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embeddedFontLst>
    <p:embeddedFont>
      <p:font typeface="Century Gothic" panose="020B0502020202020204" pitchFamily="34" charset="0"/>
      <p:regular r:id="rId27"/>
      <p:bold r:id="rId28"/>
      <p:italic r:id="rId29"/>
      <p:boldItalic r:id="rId30"/>
    </p:embeddedFont>
    <p:embeddedFont>
      <p:font typeface="Open Sans" panose="020B0604020202020204" charset="0"/>
      <p:regular r:id="rId31"/>
      <p:bold r:id="rId32"/>
      <p:italic r:id="rId33"/>
      <p:boldItalic r:id="rId34"/>
    </p:embeddedFont>
    <p:embeddedFont>
      <p:font typeface="Source Sans Pro" panose="020B0604020202020204" charset="0"/>
      <p:regular r:id="rId35"/>
      <p:bold r:id="rId36"/>
      <p:italic r:id="rId37"/>
      <p:boldItalic r:id="rId38"/>
    </p:embeddedFont>
    <p:embeddedFont>
      <p:font typeface="Calibri" panose="020F0502020204030204" pitchFamily="34" charset="0"/>
      <p:regular r:id="rId39"/>
      <p:bold r:id="rId40"/>
      <p:italic r:id="rId41"/>
      <p:boldItalic r:id="rId42"/>
    </p:embeddedFont>
    <p:embeddedFont>
      <p:font typeface="Microsoft Yahei" panose="020B0503020204020204" pitchFamily="34" charset="-122"/>
      <p:regular r:id="rId43"/>
      <p:bold r:id="rId44"/>
    </p:embeddedFont>
    <p:embeddedFont>
      <p:font typeface="Lato Light" panose="020B0604020202020204" charset="0"/>
      <p:regular r:id="rId45"/>
      <p:bold r:id="rId46"/>
      <p:italic r:id="rId47"/>
      <p:boldItalic r:id="rId48"/>
    </p:embeddedFont>
    <p:embeddedFont>
      <p:font typeface="Arial Black" panose="020B0A04020102020204" pitchFamily="34" charset="0"/>
      <p:regular r:id="rId49"/>
      <p:bold r:id="rId50"/>
    </p:embeddedFont>
    <p:embeddedFont>
      <p:font typeface="Gill Sans" panose="020B0604020202020204" charset="0"/>
      <p:regular r:id="rId51"/>
      <p:bold r:id="rId52"/>
    </p:embeddedFont>
    <p:embeddedFont>
      <p:font typeface="Quattrocento Sans" panose="020B0604020202020204" charset="0"/>
      <p:regular r:id="rId53"/>
      <p:bold r:id="rId54"/>
      <p:italic r:id="rId55"/>
      <p:boldItalic r:id="rId56"/>
    </p:embeddedFont>
    <p:embeddedFont>
      <p:font typeface="Lato" panose="020B0604020202020204" charset="0"/>
      <p:regular r:id="rId57"/>
      <p:bold r:id="rId58"/>
      <p:italic r:id="rId59"/>
      <p:boldItalic r:id="rId6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guide id="3" orient="horz" pos="4032">
          <p15:clr>
            <a:srgbClr val="A4A3A4"/>
          </p15:clr>
        </p15:guide>
        <p15:guide id="4" orient="horz" pos="648">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1" roundtripDataSignature="AMtx7mhJ/QsMxW2MXZel/lrUWS0BYpmWH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8"/>
      </p:cViewPr>
      <p:guideLst>
        <p:guide orient="horz" pos="2160"/>
        <p:guide pos="3840"/>
        <p:guide orient="horz" pos="4032"/>
        <p:guide orient="horz" pos="64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20.xml"/><Relationship Id="rId34" Type="http://schemas.openxmlformats.org/officeDocument/2006/relationships/font" Target="fonts/font8.fntdata"/><Relationship Id="rId42" Type="http://schemas.openxmlformats.org/officeDocument/2006/relationships/font" Target="fonts/font16.fntdata"/><Relationship Id="rId47" Type="http://schemas.openxmlformats.org/officeDocument/2006/relationships/font" Target="fonts/font21.fntdata"/><Relationship Id="rId50" Type="http://schemas.openxmlformats.org/officeDocument/2006/relationships/font" Target="fonts/font24.fntdata"/><Relationship Id="rId55" Type="http://schemas.openxmlformats.org/officeDocument/2006/relationships/font" Target="fonts/font29.fntdata"/><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41" Type="http://schemas.openxmlformats.org/officeDocument/2006/relationships/font" Target="fonts/font15.fntdata"/><Relationship Id="rId54" Type="http://schemas.openxmlformats.org/officeDocument/2006/relationships/font" Target="fonts/font28.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font" Target="fonts/font19.fntdata"/><Relationship Id="rId53" Type="http://schemas.openxmlformats.org/officeDocument/2006/relationships/font" Target="fonts/font27.fntdata"/><Relationship Id="rId58" Type="http://schemas.openxmlformats.org/officeDocument/2006/relationships/font" Target="fonts/font3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49" Type="http://schemas.openxmlformats.org/officeDocument/2006/relationships/font" Target="fonts/font23.fntdata"/><Relationship Id="rId57" Type="http://schemas.openxmlformats.org/officeDocument/2006/relationships/font" Target="fonts/font31.fntdata"/><Relationship Id="rId61"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4" Type="http://schemas.openxmlformats.org/officeDocument/2006/relationships/font" Target="fonts/font18.fntdata"/><Relationship Id="rId52" Type="http://schemas.openxmlformats.org/officeDocument/2006/relationships/font" Target="fonts/font26.fntdata"/><Relationship Id="rId60" Type="http://schemas.openxmlformats.org/officeDocument/2006/relationships/font" Target="fonts/font34.fntdata"/><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 Id="rId48" Type="http://schemas.openxmlformats.org/officeDocument/2006/relationships/font" Target="fonts/font22.fntdata"/><Relationship Id="rId56" Type="http://schemas.openxmlformats.org/officeDocument/2006/relationships/font" Target="fonts/font30.fntdata"/><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2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font" Target="fonts/font20.fntdata"/><Relationship Id="rId59" Type="http://schemas.openxmlformats.org/officeDocument/2006/relationships/font" Target="fonts/font33.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Hoja_de_c_lculo_de_Microsoft_Excel.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5"/>
              </a:solidFill>
              <a:ln w="19050">
                <a:solidFill>
                  <a:schemeClr val="lt1"/>
                </a:solidFill>
              </a:ln>
              <a:effectLst/>
            </c:spPr>
            <c:extLst>
              <c:ext xmlns:c16="http://schemas.microsoft.com/office/drawing/2014/chart" uri="{C3380CC4-5D6E-409C-BE32-E72D297353CC}">
                <c16:uniqueId val="{00000001-3FDA-48F6-A8FA-BE9196897B53}"/>
              </c:ext>
            </c:extLst>
          </c:dPt>
          <c:dPt>
            <c:idx val="1"/>
            <c:bubble3D val="0"/>
            <c:spPr>
              <a:solidFill>
                <a:schemeClr val="tx1">
                  <a:lumMod val="75000"/>
                  <a:lumOff val="25000"/>
                </a:schemeClr>
              </a:solidFill>
              <a:ln w="19050">
                <a:solidFill>
                  <a:schemeClr val="lt1"/>
                </a:solidFill>
              </a:ln>
              <a:effectLst/>
            </c:spPr>
            <c:extLst>
              <c:ext xmlns:c16="http://schemas.microsoft.com/office/drawing/2014/chart" uri="{C3380CC4-5D6E-409C-BE32-E72D297353CC}">
                <c16:uniqueId val="{00000002-3FDA-48F6-A8FA-BE9196897B53}"/>
              </c:ext>
            </c:extLst>
          </c:dPt>
          <c:dPt>
            <c:idx val="2"/>
            <c:bubble3D val="0"/>
            <c:spPr>
              <a:solidFill>
                <a:schemeClr val="tx1">
                  <a:lumMod val="50000"/>
                  <a:lumOff val="50000"/>
                </a:schemeClr>
              </a:solidFill>
              <a:ln w="19050">
                <a:solidFill>
                  <a:schemeClr val="lt1"/>
                </a:solidFill>
              </a:ln>
              <a:effectLst/>
            </c:spPr>
            <c:extLst>
              <c:ext xmlns:c16="http://schemas.microsoft.com/office/drawing/2014/chart" uri="{C3380CC4-5D6E-409C-BE32-E72D297353CC}">
                <c16:uniqueId val="{00000003-3FDA-48F6-A8FA-BE9196897B53}"/>
              </c:ext>
            </c:extLst>
          </c:dPt>
          <c:cat>
            <c:strRef>
              <c:f>Sheet1!$A$2:$A$4</c:f>
              <c:strCache>
                <c:ptCount val="3"/>
                <c:pt idx="0">
                  <c:v>1st Qtr</c:v>
                </c:pt>
                <c:pt idx="1">
                  <c:v>2nd Qtr</c:v>
                </c:pt>
                <c:pt idx="2">
                  <c:v>3rd Qtr</c:v>
                </c:pt>
              </c:strCache>
            </c:strRef>
          </c:cat>
          <c:val>
            <c:numRef>
              <c:f>Sheet1!$B$2:$B$4</c:f>
              <c:numCache>
                <c:formatCode>General</c:formatCode>
                <c:ptCount val="3"/>
                <c:pt idx="0">
                  <c:v>8.1999999999999993</c:v>
                </c:pt>
                <c:pt idx="1">
                  <c:v>3.2</c:v>
                </c:pt>
                <c:pt idx="2">
                  <c:v>1.4</c:v>
                </c:pt>
              </c:numCache>
            </c:numRef>
          </c:val>
          <c:extLst>
            <c:ext xmlns:c16="http://schemas.microsoft.com/office/drawing/2014/chart" uri="{C3380CC4-5D6E-409C-BE32-E72D297353CC}">
              <c16:uniqueId val="{00000000-3FDA-48F6-A8FA-BE9196897B53}"/>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2" name="Google Shape;63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3" name="Google Shape;733;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3"/>
        <p:cNvGrpSpPr/>
        <p:nvPr/>
      </p:nvGrpSpPr>
      <p:grpSpPr>
        <a:xfrm>
          <a:off x="0" y="0"/>
          <a:ext cx="0" cy="0"/>
          <a:chOff x="0" y="0"/>
          <a:chExt cx="0" cy="0"/>
        </a:xfrm>
      </p:grpSpPr>
      <p:sp>
        <p:nvSpPr>
          <p:cNvPr id="754" name="Google Shape;754;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5" name="Google Shape;75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
        <p:cNvGrpSpPr/>
        <p:nvPr/>
      </p:nvGrpSpPr>
      <p:grpSpPr>
        <a:xfrm>
          <a:off x="0" y="0"/>
          <a:ext cx="0" cy="0"/>
          <a:chOff x="0" y="0"/>
          <a:chExt cx="0" cy="0"/>
        </a:xfrm>
      </p:grpSpPr>
      <p:sp>
        <p:nvSpPr>
          <p:cNvPr id="791" name="Google Shape;791;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2" name="Google Shape;79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8"/>
        <p:cNvGrpSpPr/>
        <p:nvPr/>
      </p:nvGrpSpPr>
      <p:grpSpPr>
        <a:xfrm>
          <a:off x="0" y="0"/>
          <a:ext cx="0" cy="0"/>
          <a:chOff x="0" y="0"/>
          <a:chExt cx="0" cy="0"/>
        </a:xfrm>
      </p:grpSpPr>
      <p:sp>
        <p:nvSpPr>
          <p:cNvPr id="839" name="Google Shape;839;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0" name="Google Shape;84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1"/>
        <p:cNvGrpSpPr/>
        <p:nvPr/>
      </p:nvGrpSpPr>
      <p:grpSpPr>
        <a:xfrm>
          <a:off x="0" y="0"/>
          <a:ext cx="0" cy="0"/>
          <a:chOff x="0" y="0"/>
          <a:chExt cx="0" cy="0"/>
        </a:xfrm>
      </p:grpSpPr>
      <p:sp>
        <p:nvSpPr>
          <p:cNvPr id="862" name="Google Shape;862;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3" name="Google Shape;863;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0"/>
        <p:cNvGrpSpPr/>
        <p:nvPr/>
      </p:nvGrpSpPr>
      <p:grpSpPr>
        <a:xfrm>
          <a:off x="0" y="0"/>
          <a:ext cx="0" cy="0"/>
          <a:chOff x="0" y="0"/>
          <a:chExt cx="0" cy="0"/>
        </a:xfrm>
      </p:grpSpPr>
      <p:sp>
        <p:nvSpPr>
          <p:cNvPr id="971" name="Google Shape;971;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2" name="Google Shape;97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4"/>
        <p:cNvGrpSpPr/>
        <p:nvPr/>
      </p:nvGrpSpPr>
      <p:grpSpPr>
        <a:xfrm>
          <a:off x="0" y="0"/>
          <a:ext cx="0" cy="0"/>
          <a:chOff x="0" y="0"/>
          <a:chExt cx="0" cy="0"/>
        </a:xfrm>
      </p:grpSpPr>
      <p:sp>
        <p:nvSpPr>
          <p:cNvPr id="995" name="Google Shape;995;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6" name="Google Shape;99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7"/>
        <p:cNvGrpSpPr/>
        <p:nvPr/>
      </p:nvGrpSpPr>
      <p:grpSpPr>
        <a:xfrm>
          <a:off x="0" y="0"/>
          <a:ext cx="0" cy="0"/>
          <a:chOff x="0" y="0"/>
          <a:chExt cx="0" cy="0"/>
        </a:xfrm>
      </p:grpSpPr>
      <p:sp>
        <p:nvSpPr>
          <p:cNvPr id="1058" name="Google Shape;1058;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9" name="Google Shape;105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2"/>
        <p:cNvGrpSpPr/>
        <p:nvPr/>
      </p:nvGrpSpPr>
      <p:grpSpPr>
        <a:xfrm>
          <a:off x="0" y="0"/>
          <a:ext cx="0" cy="0"/>
          <a:chOff x="0" y="0"/>
          <a:chExt cx="0" cy="0"/>
        </a:xfrm>
      </p:grpSpPr>
      <p:sp>
        <p:nvSpPr>
          <p:cNvPr id="1093" name="Google Shape;1093;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4" name="Google Shape;109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0"/>
        <p:cNvGrpSpPr/>
        <p:nvPr/>
      </p:nvGrpSpPr>
      <p:grpSpPr>
        <a:xfrm>
          <a:off x="0" y="0"/>
          <a:ext cx="0" cy="0"/>
          <a:chOff x="0" y="0"/>
          <a:chExt cx="0" cy="0"/>
        </a:xfrm>
      </p:grpSpPr>
      <p:sp>
        <p:nvSpPr>
          <p:cNvPr id="1171" name="Google Shape;1171;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2" name="Google Shape;1172;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0"/>
        <p:cNvGrpSpPr/>
        <p:nvPr/>
      </p:nvGrpSpPr>
      <p:grpSpPr>
        <a:xfrm>
          <a:off x="0" y="0"/>
          <a:ext cx="0" cy="0"/>
          <a:chOff x="0" y="0"/>
          <a:chExt cx="0" cy="0"/>
        </a:xfrm>
      </p:grpSpPr>
      <p:sp>
        <p:nvSpPr>
          <p:cNvPr id="1721" name="Google Shape;1721;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2" name="Google Shape;172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8"/>
        <p:cNvGrpSpPr/>
        <p:nvPr/>
      </p:nvGrpSpPr>
      <p:grpSpPr>
        <a:xfrm>
          <a:off x="0" y="0"/>
          <a:ext cx="0" cy="0"/>
          <a:chOff x="0" y="0"/>
          <a:chExt cx="0" cy="0"/>
        </a:xfrm>
      </p:grpSpPr>
      <p:sp>
        <p:nvSpPr>
          <p:cNvPr id="1969" name="Google Shape;1969;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0" name="Google Shape;197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9"/>
        <p:cNvGrpSpPr/>
        <p:nvPr/>
      </p:nvGrpSpPr>
      <p:grpSpPr>
        <a:xfrm>
          <a:off x="0" y="0"/>
          <a:ext cx="0" cy="0"/>
          <a:chOff x="0" y="0"/>
          <a:chExt cx="0" cy="0"/>
        </a:xfrm>
      </p:grpSpPr>
      <p:sp>
        <p:nvSpPr>
          <p:cNvPr id="3700" name="Google Shape;3700;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01" name="Google Shape;3701;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0"/>
        <p:cNvGrpSpPr/>
        <p:nvPr/>
      </p:nvGrpSpPr>
      <p:grpSpPr>
        <a:xfrm>
          <a:off x="0" y="0"/>
          <a:ext cx="0" cy="0"/>
          <a:chOff x="0" y="0"/>
          <a:chExt cx="0" cy="0"/>
        </a:xfrm>
      </p:grpSpPr>
      <p:sp>
        <p:nvSpPr>
          <p:cNvPr id="3751" name="Google Shape;3751;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52" name="Google Shape;3752;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 name="Google Shape;23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7" name="Google Shape;31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4" name="Google Shape;41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0" name="Google Shape;47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1" name="Google Shape;53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6"/>
        <p:cNvGrpSpPr/>
        <p:nvPr/>
      </p:nvGrpSpPr>
      <p:grpSpPr>
        <a:xfrm>
          <a:off x="0" y="0"/>
          <a:ext cx="0" cy="0"/>
          <a:chOff x="0" y="0"/>
          <a:chExt cx="0" cy="0"/>
        </a:xfrm>
      </p:grpSpPr>
      <p:sp>
        <p:nvSpPr>
          <p:cNvPr id="77" name="Google Shape;77;p3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35"/>
          <p:cNvSpPr>
            <a:spLocks noGrp="1"/>
          </p:cNvSpPr>
          <p:nvPr>
            <p:ph type="pic" idx="2"/>
          </p:nvPr>
        </p:nvSpPr>
        <p:spPr>
          <a:xfrm>
            <a:off x="5183188" y="987425"/>
            <a:ext cx="6172200" cy="4873625"/>
          </a:xfrm>
          <a:prstGeom prst="rect">
            <a:avLst/>
          </a:prstGeom>
          <a:noFill/>
          <a:ln>
            <a:noFill/>
          </a:ln>
        </p:spPr>
      </p:sp>
      <p:sp>
        <p:nvSpPr>
          <p:cNvPr id="79" name="Google Shape;79;p3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0" name="Google Shape;80;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3"/>
        <p:cNvGrpSpPr/>
        <p:nvPr/>
      </p:nvGrpSpPr>
      <p:grpSpPr>
        <a:xfrm>
          <a:off x="0" y="0"/>
          <a:ext cx="0" cy="0"/>
          <a:chOff x="0" y="0"/>
          <a:chExt cx="0" cy="0"/>
        </a:xfrm>
      </p:grpSpPr>
      <p:sp>
        <p:nvSpPr>
          <p:cNvPr id="84" name="Google Shape;84;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3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9"/>
        <p:cNvGrpSpPr/>
        <p:nvPr/>
      </p:nvGrpSpPr>
      <p:grpSpPr>
        <a:xfrm>
          <a:off x="0" y="0"/>
          <a:ext cx="0" cy="0"/>
          <a:chOff x="0" y="0"/>
          <a:chExt cx="0" cy="0"/>
        </a:xfrm>
      </p:grpSpPr>
      <p:sp>
        <p:nvSpPr>
          <p:cNvPr id="90" name="Google Shape;90;p3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1" name="Google Shape;91;p3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1"/>
        <p:cNvGrpSpPr/>
        <p:nvPr/>
      </p:nvGrpSpPr>
      <p:grpSpPr>
        <a:xfrm>
          <a:off x="0" y="0"/>
          <a:ext cx="0" cy="0"/>
          <a:chOff x="0" y="0"/>
          <a:chExt cx="0" cy="0"/>
        </a:xfrm>
      </p:grpSpPr>
      <p:sp>
        <p:nvSpPr>
          <p:cNvPr id="22" name="Google Shape;22;p27"/>
          <p:cNvSpPr/>
          <p:nvPr/>
        </p:nvSpPr>
        <p:spPr>
          <a:xfrm>
            <a:off x="0" y="6640497"/>
            <a:ext cx="5104067" cy="226331"/>
          </a:xfrm>
          <a:prstGeom prst="rect">
            <a:avLst/>
          </a:prstGeom>
          <a:solidFill>
            <a:srgbClr val="40404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 name="Google Shape;23;p27"/>
          <p:cNvSpPr/>
          <p:nvPr/>
        </p:nvSpPr>
        <p:spPr>
          <a:xfrm>
            <a:off x="5082915" y="6640497"/>
            <a:ext cx="3633977" cy="226331"/>
          </a:xfrm>
          <a:prstGeom prst="rect">
            <a:avLst/>
          </a:prstGeom>
          <a:solidFill>
            <a:srgbClr val="71200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 name="Google Shape;24;p27"/>
          <p:cNvSpPr/>
          <p:nvPr/>
        </p:nvSpPr>
        <p:spPr>
          <a:xfrm>
            <a:off x="8716892" y="6640497"/>
            <a:ext cx="2149081" cy="226331"/>
          </a:xfrm>
          <a:prstGeom prst="rect">
            <a:avLst/>
          </a:prstGeom>
          <a:solidFill>
            <a:srgbClr val="A22D1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 name="Google Shape;25;p27"/>
          <p:cNvSpPr/>
          <p:nvPr/>
        </p:nvSpPr>
        <p:spPr>
          <a:xfrm>
            <a:off x="10865972" y="6640497"/>
            <a:ext cx="1288180" cy="226331"/>
          </a:xfrm>
          <a:prstGeom prst="rect">
            <a:avLst/>
          </a:prstGeom>
          <a:solidFill>
            <a:srgbClr val="E648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 name="Google Shape;26;p27"/>
          <p:cNvSpPr/>
          <p:nvPr/>
        </p:nvSpPr>
        <p:spPr>
          <a:xfrm>
            <a:off x="11709863" y="6388200"/>
            <a:ext cx="469800" cy="4698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grpSp>
        <p:nvGrpSpPr>
          <p:cNvPr id="27" name="Google Shape;27;p27"/>
          <p:cNvGrpSpPr/>
          <p:nvPr/>
        </p:nvGrpSpPr>
        <p:grpSpPr>
          <a:xfrm>
            <a:off x="0" y="97656"/>
            <a:ext cx="328474" cy="1015964"/>
            <a:chOff x="0" y="0"/>
            <a:chExt cx="400807" cy="1198491"/>
          </a:xfrm>
        </p:grpSpPr>
        <p:sp>
          <p:nvSpPr>
            <p:cNvPr id="28" name="Google Shape;28;p27"/>
            <p:cNvSpPr/>
            <p:nvPr/>
          </p:nvSpPr>
          <p:spPr>
            <a:xfrm>
              <a:off x="0" y="0"/>
              <a:ext cx="142042" cy="1198491"/>
            </a:xfrm>
            <a:prstGeom prst="rect">
              <a:avLst/>
            </a:prstGeom>
            <a:solidFill>
              <a:srgbClr val="3F3F3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29" name="Google Shape;29;p27"/>
            <p:cNvSpPr/>
            <p:nvPr/>
          </p:nvSpPr>
          <p:spPr>
            <a:xfrm>
              <a:off x="142043" y="0"/>
              <a:ext cx="258764" cy="119849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0"/>
        <p:cNvGrpSpPr/>
        <p:nvPr/>
      </p:nvGrpSpPr>
      <p:grpSpPr>
        <a:xfrm>
          <a:off x="0" y="0"/>
          <a:ext cx="0" cy="0"/>
          <a:chOff x="0" y="0"/>
          <a:chExt cx="0" cy="0"/>
        </a:xfrm>
      </p:grpSpPr>
      <p:sp>
        <p:nvSpPr>
          <p:cNvPr id="31" name="Google Shape;31;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Vertical Title and Text">
  <p:cSld name="1_Vertical Title and Text">
    <p:spTree>
      <p:nvGrpSpPr>
        <p:cNvPr id="1" name="Shape 34"/>
        <p:cNvGrpSpPr/>
        <p:nvPr/>
      </p:nvGrpSpPr>
      <p:grpSpPr>
        <a:xfrm>
          <a:off x="0" y="0"/>
          <a:ext cx="0" cy="0"/>
          <a:chOff x="0" y="0"/>
          <a:chExt cx="0" cy="0"/>
        </a:xfrm>
      </p:grpSpPr>
      <p:sp>
        <p:nvSpPr>
          <p:cNvPr id="35" name="Google Shape;35;p29"/>
          <p:cNvSpPr txBox="1">
            <a:spLocks noGrp="1"/>
          </p:cNvSpPr>
          <p:nvPr>
            <p:ph type="body" idx="1"/>
          </p:nvPr>
        </p:nvSpPr>
        <p:spPr>
          <a:xfrm>
            <a:off x="323529" y="123478"/>
            <a:ext cx="8568951" cy="724247"/>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262626"/>
              </a:buClr>
              <a:buSzPts val="4000"/>
              <a:buNone/>
              <a:defRPr sz="4000" b="0">
                <a:solidFill>
                  <a:srgbClr val="262626"/>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6" name="Google Shape;36;p29"/>
          <p:cNvGrpSpPr/>
          <p:nvPr/>
        </p:nvGrpSpPr>
        <p:grpSpPr>
          <a:xfrm>
            <a:off x="354011" y="1131591"/>
            <a:ext cx="3448732" cy="5232576"/>
            <a:chOff x="354011" y="1131591"/>
            <a:chExt cx="2489798" cy="3777637"/>
          </a:xfrm>
        </p:grpSpPr>
        <p:sp>
          <p:nvSpPr>
            <p:cNvPr id="37" name="Google Shape;37;p29"/>
            <p:cNvSpPr/>
            <p:nvPr/>
          </p:nvSpPr>
          <p:spPr>
            <a:xfrm>
              <a:off x="354011" y="1131591"/>
              <a:ext cx="2489798" cy="3777637"/>
            </a:xfrm>
            <a:prstGeom prst="roundRect">
              <a:avLst>
                <a:gd name="adj" fmla="val 3968"/>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Quattrocento Sans"/>
                <a:ea typeface="Quattrocento Sans"/>
                <a:cs typeface="Quattrocento Sans"/>
                <a:sym typeface="Quattrocento Sans"/>
              </a:endParaRPr>
            </a:p>
          </p:txBody>
        </p:sp>
        <p:sp>
          <p:nvSpPr>
            <p:cNvPr id="38" name="Google Shape;38;p29"/>
            <p:cNvSpPr/>
            <p:nvPr/>
          </p:nvSpPr>
          <p:spPr>
            <a:xfrm>
              <a:off x="478420" y="1282561"/>
              <a:ext cx="107589" cy="3506782"/>
            </a:xfrm>
            <a:prstGeom prst="roundRect">
              <a:avLst>
                <a:gd name="adj" fmla="val 50000"/>
              </a:avLst>
            </a:prstGeom>
            <a:solidFill>
              <a:schemeClr val="lt1">
                <a:alpha val="4078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Quattrocento Sans"/>
                <a:ea typeface="Quattrocento Sans"/>
                <a:cs typeface="Quattrocento Sans"/>
                <a:sym typeface="Quattrocento Sans"/>
              </a:endParaRPr>
            </a:p>
          </p:txBody>
        </p:sp>
        <p:sp>
          <p:nvSpPr>
            <p:cNvPr id="39" name="Google Shape;39;p29"/>
            <p:cNvSpPr/>
            <p:nvPr/>
          </p:nvSpPr>
          <p:spPr>
            <a:xfrm rot="5400000">
              <a:off x="2244149" y="1233023"/>
              <a:ext cx="479567" cy="479077"/>
            </a:xfrm>
            <a:prstGeom prst="halfFrame">
              <a:avLst>
                <a:gd name="adj1" fmla="val 23728"/>
                <a:gd name="adj2" fmla="val 24642"/>
              </a:avLst>
            </a:prstGeom>
            <a:solidFill>
              <a:schemeClr val="lt1">
                <a:alpha val="2274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262626"/>
                </a:solidFill>
                <a:latin typeface="Quattrocento Sans"/>
                <a:ea typeface="Quattrocento Sans"/>
                <a:cs typeface="Quattrocento Sans"/>
                <a:sym typeface="Quattrocento Sans"/>
              </a:endParaRPr>
            </a:p>
          </p:txBody>
        </p:sp>
        <p:sp>
          <p:nvSpPr>
            <p:cNvPr id="40" name="Google Shape;40;p29"/>
            <p:cNvSpPr txBox="1"/>
            <p:nvPr/>
          </p:nvSpPr>
          <p:spPr>
            <a:xfrm>
              <a:off x="604122" y="1485138"/>
              <a:ext cx="1560857" cy="365852"/>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b="1">
                  <a:solidFill>
                    <a:schemeClr val="lt1"/>
                  </a:solidFill>
                  <a:latin typeface="Arial"/>
                  <a:ea typeface="Arial"/>
                  <a:cs typeface="Arial"/>
                  <a:sym typeface="Arial"/>
                </a:rPr>
                <a:t>You can Resize without losing quality</a:t>
              </a:r>
              <a:endParaRPr sz="1400" b="1">
                <a:solidFill>
                  <a:schemeClr val="lt1"/>
                </a:solidFill>
                <a:latin typeface="Arial"/>
                <a:ea typeface="Arial"/>
                <a:cs typeface="Arial"/>
                <a:sym typeface="Arial"/>
              </a:endParaRPr>
            </a:p>
          </p:txBody>
        </p:sp>
        <p:sp>
          <p:nvSpPr>
            <p:cNvPr id="41" name="Google Shape;41;p29"/>
            <p:cNvSpPr txBox="1"/>
            <p:nvPr/>
          </p:nvSpPr>
          <p:spPr>
            <a:xfrm>
              <a:off x="610782" y="3452151"/>
              <a:ext cx="1900017" cy="96843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2800" b="1">
                  <a:solidFill>
                    <a:schemeClr val="lt1"/>
                  </a:solidFill>
                  <a:latin typeface="Quattrocento Sans"/>
                  <a:ea typeface="Quattrocento Sans"/>
                  <a:cs typeface="Quattrocento Sans"/>
                  <a:sym typeface="Quattrocento Sans"/>
                </a:rPr>
                <a:t>FREE </a:t>
              </a:r>
              <a:endParaRPr/>
            </a:p>
            <a:p>
              <a:pPr marL="0" marR="0" lvl="0" indent="0" algn="l" rtl="0">
                <a:spcBef>
                  <a:spcPts val="0"/>
                </a:spcBef>
                <a:spcAft>
                  <a:spcPts val="0"/>
                </a:spcAft>
                <a:buNone/>
              </a:pPr>
              <a:r>
                <a:rPr lang="en-US" sz="2800" b="1">
                  <a:solidFill>
                    <a:schemeClr val="lt1"/>
                  </a:solidFill>
                  <a:latin typeface="Quattrocento Sans"/>
                  <a:ea typeface="Quattrocento Sans"/>
                  <a:cs typeface="Quattrocento Sans"/>
                  <a:sym typeface="Quattrocento Sans"/>
                </a:rPr>
                <a:t>PPT TEMPLATES</a:t>
              </a: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2"/>
        <p:cNvGrpSpPr/>
        <p:nvPr/>
      </p:nvGrpSpPr>
      <p:grpSpPr>
        <a:xfrm>
          <a:off x="0" y="0"/>
          <a:ext cx="0" cy="0"/>
          <a:chOff x="0" y="0"/>
          <a:chExt cx="0" cy="0"/>
        </a:xfrm>
      </p:grpSpPr>
      <p:sp>
        <p:nvSpPr>
          <p:cNvPr id="43" name="Google Shape;43;p3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3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5" name="Google Shape;4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8"/>
        <p:cNvGrpSpPr/>
        <p:nvPr/>
      </p:nvGrpSpPr>
      <p:grpSpPr>
        <a:xfrm>
          <a:off x="0" y="0"/>
          <a:ext cx="0" cy="0"/>
          <a:chOff x="0" y="0"/>
          <a:chExt cx="0" cy="0"/>
        </a:xfrm>
      </p:grpSpPr>
      <p:sp>
        <p:nvSpPr>
          <p:cNvPr id="49" name="Google Shape;49;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3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3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5"/>
        <p:cNvGrpSpPr/>
        <p:nvPr/>
      </p:nvGrpSpPr>
      <p:grpSpPr>
        <a:xfrm>
          <a:off x="0" y="0"/>
          <a:ext cx="0" cy="0"/>
          <a:chOff x="0" y="0"/>
          <a:chExt cx="0" cy="0"/>
        </a:xfrm>
      </p:grpSpPr>
      <p:sp>
        <p:nvSpPr>
          <p:cNvPr id="56" name="Google Shape;56;p3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3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8" name="Google Shape;58;p3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3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0" name="Google Shape;60;p3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4"/>
        <p:cNvGrpSpPr/>
        <p:nvPr/>
      </p:nvGrpSpPr>
      <p:grpSpPr>
        <a:xfrm>
          <a:off x="0" y="0"/>
          <a:ext cx="0" cy="0"/>
          <a:chOff x="0" y="0"/>
          <a:chExt cx="0" cy="0"/>
        </a:xfrm>
      </p:grpSpPr>
      <p:sp>
        <p:nvSpPr>
          <p:cNvPr id="65" name="Google Shape;65;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9"/>
        <p:cNvGrpSpPr/>
        <p:nvPr/>
      </p:nvGrpSpPr>
      <p:grpSpPr>
        <a:xfrm>
          <a:off x="0" y="0"/>
          <a:ext cx="0" cy="0"/>
          <a:chOff x="0" y="0"/>
          <a:chExt cx="0" cy="0"/>
        </a:xfrm>
      </p:grpSpPr>
      <p:sp>
        <p:nvSpPr>
          <p:cNvPr id="70" name="Google Shape;70;p3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 name="Google Shape;71;p3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2" name="Google Shape;72;p3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3" name="Google Shape;73;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s://plantillaspowerpoint.or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entury Gothic"/>
              <a:buNone/>
              <a:defRPr sz="4400" b="0" i="0" u="none" strike="noStrike" cap="none">
                <a:solidFill>
                  <a:schemeClr val="dk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Quattrocento Sans"/>
                <a:ea typeface="Quattrocento Sans"/>
                <a:cs typeface="Quattrocento Sans"/>
                <a:sym typeface="Quattrocento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Quattrocento Sans"/>
                <a:ea typeface="Quattrocento Sans"/>
                <a:cs typeface="Quattrocento Sans"/>
                <a:sym typeface="Quattrocento Sa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Quattrocento Sans"/>
                <a:ea typeface="Quattrocento Sans"/>
                <a:cs typeface="Quattrocento Sans"/>
                <a:sym typeface="Quattrocento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Quattrocento Sans"/>
                <a:ea typeface="Quattrocento Sans"/>
                <a:cs typeface="Quattrocento Sans"/>
                <a:sym typeface="Quattrocento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Quattrocento Sans"/>
                <a:ea typeface="Quattrocento Sans"/>
                <a:cs typeface="Quattrocento Sans"/>
                <a:sym typeface="Quattrocento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Quattrocento Sans"/>
                <a:ea typeface="Quattrocento Sans"/>
                <a:cs typeface="Quattrocento Sans"/>
                <a:sym typeface="Quattrocento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Quattrocento Sans"/>
                <a:ea typeface="Quattrocento Sans"/>
                <a:cs typeface="Quattrocento Sans"/>
                <a:sym typeface="Quattrocento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Quattrocento Sans"/>
                <a:ea typeface="Quattrocento Sans"/>
                <a:cs typeface="Quattrocento Sans"/>
                <a:sym typeface="Quattrocento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Quattrocento Sans"/>
                <a:ea typeface="Quattrocento Sans"/>
                <a:cs typeface="Quattrocento Sans"/>
                <a:sym typeface="Quattrocento Sans"/>
              </a:defRPr>
            </a:lvl9pPr>
          </a:lstStyle>
          <a:p>
            <a:endParaRPr/>
          </a:p>
        </p:txBody>
      </p:sp>
      <p:sp>
        <p:nvSpPr>
          <p:cNvPr id="12" name="Google Shape;12;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Quattrocento Sans"/>
                <a:ea typeface="Quattrocento Sans"/>
                <a:cs typeface="Quattrocento Sans"/>
                <a:sym typeface="Quattrocento Sans"/>
              </a:defRPr>
            </a:lvl1pPr>
            <a:lvl2pPr marR="0" lvl="1"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2pPr>
            <a:lvl3pPr marR="0" lvl="2"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3pPr>
            <a:lvl4pPr marR="0" lvl="3"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4pPr>
            <a:lvl5pPr marR="0" lvl="4"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5pPr>
            <a:lvl6pPr marR="0" lvl="5"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6pPr>
            <a:lvl7pPr marR="0" lvl="6"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7pPr>
            <a:lvl8pPr marR="0" lvl="7"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8pPr>
            <a:lvl9pPr marR="0" lvl="8"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9pPr>
          </a:lstStyle>
          <a:p>
            <a:endParaRPr/>
          </a:p>
        </p:txBody>
      </p:sp>
      <p:sp>
        <p:nvSpPr>
          <p:cNvPr id="13" name="Google Shape;13;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Quattrocento Sans"/>
                <a:ea typeface="Quattrocento Sans"/>
                <a:cs typeface="Quattrocento Sans"/>
                <a:sym typeface="Quattrocento Sans"/>
              </a:defRPr>
            </a:lvl1pPr>
            <a:lvl2pPr marR="0" lvl="1"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2pPr>
            <a:lvl3pPr marR="0" lvl="2"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3pPr>
            <a:lvl4pPr marR="0" lvl="3"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4pPr>
            <a:lvl5pPr marR="0" lvl="4"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5pPr>
            <a:lvl6pPr marR="0" lvl="5"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6pPr>
            <a:lvl7pPr marR="0" lvl="6"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7pPr>
            <a:lvl8pPr marR="0" lvl="7"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8pPr>
            <a:lvl9pPr marR="0" lvl="8"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9pPr>
          </a:lstStyle>
          <a:p>
            <a:endParaRPr/>
          </a:p>
        </p:txBody>
      </p:sp>
      <p:sp>
        <p:nvSpPr>
          <p:cNvPr id="14" name="Google Shape;14;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Quattrocento Sans"/>
                <a:ea typeface="Quattrocento Sans"/>
                <a:cs typeface="Quattrocento Sans"/>
                <a:sym typeface="Quattrocento Sans"/>
              </a:defRPr>
            </a:lvl1pPr>
            <a:lvl2pPr marL="0" marR="0" lvl="1" indent="0" algn="r" rtl="0">
              <a:spcBef>
                <a:spcPts val="0"/>
              </a:spcBef>
              <a:buNone/>
              <a:defRPr sz="1200" b="0" i="0" u="none" strike="noStrike" cap="none">
                <a:solidFill>
                  <a:srgbClr val="888888"/>
                </a:solidFill>
                <a:latin typeface="Quattrocento Sans"/>
                <a:ea typeface="Quattrocento Sans"/>
                <a:cs typeface="Quattrocento Sans"/>
                <a:sym typeface="Quattrocento Sans"/>
              </a:defRPr>
            </a:lvl2pPr>
            <a:lvl3pPr marL="0" marR="0" lvl="2" indent="0" algn="r" rtl="0">
              <a:spcBef>
                <a:spcPts val="0"/>
              </a:spcBef>
              <a:buNone/>
              <a:defRPr sz="1200" b="0" i="0" u="none" strike="noStrike" cap="none">
                <a:solidFill>
                  <a:srgbClr val="888888"/>
                </a:solidFill>
                <a:latin typeface="Quattrocento Sans"/>
                <a:ea typeface="Quattrocento Sans"/>
                <a:cs typeface="Quattrocento Sans"/>
                <a:sym typeface="Quattrocento Sans"/>
              </a:defRPr>
            </a:lvl3pPr>
            <a:lvl4pPr marL="0" marR="0" lvl="3" indent="0" algn="r" rtl="0">
              <a:spcBef>
                <a:spcPts val="0"/>
              </a:spcBef>
              <a:buNone/>
              <a:defRPr sz="1200" b="0" i="0" u="none" strike="noStrike" cap="none">
                <a:solidFill>
                  <a:srgbClr val="888888"/>
                </a:solidFill>
                <a:latin typeface="Quattrocento Sans"/>
                <a:ea typeface="Quattrocento Sans"/>
                <a:cs typeface="Quattrocento Sans"/>
                <a:sym typeface="Quattrocento Sans"/>
              </a:defRPr>
            </a:lvl4pPr>
            <a:lvl5pPr marL="0" marR="0" lvl="4" indent="0" algn="r" rtl="0">
              <a:spcBef>
                <a:spcPts val="0"/>
              </a:spcBef>
              <a:buNone/>
              <a:defRPr sz="1200" b="0" i="0" u="none" strike="noStrike" cap="none">
                <a:solidFill>
                  <a:srgbClr val="888888"/>
                </a:solidFill>
                <a:latin typeface="Quattrocento Sans"/>
                <a:ea typeface="Quattrocento Sans"/>
                <a:cs typeface="Quattrocento Sans"/>
                <a:sym typeface="Quattrocento Sans"/>
              </a:defRPr>
            </a:lvl5pPr>
            <a:lvl6pPr marL="0" marR="0" lvl="5" indent="0" algn="r" rtl="0">
              <a:spcBef>
                <a:spcPts val="0"/>
              </a:spcBef>
              <a:buNone/>
              <a:defRPr sz="1200" b="0" i="0" u="none" strike="noStrike" cap="none">
                <a:solidFill>
                  <a:srgbClr val="888888"/>
                </a:solidFill>
                <a:latin typeface="Quattrocento Sans"/>
                <a:ea typeface="Quattrocento Sans"/>
                <a:cs typeface="Quattrocento Sans"/>
                <a:sym typeface="Quattrocento Sans"/>
              </a:defRPr>
            </a:lvl6pPr>
            <a:lvl7pPr marL="0" marR="0" lvl="6" indent="0" algn="r" rtl="0">
              <a:spcBef>
                <a:spcPts val="0"/>
              </a:spcBef>
              <a:buNone/>
              <a:defRPr sz="1200" b="0" i="0" u="none" strike="noStrike" cap="none">
                <a:solidFill>
                  <a:srgbClr val="888888"/>
                </a:solidFill>
                <a:latin typeface="Quattrocento Sans"/>
                <a:ea typeface="Quattrocento Sans"/>
                <a:cs typeface="Quattrocento Sans"/>
                <a:sym typeface="Quattrocento Sans"/>
              </a:defRPr>
            </a:lvl7pPr>
            <a:lvl8pPr marL="0" marR="0" lvl="7" indent="0" algn="r" rtl="0">
              <a:spcBef>
                <a:spcPts val="0"/>
              </a:spcBef>
              <a:buNone/>
              <a:defRPr sz="1200" b="0" i="0" u="none" strike="noStrike" cap="none">
                <a:solidFill>
                  <a:srgbClr val="888888"/>
                </a:solidFill>
                <a:latin typeface="Quattrocento Sans"/>
                <a:ea typeface="Quattrocento Sans"/>
                <a:cs typeface="Quattrocento Sans"/>
                <a:sym typeface="Quattrocento Sans"/>
              </a:defRPr>
            </a:lvl8pPr>
            <a:lvl9pPr marL="0" marR="0" lvl="8" indent="0" algn="r" rtl="0">
              <a:spcBef>
                <a:spcPts val="0"/>
              </a:spcBef>
              <a:buNone/>
              <a:defRPr sz="1200" b="0" i="0" u="none" strike="noStrike" cap="none">
                <a:solidFill>
                  <a:srgbClr val="888888"/>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US"/>
              <a:t>‹Nº›</a:t>
            </a:fld>
            <a:endParaRPr/>
          </a:p>
        </p:txBody>
      </p:sp>
      <p:sp>
        <p:nvSpPr>
          <p:cNvPr id="7" name="TextBox 11"/>
          <p:cNvSpPr txBox="1"/>
          <p:nvPr userDrawn="1"/>
        </p:nvSpPr>
        <p:spPr>
          <a:xfrm rot="16200000">
            <a:off x="-2375975" y="2685673"/>
            <a:ext cx="4446020" cy="276999"/>
          </a:xfrm>
          <a:prstGeom prst="rect">
            <a:avLst/>
          </a:prstGeom>
          <a:noFill/>
        </p:spPr>
        <p:txBody>
          <a:bodyPr wrap="square" rtlCol="0" anchor="ctr">
            <a:spAutoFit/>
          </a:bodyPr>
          <a:lstStyle/>
          <a:p>
            <a:r>
              <a:rPr lang="bs-Latn-BA" sz="1200" dirty="0">
                <a:solidFill>
                  <a:schemeClr val="bg1">
                    <a:lumMod val="65000"/>
                  </a:schemeClr>
                </a:solidFill>
              </a:rPr>
              <a:t>Find</a:t>
            </a:r>
            <a:r>
              <a:rPr lang="bs-Latn-BA" sz="1200" baseline="0" dirty="0">
                <a:solidFill>
                  <a:schemeClr val="bg1">
                    <a:lumMod val="65000"/>
                  </a:schemeClr>
                </a:solidFill>
              </a:rPr>
              <a:t> m</a:t>
            </a:r>
            <a:r>
              <a:rPr lang="bs-Latn-BA" sz="1200" dirty="0">
                <a:solidFill>
                  <a:schemeClr val="bg1">
                    <a:lumMod val="65000"/>
                  </a:schemeClr>
                </a:solidFill>
              </a:rPr>
              <a:t>ore PowerPoint templates</a:t>
            </a:r>
            <a:r>
              <a:rPr lang="bs-Latn-BA" sz="1200" baseline="0" dirty="0">
                <a:solidFill>
                  <a:schemeClr val="bg1">
                    <a:lumMod val="65000"/>
                  </a:schemeClr>
                </a:solidFill>
              </a:rPr>
              <a:t> on </a:t>
            </a:r>
            <a:r>
              <a:rPr lang="es-PE" sz="1200" b="1" baseline="0" dirty="0" smtClean="0">
                <a:solidFill>
                  <a:schemeClr val="bg1">
                    <a:lumMod val="65000"/>
                  </a:schemeClr>
                </a:solidFill>
                <a:hlinkClick r:id="rId14"/>
              </a:rPr>
              <a:t>plantillaspowerpoint.org</a:t>
            </a:r>
            <a:endParaRPr lang="en-US" sz="1200" dirty="0">
              <a:solidFill>
                <a:schemeClr val="bg1">
                  <a:lumMod val="65000"/>
                </a:schemeClr>
              </a:solidFill>
            </a:endParaRPr>
          </a:p>
        </p:txBody>
      </p:sp>
      <p:pic>
        <p:nvPicPr>
          <p:cNvPr id="8" name="Imagen 7"/>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rot="16200000">
            <a:off x="-794666" y="5497703"/>
            <a:ext cx="1245186" cy="344147"/>
          </a:xfrm>
          <a:prstGeom prst="rect">
            <a:avLst/>
          </a:prstGeom>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13" Type="http://schemas.openxmlformats.org/officeDocument/2006/relationships/image" Target="../media/image21.png"/><Relationship Id="rId18" Type="http://schemas.openxmlformats.org/officeDocument/2006/relationships/image" Target="../media/image26.png"/><Relationship Id="rId26" Type="http://schemas.openxmlformats.org/officeDocument/2006/relationships/image" Target="../media/image34.png"/><Relationship Id="rId39" Type="http://schemas.openxmlformats.org/officeDocument/2006/relationships/image" Target="../media/image47.png"/><Relationship Id="rId21" Type="http://schemas.openxmlformats.org/officeDocument/2006/relationships/image" Target="../media/image29.png"/><Relationship Id="rId34" Type="http://schemas.openxmlformats.org/officeDocument/2006/relationships/image" Target="../media/image42.png"/><Relationship Id="rId42" Type="http://schemas.openxmlformats.org/officeDocument/2006/relationships/image" Target="../media/image50.png"/><Relationship Id="rId47" Type="http://schemas.openxmlformats.org/officeDocument/2006/relationships/image" Target="../media/image55.png"/><Relationship Id="rId50" Type="http://schemas.openxmlformats.org/officeDocument/2006/relationships/image" Target="../media/image58.png"/><Relationship Id="rId55" Type="http://schemas.openxmlformats.org/officeDocument/2006/relationships/image" Target="../media/image63.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5" Type="http://schemas.openxmlformats.org/officeDocument/2006/relationships/image" Target="../media/image33.png"/><Relationship Id="rId33" Type="http://schemas.openxmlformats.org/officeDocument/2006/relationships/image" Target="../media/image41.png"/><Relationship Id="rId38" Type="http://schemas.openxmlformats.org/officeDocument/2006/relationships/image" Target="../media/image46.png"/><Relationship Id="rId46" Type="http://schemas.openxmlformats.org/officeDocument/2006/relationships/image" Target="../media/image54.png"/><Relationship Id="rId2" Type="http://schemas.openxmlformats.org/officeDocument/2006/relationships/notesSlide" Target="../notesSlides/notesSlide22.xml"/><Relationship Id="rId16" Type="http://schemas.openxmlformats.org/officeDocument/2006/relationships/image" Target="../media/image24.png"/><Relationship Id="rId20" Type="http://schemas.openxmlformats.org/officeDocument/2006/relationships/image" Target="../media/image28.png"/><Relationship Id="rId29" Type="http://schemas.openxmlformats.org/officeDocument/2006/relationships/image" Target="../media/image37.png"/><Relationship Id="rId41" Type="http://schemas.openxmlformats.org/officeDocument/2006/relationships/image" Target="../media/image49.png"/><Relationship Id="rId54" Type="http://schemas.openxmlformats.org/officeDocument/2006/relationships/image" Target="../media/image62.png"/><Relationship Id="rId1" Type="http://schemas.openxmlformats.org/officeDocument/2006/relationships/slideLayout" Target="../slideLayouts/slideLayout3.xml"/><Relationship Id="rId6" Type="http://schemas.openxmlformats.org/officeDocument/2006/relationships/image" Target="../media/image14.png"/><Relationship Id="rId11" Type="http://schemas.openxmlformats.org/officeDocument/2006/relationships/image" Target="../media/image19.png"/><Relationship Id="rId24" Type="http://schemas.openxmlformats.org/officeDocument/2006/relationships/image" Target="../media/image32.png"/><Relationship Id="rId32" Type="http://schemas.openxmlformats.org/officeDocument/2006/relationships/image" Target="../media/image40.png"/><Relationship Id="rId37" Type="http://schemas.openxmlformats.org/officeDocument/2006/relationships/image" Target="../media/image45.png"/><Relationship Id="rId40" Type="http://schemas.openxmlformats.org/officeDocument/2006/relationships/image" Target="../media/image48.png"/><Relationship Id="rId45" Type="http://schemas.openxmlformats.org/officeDocument/2006/relationships/image" Target="../media/image53.png"/><Relationship Id="rId53" Type="http://schemas.openxmlformats.org/officeDocument/2006/relationships/image" Target="../media/image61.png"/><Relationship Id="rId58" Type="http://schemas.openxmlformats.org/officeDocument/2006/relationships/image" Target="../media/image66.png"/><Relationship Id="rId5" Type="http://schemas.openxmlformats.org/officeDocument/2006/relationships/image" Target="../media/image13.png"/><Relationship Id="rId15" Type="http://schemas.openxmlformats.org/officeDocument/2006/relationships/image" Target="../media/image23.png"/><Relationship Id="rId23" Type="http://schemas.openxmlformats.org/officeDocument/2006/relationships/image" Target="../media/image31.png"/><Relationship Id="rId28" Type="http://schemas.openxmlformats.org/officeDocument/2006/relationships/image" Target="../media/image36.png"/><Relationship Id="rId36" Type="http://schemas.openxmlformats.org/officeDocument/2006/relationships/image" Target="../media/image44.png"/><Relationship Id="rId49" Type="http://schemas.openxmlformats.org/officeDocument/2006/relationships/image" Target="../media/image57.png"/><Relationship Id="rId57" Type="http://schemas.openxmlformats.org/officeDocument/2006/relationships/image" Target="../media/image65.png"/><Relationship Id="rId10" Type="http://schemas.openxmlformats.org/officeDocument/2006/relationships/image" Target="../media/image18.png"/><Relationship Id="rId19" Type="http://schemas.openxmlformats.org/officeDocument/2006/relationships/image" Target="../media/image27.png"/><Relationship Id="rId31" Type="http://schemas.openxmlformats.org/officeDocument/2006/relationships/image" Target="../media/image39.png"/><Relationship Id="rId44" Type="http://schemas.openxmlformats.org/officeDocument/2006/relationships/image" Target="../media/image52.png"/><Relationship Id="rId52" Type="http://schemas.openxmlformats.org/officeDocument/2006/relationships/image" Target="../media/image60.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 Id="rId22" Type="http://schemas.openxmlformats.org/officeDocument/2006/relationships/image" Target="../media/image30.png"/><Relationship Id="rId27" Type="http://schemas.openxmlformats.org/officeDocument/2006/relationships/image" Target="../media/image35.png"/><Relationship Id="rId30" Type="http://schemas.openxmlformats.org/officeDocument/2006/relationships/image" Target="../media/image38.png"/><Relationship Id="rId35" Type="http://schemas.openxmlformats.org/officeDocument/2006/relationships/image" Target="../media/image43.png"/><Relationship Id="rId43" Type="http://schemas.openxmlformats.org/officeDocument/2006/relationships/image" Target="../media/image51.png"/><Relationship Id="rId48" Type="http://schemas.openxmlformats.org/officeDocument/2006/relationships/image" Target="../media/image56.png"/><Relationship Id="rId56" Type="http://schemas.openxmlformats.org/officeDocument/2006/relationships/image" Target="../media/image64.png"/><Relationship Id="rId8" Type="http://schemas.openxmlformats.org/officeDocument/2006/relationships/image" Target="../media/image16.png"/><Relationship Id="rId51" Type="http://schemas.openxmlformats.org/officeDocument/2006/relationships/image" Target="../media/image59.png"/><Relationship Id="rId3" Type="http://schemas.openxmlformats.org/officeDocument/2006/relationships/image" Target="../media/image11.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
          <p:cNvSpPr/>
          <p:nvPr/>
        </p:nvSpPr>
        <p:spPr>
          <a:xfrm>
            <a:off x="1" y="391883"/>
            <a:ext cx="7693679" cy="5458903"/>
          </a:xfrm>
          <a:custGeom>
            <a:avLst/>
            <a:gdLst/>
            <a:ahLst/>
            <a:cxnLst/>
            <a:rect l="l" t="t" r="r" b="b"/>
            <a:pathLst>
              <a:path w="7693679" h="5458903" extrusionOk="0">
                <a:moveTo>
                  <a:pt x="7693679" y="0"/>
                </a:moveTo>
                <a:lnTo>
                  <a:pt x="4556984" y="5458903"/>
                </a:lnTo>
                <a:lnTo>
                  <a:pt x="0" y="5457229"/>
                </a:lnTo>
                <a:lnTo>
                  <a:pt x="0" y="3756"/>
                </a:lnTo>
                <a:close/>
              </a:path>
            </a:pathLst>
          </a:custGeom>
          <a:solidFill>
            <a:srgbClr val="4C4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100" name="Google Shape;100;p1"/>
          <p:cNvSpPr/>
          <p:nvPr/>
        </p:nvSpPr>
        <p:spPr>
          <a:xfrm>
            <a:off x="4520377" y="391883"/>
            <a:ext cx="4941843" cy="5980544"/>
          </a:xfrm>
          <a:prstGeom prst="parallelogram">
            <a:avLst>
              <a:gd name="adj" fmla="val 69883"/>
            </a:avLst>
          </a:prstGeom>
          <a:solidFill>
            <a:srgbClr val="E6482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101" name="Google Shape;101;p1"/>
          <p:cNvSpPr/>
          <p:nvPr/>
        </p:nvSpPr>
        <p:spPr>
          <a:xfrm>
            <a:off x="-31535" y="6102456"/>
            <a:ext cx="4945433" cy="269971"/>
          </a:xfrm>
          <a:custGeom>
            <a:avLst/>
            <a:gdLst/>
            <a:ahLst/>
            <a:cxnLst/>
            <a:rect l="l" t="t" r="r" b="b"/>
            <a:pathLst>
              <a:path w="4945433" h="269971" extrusionOk="0">
                <a:moveTo>
                  <a:pt x="0" y="0"/>
                </a:moveTo>
                <a:lnTo>
                  <a:pt x="4945433" y="0"/>
                </a:lnTo>
                <a:lnTo>
                  <a:pt x="4945433" y="269971"/>
                </a:lnTo>
                <a:lnTo>
                  <a:pt x="0" y="269971"/>
                </a:lnTo>
                <a:close/>
              </a:path>
            </a:pathLst>
          </a:custGeom>
          <a:solidFill>
            <a:srgbClr val="E6482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102" name="Google Shape;102;p1"/>
          <p:cNvSpPr/>
          <p:nvPr/>
        </p:nvSpPr>
        <p:spPr>
          <a:xfrm>
            <a:off x="9306644" y="391882"/>
            <a:ext cx="2885356" cy="269971"/>
          </a:xfrm>
          <a:custGeom>
            <a:avLst/>
            <a:gdLst/>
            <a:ahLst/>
            <a:cxnLst/>
            <a:rect l="l" t="t" r="r" b="b"/>
            <a:pathLst>
              <a:path w="2885356" h="269971" extrusionOk="0">
                <a:moveTo>
                  <a:pt x="0" y="0"/>
                </a:moveTo>
                <a:lnTo>
                  <a:pt x="2885356" y="0"/>
                </a:lnTo>
                <a:lnTo>
                  <a:pt x="2885356" y="269971"/>
                </a:lnTo>
                <a:lnTo>
                  <a:pt x="0" y="269971"/>
                </a:lnTo>
                <a:close/>
              </a:path>
            </a:pathLst>
          </a:custGeom>
          <a:solidFill>
            <a:srgbClr val="E6482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103" name="Google Shape;103;p1"/>
          <p:cNvSpPr/>
          <p:nvPr/>
        </p:nvSpPr>
        <p:spPr>
          <a:xfrm>
            <a:off x="536894" y="919639"/>
            <a:ext cx="5507790" cy="1648528"/>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endParaRPr sz="4400" b="1" i="0" u="none" strike="noStrike" cap="none">
              <a:solidFill>
                <a:schemeClr val="lt1"/>
              </a:solidFill>
              <a:latin typeface="Microsoft Yahei"/>
              <a:ea typeface="Microsoft Yahei"/>
              <a:cs typeface="Microsoft Yahei"/>
              <a:sym typeface="Microsoft Yahei"/>
            </a:endParaRPr>
          </a:p>
          <a:p>
            <a:pPr marL="0" marR="0" lvl="0" indent="0" algn="ctr" rtl="0">
              <a:lnSpc>
                <a:spcPct val="120000"/>
              </a:lnSpc>
              <a:spcBef>
                <a:spcPts val="0"/>
              </a:spcBef>
              <a:spcAft>
                <a:spcPts val="0"/>
              </a:spcAft>
              <a:buNone/>
            </a:pPr>
            <a:r>
              <a:rPr lang="en-US" sz="4400" b="1" i="0" u="none" strike="noStrike" cap="none">
                <a:solidFill>
                  <a:schemeClr val="lt1"/>
                </a:solidFill>
                <a:latin typeface="Microsoft Yahei"/>
                <a:ea typeface="Microsoft Yahei"/>
                <a:cs typeface="Microsoft Yahei"/>
                <a:sym typeface="Microsoft Yahei"/>
              </a:rPr>
              <a:t>Checklist Template</a:t>
            </a:r>
            <a:endParaRPr/>
          </a:p>
        </p:txBody>
      </p:sp>
      <p:cxnSp>
        <p:nvCxnSpPr>
          <p:cNvPr id="104" name="Google Shape;104;p1"/>
          <p:cNvCxnSpPr/>
          <p:nvPr/>
        </p:nvCxnSpPr>
        <p:spPr>
          <a:xfrm>
            <a:off x="0" y="3381911"/>
            <a:ext cx="5941753" cy="0"/>
          </a:xfrm>
          <a:prstGeom prst="straightConnector1">
            <a:avLst/>
          </a:prstGeom>
          <a:noFill/>
          <a:ln w="9525" cap="flat" cmpd="sng">
            <a:solidFill>
              <a:srgbClr val="7F7F7F"/>
            </a:solidFill>
            <a:prstDash val="solid"/>
            <a:miter lim="800000"/>
            <a:headEnd type="none" w="sm" len="sm"/>
            <a:tailEnd type="none" w="sm" len="sm"/>
          </a:ln>
        </p:spPr>
      </p:cxnSp>
      <p:sp>
        <p:nvSpPr>
          <p:cNvPr id="105" name="Google Shape;105;p1"/>
          <p:cNvSpPr txBox="1"/>
          <p:nvPr/>
        </p:nvSpPr>
        <p:spPr>
          <a:xfrm>
            <a:off x="250768" y="4382752"/>
            <a:ext cx="5130765" cy="1105303"/>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400" b="0" i="0" u="none" strike="noStrike" cap="none">
                <a:solidFill>
                  <a:schemeClr val="lt1"/>
                </a:solidFill>
                <a:latin typeface="Arial"/>
                <a:ea typeface="Arial"/>
                <a:cs typeface="Arial"/>
                <a:sym typeface="Arial"/>
              </a:rPr>
              <a:t>Click here to add text Click here to add text click</a:t>
            </a:r>
            <a:r>
              <a:rPr lang="en-US" sz="1400" b="1" i="0" u="none" strike="noStrike" cap="none">
                <a:solidFill>
                  <a:schemeClr val="lt1"/>
                </a:solidFill>
                <a:latin typeface="Open Sans"/>
                <a:ea typeface="Open Sans"/>
                <a:cs typeface="Open Sans"/>
                <a:sym typeface="Open Sans"/>
              </a:rPr>
              <a:t> </a:t>
            </a:r>
            <a:r>
              <a:rPr lang="en-US" sz="1400" b="0" i="0" u="none" strike="noStrike" cap="none">
                <a:solidFill>
                  <a:schemeClr val="lt1"/>
                </a:solidFill>
                <a:latin typeface="Open Sans"/>
                <a:ea typeface="Open Sans"/>
                <a:cs typeface="Open Sans"/>
                <a:sym typeface="Open Sans"/>
              </a:rPr>
              <a:t>is simply dummy text of the printing and typesetting industry. Lorem Ipsum has been the industry's standard dummy text ever since the 1500s,</a:t>
            </a:r>
            <a:endParaRPr sz="1400" b="0" i="0" u="none" strike="noStrike" cap="none">
              <a:solidFill>
                <a:schemeClr val="lt1"/>
              </a:solidFill>
              <a:latin typeface="Arial"/>
              <a:ea typeface="Arial"/>
              <a:cs typeface="Arial"/>
              <a:sym typeface="Arial"/>
            </a:endParaRPr>
          </a:p>
        </p:txBody>
      </p:sp>
      <p:grpSp>
        <p:nvGrpSpPr>
          <p:cNvPr id="106" name="Google Shape;106;p1"/>
          <p:cNvGrpSpPr/>
          <p:nvPr/>
        </p:nvGrpSpPr>
        <p:grpSpPr>
          <a:xfrm>
            <a:off x="8596866" y="2127916"/>
            <a:ext cx="3595133" cy="3437451"/>
            <a:chOff x="6526213" y="2452688"/>
            <a:chExt cx="361950" cy="346075"/>
          </a:xfrm>
        </p:grpSpPr>
        <p:sp>
          <p:nvSpPr>
            <p:cNvPr id="107" name="Google Shape;107;p1"/>
            <p:cNvSpPr/>
            <p:nvPr/>
          </p:nvSpPr>
          <p:spPr>
            <a:xfrm>
              <a:off x="6635750" y="2773363"/>
              <a:ext cx="1588" cy="0"/>
            </a:xfrm>
            <a:custGeom>
              <a:avLst/>
              <a:gdLst/>
              <a:ahLst/>
              <a:cxnLst/>
              <a:rect l="l" t="t" r="r" b="b"/>
              <a:pathLst>
                <a:path w="5" h="120000" extrusionOk="0">
                  <a:moveTo>
                    <a:pt x="5" y="0"/>
                  </a:moveTo>
                  <a:cubicBezTo>
                    <a:pt x="3" y="0"/>
                    <a:pt x="1" y="0"/>
                    <a:pt x="0" y="0"/>
                  </a:cubicBezTo>
                </a:path>
              </a:pathLst>
            </a:custGeom>
            <a:solidFill>
              <a:srgbClr val="4C4C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8" name="Google Shape;108;p1"/>
            <p:cNvSpPr/>
            <p:nvPr/>
          </p:nvSpPr>
          <p:spPr>
            <a:xfrm>
              <a:off x="6526213" y="2481263"/>
              <a:ext cx="244475" cy="292100"/>
            </a:xfrm>
            <a:custGeom>
              <a:avLst/>
              <a:gdLst/>
              <a:ahLst/>
              <a:cxnLst/>
              <a:rect l="l" t="t" r="r" b="b"/>
              <a:pathLst>
                <a:path w="656" h="790" extrusionOk="0">
                  <a:moveTo>
                    <a:pt x="242" y="789"/>
                  </a:moveTo>
                  <a:cubicBezTo>
                    <a:pt x="171" y="789"/>
                    <a:pt x="100" y="789"/>
                    <a:pt x="28" y="789"/>
                  </a:cubicBezTo>
                  <a:cubicBezTo>
                    <a:pt x="24" y="789"/>
                    <a:pt x="20" y="789"/>
                    <a:pt x="17" y="789"/>
                  </a:cubicBezTo>
                  <a:cubicBezTo>
                    <a:pt x="8" y="787"/>
                    <a:pt x="1" y="780"/>
                    <a:pt x="0" y="771"/>
                  </a:cubicBezTo>
                  <a:cubicBezTo>
                    <a:pt x="0" y="767"/>
                    <a:pt x="0" y="764"/>
                    <a:pt x="0" y="761"/>
                  </a:cubicBezTo>
                  <a:cubicBezTo>
                    <a:pt x="0" y="591"/>
                    <a:pt x="0" y="421"/>
                    <a:pt x="0" y="252"/>
                  </a:cubicBezTo>
                  <a:cubicBezTo>
                    <a:pt x="1" y="176"/>
                    <a:pt x="1" y="100"/>
                    <a:pt x="1" y="24"/>
                  </a:cubicBezTo>
                  <a:cubicBezTo>
                    <a:pt x="1" y="20"/>
                    <a:pt x="1" y="15"/>
                    <a:pt x="3" y="12"/>
                  </a:cubicBezTo>
                  <a:cubicBezTo>
                    <a:pt x="6" y="3"/>
                    <a:pt x="13" y="0"/>
                    <a:pt x="22" y="0"/>
                  </a:cubicBezTo>
                  <a:cubicBezTo>
                    <a:pt x="51" y="1"/>
                    <a:pt x="80" y="1"/>
                    <a:pt x="109" y="1"/>
                  </a:cubicBezTo>
                  <a:cubicBezTo>
                    <a:pt x="125" y="1"/>
                    <a:pt x="142" y="1"/>
                    <a:pt x="159" y="1"/>
                  </a:cubicBezTo>
                  <a:cubicBezTo>
                    <a:pt x="161" y="1"/>
                    <a:pt x="162" y="1"/>
                    <a:pt x="163" y="1"/>
                  </a:cubicBezTo>
                  <a:cubicBezTo>
                    <a:pt x="162" y="10"/>
                    <a:pt x="160" y="19"/>
                    <a:pt x="158" y="28"/>
                  </a:cubicBezTo>
                  <a:cubicBezTo>
                    <a:pt x="158" y="29"/>
                    <a:pt x="155" y="30"/>
                    <a:pt x="153" y="30"/>
                  </a:cubicBezTo>
                  <a:cubicBezTo>
                    <a:pt x="123" y="30"/>
                    <a:pt x="94" y="30"/>
                    <a:pt x="64" y="30"/>
                  </a:cubicBezTo>
                  <a:cubicBezTo>
                    <a:pt x="62" y="30"/>
                    <a:pt x="60" y="30"/>
                    <a:pt x="58" y="30"/>
                  </a:cubicBezTo>
                  <a:cubicBezTo>
                    <a:pt x="58" y="267"/>
                    <a:pt x="58" y="503"/>
                    <a:pt x="58" y="740"/>
                  </a:cubicBezTo>
                  <a:cubicBezTo>
                    <a:pt x="59" y="740"/>
                    <a:pt x="61" y="740"/>
                    <a:pt x="62" y="740"/>
                  </a:cubicBezTo>
                  <a:cubicBezTo>
                    <a:pt x="240" y="740"/>
                    <a:pt x="417" y="740"/>
                    <a:pt x="594" y="740"/>
                  </a:cubicBezTo>
                  <a:cubicBezTo>
                    <a:pt x="598" y="740"/>
                    <a:pt x="599" y="739"/>
                    <a:pt x="599" y="735"/>
                  </a:cubicBezTo>
                  <a:cubicBezTo>
                    <a:pt x="599" y="707"/>
                    <a:pt x="599" y="678"/>
                    <a:pt x="599" y="650"/>
                  </a:cubicBezTo>
                  <a:cubicBezTo>
                    <a:pt x="599" y="645"/>
                    <a:pt x="600" y="641"/>
                    <a:pt x="605" y="639"/>
                  </a:cubicBezTo>
                  <a:cubicBezTo>
                    <a:pt x="607" y="639"/>
                    <a:pt x="609" y="637"/>
                    <a:pt x="611" y="636"/>
                  </a:cubicBezTo>
                  <a:cubicBezTo>
                    <a:pt x="615" y="639"/>
                    <a:pt x="618" y="642"/>
                    <a:pt x="622" y="644"/>
                  </a:cubicBezTo>
                  <a:cubicBezTo>
                    <a:pt x="630" y="650"/>
                    <a:pt x="640" y="652"/>
                    <a:pt x="650" y="651"/>
                  </a:cubicBezTo>
                  <a:cubicBezTo>
                    <a:pt x="654" y="650"/>
                    <a:pt x="656" y="652"/>
                    <a:pt x="656" y="656"/>
                  </a:cubicBezTo>
                  <a:cubicBezTo>
                    <a:pt x="656" y="694"/>
                    <a:pt x="656" y="731"/>
                    <a:pt x="656" y="769"/>
                  </a:cubicBezTo>
                  <a:cubicBezTo>
                    <a:pt x="656" y="783"/>
                    <a:pt x="645" y="790"/>
                    <a:pt x="635" y="789"/>
                  </a:cubicBezTo>
                  <a:cubicBezTo>
                    <a:pt x="621" y="789"/>
                    <a:pt x="607" y="789"/>
                    <a:pt x="594" y="789"/>
                  </a:cubicBezTo>
                </a:path>
              </a:pathLst>
            </a:custGeom>
            <a:solidFill>
              <a:srgbClr val="4C4C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9" name="Google Shape;109;p1"/>
            <p:cNvSpPr/>
            <p:nvPr/>
          </p:nvSpPr>
          <p:spPr>
            <a:xfrm>
              <a:off x="6607175" y="2536825"/>
              <a:ext cx="185738" cy="185738"/>
            </a:xfrm>
            <a:custGeom>
              <a:avLst/>
              <a:gdLst/>
              <a:ahLst/>
              <a:cxnLst/>
              <a:rect l="l" t="t" r="r" b="b"/>
              <a:pathLst>
                <a:path w="503" h="501" extrusionOk="0">
                  <a:moveTo>
                    <a:pt x="48" y="397"/>
                  </a:moveTo>
                  <a:cubicBezTo>
                    <a:pt x="42" y="387"/>
                    <a:pt x="36" y="377"/>
                    <a:pt x="30" y="366"/>
                  </a:cubicBezTo>
                  <a:cubicBezTo>
                    <a:pt x="9" y="325"/>
                    <a:pt x="0" y="281"/>
                    <a:pt x="3" y="235"/>
                  </a:cubicBezTo>
                  <a:cubicBezTo>
                    <a:pt x="6" y="194"/>
                    <a:pt x="19" y="155"/>
                    <a:pt x="41" y="119"/>
                  </a:cubicBezTo>
                  <a:cubicBezTo>
                    <a:pt x="62" y="88"/>
                    <a:pt x="87" y="62"/>
                    <a:pt x="119" y="42"/>
                  </a:cubicBezTo>
                  <a:cubicBezTo>
                    <a:pt x="153" y="21"/>
                    <a:pt x="190" y="8"/>
                    <a:pt x="231" y="5"/>
                  </a:cubicBezTo>
                  <a:cubicBezTo>
                    <a:pt x="306" y="0"/>
                    <a:pt x="372" y="24"/>
                    <a:pt x="426" y="77"/>
                  </a:cubicBezTo>
                  <a:cubicBezTo>
                    <a:pt x="464" y="114"/>
                    <a:pt x="487" y="160"/>
                    <a:pt x="496" y="213"/>
                  </a:cubicBezTo>
                  <a:cubicBezTo>
                    <a:pt x="503" y="257"/>
                    <a:pt x="499" y="300"/>
                    <a:pt x="483" y="341"/>
                  </a:cubicBezTo>
                  <a:cubicBezTo>
                    <a:pt x="479" y="350"/>
                    <a:pt x="475" y="359"/>
                    <a:pt x="471" y="368"/>
                  </a:cubicBezTo>
                  <a:cubicBezTo>
                    <a:pt x="469" y="372"/>
                    <a:pt x="469" y="374"/>
                    <a:pt x="473" y="376"/>
                  </a:cubicBezTo>
                  <a:cubicBezTo>
                    <a:pt x="478" y="381"/>
                    <a:pt x="483" y="386"/>
                    <a:pt x="488" y="390"/>
                  </a:cubicBezTo>
                  <a:cubicBezTo>
                    <a:pt x="496" y="398"/>
                    <a:pt x="497" y="407"/>
                    <a:pt x="490" y="415"/>
                  </a:cubicBezTo>
                  <a:cubicBezTo>
                    <a:pt x="474" y="433"/>
                    <a:pt x="458" y="451"/>
                    <a:pt x="442" y="469"/>
                  </a:cubicBezTo>
                  <a:cubicBezTo>
                    <a:pt x="435" y="477"/>
                    <a:pt x="425" y="477"/>
                    <a:pt x="417" y="470"/>
                  </a:cubicBezTo>
                  <a:cubicBezTo>
                    <a:pt x="412" y="466"/>
                    <a:pt x="407" y="461"/>
                    <a:pt x="401" y="456"/>
                  </a:cubicBezTo>
                  <a:cubicBezTo>
                    <a:pt x="399" y="454"/>
                    <a:pt x="397" y="453"/>
                    <a:pt x="394" y="456"/>
                  </a:cubicBezTo>
                  <a:cubicBezTo>
                    <a:pt x="364" y="477"/>
                    <a:pt x="332" y="490"/>
                    <a:pt x="296" y="497"/>
                  </a:cubicBezTo>
                  <a:cubicBezTo>
                    <a:pt x="276" y="501"/>
                    <a:pt x="255" y="501"/>
                    <a:pt x="235" y="501"/>
                  </a:cubicBezTo>
                  <a:cubicBezTo>
                    <a:pt x="234" y="500"/>
                    <a:pt x="233" y="501"/>
                    <a:pt x="233" y="500"/>
                  </a:cubicBezTo>
                  <a:cubicBezTo>
                    <a:pt x="230" y="500"/>
                    <a:pt x="228" y="500"/>
                    <a:pt x="226" y="500"/>
                  </a:cubicBezTo>
                  <a:cubicBezTo>
                    <a:pt x="222" y="500"/>
                    <a:pt x="219" y="499"/>
                    <a:pt x="214" y="498"/>
                  </a:cubicBezTo>
                  <a:cubicBezTo>
                    <a:pt x="205" y="497"/>
                    <a:pt x="197" y="495"/>
                    <a:pt x="188" y="493"/>
                  </a:cubicBezTo>
                  <a:cubicBezTo>
                    <a:pt x="135" y="479"/>
                    <a:pt x="91" y="450"/>
                    <a:pt x="57" y="408"/>
                  </a:cubicBezTo>
                  <a:cubicBezTo>
                    <a:pt x="56" y="407"/>
                    <a:pt x="55" y="406"/>
                    <a:pt x="55" y="405"/>
                  </a:cubicBezTo>
                  <a:moveTo>
                    <a:pt x="83" y="358"/>
                  </a:moveTo>
                  <a:cubicBezTo>
                    <a:pt x="90" y="367"/>
                    <a:pt x="96" y="376"/>
                    <a:pt x="103" y="384"/>
                  </a:cubicBezTo>
                  <a:cubicBezTo>
                    <a:pt x="146" y="431"/>
                    <a:pt x="199" y="453"/>
                    <a:pt x="262" y="450"/>
                  </a:cubicBezTo>
                  <a:cubicBezTo>
                    <a:pt x="306" y="448"/>
                    <a:pt x="345" y="433"/>
                    <a:pt x="378" y="404"/>
                  </a:cubicBezTo>
                  <a:cubicBezTo>
                    <a:pt x="432" y="358"/>
                    <a:pt x="455" y="299"/>
                    <a:pt x="448" y="228"/>
                  </a:cubicBezTo>
                  <a:cubicBezTo>
                    <a:pt x="444" y="193"/>
                    <a:pt x="431" y="161"/>
                    <a:pt x="409" y="133"/>
                  </a:cubicBezTo>
                  <a:cubicBezTo>
                    <a:pt x="367" y="79"/>
                    <a:pt x="311" y="53"/>
                    <a:pt x="243" y="54"/>
                  </a:cubicBezTo>
                  <a:cubicBezTo>
                    <a:pt x="211" y="55"/>
                    <a:pt x="182" y="63"/>
                    <a:pt x="155" y="79"/>
                  </a:cubicBezTo>
                  <a:cubicBezTo>
                    <a:pt x="89" y="118"/>
                    <a:pt x="55" y="175"/>
                    <a:pt x="53" y="252"/>
                  </a:cubicBezTo>
                  <a:cubicBezTo>
                    <a:pt x="52" y="287"/>
                    <a:pt x="61" y="319"/>
                    <a:pt x="78" y="350"/>
                  </a:cubicBezTo>
                </a:path>
              </a:pathLst>
            </a:custGeom>
            <a:solidFill>
              <a:srgbClr val="4C4C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0" name="Google Shape;110;p1"/>
            <p:cNvSpPr/>
            <p:nvPr/>
          </p:nvSpPr>
          <p:spPr>
            <a:xfrm>
              <a:off x="6778625" y="2697163"/>
              <a:ext cx="106363" cy="101600"/>
            </a:xfrm>
            <a:custGeom>
              <a:avLst/>
              <a:gdLst/>
              <a:ahLst/>
              <a:cxnLst/>
              <a:rect l="l" t="t" r="r" b="b"/>
              <a:pathLst>
                <a:path w="285" h="273" extrusionOk="0">
                  <a:moveTo>
                    <a:pt x="0" y="86"/>
                  </a:moveTo>
                  <a:cubicBezTo>
                    <a:pt x="3" y="81"/>
                    <a:pt x="4" y="76"/>
                    <a:pt x="7" y="73"/>
                  </a:cubicBezTo>
                  <a:cubicBezTo>
                    <a:pt x="25" y="52"/>
                    <a:pt x="44" y="31"/>
                    <a:pt x="63" y="10"/>
                  </a:cubicBezTo>
                  <a:cubicBezTo>
                    <a:pt x="71" y="1"/>
                    <a:pt x="81" y="0"/>
                    <a:pt x="91" y="9"/>
                  </a:cubicBezTo>
                  <a:cubicBezTo>
                    <a:pt x="138" y="51"/>
                    <a:pt x="186" y="94"/>
                    <a:pt x="233" y="136"/>
                  </a:cubicBezTo>
                  <a:cubicBezTo>
                    <a:pt x="247" y="148"/>
                    <a:pt x="260" y="161"/>
                    <a:pt x="274" y="173"/>
                  </a:cubicBezTo>
                  <a:cubicBezTo>
                    <a:pt x="284" y="182"/>
                    <a:pt x="285" y="192"/>
                    <a:pt x="276" y="202"/>
                  </a:cubicBezTo>
                  <a:cubicBezTo>
                    <a:pt x="258" y="222"/>
                    <a:pt x="240" y="242"/>
                    <a:pt x="222" y="262"/>
                  </a:cubicBezTo>
                  <a:cubicBezTo>
                    <a:pt x="213" y="272"/>
                    <a:pt x="203" y="273"/>
                    <a:pt x="193" y="264"/>
                  </a:cubicBezTo>
                  <a:cubicBezTo>
                    <a:pt x="154" y="229"/>
                    <a:pt x="115" y="194"/>
                    <a:pt x="76" y="160"/>
                  </a:cubicBezTo>
                  <a:cubicBezTo>
                    <a:pt x="58" y="144"/>
                    <a:pt x="40" y="128"/>
                    <a:pt x="22" y="112"/>
                  </a:cubicBezTo>
                  <a:cubicBezTo>
                    <a:pt x="17" y="107"/>
                    <a:pt x="12" y="103"/>
                    <a:pt x="7" y="98"/>
                  </a:cubicBezTo>
                  <a:cubicBezTo>
                    <a:pt x="4" y="95"/>
                    <a:pt x="3" y="90"/>
                    <a:pt x="0" y="86"/>
                  </a:cubicBezTo>
                  <a:close/>
                </a:path>
              </a:pathLst>
            </a:custGeom>
            <a:solidFill>
              <a:srgbClr val="4C4C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1" name="Google Shape;111;p1"/>
            <p:cNvSpPr/>
            <p:nvPr/>
          </p:nvSpPr>
          <p:spPr>
            <a:xfrm>
              <a:off x="6591300" y="2452688"/>
              <a:ext cx="114300" cy="52388"/>
            </a:xfrm>
            <a:custGeom>
              <a:avLst/>
              <a:gdLst/>
              <a:ahLst/>
              <a:cxnLst/>
              <a:rect l="l" t="t" r="r" b="b"/>
              <a:pathLst>
                <a:path w="305" h="140" extrusionOk="0">
                  <a:moveTo>
                    <a:pt x="152" y="139"/>
                  </a:moveTo>
                  <a:cubicBezTo>
                    <a:pt x="106" y="139"/>
                    <a:pt x="61" y="139"/>
                    <a:pt x="16" y="139"/>
                  </a:cubicBezTo>
                  <a:cubicBezTo>
                    <a:pt x="4" y="139"/>
                    <a:pt x="0" y="136"/>
                    <a:pt x="0" y="124"/>
                  </a:cubicBezTo>
                  <a:cubicBezTo>
                    <a:pt x="1" y="112"/>
                    <a:pt x="0" y="100"/>
                    <a:pt x="3" y="88"/>
                  </a:cubicBezTo>
                  <a:cubicBezTo>
                    <a:pt x="8" y="67"/>
                    <a:pt x="28" y="52"/>
                    <a:pt x="50" y="51"/>
                  </a:cubicBezTo>
                  <a:cubicBezTo>
                    <a:pt x="56" y="51"/>
                    <a:pt x="63" y="51"/>
                    <a:pt x="69" y="51"/>
                  </a:cubicBezTo>
                  <a:cubicBezTo>
                    <a:pt x="78" y="51"/>
                    <a:pt x="82" y="47"/>
                    <a:pt x="83" y="38"/>
                  </a:cubicBezTo>
                  <a:cubicBezTo>
                    <a:pt x="84" y="17"/>
                    <a:pt x="100" y="1"/>
                    <a:pt x="121" y="0"/>
                  </a:cubicBezTo>
                  <a:cubicBezTo>
                    <a:pt x="139" y="0"/>
                    <a:pt x="156" y="0"/>
                    <a:pt x="174" y="0"/>
                  </a:cubicBezTo>
                  <a:cubicBezTo>
                    <a:pt x="195" y="1"/>
                    <a:pt x="212" y="16"/>
                    <a:pt x="213" y="38"/>
                  </a:cubicBezTo>
                  <a:cubicBezTo>
                    <a:pt x="213" y="47"/>
                    <a:pt x="217" y="51"/>
                    <a:pt x="226" y="51"/>
                  </a:cubicBezTo>
                  <a:cubicBezTo>
                    <a:pt x="235" y="51"/>
                    <a:pt x="243" y="51"/>
                    <a:pt x="251" y="51"/>
                  </a:cubicBezTo>
                  <a:cubicBezTo>
                    <a:pt x="281" y="51"/>
                    <a:pt x="305" y="74"/>
                    <a:pt x="305" y="105"/>
                  </a:cubicBezTo>
                  <a:cubicBezTo>
                    <a:pt x="305" y="112"/>
                    <a:pt x="305" y="120"/>
                    <a:pt x="305" y="127"/>
                  </a:cubicBezTo>
                  <a:cubicBezTo>
                    <a:pt x="305" y="134"/>
                    <a:pt x="300" y="139"/>
                    <a:pt x="293" y="140"/>
                  </a:cubicBezTo>
                  <a:cubicBezTo>
                    <a:pt x="291" y="140"/>
                    <a:pt x="290" y="140"/>
                    <a:pt x="288" y="140"/>
                  </a:cubicBezTo>
                  <a:cubicBezTo>
                    <a:pt x="243" y="140"/>
                    <a:pt x="197" y="140"/>
                    <a:pt x="152" y="140"/>
                  </a:cubicBezTo>
                  <a:lnTo>
                    <a:pt x="152" y="139"/>
                  </a:lnTo>
                  <a:close/>
                  <a:moveTo>
                    <a:pt x="152" y="34"/>
                  </a:moveTo>
                  <a:cubicBezTo>
                    <a:pt x="161" y="34"/>
                    <a:pt x="169" y="34"/>
                    <a:pt x="178" y="34"/>
                  </a:cubicBezTo>
                  <a:cubicBezTo>
                    <a:pt x="183" y="34"/>
                    <a:pt x="187" y="31"/>
                    <a:pt x="187" y="26"/>
                  </a:cubicBezTo>
                  <a:cubicBezTo>
                    <a:pt x="187" y="22"/>
                    <a:pt x="183" y="18"/>
                    <a:pt x="178" y="18"/>
                  </a:cubicBezTo>
                  <a:cubicBezTo>
                    <a:pt x="161" y="18"/>
                    <a:pt x="144" y="18"/>
                    <a:pt x="127" y="18"/>
                  </a:cubicBezTo>
                  <a:cubicBezTo>
                    <a:pt x="121" y="18"/>
                    <a:pt x="118" y="21"/>
                    <a:pt x="118" y="26"/>
                  </a:cubicBezTo>
                  <a:cubicBezTo>
                    <a:pt x="118" y="31"/>
                    <a:pt x="121" y="34"/>
                    <a:pt x="127" y="34"/>
                  </a:cubicBezTo>
                  <a:cubicBezTo>
                    <a:pt x="136" y="34"/>
                    <a:pt x="144" y="34"/>
                    <a:pt x="152" y="34"/>
                  </a:cubicBezTo>
                  <a:close/>
                </a:path>
              </a:pathLst>
            </a:custGeom>
            <a:solidFill>
              <a:srgbClr val="4C4C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2" name="Google Shape;112;p1"/>
            <p:cNvSpPr/>
            <p:nvPr/>
          </p:nvSpPr>
          <p:spPr>
            <a:xfrm>
              <a:off x="6710363" y="2481263"/>
              <a:ext cx="60325" cy="76200"/>
            </a:xfrm>
            <a:custGeom>
              <a:avLst/>
              <a:gdLst/>
              <a:ahLst/>
              <a:cxnLst/>
              <a:rect l="l" t="t" r="r" b="b"/>
              <a:pathLst>
                <a:path w="163" h="206" extrusionOk="0">
                  <a:moveTo>
                    <a:pt x="100" y="1"/>
                  </a:moveTo>
                  <a:cubicBezTo>
                    <a:pt x="106" y="1"/>
                    <a:pt x="111" y="1"/>
                    <a:pt x="116" y="1"/>
                  </a:cubicBezTo>
                  <a:cubicBezTo>
                    <a:pt x="125" y="1"/>
                    <a:pt x="134" y="0"/>
                    <a:pt x="143" y="1"/>
                  </a:cubicBezTo>
                  <a:cubicBezTo>
                    <a:pt x="155" y="1"/>
                    <a:pt x="163" y="9"/>
                    <a:pt x="163" y="20"/>
                  </a:cubicBezTo>
                  <a:cubicBezTo>
                    <a:pt x="163" y="81"/>
                    <a:pt x="163" y="142"/>
                    <a:pt x="163" y="203"/>
                  </a:cubicBezTo>
                  <a:cubicBezTo>
                    <a:pt x="163" y="204"/>
                    <a:pt x="163" y="205"/>
                    <a:pt x="163" y="206"/>
                  </a:cubicBezTo>
                  <a:cubicBezTo>
                    <a:pt x="161" y="204"/>
                    <a:pt x="159" y="203"/>
                    <a:pt x="157" y="201"/>
                  </a:cubicBezTo>
                  <a:cubicBezTo>
                    <a:pt x="143" y="188"/>
                    <a:pt x="128" y="177"/>
                    <a:pt x="111" y="168"/>
                  </a:cubicBezTo>
                  <a:cubicBezTo>
                    <a:pt x="108" y="166"/>
                    <a:pt x="107" y="163"/>
                    <a:pt x="107" y="159"/>
                  </a:cubicBezTo>
                  <a:cubicBezTo>
                    <a:pt x="107" y="118"/>
                    <a:pt x="107" y="78"/>
                    <a:pt x="107" y="37"/>
                  </a:cubicBezTo>
                  <a:cubicBezTo>
                    <a:pt x="107" y="32"/>
                    <a:pt x="105" y="30"/>
                    <a:pt x="100" y="30"/>
                  </a:cubicBezTo>
                  <a:cubicBezTo>
                    <a:pt x="70" y="31"/>
                    <a:pt x="41" y="30"/>
                    <a:pt x="11" y="30"/>
                  </a:cubicBezTo>
                  <a:cubicBezTo>
                    <a:pt x="7" y="30"/>
                    <a:pt x="6" y="30"/>
                    <a:pt x="5" y="26"/>
                  </a:cubicBezTo>
                  <a:cubicBezTo>
                    <a:pt x="4" y="17"/>
                    <a:pt x="2" y="9"/>
                    <a:pt x="0" y="1"/>
                  </a:cubicBezTo>
                  <a:cubicBezTo>
                    <a:pt x="28" y="1"/>
                    <a:pt x="57" y="1"/>
                    <a:pt x="85" y="1"/>
                  </a:cubicBezTo>
                </a:path>
              </a:pathLst>
            </a:custGeom>
            <a:solidFill>
              <a:srgbClr val="4C4C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3" name="Google Shape;113;p1"/>
            <p:cNvSpPr/>
            <p:nvPr/>
          </p:nvSpPr>
          <p:spPr>
            <a:xfrm>
              <a:off x="6562725" y="2546350"/>
              <a:ext cx="79375" cy="11113"/>
            </a:xfrm>
            <a:custGeom>
              <a:avLst/>
              <a:gdLst/>
              <a:ahLst/>
              <a:cxnLst/>
              <a:rect l="l" t="t" r="r" b="b"/>
              <a:pathLst>
                <a:path w="213" h="27" extrusionOk="0">
                  <a:moveTo>
                    <a:pt x="213" y="0"/>
                  </a:moveTo>
                  <a:cubicBezTo>
                    <a:pt x="203" y="9"/>
                    <a:pt x="193" y="17"/>
                    <a:pt x="183" y="25"/>
                  </a:cubicBezTo>
                  <a:cubicBezTo>
                    <a:pt x="182" y="26"/>
                    <a:pt x="180" y="27"/>
                    <a:pt x="179" y="27"/>
                  </a:cubicBezTo>
                  <a:cubicBezTo>
                    <a:pt x="124" y="27"/>
                    <a:pt x="69" y="27"/>
                    <a:pt x="14" y="27"/>
                  </a:cubicBezTo>
                  <a:cubicBezTo>
                    <a:pt x="6" y="27"/>
                    <a:pt x="0" y="21"/>
                    <a:pt x="0" y="13"/>
                  </a:cubicBezTo>
                  <a:cubicBezTo>
                    <a:pt x="0" y="6"/>
                    <a:pt x="6" y="0"/>
                    <a:pt x="14" y="0"/>
                  </a:cubicBezTo>
                  <a:cubicBezTo>
                    <a:pt x="80" y="0"/>
                    <a:pt x="146" y="0"/>
                    <a:pt x="213" y="0"/>
                  </a:cubicBezTo>
                  <a:close/>
                </a:path>
              </a:pathLst>
            </a:custGeom>
            <a:solidFill>
              <a:srgbClr val="4C4C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4" name="Google Shape;114;p1"/>
            <p:cNvSpPr/>
            <p:nvPr/>
          </p:nvSpPr>
          <p:spPr>
            <a:xfrm>
              <a:off x="6562725" y="2701925"/>
              <a:ext cx="76200" cy="11113"/>
            </a:xfrm>
            <a:custGeom>
              <a:avLst/>
              <a:gdLst/>
              <a:ahLst/>
              <a:cxnLst/>
              <a:rect l="l" t="t" r="r" b="b"/>
              <a:pathLst>
                <a:path w="207" h="27" extrusionOk="0">
                  <a:moveTo>
                    <a:pt x="207" y="27"/>
                  </a:moveTo>
                  <a:cubicBezTo>
                    <a:pt x="205" y="27"/>
                    <a:pt x="203" y="27"/>
                    <a:pt x="201" y="27"/>
                  </a:cubicBezTo>
                  <a:cubicBezTo>
                    <a:pt x="140" y="27"/>
                    <a:pt x="78" y="27"/>
                    <a:pt x="17" y="27"/>
                  </a:cubicBezTo>
                  <a:cubicBezTo>
                    <a:pt x="12" y="27"/>
                    <a:pt x="8" y="26"/>
                    <a:pt x="4" y="22"/>
                  </a:cubicBezTo>
                  <a:cubicBezTo>
                    <a:pt x="1" y="18"/>
                    <a:pt x="0" y="13"/>
                    <a:pt x="2" y="8"/>
                  </a:cubicBezTo>
                  <a:cubicBezTo>
                    <a:pt x="4" y="3"/>
                    <a:pt x="8" y="0"/>
                    <a:pt x="13" y="0"/>
                  </a:cubicBezTo>
                  <a:cubicBezTo>
                    <a:pt x="21" y="0"/>
                    <a:pt x="29" y="0"/>
                    <a:pt x="37" y="0"/>
                  </a:cubicBezTo>
                  <a:cubicBezTo>
                    <a:pt x="82" y="0"/>
                    <a:pt x="127" y="0"/>
                    <a:pt x="173" y="0"/>
                  </a:cubicBezTo>
                  <a:cubicBezTo>
                    <a:pt x="175" y="0"/>
                    <a:pt x="177" y="1"/>
                    <a:pt x="179" y="2"/>
                  </a:cubicBezTo>
                  <a:cubicBezTo>
                    <a:pt x="188" y="10"/>
                    <a:pt x="197" y="18"/>
                    <a:pt x="207" y="27"/>
                  </a:cubicBezTo>
                  <a:close/>
                </a:path>
              </a:pathLst>
            </a:custGeom>
            <a:solidFill>
              <a:srgbClr val="4C4C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5" name="Google Shape;115;p1"/>
            <p:cNvSpPr/>
            <p:nvPr/>
          </p:nvSpPr>
          <p:spPr>
            <a:xfrm>
              <a:off x="6577013" y="2522538"/>
              <a:ext cx="73025" cy="11113"/>
            </a:xfrm>
            <a:custGeom>
              <a:avLst/>
              <a:gdLst/>
              <a:ahLst/>
              <a:cxnLst/>
              <a:rect l="l" t="t" r="r" b="b"/>
              <a:pathLst>
                <a:path w="197" h="27" extrusionOk="0">
                  <a:moveTo>
                    <a:pt x="60" y="0"/>
                  </a:moveTo>
                  <a:cubicBezTo>
                    <a:pt x="100" y="0"/>
                    <a:pt x="140" y="0"/>
                    <a:pt x="180" y="0"/>
                  </a:cubicBezTo>
                  <a:cubicBezTo>
                    <a:pt x="183" y="0"/>
                    <a:pt x="186" y="0"/>
                    <a:pt x="189" y="1"/>
                  </a:cubicBezTo>
                  <a:cubicBezTo>
                    <a:pt x="194" y="3"/>
                    <a:pt x="197" y="9"/>
                    <a:pt x="197" y="14"/>
                  </a:cubicBezTo>
                  <a:cubicBezTo>
                    <a:pt x="197" y="20"/>
                    <a:pt x="192" y="25"/>
                    <a:pt x="186" y="26"/>
                  </a:cubicBezTo>
                  <a:cubicBezTo>
                    <a:pt x="184" y="27"/>
                    <a:pt x="182" y="27"/>
                    <a:pt x="181" y="27"/>
                  </a:cubicBezTo>
                  <a:cubicBezTo>
                    <a:pt x="126" y="27"/>
                    <a:pt x="72" y="27"/>
                    <a:pt x="18" y="27"/>
                  </a:cubicBezTo>
                  <a:cubicBezTo>
                    <a:pt x="14" y="27"/>
                    <a:pt x="10" y="26"/>
                    <a:pt x="8" y="22"/>
                  </a:cubicBezTo>
                  <a:cubicBezTo>
                    <a:pt x="6" y="19"/>
                    <a:pt x="4" y="17"/>
                    <a:pt x="2" y="15"/>
                  </a:cubicBezTo>
                  <a:cubicBezTo>
                    <a:pt x="0" y="12"/>
                    <a:pt x="1" y="9"/>
                    <a:pt x="3" y="7"/>
                  </a:cubicBezTo>
                  <a:cubicBezTo>
                    <a:pt x="6" y="4"/>
                    <a:pt x="8" y="6"/>
                    <a:pt x="10" y="8"/>
                  </a:cubicBezTo>
                  <a:cubicBezTo>
                    <a:pt x="13" y="12"/>
                    <a:pt x="16" y="15"/>
                    <a:pt x="19" y="19"/>
                  </a:cubicBezTo>
                  <a:cubicBezTo>
                    <a:pt x="20" y="20"/>
                    <a:pt x="21" y="20"/>
                    <a:pt x="23" y="20"/>
                  </a:cubicBezTo>
                  <a:cubicBezTo>
                    <a:pt x="23" y="18"/>
                    <a:pt x="23" y="17"/>
                    <a:pt x="22" y="16"/>
                  </a:cubicBezTo>
                  <a:cubicBezTo>
                    <a:pt x="20" y="13"/>
                    <a:pt x="18" y="10"/>
                    <a:pt x="16" y="7"/>
                  </a:cubicBezTo>
                  <a:cubicBezTo>
                    <a:pt x="15" y="5"/>
                    <a:pt x="14" y="3"/>
                    <a:pt x="14" y="0"/>
                  </a:cubicBezTo>
                </a:path>
              </a:pathLst>
            </a:custGeom>
            <a:solidFill>
              <a:srgbClr val="4C4C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6" name="Google Shape;116;p1"/>
            <p:cNvSpPr/>
            <p:nvPr/>
          </p:nvSpPr>
          <p:spPr>
            <a:xfrm>
              <a:off x="6562725" y="2678113"/>
              <a:ext cx="52388" cy="9525"/>
            </a:xfrm>
            <a:custGeom>
              <a:avLst/>
              <a:gdLst/>
              <a:ahLst/>
              <a:cxnLst/>
              <a:rect l="l" t="t" r="r" b="b"/>
              <a:pathLst>
                <a:path w="141" h="27" extrusionOk="0">
                  <a:moveTo>
                    <a:pt x="72" y="27"/>
                  </a:moveTo>
                  <a:cubicBezTo>
                    <a:pt x="53" y="27"/>
                    <a:pt x="34" y="27"/>
                    <a:pt x="15" y="27"/>
                  </a:cubicBezTo>
                  <a:cubicBezTo>
                    <a:pt x="7" y="27"/>
                    <a:pt x="1" y="22"/>
                    <a:pt x="1" y="14"/>
                  </a:cubicBezTo>
                  <a:cubicBezTo>
                    <a:pt x="0" y="6"/>
                    <a:pt x="7" y="0"/>
                    <a:pt x="15" y="0"/>
                  </a:cubicBezTo>
                  <a:cubicBezTo>
                    <a:pt x="52" y="0"/>
                    <a:pt x="89" y="0"/>
                    <a:pt x="126" y="1"/>
                  </a:cubicBezTo>
                  <a:cubicBezTo>
                    <a:pt x="128" y="1"/>
                    <a:pt x="130" y="2"/>
                    <a:pt x="132" y="4"/>
                  </a:cubicBezTo>
                  <a:cubicBezTo>
                    <a:pt x="133" y="6"/>
                    <a:pt x="134" y="8"/>
                    <a:pt x="136" y="10"/>
                  </a:cubicBezTo>
                  <a:cubicBezTo>
                    <a:pt x="141" y="19"/>
                    <a:pt x="141" y="19"/>
                    <a:pt x="134" y="26"/>
                  </a:cubicBezTo>
                  <a:cubicBezTo>
                    <a:pt x="133" y="27"/>
                    <a:pt x="130" y="27"/>
                    <a:pt x="129" y="27"/>
                  </a:cubicBezTo>
                  <a:cubicBezTo>
                    <a:pt x="110" y="27"/>
                    <a:pt x="91" y="27"/>
                    <a:pt x="72" y="27"/>
                  </a:cubicBezTo>
                  <a:close/>
                </a:path>
              </a:pathLst>
            </a:custGeom>
            <a:solidFill>
              <a:srgbClr val="4C4C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7" name="Google Shape;117;p1"/>
            <p:cNvSpPr/>
            <p:nvPr/>
          </p:nvSpPr>
          <p:spPr>
            <a:xfrm>
              <a:off x="6665913" y="2725738"/>
              <a:ext cx="66675" cy="17463"/>
            </a:xfrm>
            <a:custGeom>
              <a:avLst/>
              <a:gdLst/>
              <a:ahLst/>
              <a:cxnLst/>
              <a:rect l="l" t="t" r="r" b="b"/>
              <a:pathLst>
                <a:path w="178" h="46" extrusionOk="0">
                  <a:moveTo>
                    <a:pt x="175" y="1"/>
                  </a:moveTo>
                  <a:cubicBezTo>
                    <a:pt x="178" y="25"/>
                    <a:pt x="161" y="46"/>
                    <a:pt x="139" y="46"/>
                  </a:cubicBezTo>
                  <a:cubicBezTo>
                    <a:pt x="105" y="46"/>
                    <a:pt x="71" y="46"/>
                    <a:pt x="37" y="46"/>
                  </a:cubicBezTo>
                  <a:cubicBezTo>
                    <a:pt x="17" y="46"/>
                    <a:pt x="1" y="29"/>
                    <a:pt x="0" y="9"/>
                  </a:cubicBezTo>
                  <a:cubicBezTo>
                    <a:pt x="0" y="6"/>
                    <a:pt x="0" y="3"/>
                    <a:pt x="0" y="0"/>
                  </a:cubicBezTo>
                  <a:cubicBezTo>
                    <a:pt x="5" y="1"/>
                    <a:pt x="8" y="2"/>
                    <a:pt x="12" y="4"/>
                  </a:cubicBezTo>
                  <a:cubicBezTo>
                    <a:pt x="13" y="4"/>
                    <a:pt x="14" y="6"/>
                    <a:pt x="15" y="8"/>
                  </a:cubicBezTo>
                  <a:cubicBezTo>
                    <a:pt x="16" y="23"/>
                    <a:pt x="25" y="32"/>
                    <a:pt x="39" y="32"/>
                  </a:cubicBezTo>
                  <a:cubicBezTo>
                    <a:pt x="71" y="32"/>
                    <a:pt x="103" y="32"/>
                    <a:pt x="134" y="32"/>
                  </a:cubicBezTo>
                  <a:cubicBezTo>
                    <a:pt x="146" y="32"/>
                    <a:pt x="155" y="28"/>
                    <a:pt x="160" y="17"/>
                  </a:cubicBezTo>
                  <a:cubicBezTo>
                    <a:pt x="160" y="16"/>
                    <a:pt x="161" y="15"/>
                    <a:pt x="161" y="14"/>
                  </a:cubicBezTo>
                  <a:cubicBezTo>
                    <a:pt x="161" y="11"/>
                    <a:pt x="161" y="7"/>
                    <a:pt x="163" y="6"/>
                  </a:cubicBezTo>
                  <a:cubicBezTo>
                    <a:pt x="166" y="4"/>
                    <a:pt x="171" y="3"/>
                    <a:pt x="175" y="1"/>
                  </a:cubicBezTo>
                  <a:close/>
                </a:path>
              </a:pathLst>
            </a:custGeom>
            <a:solidFill>
              <a:srgbClr val="4C4C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8" name="Google Shape;118;p1"/>
            <p:cNvSpPr/>
            <p:nvPr/>
          </p:nvSpPr>
          <p:spPr>
            <a:xfrm>
              <a:off x="6562725" y="2600325"/>
              <a:ext cx="39688" cy="9525"/>
            </a:xfrm>
            <a:custGeom>
              <a:avLst/>
              <a:gdLst/>
              <a:ahLst/>
              <a:cxnLst/>
              <a:rect l="l" t="t" r="r" b="b"/>
              <a:pathLst>
                <a:path w="108" h="27" extrusionOk="0">
                  <a:moveTo>
                    <a:pt x="108" y="0"/>
                  </a:moveTo>
                  <a:cubicBezTo>
                    <a:pt x="106" y="9"/>
                    <a:pt x="105" y="17"/>
                    <a:pt x="102" y="25"/>
                  </a:cubicBezTo>
                  <a:cubicBezTo>
                    <a:pt x="102" y="26"/>
                    <a:pt x="99" y="27"/>
                    <a:pt x="97" y="27"/>
                  </a:cubicBezTo>
                  <a:cubicBezTo>
                    <a:pt x="79" y="27"/>
                    <a:pt x="61" y="27"/>
                    <a:pt x="43" y="27"/>
                  </a:cubicBezTo>
                  <a:cubicBezTo>
                    <a:pt x="33" y="27"/>
                    <a:pt x="24" y="27"/>
                    <a:pt x="14" y="27"/>
                  </a:cubicBezTo>
                  <a:cubicBezTo>
                    <a:pt x="6" y="27"/>
                    <a:pt x="0" y="21"/>
                    <a:pt x="0" y="14"/>
                  </a:cubicBezTo>
                  <a:cubicBezTo>
                    <a:pt x="0" y="6"/>
                    <a:pt x="5" y="0"/>
                    <a:pt x="14" y="0"/>
                  </a:cubicBezTo>
                  <a:cubicBezTo>
                    <a:pt x="45" y="0"/>
                    <a:pt x="76" y="0"/>
                    <a:pt x="107" y="0"/>
                  </a:cubicBezTo>
                  <a:cubicBezTo>
                    <a:pt x="107" y="0"/>
                    <a:pt x="108" y="0"/>
                    <a:pt x="108" y="0"/>
                  </a:cubicBezTo>
                  <a:close/>
                </a:path>
              </a:pathLst>
            </a:custGeom>
            <a:solidFill>
              <a:srgbClr val="4C4C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9" name="Google Shape;119;p1"/>
            <p:cNvSpPr/>
            <p:nvPr/>
          </p:nvSpPr>
          <p:spPr>
            <a:xfrm>
              <a:off x="6665913" y="2522538"/>
              <a:ext cx="65088" cy="12700"/>
            </a:xfrm>
            <a:custGeom>
              <a:avLst/>
              <a:gdLst/>
              <a:ahLst/>
              <a:cxnLst/>
              <a:rect l="l" t="t" r="r" b="b"/>
              <a:pathLst>
                <a:path w="174" h="31" extrusionOk="0">
                  <a:moveTo>
                    <a:pt x="61" y="14"/>
                  </a:moveTo>
                  <a:cubicBezTo>
                    <a:pt x="54" y="14"/>
                    <a:pt x="49" y="14"/>
                    <a:pt x="43" y="14"/>
                  </a:cubicBezTo>
                  <a:cubicBezTo>
                    <a:pt x="32" y="13"/>
                    <a:pt x="24" y="16"/>
                    <a:pt x="17" y="25"/>
                  </a:cubicBezTo>
                  <a:cubicBezTo>
                    <a:pt x="16" y="27"/>
                    <a:pt x="13" y="27"/>
                    <a:pt x="10" y="28"/>
                  </a:cubicBezTo>
                  <a:cubicBezTo>
                    <a:pt x="7" y="29"/>
                    <a:pt x="4" y="30"/>
                    <a:pt x="0" y="31"/>
                  </a:cubicBezTo>
                  <a:cubicBezTo>
                    <a:pt x="1" y="23"/>
                    <a:pt x="5" y="17"/>
                    <a:pt x="9" y="12"/>
                  </a:cubicBezTo>
                  <a:cubicBezTo>
                    <a:pt x="16" y="5"/>
                    <a:pt x="25" y="0"/>
                    <a:pt x="35" y="0"/>
                  </a:cubicBezTo>
                  <a:cubicBezTo>
                    <a:pt x="70" y="0"/>
                    <a:pt x="105" y="0"/>
                    <a:pt x="139" y="0"/>
                  </a:cubicBezTo>
                  <a:cubicBezTo>
                    <a:pt x="156" y="0"/>
                    <a:pt x="170" y="13"/>
                    <a:pt x="174" y="29"/>
                  </a:cubicBezTo>
                  <a:cubicBezTo>
                    <a:pt x="166" y="26"/>
                    <a:pt x="158" y="27"/>
                    <a:pt x="153" y="20"/>
                  </a:cubicBezTo>
                  <a:cubicBezTo>
                    <a:pt x="148" y="15"/>
                    <a:pt x="142" y="14"/>
                    <a:pt x="135" y="14"/>
                  </a:cubicBezTo>
                  <a:cubicBezTo>
                    <a:pt x="113" y="14"/>
                    <a:pt x="91" y="14"/>
                    <a:pt x="69" y="14"/>
                  </a:cubicBezTo>
                  <a:cubicBezTo>
                    <a:pt x="68" y="14"/>
                    <a:pt x="66" y="14"/>
                    <a:pt x="65" y="14"/>
                  </a:cubicBezTo>
                </a:path>
              </a:pathLst>
            </a:custGeom>
            <a:solidFill>
              <a:srgbClr val="4C4C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0" name="Google Shape;120;p1"/>
            <p:cNvSpPr/>
            <p:nvPr/>
          </p:nvSpPr>
          <p:spPr>
            <a:xfrm>
              <a:off x="6562725" y="2624138"/>
              <a:ext cx="36513" cy="9525"/>
            </a:xfrm>
            <a:custGeom>
              <a:avLst/>
              <a:gdLst/>
              <a:ahLst/>
              <a:cxnLst/>
              <a:rect l="l" t="t" r="r" b="b"/>
              <a:pathLst>
                <a:path w="96" h="27" extrusionOk="0">
                  <a:moveTo>
                    <a:pt x="50" y="0"/>
                  </a:moveTo>
                  <a:cubicBezTo>
                    <a:pt x="65" y="0"/>
                    <a:pt x="80" y="0"/>
                    <a:pt x="96" y="0"/>
                  </a:cubicBezTo>
                  <a:cubicBezTo>
                    <a:pt x="96" y="9"/>
                    <a:pt x="96" y="18"/>
                    <a:pt x="96" y="27"/>
                  </a:cubicBezTo>
                  <a:cubicBezTo>
                    <a:pt x="90" y="27"/>
                    <a:pt x="85" y="27"/>
                    <a:pt x="79" y="27"/>
                  </a:cubicBezTo>
                  <a:cubicBezTo>
                    <a:pt x="58" y="27"/>
                    <a:pt x="36" y="27"/>
                    <a:pt x="15" y="27"/>
                  </a:cubicBezTo>
                  <a:cubicBezTo>
                    <a:pt x="6" y="27"/>
                    <a:pt x="0" y="22"/>
                    <a:pt x="0" y="14"/>
                  </a:cubicBezTo>
                  <a:cubicBezTo>
                    <a:pt x="0" y="6"/>
                    <a:pt x="6" y="1"/>
                    <a:pt x="15" y="0"/>
                  </a:cubicBezTo>
                  <a:cubicBezTo>
                    <a:pt x="19" y="0"/>
                    <a:pt x="23" y="0"/>
                    <a:pt x="27" y="0"/>
                  </a:cubicBezTo>
                </a:path>
              </a:pathLst>
            </a:custGeom>
            <a:solidFill>
              <a:srgbClr val="4C4C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1" name="Google Shape;121;p1"/>
            <p:cNvSpPr/>
            <p:nvPr/>
          </p:nvSpPr>
          <p:spPr>
            <a:xfrm>
              <a:off x="6772275" y="2692400"/>
              <a:ext cx="26988" cy="26988"/>
            </a:xfrm>
            <a:custGeom>
              <a:avLst/>
              <a:gdLst/>
              <a:ahLst/>
              <a:cxnLst/>
              <a:rect l="l" t="t" r="r" b="b"/>
              <a:pathLst>
                <a:path w="71" h="74" extrusionOk="0">
                  <a:moveTo>
                    <a:pt x="22" y="74"/>
                  </a:moveTo>
                  <a:cubicBezTo>
                    <a:pt x="15" y="67"/>
                    <a:pt x="8" y="61"/>
                    <a:pt x="0" y="54"/>
                  </a:cubicBezTo>
                  <a:cubicBezTo>
                    <a:pt x="17" y="36"/>
                    <a:pt x="33" y="18"/>
                    <a:pt x="49" y="0"/>
                  </a:cubicBezTo>
                  <a:cubicBezTo>
                    <a:pt x="56" y="7"/>
                    <a:pt x="63" y="13"/>
                    <a:pt x="71" y="19"/>
                  </a:cubicBezTo>
                  <a:cubicBezTo>
                    <a:pt x="54" y="38"/>
                    <a:pt x="38" y="55"/>
                    <a:pt x="22" y="74"/>
                  </a:cubicBezTo>
                  <a:close/>
                </a:path>
              </a:pathLst>
            </a:custGeom>
            <a:solidFill>
              <a:srgbClr val="4C4C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2" name="Google Shape;122;p1"/>
            <p:cNvSpPr/>
            <p:nvPr/>
          </p:nvSpPr>
          <p:spPr>
            <a:xfrm>
              <a:off x="6864350" y="2774950"/>
              <a:ext cx="23813" cy="23813"/>
            </a:xfrm>
            <a:custGeom>
              <a:avLst/>
              <a:gdLst/>
              <a:ahLst/>
              <a:cxnLst/>
              <a:rect l="l" t="t" r="r" b="b"/>
              <a:pathLst>
                <a:path w="62" h="65" extrusionOk="0">
                  <a:moveTo>
                    <a:pt x="48" y="0"/>
                  </a:moveTo>
                  <a:cubicBezTo>
                    <a:pt x="60" y="9"/>
                    <a:pt x="62" y="25"/>
                    <a:pt x="54" y="36"/>
                  </a:cubicBezTo>
                  <a:cubicBezTo>
                    <a:pt x="48" y="43"/>
                    <a:pt x="42" y="49"/>
                    <a:pt x="36" y="56"/>
                  </a:cubicBezTo>
                  <a:cubicBezTo>
                    <a:pt x="26" y="65"/>
                    <a:pt x="10" y="64"/>
                    <a:pt x="0" y="54"/>
                  </a:cubicBezTo>
                  <a:cubicBezTo>
                    <a:pt x="16" y="36"/>
                    <a:pt x="32" y="18"/>
                    <a:pt x="48" y="0"/>
                  </a:cubicBezTo>
                  <a:close/>
                </a:path>
              </a:pathLst>
            </a:custGeom>
            <a:solidFill>
              <a:srgbClr val="4C4C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3" name="Google Shape;123;p1"/>
            <p:cNvSpPr/>
            <p:nvPr/>
          </p:nvSpPr>
          <p:spPr>
            <a:xfrm>
              <a:off x="6562725" y="2522538"/>
              <a:ext cx="17463" cy="9525"/>
            </a:xfrm>
            <a:custGeom>
              <a:avLst/>
              <a:gdLst/>
              <a:ahLst/>
              <a:cxnLst/>
              <a:rect l="l" t="t" r="r" b="b"/>
              <a:pathLst>
                <a:path w="46" h="26" extrusionOk="0">
                  <a:moveTo>
                    <a:pt x="9" y="26"/>
                  </a:moveTo>
                  <a:cubicBezTo>
                    <a:pt x="4" y="24"/>
                    <a:pt x="0" y="18"/>
                    <a:pt x="0" y="12"/>
                  </a:cubicBezTo>
                  <a:cubicBezTo>
                    <a:pt x="0" y="6"/>
                    <a:pt x="5" y="0"/>
                    <a:pt x="10" y="0"/>
                  </a:cubicBezTo>
                  <a:cubicBezTo>
                    <a:pt x="23" y="0"/>
                    <a:pt x="35" y="0"/>
                    <a:pt x="46" y="0"/>
                  </a:cubicBezTo>
                  <a:cubicBezTo>
                    <a:pt x="44" y="1"/>
                    <a:pt x="41" y="4"/>
                    <a:pt x="39" y="6"/>
                  </a:cubicBezTo>
                  <a:cubicBezTo>
                    <a:pt x="38" y="7"/>
                    <a:pt x="38" y="8"/>
                    <a:pt x="37" y="8"/>
                  </a:cubicBezTo>
                  <a:cubicBezTo>
                    <a:pt x="29" y="10"/>
                    <a:pt x="35" y="13"/>
                    <a:pt x="37" y="16"/>
                  </a:cubicBezTo>
                  <a:cubicBezTo>
                    <a:pt x="39" y="19"/>
                    <a:pt x="42" y="22"/>
                    <a:pt x="45" y="26"/>
                  </a:cubicBezTo>
                </a:path>
              </a:pathLst>
            </a:custGeom>
            <a:solidFill>
              <a:srgbClr val="4C4C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4" name="Google Shape;124;p1"/>
            <p:cNvSpPr/>
            <p:nvPr/>
          </p:nvSpPr>
          <p:spPr>
            <a:xfrm>
              <a:off x="6626225" y="2679700"/>
              <a:ext cx="4763" cy="4763"/>
            </a:xfrm>
            <a:custGeom>
              <a:avLst/>
              <a:gdLst/>
              <a:ahLst/>
              <a:cxnLst/>
              <a:rect l="l" t="t" r="r" b="b"/>
              <a:pathLst>
                <a:path w="12" h="12" extrusionOk="0">
                  <a:moveTo>
                    <a:pt x="8" y="0"/>
                  </a:moveTo>
                  <a:cubicBezTo>
                    <a:pt x="12" y="4"/>
                    <a:pt x="12" y="6"/>
                    <a:pt x="9" y="10"/>
                  </a:cubicBezTo>
                  <a:cubicBezTo>
                    <a:pt x="7" y="11"/>
                    <a:pt x="5" y="12"/>
                    <a:pt x="3" y="10"/>
                  </a:cubicBezTo>
                  <a:cubicBezTo>
                    <a:pt x="0" y="7"/>
                    <a:pt x="2" y="4"/>
                    <a:pt x="8" y="0"/>
                  </a:cubicBezTo>
                  <a:close/>
                </a:path>
              </a:pathLst>
            </a:custGeom>
            <a:solidFill>
              <a:srgbClr val="4C4C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5" name="Google Shape;125;p1"/>
            <p:cNvSpPr/>
            <p:nvPr/>
          </p:nvSpPr>
          <p:spPr>
            <a:xfrm>
              <a:off x="6651625" y="2579688"/>
              <a:ext cx="95250" cy="96838"/>
            </a:xfrm>
            <a:custGeom>
              <a:avLst/>
              <a:gdLst/>
              <a:ahLst/>
              <a:cxnLst/>
              <a:rect l="l" t="t" r="r" b="b"/>
              <a:pathLst>
                <a:path w="259" h="259" extrusionOk="0">
                  <a:moveTo>
                    <a:pt x="97" y="115"/>
                  </a:moveTo>
                  <a:cubicBezTo>
                    <a:pt x="89" y="103"/>
                    <a:pt x="81" y="90"/>
                    <a:pt x="73" y="78"/>
                  </a:cubicBezTo>
                  <a:cubicBezTo>
                    <a:pt x="72" y="77"/>
                    <a:pt x="72" y="77"/>
                    <a:pt x="71" y="76"/>
                  </a:cubicBezTo>
                  <a:cubicBezTo>
                    <a:pt x="63" y="69"/>
                    <a:pt x="52" y="70"/>
                    <a:pt x="44" y="76"/>
                  </a:cubicBezTo>
                  <a:cubicBezTo>
                    <a:pt x="37" y="83"/>
                    <a:pt x="36" y="94"/>
                    <a:pt x="42" y="103"/>
                  </a:cubicBezTo>
                  <a:cubicBezTo>
                    <a:pt x="65" y="140"/>
                    <a:pt x="88" y="176"/>
                    <a:pt x="112" y="212"/>
                  </a:cubicBezTo>
                  <a:cubicBezTo>
                    <a:pt x="122" y="227"/>
                    <a:pt x="139" y="226"/>
                    <a:pt x="148" y="211"/>
                  </a:cubicBezTo>
                  <a:cubicBezTo>
                    <a:pt x="172" y="172"/>
                    <a:pt x="195" y="133"/>
                    <a:pt x="218" y="94"/>
                  </a:cubicBezTo>
                  <a:cubicBezTo>
                    <a:pt x="230" y="73"/>
                    <a:pt x="242" y="53"/>
                    <a:pt x="255" y="32"/>
                  </a:cubicBezTo>
                  <a:cubicBezTo>
                    <a:pt x="259" y="25"/>
                    <a:pt x="259" y="18"/>
                    <a:pt x="255" y="11"/>
                  </a:cubicBezTo>
                  <a:cubicBezTo>
                    <a:pt x="254" y="8"/>
                    <a:pt x="252" y="7"/>
                    <a:pt x="249" y="7"/>
                  </a:cubicBezTo>
                  <a:cubicBezTo>
                    <a:pt x="247" y="7"/>
                    <a:pt x="243" y="6"/>
                    <a:pt x="242" y="4"/>
                  </a:cubicBezTo>
                  <a:cubicBezTo>
                    <a:pt x="240" y="0"/>
                    <a:pt x="237" y="1"/>
                    <a:pt x="233" y="2"/>
                  </a:cubicBezTo>
                  <a:cubicBezTo>
                    <a:pt x="228" y="3"/>
                    <a:pt x="223" y="6"/>
                    <a:pt x="221" y="11"/>
                  </a:cubicBezTo>
                  <a:cubicBezTo>
                    <a:pt x="214" y="21"/>
                    <a:pt x="208" y="31"/>
                    <a:pt x="202" y="41"/>
                  </a:cubicBezTo>
                  <a:cubicBezTo>
                    <a:pt x="179" y="81"/>
                    <a:pt x="155" y="121"/>
                    <a:pt x="132" y="160"/>
                  </a:cubicBezTo>
                  <a:cubicBezTo>
                    <a:pt x="131" y="162"/>
                    <a:pt x="130" y="163"/>
                    <a:pt x="129" y="164"/>
                  </a:cubicBezTo>
                  <a:cubicBezTo>
                    <a:pt x="121" y="152"/>
                    <a:pt x="113" y="140"/>
                    <a:pt x="106" y="128"/>
                  </a:cubicBezTo>
                  <a:cubicBezTo>
                    <a:pt x="105" y="129"/>
                    <a:pt x="105" y="129"/>
                    <a:pt x="105" y="129"/>
                  </a:cubicBezTo>
                  <a:cubicBezTo>
                    <a:pt x="105" y="132"/>
                    <a:pt x="106" y="135"/>
                    <a:pt x="106" y="138"/>
                  </a:cubicBezTo>
                  <a:cubicBezTo>
                    <a:pt x="103" y="138"/>
                    <a:pt x="101" y="138"/>
                    <a:pt x="99" y="139"/>
                  </a:cubicBezTo>
                  <a:cubicBezTo>
                    <a:pt x="94" y="140"/>
                    <a:pt x="90" y="138"/>
                    <a:pt x="89" y="134"/>
                  </a:cubicBezTo>
                  <a:cubicBezTo>
                    <a:pt x="88" y="130"/>
                    <a:pt x="90" y="127"/>
                    <a:pt x="96" y="126"/>
                  </a:cubicBezTo>
                  <a:cubicBezTo>
                    <a:pt x="98" y="125"/>
                    <a:pt x="100" y="125"/>
                    <a:pt x="102" y="125"/>
                  </a:cubicBezTo>
                  <a:cubicBezTo>
                    <a:pt x="101" y="116"/>
                    <a:pt x="94" y="121"/>
                    <a:pt x="89" y="119"/>
                  </a:cubicBezTo>
                  <a:cubicBezTo>
                    <a:pt x="93" y="118"/>
                    <a:pt x="95" y="117"/>
                    <a:pt x="97" y="115"/>
                  </a:cubicBezTo>
                  <a:close/>
                  <a:moveTo>
                    <a:pt x="191" y="22"/>
                  </a:moveTo>
                  <a:cubicBezTo>
                    <a:pt x="189" y="22"/>
                    <a:pt x="188" y="22"/>
                    <a:pt x="187" y="22"/>
                  </a:cubicBezTo>
                  <a:cubicBezTo>
                    <a:pt x="141" y="22"/>
                    <a:pt x="96" y="21"/>
                    <a:pt x="51" y="22"/>
                  </a:cubicBezTo>
                  <a:cubicBezTo>
                    <a:pt x="23" y="22"/>
                    <a:pt x="1" y="44"/>
                    <a:pt x="1" y="73"/>
                  </a:cubicBezTo>
                  <a:cubicBezTo>
                    <a:pt x="0" y="118"/>
                    <a:pt x="0" y="163"/>
                    <a:pt x="1" y="208"/>
                  </a:cubicBezTo>
                  <a:cubicBezTo>
                    <a:pt x="1" y="237"/>
                    <a:pt x="23" y="259"/>
                    <a:pt x="52" y="259"/>
                  </a:cubicBezTo>
                  <a:cubicBezTo>
                    <a:pt x="97" y="259"/>
                    <a:pt x="142" y="259"/>
                    <a:pt x="186" y="259"/>
                  </a:cubicBezTo>
                  <a:cubicBezTo>
                    <a:pt x="215" y="259"/>
                    <a:pt x="238" y="236"/>
                    <a:pt x="238" y="207"/>
                  </a:cubicBezTo>
                  <a:cubicBezTo>
                    <a:pt x="238" y="177"/>
                    <a:pt x="238" y="146"/>
                    <a:pt x="238" y="116"/>
                  </a:cubicBezTo>
                  <a:cubicBezTo>
                    <a:pt x="238" y="111"/>
                    <a:pt x="238" y="106"/>
                    <a:pt x="238" y="101"/>
                  </a:cubicBezTo>
                  <a:cubicBezTo>
                    <a:pt x="232" y="110"/>
                    <a:pt x="226" y="119"/>
                    <a:pt x="220" y="129"/>
                  </a:cubicBezTo>
                  <a:cubicBezTo>
                    <a:pt x="219" y="131"/>
                    <a:pt x="218" y="134"/>
                    <a:pt x="218" y="136"/>
                  </a:cubicBezTo>
                  <a:cubicBezTo>
                    <a:pt x="218" y="159"/>
                    <a:pt x="218" y="182"/>
                    <a:pt x="218" y="205"/>
                  </a:cubicBezTo>
                  <a:cubicBezTo>
                    <a:pt x="218" y="226"/>
                    <a:pt x="205" y="240"/>
                    <a:pt x="184" y="240"/>
                  </a:cubicBezTo>
                  <a:cubicBezTo>
                    <a:pt x="141" y="240"/>
                    <a:pt x="98" y="240"/>
                    <a:pt x="55" y="240"/>
                  </a:cubicBezTo>
                  <a:cubicBezTo>
                    <a:pt x="51" y="240"/>
                    <a:pt x="47" y="239"/>
                    <a:pt x="43" y="238"/>
                  </a:cubicBezTo>
                  <a:cubicBezTo>
                    <a:pt x="28" y="234"/>
                    <a:pt x="20" y="222"/>
                    <a:pt x="20" y="204"/>
                  </a:cubicBezTo>
                  <a:cubicBezTo>
                    <a:pt x="20" y="161"/>
                    <a:pt x="20" y="117"/>
                    <a:pt x="20" y="74"/>
                  </a:cubicBezTo>
                  <a:cubicBezTo>
                    <a:pt x="20" y="55"/>
                    <a:pt x="34" y="41"/>
                    <a:pt x="53" y="41"/>
                  </a:cubicBezTo>
                  <a:cubicBezTo>
                    <a:pt x="63" y="41"/>
                    <a:pt x="72" y="41"/>
                    <a:pt x="82" y="41"/>
                  </a:cubicBezTo>
                  <a:cubicBezTo>
                    <a:pt x="113" y="41"/>
                    <a:pt x="143" y="41"/>
                    <a:pt x="174" y="41"/>
                  </a:cubicBezTo>
                  <a:cubicBezTo>
                    <a:pt x="176" y="41"/>
                    <a:pt x="179" y="41"/>
                    <a:pt x="180" y="39"/>
                  </a:cubicBezTo>
                  <a:cubicBezTo>
                    <a:pt x="184" y="34"/>
                    <a:pt x="187" y="28"/>
                    <a:pt x="191" y="22"/>
                  </a:cubicBezTo>
                  <a:close/>
                  <a:moveTo>
                    <a:pt x="103" y="129"/>
                  </a:moveTo>
                  <a:cubicBezTo>
                    <a:pt x="102" y="129"/>
                    <a:pt x="102" y="128"/>
                    <a:pt x="101" y="127"/>
                  </a:cubicBezTo>
                  <a:cubicBezTo>
                    <a:pt x="98" y="129"/>
                    <a:pt x="96" y="130"/>
                    <a:pt x="93" y="131"/>
                  </a:cubicBezTo>
                  <a:cubicBezTo>
                    <a:pt x="93" y="131"/>
                    <a:pt x="93" y="135"/>
                    <a:pt x="93" y="135"/>
                  </a:cubicBezTo>
                  <a:cubicBezTo>
                    <a:pt x="95" y="136"/>
                    <a:pt x="98" y="136"/>
                    <a:pt x="99" y="135"/>
                  </a:cubicBezTo>
                  <a:cubicBezTo>
                    <a:pt x="101" y="134"/>
                    <a:pt x="102" y="131"/>
                    <a:pt x="103" y="129"/>
                  </a:cubicBezTo>
                  <a:close/>
                </a:path>
              </a:pathLst>
            </a:custGeom>
            <a:solidFill>
              <a:srgbClr val="4C4C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6" name="Google Shape;126;p1"/>
            <p:cNvSpPr/>
            <p:nvPr/>
          </p:nvSpPr>
          <p:spPr>
            <a:xfrm>
              <a:off x="6781800" y="2727325"/>
              <a:ext cx="9525" cy="11113"/>
            </a:xfrm>
            <a:custGeom>
              <a:avLst/>
              <a:gdLst/>
              <a:ahLst/>
              <a:cxnLst/>
              <a:rect l="l" t="t" r="r" b="b"/>
              <a:pathLst>
                <a:path w="25" h="31" extrusionOk="0">
                  <a:moveTo>
                    <a:pt x="3" y="0"/>
                  </a:moveTo>
                  <a:cubicBezTo>
                    <a:pt x="4" y="0"/>
                    <a:pt x="5" y="1"/>
                    <a:pt x="5" y="2"/>
                  </a:cubicBezTo>
                  <a:cubicBezTo>
                    <a:pt x="12" y="10"/>
                    <a:pt x="18" y="18"/>
                    <a:pt x="24" y="26"/>
                  </a:cubicBezTo>
                  <a:cubicBezTo>
                    <a:pt x="25" y="27"/>
                    <a:pt x="25" y="29"/>
                    <a:pt x="25" y="31"/>
                  </a:cubicBezTo>
                  <a:cubicBezTo>
                    <a:pt x="23" y="30"/>
                    <a:pt x="21" y="30"/>
                    <a:pt x="21" y="29"/>
                  </a:cubicBezTo>
                  <a:cubicBezTo>
                    <a:pt x="14" y="21"/>
                    <a:pt x="8" y="13"/>
                    <a:pt x="2" y="5"/>
                  </a:cubicBezTo>
                  <a:cubicBezTo>
                    <a:pt x="1" y="4"/>
                    <a:pt x="0" y="3"/>
                    <a:pt x="0" y="1"/>
                  </a:cubicBezTo>
                  <a:cubicBezTo>
                    <a:pt x="0" y="1"/>
                    <a:pt x="2" y="0"/>
                    <a:pt x="3" y="0"/>
                  </a:cubicBezTo>
                  <a:close/>
                </a:path>
              </a:pathLst>
            </a:custGeom>
            <a:solidFill>
              <a:srgbClr val="4C4C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7" name="Google Shape;127;p1"/>
            <p:cNvSpPr/>
            <p:nvPr/>
          </p:nvSpPr>
          <p:spPr>
            <a:xfrm>
              <a:off x="6635750" y="2460625"/>
              <a:ext cx="25400" cy="4763"/>
            </a:xfrm>
            <a:custGeom>
              <a:avLst/>
              <a:gdLst/>
              <a:ahLst/>
              <a:cxnLst/>
              <a:rect l="l" t="t" r="r" b="b"/>
              <a:pathLst>
                <a:path w="69" h="16" extrusionOk="0">
                  <a:moveTo>
                    <a:pt x="34" y="16"/>
                  </a:moveTo>
                  <a:cubicBezTo>
                    <a:pt x="26" y="16"/>
                    <a:pt x="18" y="16"/>
                    <a:pt x="9" y="16"/>
                  </a:cubicBezTo>
                  <a:cubicBezTo>
                    <a:pt x="3" y="16"/>
                    <a:pt x="0" y="13"/>
                    <a:pt x="0" y="8"/>
                  </a:cubicBezTo>
                  <a:cubicBezTo>
                    <a:pt x="0" y="3"/>
                    <a:pt x="3" y="0"/>
                    <a:pt x="9" y="0"/>
                  </a:cubicBezTo>
                  <a:cubicBezTo>
                    <a:pt x="26" y="0"/>
                    <a:pt x="43" y="0"/>
                    <a:pt x="60" y="0"/>
                  </a:cubicBezTo>
                  <a:cubicBezTo>
                    <a:pt x="65" y="0"/>
                    <a:pt x="69" y="4"/>
                    <a:pt x="69" y="8"/>
                  </a:cubicBezTo>
                  <a:cubicBezTo>
                    <a:pt x="69" y="13"/>
                    <a:pt x="65" y="16"/>
                    <a:pt x="60" y="16"/>
                  </a:cubicBezTo>
                  <a:cubicBezTo>
                    <a:pt x="51" y="16"/>
                    <a:pt x="43" y="16"/>
                    <a:pt x="34" y="16"/>
                  </a:cubicBezTo>
                  <a:close/>
                </a:path>
              </a:pathLst>
            </a:custGeom>
            <a:solidFill>
              <a:srgbClr val="4C4C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8" name="Google Shape;128;p1"/>
            <p:cNvSpPr/>
            <p:nvPr/>
          </p:nvSpPr>
          <p:spPr>
            <a:xfrm>
              <a:off x="6664325" y="2579688"/>
              <a:ext cx="82550" cy="84138"/>
            </a:xfrm>
            <a:custGeom>
              <a:avLst/>
              <a:gdLst/>
              <a:ahLst/>
              <a:cxnLst/>
              <a:rect l="l" t="t" r="r" b="b"/>
              <a:pathLst>
                <a:path w="223" h="227" extrusionOk="0">
                  <a:moveTo>
                    <a:pt x="70" y="128"/>
                  </a:moveTo>
                  <a:cubicBezTo>
                    <a:pt x="77" y="140"/>
                    <a:pt x="85" y="152"/>
                    <a:pt x="93" y="164"/>
                  </a:cubicBezTo>
                  <a:cubicBezTo>
                    <a:pt x="94" y="163"/>
                    <a:pt x="95" y="162"/>
                    <a:pt x="96" y="160"/>
                  </a:cubicBezTo>
                  <a:cubicBezTo>
                    <a:pt x="119" y="121"/>
                    <a:pt x="143" y="81"/>
                    <a:pt x="166" y="41"/>
                  </a:cubicBezTo>
                  <a:cubicBezTo>
                    <a:pt x="172" y="31"/>
                    <a:pt x="178" y="21"/>
                    <a:pt x="185" y="11"/>
                  </a:cubicBezTo>
                  <a:cubicBezTo>
                    <a:pt x="187" y="6"/>
                    <a:pt x="192" y="3"/>
                    <a:pt x="197" y="2"/>
                  </a:cubicBezTo>
                  <a:cubicBezTo>
                    <a:pt x="201" y="1"/>
                    <a:pt x="204" y="0"/>
                    <a:pt x="206" y="4"/>
                  </a:cubicBezTo>
                  <a:cubicBezTo>
                    <a:pt x="207" y="6"/>
                    <a:pt x="211" y="7"/>
                    <a:pt x="213" y="7"/>
                  </a:cubicBezTo>
                  <a:cubicBezTo>
                    <a:pt x="216" y="7"/>
                    <a:pt x="218" y="8"/>
                    <a:pt x="219" y="11"/>
                  </a:cubicBezTo>
                  <a:cubicBezTo>
                    <a:pt x="223" y="18"/>
                    <a:pt x="223" y="25"/>
                    <a:pt x="219" y="32"/>
                  </a:cubicBezTo>
                  <a:cubicBezTo>
                    <a:pt x="206" y="53"/>
                    <a:pt x="194" y="73"/>
                    <a:pt x="182" y="94"/>
                  </a:cubicBezTo>
                  <a:cubicBezTo>
                    <a:pt x="159" y="133"/>
                    <a:pt x="136" y="172"/>
                    <a:pt x="112" y="211"/>
                  </a:cubicBezTo>
                  <a:cubicBezTo>
                    <a:pt x="103" y="226"/>
                    <a:pt x="86" y="227"/>
                    <a:pt x="76" y="212"/>
                  </a:cubicBezTo>
                  <a:cubicBezTo>
                    <a:pt x="52" y="176"/>
                    <a:pt x="29" y="140"/>
                    <a:pt x="6" y="103"/>
                  </a:cubicBezTo>
                  <a:cubicBezTo>
                    <a:pt x="0" y="94"/>
                    <a:pt x="1" y="83"/>
                    <a:pt x="8" y="76"/>
                  </a:cubicBezTo>
                  <a:cubicBezTo>
                    <a:pt x="16" y="70"/>
                    <a:pt x="27" y="69"/>
                    <a:pt x="35" y="76"/>
                  </a:cubicBezTo>
                  <a:cubicBezTo>
                    <a:pt x="36" y="77"/>
                    <a:pt x="36" y="77"/>
                    <a:pt x="37" y="78"/>
                  </a:cubicBezTo>
                  <a:cubicBezTo>
                    <a:pt x="45" y="90"/>
                    <a:pt x="53" y="103"/>
                    <a:pt x="61" y="115"/>
                  </a:cubicBezTo>
                </a:path>
              </a:pathLst>
            </a:custGeom>
            <a:solidFill>
              <a:srgbClr val="4C4C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9" name="Google Shape;129;p1"/>
            <p:cNvSpPr/>
            <p:nvPr/>
          </p:nvSpPr>
          <p:spPr>
            <a:xfrm>
              <a:off x="6651625" y="2587625"/>
              <a:ext cx="88900" cy="88900"/>
            </a:xfrm>
            <a:custGeom>
              <a:avLst/>
              <a:gdLst/>
              <a:ahLst/>
              <a:cxnLst/>
              <a:rect l="l" t="t" r="r" b="b"/>
              <a:pathLst>
                <a:path w="238" h="238" extrusionOk="0">
                  <a:moveTo>
                    <a:pt x="191" y="1"/>
                  </a:moveTo>
                  <a:cubicBezTo>
                    <a:pt x="187" y="7"/>
                    <a:pt x="184" y="13"/>
                    <a:pt x="180" y="18"/>
                  </a:cubicBezTo>
                  <a:cubicBezTo>
                    <a:pt x="179" y="20"/>
                    <a:pt x="176" y="20"/>
                    <a:pt x="174" y="20"/>
                  </a:cubicBezTo>
                  <a:cubicBezTo>
                    <a:pt x="143" y="20"/>
                    <a:pt x="113" y="20"/>
                    <a:pt x="82" y="20"/>
                  </a:cubicBezTo>
                  <a:cubicBezTo>
                    <a:pt x="72" y="20"/>
                    <a:pt x="63" y="20"/>
                    <a:pt x="53" y="20"/>
                  </a:cubicBezTo>
                  <a:cubicBezTo>
                    <a:pt x="34" y="20"/>
                    <a:pt x="20" y="34"/>
                    <a:pt x="20" y="53"/>
                  </a:cubicBezTo>
                  <a:cubicBezTo>
                    <a:pt x="20" y="96"/>
                    <a:pt x="20" y="140"/>
                    <a:pt x="20" y="183"/>
                  </a:cubicBezTo>
                  <a:cubicBezTo>
                    <a:pt x="20" y="201"/>
                    <a:pt x="28" y="213"/>
                    <a:pt x="43" y="217"/>
                  </a:cubicBezTo>
                  <a:cubicBezTo>
                    <a:pt x="47" y="218"/>
                    <a:pt x="51" y="219"/>
                    <a:pt x="55" y="219"/>
                  </a:cubicBezTo>
                  <a:cubicBezTo>
                    <a:pt x="98" y="219"/>
                    <a:pt x="141" y="219"/>
                    <a:pt x="184" y="219"/>
                  </a:cubicBezTo>
                  <a:cubicBezTo>
                    <a:pt x="205" y="219"/>
                    <a:pt x="218" y="205"/>
                    <a:pt x="218" y="184"/>
                  </a:cubicBezTo>
                  <a:cubicBezTo>
                    <a:pt x="218" y="161"/>
                    <a:pt x="218" y="138"/>
                    <a:pt x="218" y="115"/>
                  </a:cubicBezTo>
                  <a:cubicBezTo>
                    <a:pt x="218" y="113"/>
                    <a:pt x="219" y="110"/>
                    <a:pt x="220" y="108"/>
                  </a:cubicBezTo>
                  <a:cubicBezTo>
                    <a:pt x="226" y="98"/>
                    <a:pt x="232" y="89"/>
                    <a:pt x="238" y="80"/>
                  </a:cubicBezTo>
                  <a:cubicBezTo>
                    <a:pt x="238" y="85"/>
                    <a:pt x="238" y="90"/>
                    <a:pt x="238" y="95"/>
                  </a:cubicBezTo>
                  <a:cubicBezTo>
                    <a:pt x="238" y="125"/>
                    <a:pt x="238" y="156"/>
                    <a:pt x="238" y="186"/>
                  </a:cubicBezTo>
                  <a:cubicBezTo>
                    <a:pt x="238" y="215"/>
                    <a:pt x="215" y="238"/>
                    <a:pt x="186" y="238"/>
                  </a:cubicBezTo>
                  <a:cubicBezTo>
                    <a:pt x="142" y="238"/>
                    <a:pt x="97" y="238"/>
                    <a:pt x="52" y="238"/>
                  </a:cubicBezTo>
                  <a:cubicBezTo>
                    <a:pt x="23" y="238"/>
                    <a:pt x="1" y="216"/>
                    <a:pt x="1" y="187"/>
                  </a:cubicBezTo>
                  <a:cubicBezTo>
                    <a:pt x="0" y="142"/>
                    <a:pt x="0" y="97"/>
                    <a:pt x="1" y="52"/>
                  </a:cubicBezTo>
                  <a:cubicBezTo>
                    <a:pt x="1" y="23"/>
                    <a:pt x="23" y="1"/>
                    <a:pt x="51" y="1"/>
                  </a:cubicBezTo>
                  <a:cubicBezTo>
                    <a:pt x="96" y="0"/>
                    <a:pt x="141" y="1"/>
                    <a:pt x="187" y="1"/>
                  </a:cubicBezTo>
                  <a:cubicBezTo>
                    <a:pt x="188" y="1"/>
                    <a:pt x="189" y="1"/>
                    <a:pt x="191" y="1"/>
                  </a:cubicBezTo>
                  <a:close/>
                </a:path>
              </a:pathLst>
            </a:custGeom>
            <a:solidFill>
              <a:srgbClr val="4C4C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0" name="Google Shape;130;p1"/>
            <p:cNvSpPr/>
            <p:nvPr/>
          </p:nvSpPr>
          <p:spPr>
            <a:xfrm>
              <a:off x="6686550" y="2627313"/>
              <a:ext cx="3175" cy="3175"/>
            </a:xfrm>
            <a:custGeom>
              <a:avLst/>
              <a:gdLst/>
              <a:ahLst/>
              <a:cxnLst/>
              <a:rect l="l" t="t" r="r" b="b"/>
              <a:pathLst>
                <a:path w="10" h="9" extrusionOk="0">
                  <a:moveTo>
                    <a:pt x="10" y="2"/>
                  </a:moveTo>
                  <a:cubicBezTo>
                    <a:pt x="9" y="4"/>
                    <a:pt x="8" y="7"/>
                    <a:pt x="6" y="8"/>
                  </a:cubicBezTo>
                  <a:cubicBezTo>
                    <a:pt x="5" y="9"/>
                    <a:pt x="2" y="9"/>
                    <a:pt x="0" y="8"/>
                  </a:cubicBezTo>
                  <a:cubicBezTo>
                    <a:pt x="0" y="8"/>
                    <a:pt x="0" y="4"/>
                    <a:pt x="0" y="4"/>
                  </a:cubicBezTo>
                  <a:cubicBezTo>
                    <a:pt x="3" y="3"/>
                    <a:pt x="5" y="2"/>
                    <a:pt x="8" y="0"/>
                  </a:cubicBezTo>
                  <a:cubicBezTo>
                    <a:pt x="9" y="1"/>
                    <a:pt x="9" y="2"/>
                    <a:pt x="10" y="2"/>
                  </a:cubicBezTo>
                  <a:close/>
                </a:path>
              </a:pathLst>
            </a:custGeom>
            <a:solidFill>
              <a:srgbClr val="4C4C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1" name="Google Shape;131;p1"/>
            <p:cNvSpPr/>
            <p:nvPr/>
          </p:nvSpPr>
          <p:spPr>
            <a:xfrm>
              <a:off x="6850063" y="2773363"/>
              <a:ext cx="4763" cy="4763"/>
            </a:xfrm>
            <a:custGeom>
              <a:avLst/>
              <a:gdLst/>
              <a:ahLst/>
              <a:cxnLst/>
              <a:rect l="l" t="t" r="r" b="b"/>
              <a:pathLst>
                <a:path w="10" h="10" extrusionOk="0">
                  <a:moveTo>
                    <a:pt x="7" y="0"/>
                  </a:moveTo>
                  <a:cubicBezTo>
                    <a:pt x="8" y="3"/>
                    <a:pt x="10" y="4"/>
                    <a:pt x="10" y="5"/>
                  </a:cubicBezTo>
                  <a:cubicBezTo>
                    <a:pt x="10" y="9"/>
                    <a:pt x="7" y="10"/>
                    <a:pt x="4" y="10"/>
                  </a:cubicBezTo>
                  <a:cubicBezTo>
                    <a:pt x="3" y="10"/>
                    <a:pt x="2" y="8"/>
                    <a:pt x="0" y="7"/>
                  </a:cubicBezTo>
                  <a:cubicBezTo>
                    <a:pt x="2" y="5"/>
                    <a:pt x="4" y="3"/>
                    <a:pt x="7" y="0"/>
                  </a:cubicBezTo>
                  <a:close/>
                </a:path>
              </a:pathLst>
            </a:custGeom>
            <a:solidFill>
              <a:srgbClr val="4C4C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2" name="Google Shape;132;p1"/>
            <p:cNvSpPr/>
            <p:nvPr/>
          </p:nvSpPr>
          <p:spPr>
            <a:xfrm>
              <a:off x="6630988" y="2481263"/>
              <a:ext cx="3175" cy="3175"/>
            </a:xfrm>
            <a:custGeom>
              <a:avLst/>
              <a:gdLst/>
              <a:ahLst/>
              <a:cxnLst/>
              <a:rect l="l" t="t" r="r" b="b"/>
              <a:pathLst>
                <a:path w="9" h="10" extrusionOk="0">
                  <a:moveTo>
                    <a:pt x="6" y="0"/>
                  </a:moveTo>
                  <a:cubicBezTo>
                    <a:pt x="8" y="3"/>
                    <a:pt x="9" y="4"/>
                    <a:pt x="9" y="5"/>
                  </a:cubicBezTo>
                  <a:cubicBezTo>
                    <a:pt x="9" y="9"/>
                    <a:pt x="7" y="10"/>
                    <a:pt x="4" y="10"/>
                  </a:cubicBezTo>
                  <a:cubicBezTo>
                    <a:pt x="2" y="10"/>
                    <a:pt x="1" y="7"/>
                    <a:pt x="0" y="6"/>
                  </a:cubicBezTo>
                  <a:cubicBezTo>
                    <a:pt x="2" y="4"/>
                    <a:pt x="3" y="3"/>
                    <a:pt x="6" y="0"/>
                  </a:cubicBezTo>
                  <a:close/>
                </a:path>
              </a:pathLst>
            </a:custGeom>
            <a:solidFill>
              <a:srgbClr val="4C4C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3" name="Google Shape;133;p1"/>
            <p:cNvSpPr/>
            <p:nvPr/>
          </p:nvSpPr>
          <p:spPr>
            <a:xfrm>
              <a:off x="6565900" y="2522538"/>
              <a:ext cx="23813" cy="11113"/>
            </a:xfrm>
            <a:custGeom>
              <a:avLst/>
              <a:gdLst/>
              <a:ahLst/>
              <a:cxnLst/>
              <a:rect l="l" t="t" r="r" b="b"/>
              <a:pathLst>
                <a:path w="15" h="7" extrusionOk="0">
                  <a:moveTo>
                    <a:pt x="15" y="7"/>
                  </a:moveTo>
                  <a:lnTo>
                    <a:pt x="0" y="6"/>
                  </a:lnTo>
                  <a:lnTo>
                    <a:pt x="2" y="0"/>
                  </a:lnTo>
                  <a:lnTo>
                    <a:pt x="15" y="0"/>
                  </a:lnTo>
                  <a:lnTo>
                    <a:pt x="15" y="7"/>
                  </a:lnTo>
                  <a:close/>
                </a:path>
              </a:pathLst>
            </a:custGeom>
            <a:solidFill>
              <a:srgbClr val="4C4C4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134" name="Google Shape;134;p1"/>
          <p:cNvSpPr/>
          <p:nvPr/>
        </p:nvSpPr>
        <p:spPr>
          <a:xfrm>
            <a:off x="0" y="6640497"/>
            <a:ext cx="5104067" cy="226331"/>
          </a:xfrm>
          <a:prstGeom prst="rect">
            <a:avLst/>
          </a:prstGeom>
          <a:solidFill>
            <a:srgbClr val="40404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5" name="Google Shape;135;p1"/>
          <p:cNvSpPr/>
          <p:nvPr/>
        </p:nvSpPr>
        <p:spPr>
          <a:xfrm>
            <a:off x="5082915" y="6640497"/>
            <a:ext cx="3633977" cy="226331"/>
          </a:xfrm>
          <a:prstGeom prst="rect">
            <a:avLst/>
          </a:prstGeom>
          <a:solidFill>
            <a:srgbClr val="71200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6" name="Google Shape;136;p1"/>
          <p:cNvSpPr/>
          <p:nvPr/>
        </p:nvSpPr>
        <p:spPr>
          <a:xfrm>
            <a:off x="8716892" y="6640497"/>
            <a:ext cx="2149081" cy="226331"/>
          </a:xfrm>
          <a:prstGeom prst="rect">
            <a:avLst/>
          </a:prstGeom>
          <a:solidFill>
            <a:srgbClr val="A22D1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7" name="Google Shape;137;p1"/>
          <p:cNvSpPr/>
          <p:nvPr/>
        </p:nvSpPr>
        <p:spPr>
          <a:xfrm>
            <a:off x="10865972" y="6640497"/>
            <a:ext cx="1288180" cy="226331"/>
          </a:xfrm>
          <a:prstGeom prst="rect">
            <a:avLst/>
          </a:prstGeom>
          <a:solidFill>
            <a:srgbClr val="E648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sp>
        <p:nvSpPr>
          <p:cNvPr id="634" name="Google Shape;634;p10"/>
          <p:cNvSpPr txBox="1"/>
          <p:nvPr/>
        </p:nvSpPr>
        <p:spPr>
          <a:xfrm>
            <a:off x="547897" y="290753"/>
            <a:ext cx="8053095" cy="67710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400" b="1">
                <a:solidFill>
                  <a:schemeClr val="dk1"/>
                </a:solidFill>
                <a:latin typeface="Century Gothic"/>
                <a:ea typeface="Century Gothic"/>
                <a:cs typeface="Century Gothic"/>
                <a:sym typeface="Century Gothic"/>
              </a:rPr>
              <a:t>Click to enter the title content</a:t>
            </a:r>
            <a:endParaRPr sz="4400" b="1">
              <a:solidFill>
                <a:schemeClr val="dk1"/>
              </a:solidFill>
              <a:latin typeface="Century Gothic"/>
              <a:ea typeface="Century Gothic"/>
              <a:cs typeface="Century Gothic"/>
              <a:sym typeface="Century Gothic"/>
            </a:endParaRPr>
          </a:p>
        </p:txBody>
      </p:sp>
      <p:grpSp>
        <p:nvGrpSpPr>
          <p:cNvPr id="635" name="Google Shape;635;p10"/>
          <p:cNvGrpSpPr/>
          <p:nvPr/>
        </p:nvGrpSpPr>
        <p:grpSpPr>
          <a:xfrm>
            <a:off x="951656" y="1242041"/>
            <a:ext cx="10288687" cy="4697120"/>
            <a:chOff x="897683" y="1011222"/>
            <a:chExt cx="7353405" cy="3357068"/>
          </a:xfrm>
        </p:grpSpPr>
        <p:grpSp>
          <p:nvGrpSpPr>
            <p:cNvPr id="636" name="Google Shape;636;p10"/>
            <p:cNvGrpSpPr/>
            <p:nvPr/>
          </p:nvGrpSpPr>
          <p:grpSpPr>
            <a:xfrm>
              <a:off x="2861488" y="1011222"/>
              <a:ext cx="3411701" cy="3357068"/>
              <a:chOff x="2861488" y="1011222"/>
              <a:chExt cx="3411701" cy="3357068"/>
            </a:xfrm>
          </p:grpSpPr>
          <p:sp>
            <p:nvSpPr>
              <p:cNvPr id="637" name="Google Shape;637;p10"/>
              <p:cNvSpPr/>
              <p:nvPr/>
            </p:nvSpPr>
            <p:spPr>
              <a:xfrm>
                <a:off x="3695249" y="1830694"/>
                <a:ext cx="1742984" cy="1744209"/>
              </a:xfrm>
              <a:prstGeom prst="ellipse">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38" name="Google Shape;638;p10"/>
              <p:cNvSpPr/>
              <p:nvPr/>
            </p:nvSpPr>
            <p:spPr>
              <a:xfrm>
                <a:off x="3716057" y="1828246"/>
                <a:ext cx="1548368" cy="646275"/>
              </a:xfrm>
              <a:custGeom>
                <a:avLst/>
                <a:gdLst/>
                <a:ahLst/>
                <a:cxnLst/>
                <a:rect l="l" t="t" r="r" b="b"/>
                <a:pathLst>
                  <a:path w="1024" h="427" extrusionOk="0">
                    <a:moveTo>
                      <a:pt x="969" y="171"/>
                    </a:moveTo>
                    <a:cubicBezTo>
                      <a:pt x="916" y="117"/>
                      <a:pt x="852" y="75"/>
                      <a:pt x="782" y="46"/>
                    </a:cubicBezTo>
                    <a:cubicBezTo>
                      <a:pt x="713" y="17"/>
                      <a:pt x="638" y="2"/>
                      <a:pt x="562" y="3"/>
                    </a:cubicBezTo>
                    <a:cubicBezTo>
                      <a:pt x="487" y="2"/>
                      <a:pt x="412" y="17"/>
                      <a:pt x="342" y="46"/>
                    </a:cubicBezTo>
                    <a:cubicBezTo>
                      <a:pt x="273" y="75"/>
                      <a:pt x="209" y="117"/>
                      <a:pt x="156" y="171"/>
                    </a:cubicBezTo>
                    <a:cubicBezTo>
                      <a:pt x="102" y="224"/>
                      <a:pt x="59" y="288"/>
                      <a:pt x="30" y="357"/>
                    </a:cubicBezTo>
                    <a:cubicBezTo>
                      <a:pt x="1" y="427"/>
                      <a:pt x="0" y="426"/>
                      <a:pt x="29" y="357"/>
                    </a:cubicBezTo>
                    <a:cubicBezTo>
                      <a:pt x="58" y="287"/>
                      <a:pt x="101" y="223"/>
                      <a:pt x="154" y="169"/>
                    </a:cubicBezTo>
                    <a:cubicBezTo>
                      <a:pt x="207" y="116"/>
                      <a:pt x="271" y="73"/>
                      <a:pt x="341" y="44"/>
                    </a:cubicBezTo>
                    <a:cubicBezTo>
                      <a:pt x="411" y="15"/>
                      <a:pt x="487" y="0"/>
                      <a:pt x="562" y="0"/>
                    </a:cubicBezTo>
                    <a:cubicBezTo>
                      <a:pt x="638" y="0"/>
                      <a:pt x="714" y="15"/>
                      <a:pt x="783" y="44"/>
                    </a:cubicBezTo>
                    <a:cubicBezTo>
                      <a:pt x="853" y="73"/>
                      <a:pt x="917" y="116"/>
                      <a:pt x="971" y="169"/>
                    </a:cubicBezTo>
                    <a:cubicBezTo>
                      <a:pt x="1024" y="223"/>
                      <a:pt x="1022" y="224"/>
                      <a:pt x="969" y="171"/>
                    </a:cubicBezTo>
                    <a:close/>
                  </a:path>
                </a:pathLst>
              </a:custGeom>
              <a:solidFill>
                <a:srgbClr val="A8FFD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39" name="Google Shape;639;p10"/>
              <p:cNvSpPr/>
              <p:nvPr/>
            </p:nvSpPr>
            <p:spPr>
              <a:xfrm>
                <a:off x="4572860" y="1447580"/>
                <a:ext cx="1250934" cy="1250934"/>
              </a:xfrm>
              <a:custGeom>
                <a:avLst/>
                <a:gdLst/>
                <a:ahLst/>
                <a:cxnLst/>
                <a:rect l="l" t="t" r="r" b="b"/>
                <a:pathLst>
                  <a:path w="827" h="827" extrusionOk="0">
                    <a:moveTo>
                      <a:pt x="827" y="827"/>
                    </a:moveTo>
                    <a:cubicBezTo>
                      <a:pt x="788" y="827"/>
                      <a:pt x="788" y="827"/>
                      <a:pt x="788" y="827"/>
                    </a:cubicBezTo>
                    <a:cubicBezTo>
                      <a:pt x="788" y="395"/>
                      <a:pt x="436" y="40"/>
                      <a:pt x="0" y="40"/>
                    </a:cubicBezTo>
                    <a:cubicBezTo>
                      <a:pt x="0" y="0"/>
                      <a:pt x="0" y="0"/>
                      <a:pt x="0" y="0"/>
                    </a:cubicBezTo>
                    <a:cubicBezTo>
                      <a:pt x="220" y="0"/>
                      <a:pt x="429" y="86"/>
                      <a:pt x="585" y="242"/>
                    </a:cubicBezTo>
                    <a:cubicBezTo>
                      <a:pt x="742" y="399"/>
                      <a:pt x="827" y="607"/>
                      <a:pt x="827" y="82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40" name="Google Shape;640;p10"/>
              <p:cNvSpPr/>
              <p:nvPr/>
            </p:nvSpPr>
            <p:spPr>
              <a:xfrm>
                <a:off x="3318256" y="1447580"/>
                <a:ext cx="1254606" cy="1250934"/>
              </a:xfrm>
              <a:custGeom>
                <a:avLst/>
                <a:gdLst/>
                <a:ahLst/>
                <a:cxnLst/>
                <a:rect l="l" t="t" r="r" b="b"/>
                <a:pathLst>
                  <a:path w="830" h="827" extrusionOk="0">
                    <a:moveTo>
                      <a:pt x="40" y="827"/>
                    </a:moveTo>
                    <a:cubicBezTo>
                      <a:pt x="0" y="827"/>
                      <a:pt x="0" y="827"/>
                      <a:pt x="0" y="827"/>
                    </a:cubicBezTo>
                    <a:cubicBezTo>
                      <a:pt x="0" y="607"/>
                      <a:pt x="87" y="399"/>
                      <a:pt x="244" y="242"/>
                    </a:cubicBezTo>
                    <a:cubicBezTo>
                      <a:pt x="400" y="86"/>
                      <a:pt x="610" y="0"/>
                      <a:pt x="830" y="0"/>
                    </a:cubicBezTo>
                    <a:cubicBezTo>
                      <a:pt x="830" y="40"/>
                      <a:pt x="830" y="40"/>
                      <a:pt x="830" y="40"/>
                    </a:cubicBezTo>
                    <a:cubicBezTo>
                      <a:pt x="394" y="40"/>
                      <a:pt x="40" y="395"/>
                      <a:pt x="40" y="82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41" name="Google Shape;641;p10"/>
              <p:cNvSpPr/>
              <p:nvPr/>
            </p:nvSpPr>
            <p:spPr>
              <a:xfrm>
                <a:off x="3318256" y="2698514"/>
                <a:ext cx="1254606" cy="1255830"/>
              </a:xfrm>
              <a:custGeom>
                <a:avLst/>
                <a:gdLst/>
                <a:ahLst/>
                <a:cxnLst/>
                <a:rect l="l" t="t" r="r" b="b"/>
                <a:pathLst>
                  <a:path w="830" h="830" extrusionOk="0">
                    <a:moveTo>
                      <a:pt x="830" y="830"/>
                    </a:moveTo>
                    <a:cubicBezTo>
                      <a:pt x="610" y="830"/>
                      <a:pt x="400" y="743"/>
                      <a:pt x="244" y="587"/>
                    </a:cubicBezTo>
                    <a:cubicBezTo>
                      <a:pt x="87" y="430"/>
                      <a:pt x="0" y="224"/>
                      <a:pt x="0" y="0"/>
                    </a:cubicBezTo>
                    <a:cubicBezTo>
                      <a:pt x="40" y="0"/>
                      <a:pt x="40" y="0"/>
                      <a:pt x="40" y="0"/>
                    </a:cubicBezTo>
                    <a:cubicBezTo>
                      <a:pt x="40" y="436"/>
                      <a:pt x="394" y="791"/>
                      <a:pt x="830" y="791"/>
                    </a:cubicBezTo>
                    <a:lnTo>
                      <a:pt x="830" y="830"/>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42" name="Google Shape;642;p10"/>
              <p:cNvSpPr/>
              <p:nvPr/>
            </p:nvSpPr>
            <p:spPr>
              <a:xfrm>
                <a:off x="4572860" y="2698514"/>
                <a:ext cx="1250934" cy="1255830"/>
              </a:xfrm>
              <a:custGeom>
                <a:avLst/>
                <a:gdLst/>
                <a:ahLst/>
                <a:cxnLst/>
                <a:rect l="l" t="t" r="r" b="b"/>
                <a:pathLst>
                  <a:path w="827" h="830" extrusionOk="0">
                    <a:moveTo>
                      <a:pt x="0" y="830"/>
                    </a:moveTo>
                    <a:cubicBezTo>
                      <a:pt x="0" y="791"/>
                      <a:pt x="0" y="791"/>
                      <a:pt x="0" y="791"/>
                    </a:cubicBezTo>
                    <a:cubicBezTo>
                      <a:pt x="436" y="791"/>
                      <a:pt x="788" y="436"/>
                      <a:pt x="788" y="0"/>
                    </a:cubicBezTo>
                    <a:cubicBezTo>
                      <a:pt x="827" y="0"/>
                      <a:pt x="827" y="0"/>
                      <a:pt x="827" y="0"/>
                    </a:cubicBezTo>
                    <a:cubicBezTo>
                      <a:pt x="827" y="224"/>
                      <a:pt x="742" y="430"/>
                      <a:pt x="585" y="587"/>
                    </a:cubicBezTo>
                    <a:cubicBezTo>
                      <a:pt x="429" y="743"/>
                      <a:pt x="220" y="830"/>
                      <a:pt x="0" y="83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43" name="Google Shape;643;p10"/>
              <p:cNvSpPr/>
              <p:nvPr/>
            </p:nvSpPr>
            <p:spPr>
              <a:xfrm>
                <a:off x="4512885" y="1415756"/>
                <a:ext cx="121177" cy="12117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44" name="Google Shape;644;p10"/>
              <p:cNvSpPr/>
              <p:nvPr/>
            </p:nvSpPr>
            <p:spPr>
              <a:xfrm>
                <a:off x="4512885" y="3861318"/>
                <a:ext cx="121177" cy="121177"/>
              </a:xfrm>
              <a:prstGeom prst="ellipse">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45" name="Google Shape;645;p10"/>
              <p:cNvSpPr/>
              <p:nvPr/>
            </p:nvSpPr>
            <p:spPr>
              <a:xfrm>
                <a:off x="5734442" y="2638538"/>
                <a:ext cx="123625" cy="122401"/>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46" name="Google Shape;646;p10"/>
              <p:cNvSpPr/>
              <p:nvPr/>
            </p:nvSpPr>
            <p:spPr>
              <a:xfrm>
                <a:off x="4047506" y="2254199"/>
                <a:ext cx="1387055" cy="1318400"/>
              </a:xfrm>
              <a:custGeom>
                <a:avLst/>
                <a:gdLst/>
                <a:ahLst/>
                <a:cxnLst/>
                <a:rect l="l" t="t" r="r" b="b"/>
                <a:pathLst>
                  <a:path w="921" h="875" extrusionOk="0">
                    <a:moveTo>
                      <a:pt x="691" y="0"/>
                    </a:moveTo>
                    <a:cubicBezTo>
                      <a:pt x="0" y="602"/>
                      <a:pt x="0" y="602"/>
                      <a:pt x="0" y="602"/>
                    </a:cubicBezTo>
                    <a:cubicBezTo>
                      <a:pt x="268" y="870"/>
                      <a:pt x="268" y="870"/>
                      <a:pt x="268" y="870"/>
                    </a:cubicBezTo>
                    <a:cubicBezTo>
                      <a:pt x="293" y="873"/>
                      <a:pt x="318" y="875"/>
                      <a:pt x="344" y="875"/>
                    </a:cubicBezTo>
                    <a:cubicBezTo>
                      <a:pt x="663" y="875"/>
                      <a:pt x="921" y="617"/>
                      <a:pt x="921" y="299"/>
                    </a:cubicBezTo>
                    <a:cubicBezTo>
                      <a:pt x="921" y="273"/>
                      <a:pt x="919" y="249"/>
                      <a:pt x="916" y="224"/>
                    </a:cubicBezTo>
                    <a:cubicBezTo>
                      <a:pt x="691" y="0"/>
                      <a:pt x="691" y="0"/>
                      <a:pt x="691" y="0"/>
                    </a:cubicBezTo>
                  </a:path>
                </a:pathLst>
              </a:custGeom>
              <a:solidFill>
                <a:srgbClr val="A06A2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47" name="Google Shape;647;p10"/>
              <p:cNvSpPr/>
              <p:nvPr/>
            </p:nvSpPr>
            <p:spPr>
              <a:xfrm>
                <a:off x="4564294" y="2699737"/>
                <a:ext cx="873941" cy="875165"/>
              </a:xfrm>
              <a:custGeom>
                <a:avLst/>
                <a:gdLst/>
                <a:ahLst/>
                <a:cxnLst/>
                <a:rect l="l" t="t" r="r" b="b"/>
                <a:pathLst>
                  <a:path w="578" h="578" extrusionOk="0">
                    <a:moveTo>
                      <a:pt x="1" y="578"/>
                    </a:moveTo>
                    <a:cubicBezTo>
                      <a:pt x="1" y="578"/>
                      <a:pt x="1" y="578"/>
                      <a:pt x="1" y="578"/>
                    </a:cubicBezTo>
                    <a:cubicBezTo>
                      <a:pt x="1" y="578"/>
                      <a:pt x="1" y="578"/>
                      <a:pt x="1" y="578"/>
                    </a:cubicBezTo>
                    <a:moveTo>
                      <a:pt x="0" y="578"/>
                    </a:moveTo>
                    <a:cubicBezTo>
                      <a:pt x="0" y="578"/>
                      <a:pt x="0" y="578"/>
                      <a:pt x="0" y="578"/>
                    </a:cubicBezTo>
                    <a:cubicBezTo>
                      <a:pt x="0" y="578"/>
                      <a:pt x="0" y="578"/>
                      <a:pt x="0" y="578"/>
                    </a:cubicBezTo>
                    <a:moveTo>
                      <a:pt x="578" y="1"/>
                    </a:moveTo>
                    <a:cubicBezTo>
                      <a:pt x="578" y="1"/>
                      <a:pt x="578" y="1"/>
                      <a:pt x="578" y="1"/>
                    </a:cubicBezTo>
                    <a:cubicBezTo>
                      <a:pt x="578" y="1"/>
                      <a:pt x="578" y="1"/>
                      <a:pt x="578" y="1"/>
                    </a:cubicBezTo>
                    <a:moveTo>
                      <a:pt x="578" y="0"/>
                    </a:moveTo>
                    <a:cubicBezTo>
                      <a:pt x="578" y="0"/>
                      <a:pt x="578" y="0"/>
                      <a:pt x="578" y="0"/>
                    </a:cubicBezTo>
                    <a:cubicBezTo>
                      <a:pt x="578" y="0"/>
                      <a:pt x="578" y="0"/>
                      <a:pt x="578" y="0"/>
                    </a:cubicBezTo>
                    <a:moveTo>
                      <a:pt x="578" y="0"/>
                    </a:moveTo>
                    <a:cubicBezTo>
                      <a:pt x="578" y="0"/>
                      <a:pt x="578" y="0"/>
                      <a:pt x="578" y="0"/>
                    </a:cubicBezTo>
                    <a:cubicBezTo>
                      <a:pt x="578" y="0"/>
                      <a:pt x="578" y="0"/>
                      <a:pt x="578" y="0"/>
                    </a:cubicBezTo>
                  </a:path>
                </a:pathLst>
              </a:custGeom>
              <a:solidFill>
                <a:srgbClr val="DCFF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48" name="Google Shape;648;p10"/>
              <p:cNvSpPr/>
              <p:nvPr/>
            </p:nvSpPr>
            <p:spPr>
              <a:xfrm>
                <a:off x="3872729" y="2009399"/>
                <a:ext cx="1385574" cy="1386799"/>
              </a:xfrm>
              <a:prstGeom prst="ellipse">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49" name="Google Shape;649;p10"/>
              <p:cNvSpPr/>
              <p:nvPr/>
            </p:nvSpPr>
            <p:spPr>
              <a:xfrm>
                <a:off x="3888643" y="2022862"/>
                <a:ext cx="1354974" cy="135497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50" name="Google Shape;650;p10"/>
              <p:cNvSpPr/>
              <p:nvPr/>
            </p:nvSpPr>
            <p:spPr>
              <a:xfrm>
                <a:off x="4397828" y="2581008"/>
                <a:ext cx="632812" cy="587523"/>
              </a:xfrm>
              <a:custGeom>
                <a:avLst/>
                <a:gdLst/>
                <a:ahLst/>
                <a:cxnLst/>
                <a:rect l="l" t="t" r="r" b="b"/>
                <a:pathLst>
                  <a:path w="418" h="389" extrusionOk="0">
                    <a:moveTo>
                      <a:pt x="418" y="175"/>
                    </a:moveTo>
                    <a:cubicBezTo>
                      <a:pt x="244" y="0"/>
                      <a:pt x="244" y="0"/>
                      <a:pt x="244" y="0"/>
                    </a:cubicBezTo>
                    <a:cubicBezTo>
                      <a:pt x="0" y="188"/>
                      <a:pt x="0" y="188"/>
                      <a:pt x="0" y="188"/>
                    </a:cubicBezTo>
                    <a:cubicBezTo>
                      <a:pt x="201" y="389"/>
                      <a:pt x="201" y="389"/>
                      <a:pt x="201" y="389"/>
                    </a:cubicBezTo>
                    <a:cubicBezTo>
                      <a:pt x="304" y="359"/>
                      <a:pt x="387" y="278"/>
                      <a:pt x="418" y="175"/>
                    </a:cubicBezTo>
                  </a:path>
                </a:pathLst>
              </a:custGeom>
              <a:solidFill>
                <a:srgbClr val="A8FFD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51" name="Google Shape;651;p10"/>
              <p:cNvSpPr/>
              <p:nvPr/>
            </p:nvSpPr>
            <p:spPr>
              <a:xfrm>
                <a:off x="4080811" y="2216255"/>
                <a:ext cx="970637" cy="973085"/>
              </a:xfrm>
              <a:prstGeom prst="ellipse">
                <a:avLst/>
              </a:prstGeom>
              <a:solidFill>
                <a:srgbClr val="A06A2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52" name="Google Shape;652;p10"/>
              <p:cNvSpPr/>
              <p:nvPr/>
            </p:nvSpPr>
            <p:spPr>
              <a:xfrm>
                <a:off x="4093051" y="2229719"/>
                <a:ext cx="946157" cy="959621"/>
              </a:xfrm>
              <a:prstGeom prst="ellipse">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53" name="Google Shape;653;p10"/>
              <p:cNvSpPr/>
              <p:nvPr/>
            </p:nvSpPr>
            <p:spPr>
              <a:xfrm>
                <a:off x="4549604" y="2610385"/>
                <a:ext cx="238682" cy="266834"/>
              </a:xfrm>
              <a:custGeom>
                <a:avLst/>
                <a:gdLst/>
                <a:ahLst/>
                <a:cxnLst/>
                <a:rect l="l" t="t" r="r" b="b"/>
                <a:pathLst>
                  <a:path w="158" h="176" extrusionOk="0">
                    <a:moveTo>
                      <a:pt x="101" y="176"/>
                    </a:moveTo>
                    <a:cubicBezTo>
                      <a:pt x="135" y="149"/>
                      <a:pt x="158" y="107"/>
                      <a:pt x="158" y="61"/>
                    </a:cubicBezTo>
                    <a:cubicBezTo>
                      <a:pt x="158" y="39"/>
                      <a:pt x="153" y="18"/>
                      <a:pt x="144" y="0"/>
                    </a:cubicBezTo>
                    <a:cubicBezTo>
                      <a:pt x="0" y="74"/>
                      <a:pt x="0" y="74"/>
                      <a:pt x="0" y="74"/>
                    </a:cubicBezTo>
                    <a:cubicBezTo>
                      <a:pt x="101" y="176"/>
                      <a:pt x="101" y="176"/>
                      <a:pt x="101" y="176"/>
                    </a:cubicBezTo>
                  </a:path>
                </a:pathLst>
              </a:custGeom>
              <a:solidFill>
                <a:srgbClr val="A8FFD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54" name="Google Shape;654;p10"/>
              <p:cNvSpPr/>
              <p:nvPr/>
            </p:nvSpPr>
            <p:spPr>
              <a:xfrm>
                <a:off x="4331731" y="2467176"/>
                <a:ext cx="468795" cy="470018"/>
              </a:xfrm>
              <a:prstGeom prst="ellipse">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55" name="Google Shape;655;p10"/>
              <p:cNvSpPr/>
              <p:nvPr/>
            </p:nvSpPr>
            <p:spPr>
              <a:xfrm>
                <a:off x="4345195" y="2480640"/>
                <a:ext cx="443090" cy="443090"/>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56" name="Google Shape;656;p10"/>
              <p:cNvSpPr/>
              <p:nvPr/>
            </p:nvSpPr>
            <p:spPr>
              <a:xfrm>
                <a:off x="4490853" y="3183219"/>
                <a:ext cx="79560" cy="6120"/>
              </a:xfrm>
              <a:custGeom>
                <a:avLst/>
                <a:gdLst/>
                <a:ahLst/>
                <a:cxnLst/>
                <a:rect l="l" t="t" r="r" b="b"/>
                <a:pathLst>
                  <a:path w="53" h="4" extrusionOk="0">
                    <a:moveTo>
                      <a:pt x="0" y="0"/>
                    </a:moveTo>
                    <a:cubicBezTo>
                      <a:pt x="0" y="0"/>
                      <a:pt x="0" y="0"/>
                      <a:pt x="0" y="0"/>
                    </a:cubicBezTo>
                    <a:cubicBezTo>
                      <a:pt x="17" y="2"/>
                      <a:pt x="33" y="4"/>
                      <a:pt x="50" y="4"/>
                    </a:cubicBezTo>
                    <a:cubicBezTo>
                      <a:pt x="51" y="4"/>
                      <a:pt x="52" y="4"/>
                      <a:pt x="53" y="4"/>
                    </a:cubicBezTo>
                    <a:cubicBezTo>
                      <a:pt x="53" y="4"/>
                      <a:pt x="53" y="4"/>
                      <a:pt x="53" y="4"/>
                    </a:cubicBezTo>
                    <a:cubicBezTo>
                      <a:pt x="52" y="4"/>
                      <a:pt x="51" y="4"/>
                      <a:pt x="50" y="4"/>
                    </a:cubicBezTo>
                    <a:cubicBezTo>
                      <a:pt x="33" y="4"/>
                      <a:pt x="17" y="2"/>
                      <a:pt x="0" y="0"/>
                    </a:cubicBezTo>
                  </a:path>
                </a:pathLst>
              </a:custGeom>
              <a:solidFill>
                <a:srgbClr val="A8FFD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57" name="Google Shape;657;p10"/>
              <p:cNvSpPr/>
              <p:nvPr/>
            </p:nvSpPr>
            <p:spPr>
              <a:xfrm>
                <a:off x="3288880" y="2638538"/>
                <a:ext cx="123625" cy="122401"/>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658" name="Google Shape;658;p10"/>
              <p:cNvGrpSpPr/>
              <p:nvPr/>
            </p:nvGrpSpPr>
            <p:grpSpPr>
              <a:xfrm>
                <a:off x="4545955" y="2204018"/>
                <a:ext cx="658294" cy="539788"/>
                <a:chOff x="6076950" y="3000376"/>
                <a:chExt cx="853785" cy="700088"/>
              </a:xfrm>
            </p:grpSpPr>
            <p:sp>
              <p:nvSpPr>
                <p:cNvPr id="659" name="Google Shape;659;p10"/>
                <p:cNvSpPr/>
                <p:nvPr/>
              </p:nvSpPr>
              <p:spPr>
                <a:xfrm>
                  <a:off x="6078538" y="3625851"/>
                  <a:ext cx="65088" cy="74613"/>
                </a:xfrm>
                <a:prstGeom prst="ellipse">
                  <a:avLst/>
                </a:prstGeom>
                <a:solidFill>
                  <a:srgbClr val="A8FFD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60" name="Google Shape;660;p10"/>
                <p:cNvSpPr/>
                <p:nvPr/>
              </p:nvSpPr>
              <p:spPr>
                <a:xfrm>
                  <a:off x="6554788" y="3000376"/>
                  <a:ext cx="293688" cy="390525"/>
                </a:xfrm>
                <a:custGeom>
                  <a:avLst/>
                  <a:gdLst/>
                  <a:ahLst/>
                  <a:cxnLst/>
                  <a:rect l="l" t="t" r="r" b="b"/>
                  <a:pathLst>
                    <a:path w="185" h="246" extrusionOk="0">
                      <a:moveTo>
                        <a:pt x="0" y="246"/>
                      </a:moveTo>
                      <a:lnTo>
                        <a:pt x="18" y="132"/>
                      </a:lnTo>
                      <a:lnTo>
                        <a:pt x="185" y="0"/>
                      </a:lnTo>
                      <a:lnTo>
                        <a:pt x="164" y="154"/>
                      </a:lnTo>
                      <a:lnTo>
                        <a:pt x="0" y="246"/>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61" name="Google Shape;661;p10"/>
                <p:cNvSpPr/>
                <p:nvPr/>
              </p:nvSpPr>
              <p:spPr>
                <a:xfrm>
                  <a:off x="6540500" y="3438526"/>
                  <a:ext cx="250825" cy="252413"/>
                </a:xfrm>
                <a:custGeom>
                  <a:avLst/>
                  <a:gdLst/>
                  <a:ahLst/>
                  <a:cxnLst/>
                  <a:rect l="l" t="t" r="r" b="b"/>
                  <a:pathLst>
                    <a:path w="158" h="159" extrusionOk="0">
                      <a:moveTo>
                        <a:pt x="4" y="58"/>
                      </a:moveTo>
                      <a:lnTo>
                        <a:pt x="0" y="128"/>
                      </a:lnTo>
                      <a:lnTo>
                        <a:pt x="132" y="159"/>
                      </a:lnTo>
                      <a:lnTo>
                        <a:pt x="158" y="0"/>
                      </a:lnTo>
                      <a:lnTo>
                        <a:pt x="4" y="58"/>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62" name="Google Shape;662;p10"/>
                <p:cNvSpPr/>
                <p:nvPr/>
              </p:nvSpPr>
              <p:spPr>
                <a:xfrm>
                  <a:off x="6815138" y="3000376"/>
                  <a:ext cx="53975" cy="244475"/>
                </a:xfrm>
                <a:custGeom>
                  <a:avLst/>
                  <a:gdLst/>
                  <a:ahLst/>
                  <a:cxnLst/>
                  <a:rect l="l" t="t" r="r" b="b"/>
                  <a:pathLst>
                    <a:path w="34" h="154" extrusionOk="0">
                      <a:moveTo>
                        <a:pt x="21" y="0"/>
                      </a:moveTo>
                      <a:lnTo>
                        <a:pt x="34" y="4"/>
                      </a:lnTo>
                      <a:lnTo>
                        <a:pt x="15" y="151"/>
                      </a:lnTo>
                      <a:lnTo>
                        <a:pt x="0" y="154"/>
                      </a:lnTo>
                      <a:lnTo>
                        <a:pt x="21" y="0"/>
                      </a:lnTo>
                      <a:close/>
                    </a:path>
                  </a:pathLst>
                </a:custGeom>
                <a:solidFill>
                  <a:srgbClr val="FBBE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63" name="Google Shape;663;p10"/>
                <p:cNvSpPr/>
                <p:nvPr/>
              </p:nvSpPr>
              <p:spPr>
                <a:xfrm>
                  <a:off x="6750050" y="3430589"/>
                  <a:ext cx="58738" cy="261938"/>
                </a:xfrm>
                <a:custGeom>
                  <a:avLst/>
                  <a:gdLst/>
                  <a:ahLst/>
                  <a:cxnLst/>
                  <a:rect l="l" t="t" r="r" b="b"/>
                  <a:pathLst>
                    <a:path w="37" h="165" extrusionOk="0">
                      <a:moveTo>
                        <a:pt x="26" y="5"/>
                      </a:moveTo>
                      <a:lnTo>
                        <a:pt x="0" y="164"/>
                      </a:lnTo>
                      <a:lnTo>
                        <a:pt x="10" y="165"/>
                      </a:lnTo>
                      <a:lnTo>
                        <a:pt x="37" y="0"/>
                      </a:lnTo>
                      <a:lnTo>
                        <a:pt x="36" y="0"/>
                      </a:lnTo>
                      <a:lnTo>
                        <a:pt x="26" y="5"/>
                      </a:lnTo>
                      <a:close/>
                    </a:path>
                  </a:pathLst>
                </a:custGeom>
                <a:solidFill>
                  <a:srgbClr val="FBBE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64" name="Google Shape;664;p10"/>
                <p:cNvSpPr/>
                <p:nvPr/>
              </p:nvSpPr>
              <p:spPr>
                <a:xfrm>
                  <a:off x="6076950" y="3236914"/>
                  <a:ext cx="792163" cy="463550"/>
                </a:xfrm>
                <a:custGeom>
                  <a:avLst/>
                  <a:gdLst/>
                  <a:ahLst/>
                  <a:cxnLst/>
                  <a:rect l="l" t="t" r="r" b="b"/>
                  <a:pathLst>
                    <a:path w="404" h="236" extrusionOk="0">
                      <a:moveTo>
                        <a:pt x="404" y="91"/>
                      </a:moveTo>
                      <a:cubicBezTo>
                        <a:pt x="379" y="0"/>
                        <a:pt x="379" y="0"/>
                        <a:pt x="379" y="0"/>
                      </a:cubicBezTo>
                      <a:cubicBezTo>
                        <a:pt x="15" y="198"/>
                        <a:pt x="15" y="198"/>
                        <a:pt x="15" y="198"/>
                      </a:cubicBezTo>
                      <a:cubicBezTo>
                        <a:pt x="9" y="201"/>
                        <a:pt x="3" y="206"/>
                        <a:pt x="2" y="214"/>
                      </a:cubicBezTo>
                      <a:cubicBezTo>
                        <a:pt x="0" y="224"/>
                        <a:pt x="7" y="234"/>
                        <a:pt x="18" y="236"/>
                      </a:cubicBezTo>
                      <a:cubicBezTo>
                        <a:pt x="23" y="236"/>
                        <a:pt x="31" y="233"/>
                        <a:pt x="31" y="233"/>
                      </a:cubicBezTo>
                      <a:lnTo>
                        <a:pt x="404" y="91"/>
                      </a:lnTo>
                      <a:close/>
                    </a:path>
                  </a:pathLst>
                </a:custGeom>
                <a:solidFill>
                  <a:srgbClr val="3F3F3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65" name="Google Shape;665;p10"/>
                <p:cNvSpPr/>
                <p:nvPr/>
              </p:nvSpPr>
              <p:spPr>
                <a:xfrm>
                  <a:off x="6773863" y="3229286"/>
                  <a:ext cx="156872" cy="186653"/>
                </a:xfrm>
                <a:custGeom>
                  <a:avLst/>
                  <a:gdLst/>
                  <a:ahLst/>
                  <a:cxnLst/>
                  <a:rect l="l" t="t" r="r" b="b"/>
                  <a:pathLst>
                    <a:path w="156872" h="186653" extrusionOk="0">
                      <a:moveTo>
                        <a:pt x="2011" y="96556"/>
                      </a:moveTo>
                      <a:lnTo>
                        <a:pt x="1966" y="96893"/>
                      </a:lnTo>
                      <a:lnTo>
                        <a:pt x="2926" y="101152"/>
                      </a:lnTo>
                      <a:close/>
                      <a:moveTo>
                        <a:pt x="20091" y="34045"/>
                      </a:moveTo>
                      <a:lnTo>
                        <a:pt x="19655" y="34451"/>
                      </a:lnTo>
                      <a:lnTo>
                        <a:pt x="18215" y="37683"/>
                      </a:lnTo>
                      <a:close/>
                      <a:moveTo>
                        <a:pt x="76435" y="68"/>
                      </a:moveTo>
                      <a:cubicBezTo>
                        <a:pt x="119553" y="-1896"/>
                        <a:pt x="154830" y="39346"/>
                        <a:pt x="156790" y="90408"/>
                      </a:cubicBezTo>
                      <a:cubicBezTo>
                        <a:pt x="158260" y="130178"/>
                        <a:pt x="139886" y="164423"/>
                        <a:pt x="112418" y="179061"/>
                      </a:cubicBezTo>
                      <a:lnTo>
                        <a:pt x="82399" y="186619"/>
                      </a:lnTo>
                      <a:lnTo>
                        <a:pt x="82550" y="186653"/>
                      </a:lnTo>
                      <a:lnTo>
                        <a:pt x="82382" y="186623"/>
                      </a:lnTo>
                      <a:lnTo>
                        <a:pt x="82315" y="186640"/>
                      </a:lnTo>
                      <a:lnTo>
                        <a:pt x="80555" y="186303"/>
                      </a:lnTo>
                      <a:lnTo>
                        <a:pt x="49137" y="180799"/>
                      </a:lnTo>
                      <a:lnTo>
                        <a:pt x="28143" y="163163"/>
                      </a:lnTo>
                      <a:lnTo>
                        <a:pt x="26704" y="162091"/>
                      </a:lnTo>
                      <a:lnTo>
                        <a:pt x="26537" y="161814"/>
                      </a:lnTo>
                      <a:lnTo>
                        <a:pt x="23586" y="159335"/>
                      </a:lnTo>
                      <a:cubicBezTo>
                        <a:pt x="7862" y="141773"/>
                        <a:pt x="0" y="120309"/>
                        <a:pt x="0" y="96893"/>
                      </a:cubicBezTo>
                      <a:cubicBezTo>
                        <a:pt x="0" y="75429"/>
                        <a:pt x="5897" y="52013"/>
                        <a:pt x="19655" y="32500"/>
                      </a:cubicBezTo>
                      <a:lnTo>
                        <a:pt x="22180" y="29994"/>
                      </a:lnTo>
                      <a:lnTo>
                        <a:pt x="22294" y="29772"/>
                      </a:lnTo>
                      <a:lnTo>
                        <a:pt x="23206" y="28975"/>
                      </a:lnTo>
                      <a:lnTo>
                        <a:pt x="43241" y="9084"/>
                      </a:lnTo>
                      <a:lnTo>
                        <a:pt x="53442" y="6701"/>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666" name="Google Shape;666;p10"/>
              <p:cNvGrpSpPr/>
              <p:nvPr/>
            </p:nvGrpSpPr>
            <p:grpSpPr>
              <a:xfrm>
                <a:off x="4356223" y="2169749"/>
                <a:ext cx="337826" cy="571613"/>
                <a:chOff x="5830888" y="2955926"/>
                <a:chExt cx="438150" cy="741363"/>
              </a:xfrm>
            </p:grpSpPr>
            <p:sp>
              <p:nvSpPr>
                <p:cNvPr id="667" name="Google Shape;667;p10"/>
                <p:cNvSpPr/>
                <p:nvPr/>
              </p:nvSpPr>
              <p:spPr>
                <a:xfrm>
                  <a:off x="6099175" y="2968626"/>
                  <a:ext cx="169863" cy="320675"/>
                </a:xfrm>
                <a:custGeom>
                  <a:avLst/>
                  <a:gdLst/>
                  <a:ahLst/>
                  <a:cxnLst/>
                  <a:rect l="l" t="t" r="r" b="b"/>
                  <a:pathLst>
                    <a:path w="107" h="202" extrusionOk="0">
                      <a:moveTo>
                        <a:pt x="0" y="202"/>
                      </a:moveTo>
                      <a:lnTo>
                        <a:pt x="70" y="153"/>
                      </a:lnTo>
                      <a:lnTo>
                        <a:pt x="107" y="0"/>
                      </a:lnTo>
                      <a:lnTo>
                        <a:pt x="10" y="62"/>
                      </a:lnTo>
                      <a:lnTo>
                        <a:pt x="0" y="202"/>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68" name="Google Shape;668;p10"/>
                <p:cNvSpPr/>
                <p:nvPr/>
              </p:nvSpPr>
              <p:spPr>
                <a:xfrm>
                  <a:off x="5835650" y="3143251"/>
                  <a:ext cx="171450" cy="231775"/>
                </a:xfrm>
                <a:custGeom>
                  <a:avLst/>
                  <a:gdLst/>
                  <a:ahLst/>
                  <a:cxnLst/>
                  <a:rect l="l" t="t" r="r" b="b"/>
                  <a:pathLst>
                    <a:path w="108" h="146" extrusionOk="0">
                      <a:moveTo>
                        <a:pt x="108" y="121"/>
                      </a:moveTo>
                      <a:lnTo>
                        <a:pt x="62" y="146"/>
                      </a:lnTo>
                      <a:lnTo>
                        <a:pt x="0" y="67"/>
                      </a:lnTo>
                      <a:lnTo>
                        <a:pt x="99" y="0"/>
                      </a:lnTo>
                      <a:lnTo>
                        <a:pt x="108" y="121"/>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69" name="Google Shape;669;p10"/>
                <p:cNvSpPr/>
                <p:nvPr/>
              </p:nvSpPr>
              <p:spPr>
                <a:xfrm>
                  <a:off x="6110288" y="2955926"/>
                  <a:ext cx="158750" cy="111125"/>
                </a:xfrm>
                <a:custGeom>
                  <a:avLst/>
                  <a:gdLst/>
                  <a:ahLst/>
                  <a:cxnLst/>
                  <a:rect l="l" t="t" r="r" b="b"/>
                  <a:pathLst>
                    <a:path w="100" h="70" extrusionOk="0">
                      <a:moveTo>
                        <a:pt x="100" y="8"/>
                      </a:moveTo>
                      <a:lnTo>
                        <a:pt x="93" y="0"/>
                      </a:lnTo>
                      <a:lnTo>
                        <a:pt x="0" y="59"/>
                      </a:lnTo>
                      <a:lnTo>
                        <a:pt x="3" y="70"/>
                      </a:lnTo>
                      <a:lnTo>
                        <a:pt x="100" y="8"/>
                      </a:lnTo>
                      <a:close/>
                    </a:path>
                  </a:pathLst>
                </a:custGeom>
                <a:solidFill>
                  <a:srgbClr val="FFDE6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70" name="Google Shape;670;p10"/>
                <p:cNvSpPr/>
                <p:nvPr/>
              </p:nvSpPr>
              <p:spPr>
                <a:xfrm>
                  <a:off x="5830888" y="3130551"/>
                  <a:ext cx="161925" cy="119063"/>
                </a:xfrm>
                <a:custGeom>
                  <a:avLst/>
                  <a:gdLst/>
                  <a:ahLst/>
                  <a:cxnLst/>
                  <a:rect l="l" t="t" r="r" b="b"/>
                  <a:pathLst>
                    <a:path w="102" h="75" extrusionOk="0">
                      <a:moveTo>
                        <a:pt x="102" y="8"/>
                      </a:moveTo>
                      <a:lnTo>
                        <a:pt x="3" y="75"/>
                      </a:lnTo>
                      <a:lnTo>
                        <a:pt x="0" y="69"/>
                      </a:lnTo>
                      <a:lnTo>
                        <a:pt x="102" y="0"/>
                      </a:lnTo>
                      <a:lnTo>
                        <a:pt x="102" y="0"/>
                      </a:lnTo>
                      <a:lnTo>
                        <a:pt x="102" y="8"/>
                      </a:lnTo>
                      <a:close/>
                    </a:path>
                  </a:pathLst>
                </a:custGeom>
                <a:solidFill>
                  <a:srgbClr val="FFDE6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71" name="Google Shape;671;p10"/>
                <p:cNvSpPr/>
                <p:nvPr/>
              </p:nvSpPr>
              <p:spPr>
                <a:xfrm>
                  <a:off x="5983288" y="3060701"/>
                  <a:ext cx="133350" cy="636588"/>
                </a:xfrm>
                <a:custGeom>
                  <a:avLst/>
                  <a:gdLst/>
                  <a:ahLst/>
                  <a:cxnLst/>
                  <a:rect l="l" t="t" r="r" b="b"/>
                  <a:pathLst>
                    <a:path w="68" h="324" extrusionOk="0">
                      <a:moveTo>
                        <a:pt x="0" y="12"/>
                      </a:moveTo>
                      <a:cubicBezTo>
                        <a:pt x="68" y="0"/>
                        <a:pt x="68" y="0"/>
                        <a:pt x="68" y="0"/>
                      </a:cubicBezTo>
                      <a:cubicBezTo>
                        <a:pt x="49" y="306"/>
                        <a:pt x="49" y="306"/>
                        <a:pt x="49" y="306"/>
                      </a:cubicBezTo>
                      <a:cubicBezTo>
                        <a:pt x="49" y="311"/>
                        <a:pt x="48" y="316"/>
                        <a:pt x="43" y="320"/>
                      </a:cubicBezTo>
                      <a:cubicBezTo>
                        <a:pt x="36" y="324"/>
                        <a:pt x="28" y="322"/>
                        <a:pt x="23" y="316"/>
                      </a:cubicBezTo>
                      <a:cubicBezTo>
                        <a:pt x="21" y="313"/>
                        <a:pt x="21" y="306"/>
                        <a:pt x="21" y="306"/>
                      </a:cubicBezTo>
                      <a:lnTo>
                        <a:pt x="0" y="12"/>
                      </a:lnTo>
                      <a:close/>
                    </a:path>
                  </a:pathLst>
                </a:custGeom>
                <a:solidFill>
                  <a:srgbClr val="3F3F3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72" name="Google Shape;672;p10"/>
                <p:cNvSpPr/>
                <p:nvPr/>
              </p:nvSpPr>
              <p:spPr>
                <a:xfrm>
                  <a:off x="5983049" y="3007482"/>
                  <a:ext cx="135009" cy="120601"/>
                </a:xfrm>
                <a:custGeom>
                  <a:avLst/>
                  <a:gdLst/>
                  <a:ahLst/>
                  <a:cxnLst/>
                  <a:rect l="l" t="t" r="r" b="b"/>
                  <a:pathLst>
                    <a:path w="135009" h="120601" extrusionOk="0">
                      <a:moveTo>
                        <a:pt x="3415" y="85696"/>
                      </a:moveTo>
                      <a:cubicBezTo>
                        <a:pt x="9298" y="101433"/>
                        <a:pt x="24987" y="113235"/>
                        <a:pt x="40675" y="117170"/>
                      </a:cubicBezTo>
                      <a:cubicBezTo>
                        <a:pt x="30870" y="115203"/>
                        <a:pt x="23026" y="111268"/>
                        <a:pt x="17142" y="107334"/>
                      </a:cubicBezTo>
                      <a:cubicBezTo>
                        <a:pt x="11259" y="101433"/>
                        <a:pt x="5376" y="93564"/>
                        <a:pt x="3415" y="85696"/>
                      </a:cubicBezTo>
                      <a:close/>
                      <a:moveTo>
                        <a:pt x="71769" y="200"/>
                      </a:moveTo>
                      <a:cubicBezTo>
                        <a:pt x="97688" y="-1725"/>
                        <a:pt x="121134" y="10375"/>
                        <a:pt x="131392" y="32376"/>
                      </a:cubicBezTo>
                      <a:cubicBezTo>
                        <a:pt x="134323" y="39710"/>
                        <a:pt x="135422" y="47410"/>
                        <a:pt x="134873" y="55080"/>
                      </a:cubicBezTo>
                      <a:lnTo>
                        <a:pt x="134713" y="55640"/>
                      </a:lnTo>
                      <a:lnTo>
                        <a:pt x="134804" y="56189"/>
                      </a:lnTo>
                      <a:lnTo>
                        <a:pt x="131363" y="67407"/>
                      </a:lnTo>
                      <a:lnTo>
                        <a:pt x="128461" y="77600"/>
                      </a:lnTo>
                      <a:lnTo>
                        <a:pt x="128085" y="78094"/>
                      </a:lnTo>
                      <a:lnTo>
                        <a:pt x="126960" y="81761"/>
                      </a:lnTo>
                      <a:cubicBezTo>
                        <a:pt x="119116" y="95531"/>
                        <a:pt x="105389" y="107334"/>
                        <a:pt x="89701" y="113235"/>
                      </a:cubicBezTo>
                      <a:cubicBezTo>
                        <a:pt x="74012" y="121104"/>
                        <a:pt x="56363" y="123071"/>
                        <a:pt x="40675" y="117170"/>
                      </a:cubicBezTo>
                      <a:cubicBezTo>
                        <a:pt x="48519" y="119137"/>
                        <a:pt x="56853" y="119629"/>
                        <a:pt x="64943" y="118645"/>
                      </a:cubicBezTo>
                      <a:lnTo>
                        <a:pt x="71347" y="116573"/>
                      </a:lnTo>
                      <a:lnTo>
                        <a:pt x="63740" y="118179"/>
                      </a:lnTo>
                      <a:cubicBezTo>
                        <a:pt x="37363" y="119279"/>
                        <a:pt x="13185" y="107179"/>
                        <a:pt x="4392" y="85178"/>
                      </a:cubicBezTo>
                      <a:cubicBezTo>
                        <a:pt x="-9285" y="55844"/>
                        <a:pt x="10254" y="20642"/>
                        <a:pt x="45423" y="6953"/>
                      </a:cubicBezTo>
                      <a:cubicBezTo>
                        <a:pt x="54215" y="3042"/>
                        <a:pt x="63130" y="842"/>
                        <a:pt x="71769" y="200"/>
                      </a:cubicBez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673" name="Google Shape;673;p10"/>
              <p:cNvGrpSpPr/>
              <p:nvPr/>
            </p:nvGrpSpPr>
            <p:grpSpPr>
              <a:xfrm>
                <a:off x="3973098" y="2730345"/>
                <a:ext cx="592419" cy="276626"/>
                <a:chOff x="5334000" y="3683001"/>
                <a:chExt cx="768350" cy="358776"/>
              </a:xfrm>
            </p:grpSpPr>
            <p:sp>
              <p:nvSpPr>
                <p:cNvPr id="674" name="Google Shape;674;p10"/>
                <p:cNvSpPr/>
                <p:nvPr/>
              </p:nvSpPr>
              <p:spPr>
                <a:xfrm>
                  <a:off x="5343525" y="3683001"/>
                  <a:ext cx="350838" cy="131763"/>
                </a:xfrm>
                <a:custGeom>
                  <a:avLst/>
                  <a:gdLst/>
                  <a:ahLst/>
                  <a:cxnLst/>
                  <a:rect l="l" t="t" r="r" b="b"/>
                  <a:pathLst>
                    <a:path w="221" h="83" extrusionOk="0">
                      <a:moveTo>
                        <a:pt x="221" y="54"/>
                      </a:moveTo>
                      <a:lnTo>
                        <a:pt x="157" y="0"/>
                      </a:lnTo>
                      <a:lnTo>
                        <a:pt x="0" y="5"/>
                      </a:lnTo>
                      <a:lnTo>
                        <a:pt x="85" y="83"/>
                      </a:lnTo>
                      <a:lnTo>
                        <a:pt x="221" y="54"/>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75" name="Google Shape;675;p10"/>
                <p:cNvSpPr/>
                <p:nvPr/>
              </p:nvSpPr>
              <p:spPr>
                <a:xfrm>
                  <a:off x="5584825" y="3846514"/>
                  <a:ext cx="239713" cy="187325"/>
                </a:xfrm>
                <a:custGeom>
                  <a:avLst/>
                  <a:gdLst/>
                  <a:ahLst/>
                  <a:cxnLst/>
                  <a:rect l="l" t="t" r="r" b="b"/>
                  <a:pathLst>
                    <a:path w="151" h="118" extrusionOk="0">
                      <a:moveTo>
                        <a:pt x="115" y="0"/>
                      </a:moveTo>
                      <a:lnTo>
                        <a:pt x="151" y="37"/>
                      </a:lnTo>
                      <a:lnTo>
                        <a:pt x="92" y="118"/>
                      </a:lnTo>
                      <a:lnTo>
                        <a:pt x="0" y="40"/>
                      </a:lnTo>
                      <a:lnTo>
                        <a:pt x="115"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76" name="Google Shape;676;p10"/>
                <p:cNvSpPr/>
                <p:nvPr/>
              </p:nvSpPr>
              <p:spPr>
                <a:xfrm>
                  <a:off x="5334000" y="3690939"/>
                  <a:ext cx="144463" cy="131763"/>
                </a:xfrm>
                <a:custGeom>
                  <a:avLst/>
                  <a:gdLst/>
                  <a:ahLst/>
                  <a:cxnLst/>
                  <a:rect l="l" t="t" r="r" b="b"/>
                  <a:pathLst>
                    <a:path w="91" h="83" extrusionOk="0">
                      <a:moveTo>
                        <a:pt x="6" y="0"/>
                      </a:moveTo>
                      <a:lnTo>
                        <a:pt x="0" y="9"/>
                      </a:lnTo>
                      <a:lnTo>
                        <a:pt x="81" y="83"/>
                      </a:lnTo>
                      <a:lnTo>
                        <a:pt x="91" y="78"/>
                      </a:lnTo>
                      <a:lnTo>
                        <a:pt x="6" y="0"/>
                      </a:lnTo>
                      <a:close/>
                    </a:path>
                  </a:pathLst>
                </a:custGeom>
                <a:solidFill>
                  <a:srgbClr val="F4A8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77" name="Google Shape;677;p10"/>
                <p:cNvSpPr/>
                <p:nvPr/>
              </p:nvSpPr>
              <p:spPr>
                <a:xfrm>
                  <a:off x="5570538" y="3910014"/>
                  <a:ext cx="160338" cy="131763"/>
                </a:xfrm>
                <a:custGeom>
                  <a:avLst/>
                  <a:gdLst/>
                  <a:ahLst/>
                  <a:cxnLst/>
                  <a:rect l="l" t="t" r="r" b="b"/>
                  <a:pathLst>
                    <a:path w="101" h="83" extrusionOk="0">
                      <a:moveTo>
                        <a:pt x="9" y="0"/>
                      </a:moveTo>
                      <a:lnTo>
                        <a:pt x="101" y="78"/>
                      </a:lnTo>
                      <a:lnTo>
                        <a:pt x="94" y="83"/>
                      </a:lnTo>
                      <a:lnTo>
                        <a:pt x="0" y="3"/>
                      </a:lnTo>
                      <a:lnTo>
                        <a:pt x="0" y="3"/>
                      </a:lnTo>
                      <a:lnTo>
                        <a:pt x="9" y="0"/>
                      </a:lnTo>
                      <a:close/>
                    </a:path>
                  </a:pathLst>
                </a:custGeom>
                <a:solidFill>
                  <a:srgbClr val="F4A8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78" name="Google Shape;678;p10"/>
                <p:cNvSpPr/>
                <p:nvPr/>
              </p:nvSpPr>
              <p:spPr>
                <a:xfrm>
                  <a:off x="5473700" y="3684589"/>
                  <a:ext cx="628650" cy="250825"/>
                </a:xfrm>
                <a:custGeom>
                  <a:avLst/>
                  <a:gdLst/>
                  <a:ahLst/>
                  <a:cxnLst/>
                  <a:rect l="l" t="t" r="r" b="b"/>
                  <a:pathLst>
                    <a:path w="321" h="128" extrusionOk="0">
                      <a:moveTo>
                        <a:pt x="29" y="128"/>
                      </a:moveTo>
                      <a:cubicBezTo>
                        <a:pt x="0" y="65"/>
                        <a:pt x="0" y="65"/>
                        <a:pt x="0" y="65"/>
                      </a:cubicBezTo>
                      <a:cubicBezTo>
                        <a:pt x="299" y="2"/>
                        <a:pt x="299" y="2"/>
                        <a:pt x="299" y="2"/>
                      </a:cubicBezTo>
                      <a:cubicBezTo>
                        <a:pt x="304" y="0"/>
                        <a:pt x="310" y="0"/>
                        <a:pt x="314" y="4"/>
                      </a:cubicBezTo>
                      <a:cubicBezTo>
                        <a:pt x="320" y="9"/>
                        <a:pt x="321" y="18"/>
                        <a:pt x="316" y="24"/>
                      </a:cubicBezTo>
                      <a:cubicBezTo>
                        <a:pt x="313" y="27"/>
                        <a:pt x="307" y="29"/>
                        <a:pt x="307" y="29"/>
                      </a:cubicBezTo>
                      <a:lnTo>
                        <a:pt x="29" y="128"/>
                      </a:lnTo>
                      <a:close/>
                    </a:path>
                  </a:pathLst>
                </a:custGeom>
                <a:solidFill>
                  <a:srgbClr val="3F3F3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79" name="Google Shape;679;p10"/>
                <p:cNvSpPr/>
                <p:nvPr/>
              </p:nvSpPr>
              <p:spPr>
                <a:xfrm>
                  <a:off x="5432233" y="3810386"/>
                  <a:ext cx="125789" cy="130462"/>
                </a:xfrm>
                <a:custGeom>
                  <a:avLst/>
                  <a:gdLst/>
                  <a:ahLst/>
                  <a:cxnLst/>
                  <a:rect l="l" t="t" r="r" b="b"/>
                  <a:pathLst>
                    <a:path w="125789" h="130462" extrusionOk="0">
                      <a:moveTo>
                        <a:pt x="121391" y="98426"/>
                      </a:moveTo>
                      <a:lnTo>
                        <a:pt x="120861" y="100883"/>
                      </a:lnTo>
                      <a:lnTo>
                        <a:pt x="120927" y="100797"/>
                      </a:lnTo>
                      <a:close/>
                      <a:moveTo>
                        <a:pt x="42140" y="1232"/>
                      </a:moveTo>
                      <a:lnTo>
                        <a:pt x="41181" y="1676"/>
                      </a:lnTo>
                      <a:lnTo>
                        <a:pt x="46309" y="1696"/>
                      </a:lnTo>
                      <a:close/>
                      <a:moveTo>
                        <a:pt x="42878" y="0"/>
                      </a:moveTo>
                      <a:cubicBezTo>
                        <a:pt x="50757" y="0"/>
                        <a:pt x="58636" y="0"/>
                        <a:pt x="68484" y="1971"/>
                      </a:cubicBezTo>
                      <a:cubicBezTo>
                        <a:pt x="84242" y="5914"/>
                        <a:pt x="98030" y="15772"/>
                        <a:pt x="109848" y="29573"/>
                      </a:cubicBezTo>
                      <a:cubicBezTo>
                        <a:pt x="119696" y="43374"/>
                        <a:pt x="125605" y="59147"/>
                        <a:pt x="125605" y="76891"/>
                      </a:cubicBezTo>
                      <a:lnTo>
                        <a:pt x="125587" y="76844"/>
                      </a:lnTo>
                      <a:lnTo>
                        <a:pt x="125600" y="76918"/>
                      </a:lnTo>
                      <a:lnTo>
                        <a:pt x="125605" y="76891"/>
                      </a:lnTo>
                      <a:lnTo>
                        <a:pt x="125600" y="76921"/>
                      </a:lnTo>
                      <a:lnTo>
                        <a:pt x="125789" y="78046"/>
                      </a:lnTo>
                      <a:lnTo>
                        <a:pt x="124141" y="85683"/>
                      </a:lnTo>
                      <a:lnTo>
                        <a:pt x="121666" y="100550"/>
                      </a:lnTo>
                      <a:cubicBezTo>
                        <a:pt x="117727" y="108437"/>
                        <a:pt x="111817" y="116323"/>
                        <a:pt x="105908" y="120266"/>
                      </a:cubicBezTo>
                      <a:lnTo>
                        <a:pt x="110222" y="114675"/>
                      </a:lnTo>
                      <a:lnTo>
                        <a:pt x="106306" y="119631"/>
                      </a:lnTo>
                      <a:cubicBezTo>
                        <a:pt x="80656" y="139316"/>
                        <a:pt x="41195" y="131442"/>
                        <a:pt x="17519" y="101915"/>
                      </a:cubicBezTo>
                      <a:cubicBezTo>
                        <a:pt x="-6158" y="70418"/>
                        <a:pt x="-6158" y="31048"/>
                        <a:pt x="19492" y="11363"/>
                      </a:cubicBezTo>
                      <a:lnTo>
                        <a:pt x="26752" y="8071"/>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680" name="Google Shape;680;p10"/>
              <p:cNvGrpSpPr/>
              <p:nvPr/>
            </p:nvGrpSpPr>
            <p:grpSpPr>
              <a:xfrm>
                <a:off x="5956171" y="2563261"/>
                <a:ext cx="317018" cy="271730"/>
                <a:chOff x="7496784" y="3881993"/>
                <a:chExt cx="321165" cy="275284"/>
              </a:xfrm>
            </p:grpSpPr>
            <p:sp>
              <p:nvSpPr>
                <p:cNvPr id="681" name="Google Shape;681;p10"/>
                <p:cNvSpPr/>
                <p:nvPr/>
              </p:nvSpPr>
              <p:spPr>
                <a:xfrm>
                  <a:off x="7496784" y="3881993"/>
                  <a:ext cx="321165" cy="275284"/>
                </a:xfrm>
                <a:custGeom>
                  <a:avLst/>
                  <a:gdLst/>
                  <a:ahLst/>
                  <a:cxnLst/>
                  <a:rect l="l" t="t" r="r" b="b"/>
                  <a:pathLst>
                    <a:path w="259" h="222" extrusionOk="0">
                      <a:moveTo>
                        <a:pt x="65" y="222"/>
                      </a:moveTo>
                      <a:lnTo>
                        <a:pt x="0" y="111"/>
                      </a:lnTo>
                      <a:lnTo>
                        <a:pt x="65" y="0"/>
                      </a:lnTo>
                      <a:lnTo>
                        <a:pt x="195" y="0"/>
                      </a:lnTo>
                      <a:lnTo>
                        <a:pt x="259" y="111"/>
                      </a:lnTo>
                      <a:lnTo>
                        <a:pt x="195" y="222"/>
                      </a:lnTo>
                      <a:lnTo>
                        <a:pt x="65" y="222"/>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682" name="Google Shape;682;p10"/>
                <p:cNvGrpSpPr/>
                <p:nvPr/>
              </p:nvGrpSpPr>
              <p:grpSpPr>
                <a:xfrm>
                  <a:off x="7573652" y="3935778"/>
                  <a:ext cx="167429" cy="167715"/>
                  <a:chOff x="7275629" y="3973834"/>
                  <a:chExt cx="464344" cy="465138"/>
                </a:xfrm>
              </p:grpSpPr>
              <p:sp>
                <p:nvSpPr>
                  <p:cNvPr id="683" name="Google Shape;683;p10"/>
                  <p:cNvSpPr/>
                  <p:nvPr/>
                </p:nvSpPr>
                <p:spPr>
                  <a:xfrm>
                    <a:off x="7275629" y="4017490"/>
                    <a:ext cx="423069" cy="421482"/>
                  </a:xfrm>
                  <a:custGeom>
                    <a:avLst/>
                    <a:gdLst/>
                    <a:ahLst/>
                    <a:cxnLst/>
                    <a:rect l="l" t="t" r="r" b="b"/>
                    <a:pathLst>
                      <a:path w="21502" h="21600" extrusionOk="0">
                        <a:moveTo>
                          <a:pt x="19917" y="7880"/>
                        </a:moveTo>
                        <a:lnTo>
                          <a:pt x="18875" y="8932"/>
                        </a:lnTo>
                        <a:cubicBezTo>
                          <a:pt x="18730" y="9079"/>
                          <a:pt x="18497" y="9079"/>
                          <a:pt x="18353" y="8932"/>
                        </a:cubicBezTo>
                        <a:lnTo>
                          <a:pt x="17048" y="7617"/>
                        </a:lnTo>
                        <a:lnTo>
                          <a:pt x="15991" y="10290"/>
                        </a:lnTo>
                        <a:lnTo>
                          <a:pt x="16080" y="10064"/>
                        </a:lnTo>
                        <a:cubicBezTo>
                          <a:pt x="13859" y="7826"/>
                          <a:pt x="11601" y="7544"/>
                          <a:pt x="9565" y="7291"/>
                        </a:cubicBezTo>
                        <a:cubicBezTo>
                          <a:pt x="8910" y="7210"/>
                          <a:pt x="8276" y="7126"/>
                          <a:pt x="7652" y="6990"/>
                        </a:cubicBezTo>
                        <a:lnTo>
                          <a:pt x="13918" y="4456"/>
                        </a:lnTo>
                        <a:lnTo>
                          <a:pt x="12652" y="3179"/>
                        </a:lnTo>
                        <a:cubicBezTo>
                          <a:pt x="12508" y="3033"/>
                          <a:pt x="12508" y="2798"/>
                          <a:pt x="12652" y="2652"/>
                        </a:cubicBezTo>
                        <a:lnTo>
                          <a:pt x="13695" y="1598"/>
                        </a:lnTo>
                        <a:cubicBezTo>
                          <a:pt x="13840" y="1453"/>
                          <a:pt x="14073" y="1453"/>
                          <a:pt x="14217" y="1598"/>
                        </a:cubicBezTo>
                        <a:lnTo>
                          <a:pt x="19917" y="7353"/>
                        </a:lnTo>
                        <a:cubicBezTo>
                          <a:pt x="20062" y="7499"/>
                          <a:pt x="20062" y="7734"/>
                          <a:pt x="19917" y="7880"/>
                        </a:cubicBezTo>
                        <a:moveTo>
                          <a:pt x="12292" y="19639"/>
                        </a:moveTo>
                        <a:cubicBezTo>
                          <a:pt x="12200" y="19872"/>
                          <a:pt x="11999" y="20044"/>
                          <a:pt x="11756" y="20095"/>
                        </a:cubicBezTo>
                        <a:cubicBezTo>
                          <a:pt x="11700" y="20106"/>
                          <a:pt x="11643" y="20111"/>
                          <a:pt x="11587" y="20110"/>
                        </a:cubicBezTo>
                        <a:cubicBezTo>
                          <a:pt x="11400" y="20105"/>
                          <a:pt x="11219" y="20030"/>
                          <a:pt x="11084" y="19892"/>
                        </a:cubicBezTo>
                        <a:lnTo>
                          <a:pt x="1692" y="10517"/>
                        </a:lnTo>
                        <a:cubicBezTo>
                          <a:pt x="1519" y="10343"/>
                          <a:pt x="1443" y="10094"/>
                          <a:pt x="1488" y="9852"/>
                        </a:cubicBezTo>
                        <a:cubicBezTo>
                          <a:pt x="1533" y="9610"/>
                          <a:pt x="1695" y="9407"/>
                          <a:pt x="1917" y="9308"/>
                        </a:cubicBezTo>
                        <a:lnTo>
                          <a:pt x="6505" y="7453"/>
                        </a:lnTo>
                        <a:cubicBezTo>
                          <a:pt x="9597" y="8490"/>
                          <a:pt x="12689" y="7491"/>
                          <a:pt x="15781" y="10821"/>
                        </a:cubicBezTo>
                        <a:cubicBezTo>
                          <a:pt x="15781" y="10821"/>
                          <a:pt x="12292" y="19639"/>
                          <a:pt x="12292" y="19639"/>
                        </a:cubicBezTo>
                        <a:close/>
                        <a:moveTo>
                          <a:pt x="15260" y="545"/>
                        </a:moveTo>
                        <a:cubicBezTo>
                          <a:pt x="14912" y="193"/>
                          <a:pt x="14449" y="0"/>
                          <a:pt x="13956" y="0"/>
                        </a:cubicBezTo>
                        <a:cubicBezTo>
                          <a:pt x="13463" y="0"/>
                          <a:pt x="13000" y="193"/>
                          <a:pt x="12651" y="546"/>
                        </a:cubicBezTo>
                        <a:lnTo>
                          <a:pt x="11610" y="1598"/>
                        </a:lnTo>
                        <a:cubicBezTo>
                          <a:pt x="11261" y="1949"/>
                          <a:pt x="11068" y="2417"/>
                          <a:pt x="11068" y="2915"/>
                        </a:cubicBezTo>
                        <a:cubicBezTo>
                          <a:pt x="11068" y="3265"/>
                          <a:pt x="11164" y="3601"/>
                          <a:pt x="11342" y="3893"/>
                        </a:cubicBezTo>
                        <a:lnTo>
                          <a:pt x="1324" y="7944"/>
                        </a:lnTo>
                        <a:cubicBezTo>
                          <a:pt x="654" y="8241"/>
                          <a:pt x="173" y="8851"/>
                          <a:pt x="38" y="9575"/>
                        </a:cubicBezTo>
                        <a:cubicBezTo>
                          <a:pt x="-98" y="10302"/>
                          <a:pt x="130" y="11048"/>
                          <a:pt x="654" y="11576"/>
                        </a:cubicBezTo>
                        <a:lnTo>
                          <a:pt x="10041" y="20946"/>
                        </a:lnTo>
                        <a:cubicBezTo>
                          <a:pt x="10445" y="21354"/>
                          <a:pt x="10982" y="21586"/>
                          <a:pt x="11549" y="21599"/>
                        </a:cubicBezTo>
                        <a:cubicBezTo>
                          <a:pt x="11562" y="21599"/>
                          <a:pt x="11593" y="21599"/>
                          <a:pt x="11605" y="21599"/>
                        </a:cubicBezTo>
                        <a:cubicBezTo>
                          <a:pt x="11754" y="21599"/>
                          <a:pt x="11906" y="21584"/>
                          <a:pt x="12056" y="21553"/>
                        </a:cubicBezTo>
                        <a:cubicBezTo>
                          <a:pt x="12789" y="21399"/>
                          <a:pt x="13390" y="20888"/>
                          <a:pt x="13662" y="20191"/>
                        </a:cubicBezTo>
                        <a:lnTo>
                          <a:pt x="17604" y="10229"/>
                        </a:lnTo>
                        <a:cubicBezTo>
                          <a:pt x="17902" y="10426"/>
                          <a:pt x="18250" y="10532"/>
                          <a:pt x="18613" y="10532"/>
                        </a:cubicBezTo>
                        <a:cubicBezTo>
                          <a:pt x="19107" y="10532"/>
                          <a:pt x="19570" y="10338"/>
                          <a:pt x="19918" y="9986"/>
                        </a:cubicBezTo>
                        <a:lnTo>
                          <a:pt x="20957" y="8937"/>
                        </a:lnTo>
                        <a:cubicBezTo>
                          <a:pt x="21308" y="8585"/>
                          <a:pt x="21502" y="8116"/>
                          <a:pt x="21502" y="7617"/>
                        </a:cubicBezTo>
                        <a:cubicBezTo>
                          <a:pt x="21502" y="7117"/>
                          <a:pt x="21308" y="6648"/>
                          <a:pt x="20961" y="6300"/>
                        </a:cubicBezTo>
                        <a:cubicBezTo>
                          <a:pt x="20961" y="6300"/>
                          <a:pt x="15260" y="545"/>
                          <a:pt x="15260" y="54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84" name="Google Shape;684;p10"/>
                  <p:cNvSpPr/>
                  <p:nvPr/>
                </p:nvSpPr>
                <p:spPr>
                  <a:xfrm>
                    <a:off x="7478829" y="4206403"/>
                    <a:ext cx="72231" cy="73025"/>
                  </a:xfrm>
                  <a:custGeom>
                    <a:avLst/>
                    <a:gdLst/>
                    <a:ahLst/>
                    <a:cxnLst/>
                    <a:rect l="l" t="t" r="r" b="b"/>
                    <a:pathLst>
                      <a:path w="21600" h="21600" extrusionOk="0">
                        <a:moveTo>
                          <a:pt x="10800" y="4320"/>
                        </a:moveTo>
                        <a:cubicBezTo>
                          <a:pt x="14381" y="4320"/>
                          <a:pt x="17279" y="7222"/>
                          <a:pt x="17279" y="10800"/>
                        </a:cubicBezTo>
                        <a:cubicBezTo>
                          <a:pt x="17279" y="14377"/>
                          <a:pt x="14381" y="17279"/>
                          <a:pt x="10800" y="17279"/>
                        </a:cubicBezTo>
                        <a:cubicBezTo>
                          <a:pt x="7218" y="17279"/>
                          <a:pt x="4319" y="14377"/>
                          <a:pt x="4319" y="10800"/>
                        </a:cubicBezTo>
                        <a:cubicBezTo>
                          <a:pt x="4319" y="7222"/>
                          <a:pt x="7218" y="4320"/>
                          <a:pt x="10800" y="4320"/>
                        </a:cubicBezTo>
                        <a:moveTo>
                          <a:pt x="10800" y="21599"/>
                        </a:moveTo>
                        <a:cubicBezTo>
                          <a:pt x="16752" y="21599"/>
                          <a:pt x="21600" y="16756"/>
                          <a:pt x="21600" y="10800"/>
                        </a:cubicBezTo>
                        <a:cubicBezTo>
                          <a:pt x="21600" y="4843"/>
                          <a:pt x="16752" y="0"/>
                          <a:pt x="10800" y="0"/>
                        </a:cubicBezTo>
                        <a:cubicBezTo>
                          <a:pt x="4847" y="0"/>
                          <a:pt x="0" y="4843"/>
                          <a:pt x="0" y="10800"/>
                        </a:cubicBezTo>
                        <a:cubicBezTo>
                          <a:pt x="0" y="16756"/>
                          <a:pt x="4847" y="21599"/>
                          <a:pt x="10800" y="21599"/>
                        </a:cubicBezTo>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85" name="Google Shape;685;p10"/>
                  <p:cNvSpPr/>
                  <p:nvPr/>
                </p:nvSpPr>
                <p:spPr>
                  <a:xfrm>
                    <a:off x="7667742" y="3973834"/>
                    <a:ext cx="72231" cy="73025"/>
                  </a:xfrm>
                  <a:custGeom>
                    <a:avLst/>
                    <a:gdLst/>
                    <a:ahLst/>
                    <a:cxnLst/>
                    <a:rect l="l" t="t" r="r" b="b"/>
                    <a:pathLst>
                      <a:path w="21600" h="21600" extrusionOk="0">
                        <a:moveTo>
                          <a:pt x="10800" y="17279"/>
                        </a:moveTo>
                        <a:cubicBezTo>
                          <a:pt x="7218" y="17279"/>
                          <a:pt x="4320" y="14377"/>
                          <a:pt x="4320" y="10800"/>
                        </a:cubicBezTo>
                        <a:cubicBezTo>
                          <a:pt x="4320" y="7222"/>
                          <a:pt x="7218" y="4320"/>
                          <a:pt x="10800" y="4320"/>
                        </a:cubicBezTo>
                        <a:cubicBezTo>
                          <a:pt x="14381" y="4320"/>
                          <a:pt x="17280" y="7222"/>
                          <a:pt x="17280" y="10800"/>
                        </a:cubicBezTo>
                        <a:cubicBezTo>
                          <a:pt x="17280" y="14377"/>
                          <a:pt x="14381" y="17279"/>
                          <a:pt x="10800" y="17279"/>
                        </a:cubicBezTo>
                        <a:moveTo>
                          <a:pt x="10800" y="0"/>
                        </a:moveTo>
                        <a:cubicBezTo>
                          <a:pt x="4847" y="0"/>
                          <a:pt x="0" y="4843"/>
                          <a:pt x="0" y="10800"/>
                        </a:cubicBezTo>
                        <a:cubicBezTo>
                          <a:pt x="0" y="16756"/>
                          <a:pt x="4847" y="21599"/>
                          <a:pt x="10800" y="21599"/>
                        </a:cubicBezTo>
                        <a:cubicBezTo>
                          <a:pt x="16752" y="21599"/>
                          <a:pt x="21600" y="16756"/>
                          <a:pt x="21600" y="10800"/>
                        </a:cubicBezTo>
                        <a:cubicBezTo>
                          <a:pt x="21600" y="4843"/>
                          <a:pt x="16752" y="0"/>
                          <a:pt x="10800" y="0"/>
                        </a:cubicBezTo>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86" name="Google Shape;686;p10"/>
                  <p:cNvSpPr/>
                  <p:nvPr/>
                </p:nvSpPr>
                <p:spPr>
                  <a:xfrm>
                    <a:off x="7391517" y="4192115"/>
                    <a:ext cx="57944" cy="57944"/>
                  </a:xfrm>
                  <a:custGeom>
                    <a:avLst/>
                    <a:gdLst/>
                    <a:ahLst/>
                    <a:cxnLst/>
                    <a:rect l="l" t="t" r="r" b="b"/>
                    <a:pathLst>
                      <a:path w="21600" h="21600" extrusionOk="0">
                        <a:moveTo>
                          <a:pt x="10800" y="5400"/>
                        </a:moveTo>
                        <a:cubicBezTo>
                          <a:pt x="13779" y="5400"/>
                          <a:pt x="16199" y="7815"/>
                          <a:pt x="16199" y="10800"/>
                        </a:cubicBezTo>
                        <a:cubicBezTo>
                          <a:pt x="16199" y="13784"/>
                          <a:pt x="13779" y="16200"/>
                          <a:pt x="10800" y="16200"/>
                        </a:cubicBezTo>
                        <a:cubicBezTo>
                          <a:pt x="7820" y="16200"/>
                          <a:pt x="5399" y="13784"/>
                          <a:pt x="5399" y="10800"/>
                        </a:cubicBezTo>
                        <a:cubicBezTo>
                          <a:pt x="5399" y="7815"/>
                          <a:pt x="7820" y="5400"/>
                          <a:pt x="10800" y="5400"/>
                        </a:cubicBezTo>
                        <a:moveTo>
                          <a:pt x="0" y="10800"/>
                        </a:moveTo>
                        <a:cubicBezTo>
                          <a:pt x="0" y="16753"/>
                          <a:pt x="4843" y="21599"/>
                          <a:pt x="10800" y="21599"/>
                        </a:cubicBezTo>
                        <a:cubicBezTo>
                          <a:pt x="16756" y="21599"/>
                          <a:pt x="21600" y="16753"/>
                          <a:pt x="21600" y="10800"/>
                        </a:cubicBezTo>
                        <a:cubicBezTo>
                          <a:pt x="21600" y="4846"/>
                          <a:pt x="16756" y="0"/>
                          <a:pt x="10800" y="0"/>
                        </a:cubicBezTo>
                        <a:cubicBezTo>
                          <a:pt x="4843" y="0"/>
                          <a:pt x="0" y="4846"/>
                          <a:pt x="0" y="10800"/>
                        </a:cubicBezTo>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87" name="Google Shape;687;p10"/>
                  <p:cNvSpPr/>
                  <p:nvPr/>
                </p:nvSpPr>
                <p:spPr>
                  <a:xfrm>
                    <a:off x="7449460" y="4293715"/>
                    <a:ext cx="29369" cy="28575"/>
                  </a:xfrm>
                  <a:custGeom>
                    <a:avLst/>
                    <a:gdLst/>
                    <a:ahLst/>
                    <a:cxnLst/>
                    <a:rect l="l" t="t" r="r" b="b"/>
                    <a:pathLst>
                      <a:path w="21600" h="21600" extrusionOk="0">
                        <a:moveTo>
                          <a:pt x="10800" y="21599"/>
                        </a:moveTo>
                        <a:cubicBezTo>
                          <a:pt x="16758" y="21599"/>
                          <a:pt x="21600" y="16769"/>
                          <a:pt x="21600" y="10800"/>
                        </a:cubicBezTo>
                        <a:cubicBezTo>
                          <a:pt x="21600" y="4830"/>
                          <a:pt x="16758" y="0"/>
                          <a:pt x="10800" y="0"/>
                        </a:cubicBezTo>
                        <a:cubicBezTo>
                          <a:pt x="4841" y="0"/>
                          <a:pt x="0" y="4830"/>
                          <a:pt x="0" y="10800"/>
                        </a:cubicBezTo>
                        <a:cubicBezTo>
                          <a:pt x="0" y="16769"/>
                          <a:pt x="4841" y="21599"/>
                          <a:pt x="10800" y="21599"/>
                        </a:cubicBezTo>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88" name="Google Shape;688;p10"/>
                  <p:cNvSpPr/>
                  <p:nvPr/>
                </p:nvSpPr>
                <p:spPr>
                  <a:xfrm>
                    <a:off x="7682029" y="4075434"/>
                    <a:ext cx="28575" cy="29369"/>
                  </a:xfrm>
                  <a:custGeom>
                    <a:avLst/>
                    <a:gdLst/>
                    <a:ahLst/>
                    <a:cxnLst/>
                    <a:rect l="l" t="t" r="r" b="b"/>
                    <a:pathLst>
                      <a:path w="21600" h="21600" extrusionOk="0">
                        <a:moveTo>
                          <a:pt x="10800" y="0"/>
                        </a:moveTo>
                        <a:cubicBezTo>
                          <a:pt x="4841" y="0"/>
                          <a:pt x="0" y="4830"/>
                          <a:pt x="0" y="10800"/>
                        </a:cubicBezTo>
                        <a:cubicBezTo>
                          <a:pt x="0" y="16769"/>
                          <a:pt x="4841" y="21599"/>
                          <a:pt x="10800" y="21599"/>
                        </a:cubicBezTo>
                        <a:cubicBezTo>
                          <a:pt x="16758" y="21599"/>
                          <a:pt x="21600" y="16769"/>
                          <a:pt x="21600" y="10800"/>
                        </a:cubicBezTo>
                        <a:cubicBezTo>
                          <a:pt x="21600" y="4830"/>
                          <a:pt x="16758" y="0"/>
                          <a:pt x="10800" y="0"/>
                        </a:cubicBezTo>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grpSp>
            <p:nvGrpSpPr>
              <p:cNvPr id="689" name="Google Shape;689;p10"/>
              <p:cNvGrpSpPr/>
              <p:nvPr/>
            </p:nvGrpSpPr>
            <p:grpSpPr>
              <a:xfrm>
                <a:off x="4417168" y="4095336"/>
                <a:ext cx="319466" cy="272954"/>
                <a:chOff x="5937650" y="5434109"/>
                <a:chExt cx="323645" cy="276524"/>
              </a:xfrm>
            </p:grpSpPr>
            <p:sp>
              <p:nvSpPr>
                <p:cNvPr id="690" name="Google Shape;690;p10"/>
                <p:cNvSpPr/>
                <p:nvPr/>
              </p:nvSpPr>
              <p:spPr>
                <a:xfrm>
                  <a:off x="5937650" y="5434109"/>
                  <a:ext cx="323645" cy="276524"/>
                </a:xfrm>
                <a:custGeom>
                  <a:avLst/>
                  <a:gdLst/>
                  <a:ahLst/>
                  <a:cxnLst/>
                  <a:rect l="l" t="t" r="r" b="b"/>
                  <a:pathLst>
                    <a:path w="261" h="223" extrusionOk="0">
                      <a:moveTo>
                        <a:pt x="66" y="223"/>
                      </a:moveTo>
                      <a:lnTo>
                        <a:pt x="0" y="111"/>
                      </a:lnTo>
                      <a:lnTo>
                        <a:pt x="66" y="0"/>
                      </a:lnTo>
                      <a:lnTo>
                        <a:pt x="196" y="0"/>
                      </a:lnTo>
                      <a:lnTo>
                        <a:pt x="261" y="111"/>
                      </a:lnTo>
                      <a:lnTo>
                        <a:pt x="196" y="223"/>
                      </a:lnTo>
                      <a:lnTo>
                        <a:pt x="66" y="223"/>
                      </a:ln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91" name="Google Shape;691;p10"/>
                <p:cNvSpPr/>
                <p:nvPr/>
              </p:nvSpPr>
              <p:spPr>
                <a:xfrm>
                  <a:off x="6015758" y="5519074"/>
                  <a:ext cx="167429" cy="125643"/>
                </a:xfrm>
                <a:custGeom>
                  <a:avLst/>
                  <a:gdLst/>
                  <a:ahLst/>
                  <a:cxnLst/>
                  <a:rect l="l" t="t" r="r" b="b"/>
                  <a:pathLst>
                    <a:path w="21596" h="21600" extrusionOk="0">
                      <a:moveTo>
                        <a:pt x="4511" y="2151"/>
                      </a:moveTo>
                      <a:lnTo>
                        <a:pt x="6064" y="3877"/>
                      </a:lnTo>
                      <a:lnTo>
                        <a:pt x="4246" y="6302"/>
                      </a:lnTo>
                      <a:lnTo>
                        <a:pt x="1353" y="6302"/>
                      </a:lnTo>
                      <a:cubicBezTo>
                        <a:pt x="1353" y="6302"/>
                        <a:pt x="4511" y="2151"/>
                        <a:pt x="4511" y="2151"/>
                      </a:cubicBezTo>
                      <a:close/>
                      <a:moveTo>
                        <a:pt x="17348" y="6302"/>
                      </a:moveTo>
                      <a:lnTo>
                        <a:pt x="15531" y="3877"/>
                      </a:lnTo>
                      <a:lnTo>
                        <a:pt x="17082" y="2153"/>
                      </a:lnTo>
                      <a:lnTo>
                        <a:pt x="20191" y="6302"/>
                      </a:lnTo>
                      <a:cubicBezTo>
                        <a:pt x="20191" y="6302"/>
                        <a:pt x="17348" y="6302"/>
                        <a:pt x="17348" y="6302"/>
                      </a:cubicBezTo>
                      <a:close/>
                      <a:moveTo>
                        <a:pt x="17264" y="7202"/>
                      </a:moveTo>
                      <a:lnTo>
                        <a:pt x="19663" y="7202"/>
                      </a:lnTo>
                      <a:lnTo>
                        <a:pt x="13021" y="16638"/>
                      </a:lnTo>
                      <a:cubicBezTo>
                        <a:pt x="13021" y="16638"/>
                        <a:pt x="17264" y="7202"/>
                        <a:pt x="17264" y="7202"/>
                      </a:cubicBezTo>
                      <a:close/>
                      <a:moveTo>
                        <a:pt x="8574" y="16637"/>
                      </a:moveTo>
                      <a:lnTo>
                        <a:pt x="1933" y="7202"/>
                      </a:lnTo>
                      <a:lnTo>
                        <a:pt x="4330" y="7202"/>
                      </a:lnTo>
                      <a:cubicBezTo>
                        <a:pt x="4330" y="7202"/>
                        <a:pt x="8574" y="16637"/>
                        <a:pt x="8574" y="16637"/>
                      </a:cubicBezTo>
                      <a:close/>
                      <a:moveTo>
                        <a:pt x="8429" y="7202"/>
                      </a:moveTo>
                      <a:lnTo>
                        <a:pt x="10084" y="18249"/>
                      </a:lnTo>
                      <a:lnTo>
                        <a:pt x="5117" y="7202"/>
                      </a:lnTo>
                      <a:cubicBezTo>
                        <a:pt x="5117" y="7202"/>
                        <a:pt x="8429" y="7202"/>
                        <a:pt x="8429" y="7202"/>
                      </a:cubicBezTo>
                      <a:close/>
                      <a:moveTo>
                        <a:pt x="6584" y="4456"/>
                      </a:moveTo>
                      <a:lnTo>
                        <a:pt x="8246" y="6302"/>
                      </a:lnTo>
                      <a:lnTo>
                        <a:pt x="5200" y="6302"/>
                      </a:lnTo>
                      <a:cubicBezTo>
                        <a:pt x="5200" y="6302"/>
                        <a:pt x="6584" y="4456"/>
                        <a:pt x="6584" y="4456"/>
                      </a:cubicBezTo>
                      <a:close/>
                      <a:moveTo>
                        <a:pt x="6543" y="3238"/>
                      </a:moveTo>
                      <a:lnTo>
                        <a:pt x="5250" y="1800"/>
                      </a:lnTo>
                      <a:lnTo>
                        <a:pt x="7621" y="1800"/>
                      </a:lnTo>
                      <a:cubicBezTo>
                        <a:pt x="7621" y="1800"/>
                        <a:pt x="6543" y="3238"/>
                        <a:pt x="6543" y="3238"/>
                      </a:cubicBezTo>
                      <a:close/>
                      <a:moveTo>
                        <a:pt x="10797" y="3466"/>
                      </a:moveTo>
                      <a:lnTo>
                        <a:pt x="9299" y="1800"/>
                      </a:lnTo>
                      <a:lnTo>
                        <a:pt x="12296" y="1800"/>
                      </a:lnTo>
                      <a:cubicBezTo>
                        <a:pt x="12296" y="1800"/>
                        <a:pt x="10797" y="3466"/>
                        <a:pt x="10797" y="3466"/>
                      </a:cubicBezTo>
                      <a:close/>
                      <a:moveTo>
                        <a:pt x="13974" y="1800"/>
                      </a:moveTo>
                      <a:lnTo>
                        <a:pt x="16345" y="1800"/>
                      </a:lnTo>
                      <a:lnTo>
                        <a:pt x="15052" y="3238"/>
                      </a:lnTo>
                      <a:cubicBezTo>
                        <a:pt x="15052" y="3238"/>
                        <a:pt x="13974" y="1800"/>
                        <a:pt x="13974" y="1800"/>
                      </a:cubicBezTo>
                      <a:close/>
                      <a:moveTo>
                        <a:pt x="13349" y="6302"/>
                      </a:moveTo>
                      <a:lnTo>
                        <a:pt x="15011" y="4456"/>
                      </a:lnTo>
                      <a:lnTo>
                        <a:pt x="16394" y="6302"/>
                      </a:lnTo>
                      <a:cubicBezTo>
                        <a:pt x="16394" y="6302"/>
                        <a:pt x="13349" y="6302"/>
                        <a:pt x="13349" y="6302"/>
                      </a:cubicBezTo>
                      <a:close/>
                      <a:moveTo>
                        <a:pt x="13166" y="7202"/>
                      </a:moveTo>
                      <a:lnTo>
                        <a:pt x="16478" y="7202"/>
                      </a:lnTo>
                      <a:lnTo>
                        <a:pt x="11511" y="18249"/>
                      </a:lnTo>
                      <a:cubicBezTo>
                        <a:pt x="11511" y="18249"/>
                        <a:pt x="13166" y="7202"/>
                        <a:pt x="13166" y="7202"/>
                      </a:cubicBezTo>
                      <a:close/>
                      <a:moveTo>
                        <a:pt x="12478" y="7202"/>
                      </a:moveTo>
                      <a:lnTo>
                        <a:pt x="10797" y="18414"/>
                      </a:lnTo>
                      <a:lnTo>
                        <a:pt x="9117" y="7202"/>
                      </a:lnTo>
                      <a:cubicBezTo>
                        <a:pt x="9117" y="7202"/>
                        <a:pt x="12478" y="7202"/>
                        <a:pt x="12478" y="7202"/>
                      </a:cubicBezTo>
                      <a:close/>
                      <a:moveTo>
                        <a:pt x="8773" y="5716"/>
                      </a:moveTo>
                      <a:lnTo>
                        <a:pt x="7064" y="3817"/>
                      </a:lnTo>
                      <a:lnTo>
                        <a:pt x="8426" y="2000"/>
                      </a:lnTo>
                      <a:lnTo>
                        <a:pt x="10270" y="4051"/>
                      </a:lnTo>
                      <a:cubicBezTo>
                        <a:pt x="10270" y="4051"/>
                        <a:pt x="8773" y="5716"/>
                        <a:pt x="8773" y="5716"/>
                      </a:cubicBezTo>
                      <a:close/>
                      <a:moveTo>
                        <a:pt x="11325" y="4051"/>
                      </a:moveTo>
                      <a:lnTo>
                        <a:pt x="13169" y="2000"/>
                      </a:lnTo>
                      <a:lnTo>
                        <a:pt x="14531" y="3817"/>
                      </a:lnTo>
                      <a:lnTo>
                        <a:pt x="12822" y="5716"/>
                      </a:lnTo>
                      <a:cubicBezTo>
                        <a:pt x="12822" y="5716"/>
                        <a:pt x="11325" y="4051"/>
                        <a:pt x="11325" y="4051"/>
                      </a:cubicBezTo>
                      <a:close/>
                      <a:moveTo>
                        <a:pt x="12296" y="6302"/>
                      </a:moveTo>
                      <a:lnTo>
                        <a:pt x="9299" y="6302"/>
                      </a:lnTo>
                      <a:lnTo>
                        <a:pt x="10797" y="4638"/>
                      </a:lnTo>
                      <a:cubicBezTo>
                        <a:pt x="10797" y="4638"/>
                        <a:pt x="12296" y="6302"/>
                        <a:pt x="12296" y="6302"/>
                      </a:cubicBezTo>
                      <a:close/>
                      <a:moveTo>
                        <a:pt x="21200" y="5102"/>
                      </a:moveTo>
                      <a:lnTo>
                        <a:pt x="17771" y="527"/>
                      </a:lnTo>
                      <a:cubicBezTo>
                        <a:pt x="17518" y="189"/>
                        <a:pt x="17176" y="0"/>
                        <a:pt x="16817" y="0"/>
                      </a:cubicBezTo>
                      <a:lnTo>
                        <a:pt x="4779" y="0"/>
                      </a:lnTo>
                      <a:cubicBezTo>
                        <a:pt x="4420" y="0"/>
                        <a:pt x="4077" y="189"/>
                        <a:pt x="3824" y="527"/>
                      </a:cubicBezTo>
                      <a:lnTo>
                        <a:pt x="395" y="5102"/>
                      </a:lnTo>
                      <a:cubicBezTo>
                        <a:pt x="131" y="5455"/>
                        <a:pt x="-1" y="5921"/>
                        <a:pt x="-1" y="6387"/>
                      </a:cubicBezTo>
                      <a:cubicBezTo>
                        <a:pt x="1" y="6810"/>
                        <a:pt x="114" y="7233"/>
                        <a:pt x="341" y="7573"/>
                      </a:cubicBezTo>
                      <a:lnTo>
                        <a:pt x="9788" y="20995"/>
                      </a:lnTo>
                      <a:cubicBezTo>
                        <a:pt x="10045" y="21379"/>
                        <a:pt x="10412" y="21599"/>
                        <a:pt x="10797" y="21599"/>
                      </a:cubicBezTo>
                      <a:cubicBezTo>
                        <a:pt x="11183" y="21599"/>
                        <a:pt x="11550" y="21379"/>
                        <a:pt x="11807" y="20995"/>
                      </a:cubicBezTo>
                      <a:lnTo>
                        <a:pt x="21255" y="7573"/>
                      </a:lnTo>
                      <a:cubicBezTo>
                        <a:pt x="21485" y="7226"/>
                        <a:pt x="21598" y="6791"/>
                        <a:pt x="21595" y="6359"/>
                      </a:cubicBezTo>
                      <a:cubicBezTo>
                        <a:pt x="21593" y="5902"/>
                        <a:pt x="21459" y="5449"/>
                        <a:pt x="21200" y="5102"/>
                      </a:cubicBezTo>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692" name="Google Shape;692;p10"/>
              <p:cNvGrpSpPr/>
              <p:nvPr/>
            </p:nvGrpSpPr>
            <p:grpSpPr>
              <a:xfrm>
                <a:off x="2861488" y="2563261"/>
                <a:ext cx="317018" cy="271730"/>
                <a:chOff x="4361621" y="3881993"/>
                <a:chExt cx="321165" cy="275284"/>
              </a:xfrm>
            </p:grpSpPr>
            <p:sp>
              <p:nvSpPr>
                <p:cNvPr id="693" name="Google Shape;693;p10"/>
                <p:cNvSpPr/>
                <p:nvPr/>
              </p:nvSpPr>
              <p:spPr>
                <a:xfrm>
                  <a:off x="4361621" y="3881993"/>
                  <a:ext cx="321165" cy="275284"/>
                </a:xfrm>
                <a:custGeom>
                  <a:avLst/>
                  <a:gdLst/>
                  <a:ahLst/>
                  <a:cxnLst/>
                  <a:rect l="l" t="t" r="r" b="b"/>
                  <a:pathLst>
                    <a:path w="259" h="222" extrusionOk="0">
                      <a:moveTo>
                        <a:pt x="64" y="222"/>
                      </a:moveTo>
                      <a:lnTo>
                        <a:pt x="0" y="111"/>
                      </a:lnTo>
                      <a:lnTo>
                        <a:pt x="64" y="0"/>
                      </a:lnTo>
                      <a:lnTo>
                        <a:pt x="195" y="0"/>
                      </a:lnTo>
                      <a:lnTo>
                        <a:pt x="259" y="111"/>
                      </a:lnTo>
                      <a:lnTo>
                        <a:pt x="195" y="222"/>
                      </a:lnTo>
                      <a:lnTo>
                        <a:pt x="64" y="222"/>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694" name="Google Shape;694;p10"/>
                <p:cNvGrpSpPr/>
                <p:nvPr/>
              </p:nvGrpSpPr>
              <p:grpSpPr>
                <a:xfrm>
                  <a:off x="4438489" y="3935921"/>
                  <a:ext cx="167429" cy="167429"/>
                  <a:chOff x="3498967" y="3049909"/>
                  <a:chExt cx="464344" cy="464344"/>
                </a:xfrm>
              </p:grpSpPr>
              <p:sp>
                <p:nvSpPr>
                  <p:cNvPr id="695" name="Google Shape;695;p10"/>
                  <p:cNvSpPr/>
                  <p:nvPr/>
                </p:nvSpPr>
                <p:spPr>
                  <a:xfrm>
                    <a:off x="3498967" y="3049909"/>
                    <a:ext cx="464344" cy="464344"/>
                  </a:xfrm>
                  <a:custGeom>
                    <a:avLst/>
                    <a:gdLst/>
                    <a:ahLst/>
                    <a:cxnLst/>
                    <a:rect l="l" t="t" r="r" b="b"/>
                    <a:pathLst>
                      <a:path w="21600" h="21600" extrusionOk="0">
                        <a:moveTo>
                          <a:pt x="13499" y="14850"/>
                        </a:moveTo>
                        <a:cubicBezTo>
                          <a:pt x="9772" y="14850"/>
                          <a:pt x="6749" y="11827"/>
                          <a:pt x="6749" y="8100"/>
                        </a:cubicBezTo>
                        <a:cubicBezTo>
                          <a:pt x="6749" y="4372"/>
                          <a:pt x="9772" y="1350"/>
                          <a:pt x="13499" y="1350"/>
                        </a:cubicBezTo>
                        <a:cubicBezTo>
                          <a:pt x="17227" y="1350"/>
                          <a:pt x="20249" y="4372"/>
                          <a:pt x="20249" y="8100"/>
                        </a:cubicBezTo>
                        <a:cubicBezTo>
                          <a:pt x="20249" y="11827"/>
                          <a:pt x="17227" y="14850"/>
                          <a:pt x="13499" y="14850"/>
                        </a:cubicBezTo>
                        <a:moveTo>
                          <a:pt x="3236" y="20042"/>
                        </a:moveTo>
                        <a:cubicBezTo>
                          <a:pt x="3019" y="20266"/>
                          <a:pt x="2718" y="20408"/>
                          <a:pt x="2382" y="20408"/>
                        </a:cubicBezTo>
                        <a:cubicBezTo>
                          <a:pt x="1724" y="20408"/>
                          <a:pt x="1191" y="19875"/>
                          <a:pt x="1191" y="19218"/>
                        </a:cubicBezTo>
                        <a:cubicBezTo>
                          <a:pt x="1191" y="18881"/>
                          <a:pt x="1332" y="18580"/>
                          <a:pt x="1557" y="18363"/>
                        </a:cubicBezTo>
                        <a:lnTo>
                          <a:pt x="1551" y="18358"/>
                        </a:lnTo>
                        <a:lnTo>
                          <a:pt x="6996" y="12913"/>
                        </a:lnTo>
                        <a:cubicBezTo>
                          <a:pt x="7472" y="13555"/>
                          <a:pt x="8039" y="14122"/>
                          <a:pt x="8680" y="14599"/>
                        </a:cubicBezTo>
                        <a:cubicBezTo>
                          <a:pt x="8680" y="14599"/>
                          <a:pt x="3236" y="20042"/>
                          <a:pt x="3236" y="20042"/>
                        </a:cubicBezTo>
                        <a:close/>
                        <a:moveTo>
                          <a:pt x="13499" y="0"/>
                        </a:moveTo>
                        <a:cubicBezTo>
                          <a:pt x="9026" y="0"/>
                          <a:pt x="5399" y="3626"/>
                          <a:pt x="5399" y="8100"/>
                        </a:cubicBezTo>
                        <a:cubicBezTo>
                          <a:pt x="5399" y="9467"/>
                          <a:pt x="5742" y="10754"/>
                          <a:pt x="6341" y="11884"/>
                        </a:cubicBezTo>
                        <a:lnTo>
                          <a:pt x="709" y="17515"/>
                        </a:lnTo>
                        <a:lnTo>
                          <a:pt x="713" y="17520"/>
                        </a:lnTo>
                        <a:cubicBezTo>
                          <a:pt x="274" y="17953"/>
                          <a:pt x="0" y="18552"/>
                          <a:pt x="0" y="19218"/>
                        </a:cubicBezTo>
                        <a:cubicBezTo>
                          <a:pt x="0" y="20533"/>
                          <a:pt x="1066" y="21599"/>
                          <a:pt x="2382" y="21599"/>
                        </a:cubicBezTo>
                        <a:cubicBezTo>
                          <a:pt x="3047" y="21599"/>
                          <a:pt x="3647" y="21326"/>
                          <a:pt x="4079" y="20885"/>
                        </a:cubicBezTo>
                        <a:lnTo>
                          <a:pt x="4078" y="20884"/>
                        </a:lnTo>
                        <a:lnTo>
                          <a:pt x="9708" y="15255"/>
                        </a:lnTo>
                        <a:cubicBezTo>
                          <a:pt x="10839" y="15856"/>
                          <a:pt x="12128" y="16200"/>
                          <a:pt x="13499" y="16200"/>
                        </a:cubicBezTo>
                        <a:cubicBezTo>
                          <a:pt x="17973" y="16200"/>
                          <a:pt x="21600" y="12573"/>
                          <a:pt x="21600" y="8100"/>
                        </a:cubicBezTo>
                        <a:cubicBezTo>
                          <a:pt x="21600" y="3626"/>
                          <a:pt x="17973" y="0"/>
                          <a:pt x="13499" y="0"/>
                        </a:cubicBezTo>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96" name="Google Shape;696;p10"/>
                  <p:cNvSpPr/>
                  <p:nvPr/>
                </p:nvSpPr>
                <p:spPr>
                  <a:xfrm>
                    <a:off x="3687085" y="3122140"/>
                    <a:ext cx="109538" cy="108744"/>
                  </a:xfrm>
                  <a:custGeom>
                    <a:avLst/>
                    <a:gdLst/>
                    <a:ahLst/>
                    <a:cxnLst/>
                    <a:rect l="l" t="t" r="r" b="b"/>
                    <a:pathLst>
                      <a:path w="21600" h="21600" extrusionOk="0">
                        <a:moveTo>
                          <a:pt x="20160" y="0"/>
                        </a:moveTo>
                        <a:cubicBezTo>
                          <a:pt x="9025" y="0"/>
                          <a:pt x="0" y="9025"/>
                          <a:pt x="0" y="20160"/>
                        </a:cubicBezTo>
                        <a:cubicBezTo>
                          <a:pt x="0" y="20954"/>
                          <a:pt x="644" y="21600"/>
                          <a:pt x="1440" y="21600"/>
                        </a:cubicBezTo>
                        <a:cubicBezTo>
                          <a:pt x="2235" y="21600"/>
                          <a:pt x="2880" y="20954"/>
                          <a:pt x="2880" y="20160"/>
                        </a:cubicBezTo>
                        <a:cubicBezTo>
                          <a:pt x="2880" y="10618"/>
                          <a:pt x="10617" y="2880"/>
                          <a:pt x="20160" y="2880"/>
                        </a:cubicBezTo>
                        <a:cubicBezTo>
                          <a:pt x="20955" y="2880"/>
                          <a:pt x="21599" y="2234"/>
                          <a:pt x="21599" y="1440"/>
                        </a:cubicBezTo>
                        <a:cubicBezTo>
                          <a:pt x="21599" y="645"/>
                          <a:pt x="20955" y="0"/>
                          <a:pt x="20160" y="0"/>
                        </a:cubicBezTo>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grpSp>
            <p:nvGrpSpPr>
              <p:cNvPr id="697" name="Google Shape;697;p10"/>
              <p:cNvGrpSpPr/>
              <p:nvPr/>
            </p:nvGrpSpPr>
            <p:grpSpPr>
              <a:xfrm>
                <a:off x="4417168" y="1011222"/>
                <a:ext cx="319466" cy="272954"/>
                <a:chOff x="5937650" y="2309653"/>
                <a:chExt cx="323645" cy="276524"/>
              </a:xfrm>
            </p:grpSpPr>
            <p:sp>
              <p:nvSpPr>
                <p:cNvPr id="698" name="Google Shape;698;p10"/>
                <p:cNvSpPr/>
                <p:nvPr/>
              </p:nvSpPr>
              <p:spPr>
                <a:xfrm>
                  <a:off x="5937650" y="2309653"/>
                  <a:ext cx="323645" cy="276524"/>
                </a:xfrm>
                <a:custGeom>
                  <a:avLst/>
                  <a:gdLst/>
                  <a:ahLst/>
                  <a:cxnLst/>
                  <a:rect l="l" t="t" r="r" b="b"/>
                  <a:pathLst>
                    <a:path w="261" h="223" extrusionOk="0">
                      <a:moveTo>
                        <a:pt x="66" y="223"/>
                      </a:moveTo>
                      <a:lnTo>
                        <a:pt x="0" y="111"/>
                      </a:lnTo>
                      <a:lnTo>
                        <a:pt x="66" y="0"/>
                      </a:lnTo>
                      <a:lnTo>
                        <a:pt x="196" y="0"/>
                      </a:lnTo>
                      <a:lnTo>
                        <a:pt x="261" y="111"/>
                      </a:lnTo>
                      <a:lnTo>
                        <a:pt x="196" y="223"/>
                      </a:lnTo>
                      <a:lnTo>
                        <a:pt x="66" y="223"/>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699" name="Google Shape;699;p10"/>
                <p:cNvGrpSpPr/>
                <p:nvPr/>
              </p:nvGrpSpPr>
              <p:grpSpPr>
                <a:xfrm>
                  <a:off x="6016494" y="2380597"/>
                  <a:ext cx="167429" cy="146822"/>
                  <a:chOff x="1640798" y="2149003"/>
                  <a:chExt cx="464344" cy="407194"/>
                </a:xfrm>
              </p:grpSpPr>
              <p:sp>
                <p:nvSpPr>
                  <p:cNvPr id="700" name="Google Shape;700;p10"/>
                  <p:cNvSpPr/>
                  <p:nvPr/>
                </p:nvSpPr>
                <p:spPr>
                  <a:xfrm>
                    <a:off x="1640798" y="2149003"/>
                    <a:ext cx="464344" cy="407194"/>
                  </a:xfrm>
                  <a:custGeom>
                    <a:avLst/>
                    <a:gdLst/>
                    <a:ahLst/>
                    <a:cxnLst/>
                    <a:rect l="l" t="t" r="r" b="b"/>
                    <a:pathLst>
                      <a:path w="20407" h="20712" extrusionOk="0">
                        <a:moveTo>
                          <a:pt x="17706" y="10922"/>
                        </a:moveTo>
                        <a:lnTo>
                          <a:pt x="10657" y="19017"/>
                        </a:lnTo>
                        <a:cubicBezTo>
                          <a:pt x="10407" y="19305"/>
                          <a:pt x="9998" y="19305"/>
                          <a:pt x="9748" y="19017"/>
                        </a:cubicBezTo>
                        <a:lnTo>
                          <a:pt x="2699" y="10922"/>
                        </a:lnTo>
                        <a:cubicBezTo>
                          <a:pt x="817" y="8762"/>
                          <a:pt x="817" y="5247"/>
                          <a:pt x="2699" y="3087"/>
                        </a:cubicBezTo>
                        <a:cubicBezTo>
                          <a:pt x="4512" y="1004"/>
                          <a:pt x="7429" y="931"/>
                          <a:pt x="9338" y="2923"/>
                        </a:cubicBezTo>
                        <a:lnTo>
                          <a:pt x="10202" y="3825"/>
                        </a:lnTo>
                        <a:lnTo>
                          <a:pt x="11067" y="2923"/>
                        </a:lnTo>
                        <a:cubicBezTo>
                          <a:pt x="12976" y="931"/>
                          <a:pt x="15893" y="1004"/>
                          <a:pt x="17706" y="3087"/>
                        </a:cubicBezTo>
                        <a:cubicBezTo>
                          <a:pt x="19588" y="5247"/>
                          <a:pt x="19588" y="8762"/>
                          <a:pt x="17706" y="10922"/>
                        </a:cubicBezTo>
                        <a:moveTo>
                          <a:pt x="18616" y="2043"/>
                        </a:moveTo>
                        <a:cubicBezTo>
                          <a:pt x="16301" y="-617"/>
                          <a:pt x="12601" y="-672"/>
                          <a:pt x="10202" y="1830"/>
                        </a:cubicBezTo>
                        <a:cubicBezTo>
                          <a:pt x="7805" y="-672"/>
                          <a:pt x="4104" y="-617"/>
                          <a:pt x="1789" y="2043"/>
                        </a:cubicBezTo>
                        <a:cubicBezTo>
                          <a:pt x="-597" y="4783"/>
                          <a:pt x="-597" y="9226"/>
                          <a:pt x="1789" y="11967"/>
                        </a:cubicBezTo>
                        <a:cubicBezTo>
                          <a:pt x="2470" y="12750"/>
                          <a:pt x="8838" y="20061"/>
                          <a:pt x="8838" y="20061"/>
                        </a:cubicBezTo>
                        <a:cubicBezTo>
                          <a:pt x="9592" y="20928"/>
                          <a:pt x="10812" y="20928"/>
                          <a:pt x="11567" y="20061"/>
                        </a:cubicBezTo>
                        <a:cubicBezTo>
                          <a:pt x="11567" y="20061"/>
                          <a:pt x="18539" y="12056"/>
                          <a:pt x="18616" y="11967"/>
                        </a:cubicBezTo>
                        <a:cubicBezTo>
                          <a:pt x="21003" y="9226"/>
                          <a:pt x="21003" y="4783"/>
                          <a:pt x="18616" y="2043"/>
                        </a:cubicBezTo>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701" name="Google Shape;701;p10"/>
                  <p:cNvSpPr/>
                  <p:nvPr/>
                </p:nvSpPr>
                <p:spPr>
                  <a:xfrm>
                    <a:off x="1713029" y="2222028"/>
                    <a:ext cx="69056" cy="69057"/>
                  </a:xfrm>
                  <a:custGeom>
                    <a:avLst/>
                    <a:gdLst/>
                    <a:ahLst/>
                    <a:cxnLst/>
                    <a:rect l="l" t="t" r="r" b="b"/>
                    <a:pathLst>
                      <a:path w="21600" h="21600" extrusionOk="0">
                        <a:moveTo>
                          <a:pt x="19326" y="0"/>
                        </a:moveTo>
                        <a:cubicBezTo>
                          <a:pt x="19317" y="0"/>
                          <a:pt x="19317" y="4"/>
                          <a:pt x="19308" y="4"/>
                        </a:cubicBezTo>
                        <a:cubicBezTo>
                          <a:pt x="8643" y="13"/>
                          <a:pt x="0" y="8659"/>
                          <a:pt x="0" y="19326"/>
                        </a:cubicBezTo>
                        <a:cubicBezTo>
                          <a:pt x="0" y="20580"/>
                          <a:pt x="1019" y="21600"/>
                          <a:pt x="2273" y="21600"/>
                        </a:cubicBezTo>
                        <a:cubicBezTo>
                          <a:pt x="3528" y="21600"/>
                          <a:pt x="4547" y="20580"/>
                          <a:pt x="4547" y="19326"/>
                        </a:cubicBezTo>
                        <a:lnTo>
                          <a:pt x="4547" y="19321"/>
                        </a:lnTo>
                        <a:cubicBezTo>
                          <a:pt x="4547" y="11164"/>
                          <a:pt x="11164" y="4547"/>
                          <a:pt x="19321" y="4547"/>
                        </a:cubicBezTo>
                        <a:lnTo>
                          <a:pt x="19326" y="4547"/>
                        </a:lnTo>
                        <a:cubicBezTo>
                          <a:pt x="20580" y="4547"/>
                          <a:pt x="21599" y="3528"/>
                          <a:pt x="21599" y="2273"/>
                        </a:cubicBezTo>
                        <a:cubicBezTo>
                          <a:pt x="21599" y="1019"/>
                          <a:pt x="20580" y="0"/>
                          <a:pt x="19326" y="0"/>
                        </a:cubicBezTo>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grpSp>
        <p:grpSp>
          <p:nvGrpSpPr>
            <p:cNvPr id="702" name="Google Shape;702;p10"/>
            <p:cNvGrpSpPr/>
            <p:nvPr/>
          </p:nvGrpSpPr>
          <p:grpSpPr>
            <a:xfrm>
              <a:off x="897683" y="1491629"/>
              <a:ext cx="7353405" cy="2623111"/>
              <a:chOff x="897683" y="1491629"/>
              <a:chExt cx="7353405" cy="2623111"/>
            </a:xfrm>
          </p:grpSpPr>
          <p:grpSp>
            <p:nvGrpSpPr>
              <p:cNvPr id="703" name="Google Shape;703;p10"/>
              <p:cNvGrpSpPr/>
              <p:nvPr/>
            </p:nvGrpSpPr>
            <p:grpSpPr>
              <a:xfrm>
                <a:off x="897683" y="3427866"/>
                <a:ext cx="348258" cy="348258"/>
                <a:chOff x="906872" y="4994289"/>
                <a:chExt cx="464344" cy="464344"/>
              </a:xfrm>
            </p:grpSpPr>
            <p:sp>
              <p:nvSpPr>
                <p:cNvPr id="704" name="Google Shape;704;p10"/>
                <p:cNvSpPr/>
                <p:nvPr/>
              </p:nvSpPr>
              <p:spPr>
                <a:xfrm>
                  <a:off x="906872" y="4994289"/>
                  <a:ext cx="464344" cy="464344"/>
                </a:xfrm>
                <a:custGeom>
                  <a:avLst/>
                  <a:gdLst/>
                  <a:ahLst/>
                  <a:cxnLst/>
                  <a:rect l="l" t="t" r="r" b="b"/>
                  <a:pathLst>
                    <a:path w="21600" h="21600" extrusionOk="0">
                      <a:moveTo>
                        <a:pt x="13499" y="14850"/>
                      </a:moveTo>
                      <a:cubicBezTo>
                        <a:pt x="9772" y="14850"/>
                        <a:pt x="6749" y="11827"/>
                        <a:pt x="6749" y="8100"/>
                      </a:cubicBezTo>
                      <a:cubicBezTo>
                        <a:pt x="6749" y="4372"/>
                        <a:pt x="9772" y="1350"/>
                        <a:pt x="13499" y="1350"/>
                      </a:cubicBezTo>
                      <a:cubicBezTo>
                        <a:pt x="17227" y="1350"/>
                        <a:pt x="20249" y="4372"/>
                        <a:pt x="20249" y="8100"/>
                      </a:cubicBezTo>
                      <a:cubicBezTo>
                        <a:pt x="20249" y="11827"/>
                        <a:pt x="17227" y="14850"/>
                        <a:pt x="13499" y="14850"/>
                      </a:cubicBezTo>
                      <a:moveTo>
                        <a:pt x="3236" y="20042"/>
                      </a:moveTo>
                      <a:cubicBezTo>
                        <a:pt x="3019" y="20266"/>
                        <a:pt x="2718" y="20408"/>
                        <a:pt x="2382" y="20408"/>
                      </a:cubicBezTo>
                      <a:cubicBezTo>
                        <a:pt x="1724" y="20408"/>
                        <a:pt x="1191" y="19875"/>
                        <a:pt x="1191" y="19218"/>
                      </a:cubicBezTo>
                      <a:cubicBezTo>
                        <a:pt x="1191" y="18881"/>
                        <a:pt x="1332" y="18580"/>
                        <a:pt x="1557" y="18363"/>
                      </a:cubicBezTo>
                      <a:lnTo>
                        <a:pt x="1551" y="18358"/>
                      </a:lnTo>
                      <a:lnTo>
                        <a:pt x="6996" y="12913"/>
                      </a:lnTo>
                      <a:cubicBezTo>
                        <a:pt x="7472" y="13555"/>
                        <a:pt x="8039" y="14122"/>
                        <a:pt x="8680" y="14599"/>
                      </a:cubicBezTo>
                      <a:cubicBezTo>
                        <a:pt x="8680" y="14599"/>
                        <a:pt x="3236" y="20042"/>
                        <a:pt x="3236" y="20042"/>
                      </a:cubicBezTo>
                      <a:close/>
                      <a:moveTo>
                        <a:pt x="13499" y="0"/>
                      </a:moveTo>
                      <a:cubicBezTo>
                        <a:pt x="9026" y="0"/>
                        <a:pt x="5399" y="3626"/>
                        <a:pt x="5399" y="8100"/>
                      </a:cubicBezTo>
                      <a:cubicBezTo>
                        <a:pt x="5399" y="9467"/>
                        <a:pt x="5742" y="10754"/>
                        <a:pt x="6341" y="11884"/>
                      </a:cubicBezTo>
                      <a:lnTo>
                        <a:pt x="709" y="17515"/>
                      </a:lnTo>
                      <a:lnTo>
                        <a:pt x="713" y="17520"/>
                      </a:lnTo>
                      <a:cubicBezTo>
                        <a:pt x="274" y="17953"/>
                        <a:pt x="0" y="18552"/>
                        <a:pt x="0" y="19218"/>
                      </a:cubicBezTo>
                      <a:cubicBezTo>
                        <a:pt x="0" y="20533"/>
                        <a:pt x="1066" y="21599"/>
                        <a:pt x="2382" y="21599"/>
                      </a:cubicBezTo>
                      <a:cubicBezTo>
                        <a:pt x="3047" y="21599"/>
                        <a:pt x="3647" y="21326"/>
                        <a:pt x="4079" y="20885"/>
                      </a:cubicBezTo>
                      <a:lnTo>
                        <a:pt x="4078" y="20884"/>
                      </a:lnTo>
                      <a:lnTo>
                        <a:pt x="9708" y="15255"/>
                      </a:lnTo>
                      <a:cubicBezTo>
                        <a:pt x="10839" y="15856"/>
                        <a:pt x="12128" y="16200"/>
                        <a:pt x="13499" y="16200"/>
                      </a:cubicBezTo>
                      <a:cubicBezTo>
                        <a:pt x="17973" y="16200"/>
                        <a:pt x="21600" y="12573"/>
                        <a:pt x="21600" y="8100"/>
                      </a:cubicBezTo>
                      <a:cubicBezTo>
                        <a:pt x="21600" y="3626"/>
                        <a:pt x="17973" y="0"/>
                        <a:pt x="13499" y="0"/>
                      </a:cubicBezTo>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705" name="Google Shape;705;p10"/>
                <p:cNvSpPr/>
                <p:nvPr/>
              </p:nvSpPr>
              <p:spPr>
                <a:xfrm>
                  <a:off x="1094990" y="5066520"/>
                  <a:ext cx="109538" cy="108744"/>
                </a:xfrm>
                <a:custGeom>
                  <a:avLst/>
                  <a:gdLst/>
                  <a:ahLst/>
                  <a:cxnLst/>
                  <a:rect l="l" t="t" r="r" b="b"/>
                  <a:pathLst>
                    <a:path w="21600" h="21600" extrusionOk="0">
                      <a:moveTo>
                        <a:pt x="20160" y="0"/>
                      </a:moveTo>
                      <a:cubicBezTo>
                        <a:pt x="9025" y="0"/>
                        <a:pt x="0" y="9025"/>
                        <a:pt x="0" y="20160"/>
                      </a:cubicBezTo>
                      <a:cubicBezTo>
                        <a:pt x="0" y="20954"/>
                        <a:pt x="644" y="21600"/>
                        <a:pt x="1440" y="21600"/>
                      </a:cubicBezTo>
                      <a:cubicBezTo>
                        <a:pt x="2235" y="21600"/>
                        <a:pt x="2880" y="20954"/>
                        <a:pt x="2880" y="20160"/>
                      </a:cubicBezTo>
                      <a:cubicBezTo>
                        <a:pt x="2880" y="10618"/>
                        <a:pt x="10617" y="2880"/>
                        <a:pt x="20160" y="2880"/>
                      </a:cubicBezTo>
                      <a:cubicBezTo>
                        <a:pt x="20955" y="2880"/>
                        <a:pt x="21599" y="2234"/>
                        <a:pt x="21599" y="1440"/>
                      </a:cubicBezTo>
                      <a:cubicBezTo>
                        <a:pt x="21599" y="645"/>
                        <a:pt x="20955" y="0"/>
                        <a:pt x="20160" y="0"/>
                      </a:cubicBezTo>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706" name="Google Shape;706;p10"/>
              <p:cNvGrpSpPr/>
              <p:nvPr/>
            </p:nvGrpSpPr>
            <p:grpSpPr>
              <a:xfrm>
                <a:off x="897683" y="1542439"/>
                <a:ext cx="348258" cy="305396"/>
                <a:chOff x="906872" y="2203331"/>
                <a:chExt cx="464344" cy="407194"/>
              </a:xfrm>
            </p:grpSpPr>
            <p:sp>
              <p:nvSpPr>
                <p:cNvPr id="707" name="Google Shape;707;p10"/>
                <p:cNvSpPr/>
                <p:nvPr/>
              </p:nvSpPr>
              <p:spPr>
                <a:xfrm>
                  <a:off x="906872" y="2203331"/>
                  <a:ext cx="464344" cy="407194"/>
                </a:xfrm>
                <a:custGeom>
                  <a:avLst/>
                  <a:gdLst/>
                  <a:ahLst/>
                  <a:cxnLst/>
                  <a:rect l="l" t="t" r="r" b="b"/>
                  <a:pathLst>
                    <a:path w="20407" h="20712" extrusionOk="0">
                      <a:moveTo>
                        <a:pt x="17706" y="10922"/>
                      </a:moveTo>
                      <a:lnTo>
                        <a:pt x="10657" y="19017"/>
                      </a:lnTo>
                      <a:cubicBezTo>
                        <a:pt x="10407" y="19305"/>
                        <a:pt x="9998" y="19305"/>
                        <a:pt x="9748" y="19017"/>
                      </a:cubicBezTo>
                      <a:lnTo>
                        <a:pt x="2699" y="10922"/>
                      </a:lnTo>
                      <a:cubicBezTo>
                        <a:pt x="817" y="8762"/>
                        <a:pt x="817" y="5247"/>
                        <a:pt x="2699" y="3087"/>
                      </a:cubicBezTo>
                      <a:cubicBezTo>
                        <a:pt x="4512" y="1004"/>
                        <a:pt x="7429" y="931"/>
                        <a:pt x="9338" y="2923"/>
                      </a:cubicBezTo>
                      <a:lnTo>
                        <a:pt x="10202" y="3825"/>
                      </a:lnTo>
                      <a:lnTo>
                        <a:pt x="11067" y="2923"/>
                      </a:lnTo>
                      <a:cubicBezTo>
                        <a:pt x="12976" y="931"/>
                        <a:pt x="15893" y="1004"/>
                        <a:pt x="17706" y="3087"/>
                      </a:cubicBezTo>
                      <a:cubicBezTo>
                        <a:pt x="19588" y="5247"/>
                        <a:pt x="19588" y="8762"/>
                        <a:pt x="17706" y="10922"/>
                      </a:cubicBezTo>
                      <a:moveTo>
                        <a:pt x="18616" y="2043"/>
                      </a:moveTo>
                      <a:cubicBezTo>
                        <a:pt x="16301" y="-617"/>
                        <a:pt x="12601" y="-672"/>
                        <a:pt x="10202" y="1830"/>
                      </a:cubicBezTo>
                      <a:cubicBezTo>
                        <a:pt x="7805" y="-672"/>
                        <a:pt x="4104" y="-617"/>
                        <a:pt x="1789" y="2043"/>
                      </a:cubicBezTo>
                      <a:cubicBezTo>
                        <a:pt x="-597" y="4783"/>
                        <a:pt x="-597" y="9226"/>
                        <a:pt x="1789" y="11967"/>
                      </a:cubicBezTo>
                      <a:cubicBezTo>
                        <a:pt x="2470" y="12750"/>
                        <a:pt x="8838" y="20061"/>
                        <a:pt x="8838" y="20061"/>
                      </a:cubicBezTo>
                      <a:cubicBezTo>
                        <a:pt x="9592" y="20928"/>
                        <a:pt x="10812" y="20928"/>
                        <a:pt x="11567" y="20061"/>
                      </a:cubicBezTo>
                      <a:cubicBezTo>
                        <a:pt x="11567" y="20061"/>
                        <a:pt x="18539" y="12056"/>
                        <a:pt x="18616" y="11967"/>
                      </a:cubicBezTo>
                      <a:cubicBezTo>
                        <a:pt x="21003" y="9226"/>
                        <a:pt x="21003" y="4783"/>
                        <a:pt x="18616" y="2043"/>
                      </a:cubicBezTo>
                    </a:path>
                  </a:pathLst>
                </a:custGeom>
                <a:solidFill>
                  <a:srgbClr val="F7931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708" name="Google Shape;708;p10"/>
                <p:cNvSpPr/>
                <p:nvPr/>
              </p:nvSpPr>
              <p:spPr>
                <a:xfrm>
                  <a:off x="979103" y="2276356"/>
                  <a:ext cx="69056" cy="69057"/>
                </a:xfrm>
                <a:custGeom>
                  <a:avLst/>
                  <a:gdLst/>
                  <a:ahLst/>
                  <a:cxnLst/>
                  <a:rect l="l" t="t" r="r" b="b"/>
                  <a:pathLst>
                    <a:path w="21600" h="21600" extrusionOk="0">
                      <a:moveTo>
                        <a:pt x="19326" y="0"/>
                      </a:moveTo>
                      <a:cubicBezTo>
                        <a:pt x="19317" y="0"/>
                        <a:pt x="19317" y="4"/>
                        <a:pt x="19308" y="4"/>
                      </a:cubicBezTo>
                      <a:cubicBezTo>
                        <a:pt x="8643" y="13"/>
                        <a:pt x="0" y="8659"/>
                        <a:pt x="0" y="19326"/>
                      </a:cubicBezTo>
                      <a:cubicBezTo>
                        <a:pt x="0" y="20580"/>
                        <a:pt x="1019" y="21600"/>
                        <a:pt x="2273" y="21600"/>
                      </a:cubicBezTo>
                      <a:cubicBezTo>
                        <a:pt x="3528" y="21600"/>
                        <a:pt x="4547" y="20580"/>
                        <a:pt x="4547" y="19326"/>
                      </a:cubicBezTo>
                      <a:lnTo>
                        <a:pt x="4547" y="19321"/>
                      </a:lnTo>
                      <a:cubicBezTo>
                        <a:pt x="4547" y="11164"/>
                        <a:pt x="11164" y="4547"/>
                        <a:pt x="19321" y="4547"/>
                      </a:cubicBezTo>
                      <a:lnTo>
                        <a:pt x="19326" y="4547"/>
                      </a:lnTo>
                      <a:cubicBezTo>
                        <a:pt x="20580" y="4547"/>
                        <a:pt x="21599" y="3528"/>
                        <a:pt x="21599" y="2273"/>
                      </a:cubicBezTo>
                      <a:cubicBezTo>
                        <a:pt x="21599" y="1019"/>
                        <a:pt x="20580" y="0"/>
                        <a:pt x="19326" y="0"/>
                      </a:cubicBezTo>
                    </a:path>
                  </a:pathLst>
                </a:custGeom>
                <a:solidFill>
                  <a:srgbClr val="F7931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709" name="Google Shape;709;p10"/>
              <p:cNvGrpSpPr/>
              <p:nvPr/>
            </p:nvGrpSpPr>
            <p:grpSpPr>
              <a:xfrm>
                <a:off x="1245941" y="1491629"/>
                <a:ext cx="2086158" cy="730573"/>
                <a:chOff x="7118393" y="1309889"/>
                <a:chExt cx="2781544" cy="974097"/>
              </a:xfrm>
            </p:grpSpPr>
            <p:sp>
              <p:nvSpPr>
                <p:cNvPr id="710" name="Google Shape;710;p10"/>
                <p:cNvSpPr/>
                <p:nvPr/>
              </p:nvSpPr>
              <p:spPr>
                <a:xfrm>
                  <a:off x="7124064" y="1617666"/>
                  <a:ext cx="2775873" cy="666320"/>
                </a:xfrm>
                <a:prstGeom prst="rect">
                  <a:avLst/>
                </a:prstGeom>
                <a:noFill/>
                <a:ln>
                  <a:noFill/>
                </a:ln>
              </p:spPr>
              <p:txBody>
                <a:bodyPr spcFirstLastPara="1" wrap="square" lIns="216000" tIns="45700" rIns="91425" bIns="45700" anchor="t" anchorCtr="0">
                  <a:noAutofit/>
                </a:bodyPr>
                <a:lstStyle/>
                <a:p>
                  <a:pPr marL="0" marR="0" lvl="0" indent="0" algn="l" rtl="0">
                    <a:lnSpc>
                      <a:spcPct val="120000"/>
                    </a:lnSpc>
                    <a:spcBef>
                      <a:spcPts val="0"/>
                    </a:spcBef>
                    <a:spcAft>
                      <a:spcPts val="0"/>
                    </a:spcAft>
                    <a:buNone/>
                  </a:pPr>
                  <a:r>
                    <a:rPr lang="en-US" sz="1400">
                      <a:solidFill>
                        <a:schemeClr val="dk1"/>
                      </a:solidFill>
                      <a:latin typeface="Quattrocento Sans"/>
                      <a:ea typeface="Quattrocento Sans"/>
                      <a:cs typeface="Quattrocento Sans"/>
                      <a:sym typeface="Quattrocento Sans"/>
                    </a:rPr>
                    <a:t>This part of the content as a text typesetting placeholder display</a:t>
                  </a:r>
                  <a:br>
                    <a:rPr lang="en-US" sz="1400">
                      <a:solidFill>
                        <a:schemeClr val="dk1"/>
                      </a:solidFill>
                      <a:latin typeface="Quattrocento Sans"/>
                      <a:ea typeface="Quattrocento Sans"/>
                      <a:cs typeface="Quattrocento Sans"/>
                      <a:sym typeface="Quattrocento Sans"/>
                    </a:rPr>
                  </a:br>
                  <a:r>
                    <a:rPr lang="en-US" sz="1400">
                      <a:solidFill>
                        <a:schemeClr val="dk1"/>
                      </a:solidFill>
                      <a:latin typeface="Quattrocento Sans"/>
                      <a:ea typeface="Quattrocento Sans"/>
                      <a:cs typeface="Quattrocento Sans"/>
                      <a:sym typeface="Quattrocento Sans"/>
                    </a:rPr>
                    <a:t>(Recommended theme font)</a:t>
                  </a:r>
                  <a:endParaRPr sz="1400">
                    <a:solidFill>
                      <a:schemeClr val="dk1"/>
                    </a:solidFill>
                    <a:latin typeface="Quattrocento Sans"/>
                    <a:ea typeface="Quattrocento Sans"/>
                    <a:cs typeface="Quattrocento Sans"/>
                    <a:sym typeface="Quattrocento Sans"/>
                  </a:endParaRPr>
                </a:p>
              </p:txBody>
            </p:sp>
            <p:sp>
              <p:nvSpPr>
                <p:cNvPr id="711" name="Google Shape;711;p10"/>
                <p:cNvSpPr txBox="1"/>
                <p:nvPr/>
              </p:nvSpPr>
              <p:spPr>
                <a:xfrm>
                  <a:off x="7118393" y="1309889"/>
                  <a:ext cx="1387660" cy="307777"/>
                </a:xfrm>
                <a:prstGeom prst="rect">
                  <a:avLst/>
                </a:prstGeom>
                <a:noFill/>
                <a:ln>
                  <a:noFill/>
                </a:ln>
              </p:spPr>
              <p:txBody>
                <a:bodyPr spcFirstLastPara="1" wrap="square" lIns="216000" tIns="45700" rIns="91425" bIns="45700" anchor="b" anchorCtr="0">
                  <a:noAutofit/>
                </a:bodyPr>
                <a:lstStyle/>
                <a:p>
                  <a:pPr marL="0" marR="0" lvl="0" indent="0" algn="l" rtl="0">
                    <a:spcBef>
                      <a:spcPts val="0"/>
                    </a:spcBef>
                    <a:spcAft>
                      <a:spcPts val="0"/>
                    </a:spcAft>
                    <a:buNone/>
                  </a:pPr>
                  <a:r>
                    <a:rPr lang="en-US" sz="1800" b="1">
                      <a:solidFill>
                        <a:schemeClr val="accent2"/>
                      </a:solidFill>
                      <a:latin typeface="Quattrocento Sans"/>
                      <a:ea typeface="Quattrocento Sans"/>
                      <a:cs typeface="Quattrocento Sans"/>
                      <a:sym typeface="Quattrocento Sans"/>
                    </a:rPr>
                    <a:t>Title text preset</a:t>
                  </a:r>
                  <a:endParaRPr sz="1800" b="1">
                    <a:solidFill>
                      <a:schemeClr val="accent2"/>
                    </a:solidFill>
                    <a:latin typeface="Quattrocento Sans"/>
                    <a:ea typeface="Quattrocento Sans"/>
                    <a:cs typeface="Quattrocento Sans"/>
                    <a:sym typeface="Quattrocento Sans"/>
                  </a:endParaRPr>
                </a:p>
              </p:txBody>
            </p:sp>
          </p:grpSp>
          <p:grpSp>
            <p:nvGrpSpPr>
              <p:cNvPr id="712" name="Google Shape;712;p10"/>
              <p:cNvGrpSpPr/>
              <p:nvPr/>
            </p:nvGrpSpPr>
            <p:grpSpPr>
              <a:xfrm>
                <a:off x="1245941" y="3384167"/>
                <a:ext cx="2086158" cy="730573"/>
                <a:chOff x="7118393" y="1309889"/>
                <a:chExt cx="2781544" cy="974097"/>
              </a:xfrm>
            </p:grpSpPr>
            <p:sp>
              <p:nvSpPr>
                <p:cNvPr id="713" name="Google Shape;713;p10"/>
                <p:cNvSpPr/>
                <p:nvPr/>
              </p:nvSpPr>
              <p:spPr>
                <a:xfrm>
                  <a:off x="7124064" y="1617666"/>
                  <a:ext cx="2775873" cy="666320"/>
                </a:xfrm>
                <a:prstGeom prst="rect">
                  <a:avLst/>
                </a:prstGeom>
                <a:noFill/>
                <a:ln>
                  <a:noFill/>
                </a:ln>
              </p:spPr>
              <p:txBody>
                <a:bodyPr spcFirstLastPara="1" wrap="square" lIns="216000" tIns="45700" rIns="91425" bIns="45700" anchor="t" anchorCtr="0">
                  <a:noAutofit/>
                </a:bodyPr>
                <a:lstStyle/>
                <a:p>
                  <a:pPr marL="0" marR="0" lvl="0" indent="0" algn="l" rtl="0">
                    <a:lnSpc>
                      <a:spcPct val="120000"/>
                    </a:lnSpc>
                    <a:spcBef>
                      <a:spcPts val="0"/>
                    </a:spcBef>
                    <a:spcAft>
                      <a:spcPts val="0"/>
                    </a:spcAft>
                    <a:buNone/>
                  </a:pPr>
                  <a:r>
                    <a:rPr lang="en-US" sz="1400">
                      <a:solidFill>
                        <a:schemeClr val="dk1"/>
                      </a:solidFill>
                      <a:latin typeface="Quattrocento Sans"/>
                      <a:ea typeface="Quattrocento Sans"/>
                      <a:cs typeface="Quattrocento Sans"/>
                      <a:sym typeface="Quattrocento Sans"/>
                    </a:rPr>
                    <a:t>This part of the content as a text typesetting placeholder display</a:t>
                  </a:r>
                  <a:br>
                    <a:rPr lang="en-US" sz="1400">
                      <a:solidFill>
                        <a:schemeClr val="dk1"/>
                      </a:solidFill>
                      <a:latin typeface="Quattrocento Sans"/>
                      <a:ea typeface="Quattrocento Sans"/>
                      <a:cs typeface="Quattrocento Sans"/>
                      <a:sym typeface="Quattrocento Sans"/>
                    </a:rPr>
                  </a:br>
                  <a:r>
                    <a:rPr lang="en-US" sz="1400">
                      <a:solidFill>
                        <a:schemeClr val="dk1"/>
                      </a:solidFill>
                      <a:latin typeface="Quattrocento Sans"/>
                      <a:ea typeface="Quattrocento Sans"/>
                      <a:cs typeface="Quattrocento Sans"/>
                      <a:sym typeface="Quattrocento Sans"/>
                    </a:rPr>
                    <a:t>(Recommended theme font)</a:t>
                  </a:r>
                  <a:endParaRPr sz="1400">
                    <a:solidFill>
                      <a:schemeClr val="dk1"/>
                    </a:solidFill>
                    <a:latin typeface="Quattrocento Sans"/>
                    <a:ea typeface="Quattrocento Sans"/>
                    <a:cs typeface="Quattrocento Sans"/>
                    <a:sym typeface="Quattrocento Sans"/>
                  </a:endParaRPr>
                </a:p>
              </p:txBody>
            </p:sp>
            <p:sp>
              <p:nvSpPr>
                <p:cNvPr id="714" name="Google Shape;714;p10"/>
                <p:cNvSpPr txBox="1"/>
                <p:nvPr/>
              </p:nvSpPr>
              <p:spPr>
                <a:xfrm>
                  <a:off x="7118393" y="1309889"/>
                  <a:ext cx="1387660" cy="307777"/>
                </a:xfrm>
                <a:prstGeom prst="rect">
                  <a:avLst/>
                </a:prstGeom>
                <a:noFill/>
                <a:ln>
                  <a:noFill/>
                </a:ln>
              </p:spPr>
              <p:txBody>
                <a:bodyPr spcFirstLastPara="1" wrap="square" lIns="216000" tIns="45700" rIns="91425" bIns="45700" anchor="b" anchorCtr="0">
                  <a:noAutofit/>
                </a:bodyPr>
                <a:lstStyle/>
                <a:p>
                  <a:pPr marL="0" marR="0" lvl="0" indent="0" algn="l" rtl="0">
                    <a:spcBef>
                      <a:spcPts val="0"/>
                    </a:spcBef>
                    <a:spcAft>
                      <a:spcPts val="0"/>
                    </a:spcAft>
                    <a:buNone/>
                  </a:pPr>
                  <a:r>
                    <a:rPr lang="en-US" sz="1800" b="1">
                      <a:solidFill>
                        <a:schemeClr val="accent4"/>
                      </a:solidFill>
                      <a:latin typeface="Quattrocento Sans"/>
                      <a:ea typeface="Quattrocento Sans"/>
                      <a:cs typeface="Quattrocento Sans"/>
                      <a:sym typeface="Quattrocento Sans"/>
                    </a:rPr>
                    <a:t>Title text preset</a:t>
                  </a:r>
                  <a:endParaRPr sz="1800" b="1">
                    <a:solidFill>
                      <a:schemeClr val="accent4"/>
                    </a:solidFill>
                    <a:latin typeface="Quattrocento Sans"/>
                    <a:ea typeface="Quattrocento Sans"/>
                    <a:cs typeface="Quattrocento Sans"/>
                    <a:sym typeface="Quattrocento Sans"/>
                  </a:endParaRPr>
                </a:p>
              </p:txBody>
            </p:sp>
          </p:grpSp>
          <p:grpSp>
            <p:nvGrpSpPr>
              <p:cNvPr id="715" name="Google Shape;715;p10"/>
              <p:cNvGrpSpPr/>
              <p:nvPr/>
            </p:nvGrpSpPr>
            <p:grpSpPr>
              <a:xfrm>
                <a:off x="5902966" y="1491629"/>
                <a:ext cx="2348122" cy="2623111"/>
                <a:chOff x="5902966" y="1491629"/>
                <a:chExt cx="2348122" cy="2623111"/>
              </a:xfrm>
            </p:grpSpPr>
            <p:grpSp>
              <p:nvGrpSpPr>
                <p:cNvPr id="716" name="Google Shape;716;p10"/>
                <p:cNvGrpSpPr/>
                <p:nvPr/>
              </p:nvGrpSpPr>
              <p:grpSpPr>
                <a:xfrm>
                  <a:off x="7882812" y="1491629"/>
                  <a:ext cx="348258" cy="348854"/>
                  <a:chOff x="7275629" y="3973834"/>
                  <a:chExt cx="464344" cy="465138"/>
                </a:xfrm>
              </p:grpSpPr>
              <p:sp>
                <p:nvSpPr>
                  <p:cNvPr id="717" name="Google Shape;717;p10"/>
                  <p:cNvSpPr/>
                  <p:nvPr/>
                </p:nvSpPr>
                <p:spPr>
                  <a:xfrm>
                    <a:off x="7275629" y="4017490"/>
                    <a:ext cx="423069" cy="421482"/>
                  </a:xfrm>
                  <a:custGeom>
                    <a:avLst/>
                    <a:gdLst/>
                    <a:ahLst/>
                    <a:cxnLst/>
                    <a:rect l="l" t="t" r="r" b="b"/>
                    <a:pathLst>
                      <a:path w="21502" h="21600" extrusionOk="0">
                        <a:moveTo>
                          <a:pt x="19917" y="7880"/>
                        </a:moveTo>
                        <a:lnTo>
                          <a:pt x="18875" y="8932"/>
                        </a:lnTo>
                        <a:cubicBezTo>
                          <a:pt x="18730" y="9079"/>
                          <a:pt x="18497" y="9079"/>
                          <a:pt x="18353" y="8932"/>
                        </a:cubicBezTo>
                        <a:lnTo>
                          <a:pt x="17048" y="7617"/>
                        </a:lnTo>
                        <a:lnTo>
                          <a:pt x="15991" y="10290"/>
                        </a:lnTo>
                        <a:lnTo>
                          <a:pt x="16080" y="10064"/>
                        </a:lnTo>
                        <a:cubicBezTo>
                          <a:pt x="13859" y="7826"/>
                          <a:pt x="11601" y="7544"/>
                          <a:pt x="9565" y="7291"/>
                        </a:cubicBezTo>
                        <a:cubicBezTo>
                          <a:pt x="8910" y="7210"/>
                          <a:pt x="8276" y="7126"/>
                          <a:pt x="7652" y="6990"/>
                        </a:cubicBezTo>
                        <a:lnTo>
                          <a:pt x="13918" y="4456"/>
                        </a:lnTo>
                        <a:lnTo>
                          <a:pt x="12652" y="3179"/>
                        </a:lnTo>
                        <a:cubicBezTo>
                          <a:pt x="12508" y="3033"/>
                          <a:pt x="12508" y="2798"/>
                          <a:pt x="12652" y="2652"/>
                        </a:cubicBezTo>
                        <a:lnTo>
                          <a:pt x="13695" y="1598"/>
                        </a:lnTo>
                        <a:cubicBezTo>
                          <a:pt x="13840" y="1453"/>
                          <a:pt x="14073" y="1453"/>
                          <a:pt x="14217" y="1598"/>
                        </a:cubicBezTo>
                        <a:lnTo>
                          <a:pt x="19917" y="7353"/>
                        </a:lnTo>
                        <a:cubicBezTo>
                          <a:pt x="20062" y="7499"/>
                          <a:pt x="20062" y="7734"/>
                          <a:pt x="19917" y="7880"/>
                        </a:cubicBezTo>
                        <a:moveTo>
                          <a:pt x="12292" y="19639"/>
                        </a:moveTo>
                        <a:cubicBezTo>
                          <a:pt x="12200" y="19872"/>
                          <a:pt x="11999" y="20044"/>
                          <a:pt x="11756" y="20095"/>
                        </a:cubicBezTo>
                        <a:cubicBezTo>
                          <a:pt x="11700" y="20106"/>
                          <a:pt x="11643" y="20111"/>
                          <a:pt x="11587" y="20110"/>
                        </a:cubicBezTo>
                        <a:cubicBezTo>
                          <a:pt x="11400" y="20105"/>
                          <a:pt x="11219" y="20030"/>
                          <a:pt x="11084" y="19892"/>
                        </a:cubicBezTo>
                        <a:lnTo>
                          <a:pt x="1692" y="10517"/>
                        </a:lnTo>
                        <a:cubicBezTo>
                          <a:pt x="1519" y="10343"/>
                          <a:pt x="1443" y="10094"/>
                          <a:pt x="1488" y="9852"/>
                        </a:cubicBezTo>
                        <a:cubicBezTo>
                          <a:pt x="1533" y="9610"/>
                          <a:pt x="1695" y="9407"/>
                          <a:pt x="1917" y="9308"/>
                        </a:cubicBezTo>
                        <a:lnTo>
                          <a:pt x="6505" y="7453"/>
                        </a:lnTo>
                        <a:cubicBezTo>
                          <a:pt x="9597" y="8490"/>
                          <a:pt x="12689" y="7491"/>
                          <a:pt x="15781" y="10821"/>
                        </a:cubicBezTo>
                        <a:cubicBezTo>
                          <a:pt x="15781" y="10821"/>
                          <a:pt x="12292" y="19639"/>
                          <a:pt x="12292" y="19639"/>
                        </a:cubicBezTo>
                        <a:close/>
                        <a:moveTo>
                          <a:pt x="15260" y="545"/>
                        </a:moveTo>
                        <a:cubicBezTo>
                          <a:pt x="14912" y="193"/>
                          <a:pt x="14449" y="0"/>
                          <a:pt x="13956" y="0"/>
                        </a:cubicBezTo>
                        <a:cubicBezTo>
                          <a:pt x="13463" y="0"/>
                          <a:pt x="13000" y="193"/>
                          <a:pt x="12651" y="546"/>
                        </a:cubicBezTo>
                        <a:lnTo>
                          <a:pt x="11610" y="1598"/>
                        </a:lnTo>
                        <a:cubicBezTo>
                          <a:pt x="11261" y="1949"/>
                          <a:pt x="11068" y="2417"/>
                          <a:pt x="11068" y="2915"/>
                        </a:cubicBezTo>
                        <a:cubicBezTo>
                          <a:pt x="11068" y="3265"/>
                          <a:pt x="11164" y="3601"/>
                          <a:pt x="11342" y="3893"/>
                        </a:cubicBezTo>
                        <a:lnTo>
                          <a:pt x="1324" y="7944"/>
                        </a:lnTo>
                        <a:cubicBezTo>
                          <a:pt x="654" y="8241"/>
                          <a:pt x="173" y="8851"/>
                          <a:pt x="38" y="9575"/>
                        </a:cubicBezTo>
                        <a:cubicBezTo>
                          <a:pt x="-98" y="10302"/>
                          <a:pt x="130" y="11048"/>
                          <a:pt x="654" y="11576"/>
                        </a:cubicBezTo>
                        <a:lnTo>
                          <a:pt x="10041" y="20946"/>
                        </a:lnTo>
                        <a:cubicBezTo>
                          <a:pt x="10445" y="21354"/>
                          <a:pt x="10982" y="21586"/>
                          <a:pt x="11549" y="21599"/>
                        </a:cubicBezTo>
                        <a:cubicBezTo>
                          <a:pt x="11562" y="21599"/>
                          <a:pt x="11593" y="21599"/>
                          <a:pt x="11605" y="21599"/>
                        </a:cubicBezTo>
                        <a:cubicBezTo>
                          <a:pt x="11754" y="21599"/>
                          <a:pt x="11906" y="21584"/>
                          <a:pt x="12056" y="21553"/>
                        </a:cubicBezTo>
                        <a:cubicBezTo>
                          <a:pt x="12789" y="21399"/>
                          <a:pt x="13390" y="20888"/>
                          <a:pt x="13662" y="20191"/>
                        </a:cubicBezTo>
                        <a:lnTo>
                          <a:pt x="17604" y="10229"/>
                        </a:lnTo>
                        <a:cubicBezTo>
                          <a:pt x="17902" y="10426"/>
                          <a:pt x="18250" y="10532"/>
                          <a:pt x="18613" y="10532"/>
                        </a:cubicBezTo>
                        <a:cubicBezTo>
                          <a:pt x="19107" y="10532"/>
                          <a:pt x="19570" y="10338"/>
                          <a:pt x="19918" y="9986"/>
                        </a:cubicBezTo>
                        <a:lnTo>
                          <a:pt x="20957" y="8937"/>
                        </a:lnTo>
                        <a:cubicBezTo>
                          <a:pt x="21308" y="8585"/>
                          <a:pt x="21502" y="8116"/>
                          <a:pt x="21502" y="7617"/>
                        </a:cubicBezTo>
                        <a:cubicBezTo>
                          <a:pt x="21502" y="7117"/>
                          <a:pt x="21308" y="6648"/>
                          <a:pt x="20961" y="6300"/>
                        </a:cubicBezTo>
                        <a:cubicBezTo>
                          <a:pt x="20961" y="6300"/>
                          <a:pt x="15260" y="545"/>
                          <a:pt x="15260" y="545"/>
                        </a:cubicBezTo>
                        <a:close/>
                      </a:path>
                    </a:pathLst>
                  </a:custGeom>
                  <a:solidFill>
                    <a:srgbClr val="FFCA0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718" name="Google Shape;718;p10"/>
                  <p:cNvSpPr/>
                  <p:nvPr/>
                </p:nvSpPr>
                <p:spPr>
                  <a:xfrm>
                    <a:off x="7478829" y="4206403"/>
                    <a:ext cx="72231" cy="73025"/>
                  </a:xfrm>
                  <a:custGeom>
                    <a:avLst/>
                    <a:gdLst/>
                    <a:ahLst/>
                    <a:cxnLst/>
                    <a:rect l="l" t="t" r="r" b="b"/>
                    <a:pathLst>
                      <a:path w="21600" h="21600" extrusionOk="0">
                        <a:moveTo>
                          <a:pt x="10800" y="4320"/>
                        </a:moveTo>
                        <a:cubicBezTo>
                          <a:pt x="14381" y="4320"/>
                          <a:pt x="17279" y="7222"/>
                          <a:pt x="17279" y="10800"/>
                        </a:cubicBezTo>
                        <a:cubicBezTo>
                          <a:pt x="17279" y="14377"/>
                          <a:pt x="14381" y="17279"/>
                          <a:pt x="10800" y="17279"/>
                        </a:cubicBezTo>
                        <a:cubicBezTo>
                          <a:pt x="7218" y="17279"/>
                          <a:pt x="4319" y="14377"/>
                          <a:pt x="4319" y="10800"/>
                        </a:cubicBezTo>
                        <a:cubicBezTo>
                          <a:pt x="4319" y="7222"/>
                          <a:pt x="7218" y="4320"/>
                          <a:pt x="10800" y="4320"/>
                        </a:cubicBezTo>
                        <a:moveTo>
                          <a:pt x="10800" y="21599"/>
                        </a:moveTo>
                        <a:cubicBezTo>
                          <a:pt x="16752" y="21599"/>
                          <a:pt x="21600" y="16756"/>
                          <a:pt x="21600" y="10800"/>
                        </a:cubicBezTo>
                        <a:cubicBezTo>
                          <a:pt x="21600" y="4843"/>
                          <a:pt x="16752" y="0"/>
                          <a:pt x="10800" y="0"/>
                        </a:cubicBezTo>
                        <a:cubicBezTo>
                          <a:pt x="4847" y="0"/>
                          <a:pt x="0" y="4843"/>
                          <a:pt x="0" y="10800"/>
                        </a:cubicBezTo>
                        <a:cubicBezTo>
                          <a:pt x="0" y="16756"/>
                          <a:pt x="4847" y="21599"/>
                          <a:pt x="10800" y="21599"/>
                        </a:cubicBezTo>
                      </a:path>
                    </a:pathLst>
                  </a:custGeom>
                  <a:solidFill>
                    <a:srgbClr val="FFCA0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719" name="Google Shape;719;p10"/>
                  <p:cNvSpPr/>
                  <p:nvPr/>
                </p:nvSpPr>
                <p:spPr>
                  <a:xfrm>
                    <a:off x="7667742" y="3973834"/>
                    <a:ext cx="72231" cy="73025"/>
                  </a:xfrm>
                  <a:custGeom>
                    <a:avLst/>
                    <a:gdLst/>
                    <a:ahLst/>
                    <a:cxnLst/>
                    <a:rect l="l" t="t" r="r" b="b"/>
                    <a:pathLst>
                      <a:path w="21600" h="21600" extrusionOk="0">
                        <a:moveTo>
                          <a:pt x="10800" y="17279"/>
                        </a:moveTo>
                        <a:cubicBezTo>
                          <a:pt x="7218" y="17279"/>
                          <a:pt x="4320" y="14377"/>
                          <a:pt x="4320" y="10800"/>
                        </a:cubicBezTo>
                        <a:cubicBezTo>
                          <a:pt x="4320" y="7222"/>
                          <a:pt x="7218" y="4320"/>
                          <a:pt x="10800" y="4320"/>
                        </a:cubicBezTo>
                        <a:cubicBezTo>
                          <a:pt x="14381" y="4320"/>
                          <a:pt x="17280" y="7222"/>
                          <a:pt x="17280" y="10800"/>
                        </a:cubicBezTo>
                        <a:cubicBezTo>
                          <a:pt x="17280" y="14377"/>
                          <a:pt x="14381" y="17279"/>
                          <a:pt x="10800" y="17279"/>
                        </a:cubicBezTo>
                        <a:moveTo>
                          <a:pt x="10800" y="0"/>
                        </a:moveTo>
                        <a:cubicBezTo>
                          <a:pt x="4847" y="0"/>
                          <a:pt x="0" y="4843"/>
                          <a:pt x="0" y="10800"/>
                        </a:cubicBezTo>
                        <a:cubicBezTo>
                          <a:pt x="0" y="16756"/>
                          <a:pt x="4847" y="21599"/>
                          <a:pt x="10800" y="21599"/>
                        </a:cubicBezTo>
                        <a:cubicBezTo>
                          <a:pt x="16752" y="21599"/>
                          <a:pt x="21600" y="16756"/>
                          <a:pt x="21600" y="10800"/>
                        </a:cubicBezTo>
                        <a:cubicBezTo>
                          <a:pt x="21600" y="4843"/>
                          <a:pt x="16752" y="0"/>
                          <a:pt x="10800" y="0"/>
                        </a:cubicBezTo>
                      </a:path>
                    </a:pathLst>
                  </a:custGeom>
                  <a:solidFill>
                    <a:srgbClr val="FFCA0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720" name="Google Shape;720;p10"/>
                  <p:cNvSpPr/>
                  <p:nvPr/>
                </p:nvSpPr>
                <p:spPr>
                  <a:xfrm>
                    <a:off x="7391517" y="4192115"/>
                    <a:ext cx="57944" cy="57944"/>
                  </a:xfrm>
                  <a:custGeom>
                    <a:avLst/>
                    <a:gdLst/>
                    <a:ahLst/>
                    <a:cxnLst/>
                    <a:rect l="l" t="t" r="r" b="b"/>
                    <a:pathLst>
                      <a:path w="21600" h="21600" extrusionOk="0">
                        <a:moveTo>
                          <a:pt x="10800" y="5400"/>
                        </a:moveTo>
                        <a:cubicBezTo>
                          <a:pt x="13779" y="5400"/>
                          <a:pt x="16199" y="7815"/>
                          <a:pt x="16199" y="10800"/>
                        </a:cubicBezTo>
                        <a:cubicBezTo>
                          <a:pt x="16199" y="13784"/>
                          <a:pt x="13779" y="16200"/>
                          <a:pt x="10800" y="16200"/>
                        </a:cubicBezTo>
                        <a:cubicBezTo>
                          <a:pt x="7820" y="16200"/>
                          <a:pt x="5399" y="13784"/>
                          <a:pt x="5399" y="10800"/>
                        </a:cubicBezTo>
                        <a:cubicBezTo>
                          <a:pt x="5399" y="7815"/>
                          <a:pt x="7820" y="5400"/>
                          <a:pt x="10800" y="5400"/>
                        </a:cubicBezTo>
                        <a:moveTo>
                          <a:pt x="0" y="10800"/>
                        </a:moveTo>
                        <a:cubicBezTo>
                          <a:pt x="0" y="16753"/>
                          <a:pt x="4843" y="21599"/>
                          <a:pt x="10800" y="21599"/>
                        </a:cubicBezTo>
                        <a:cubicBezTo>
                          <a:pt x="16756" y="21599"/>
                          <a:pt x="21600" y="16753"/>
                          <a:pt x="21600" y="10800"/>
                        </a:cubicBezTo>
                        <a:cubicBezTo>
                          <a:pt x="21600" y="4846"/>
                          <a:pt x="16756" y="0"/>
                          <a:pt x="10800" y="0"/>
                        </a:cubicBezTo>
                        <a:cubicBezTo>
                          <a:pt x="4843" y="0"/>
                          <a:pt x="0" y="4846"/>
                          <a:pt x="0" y="10800"/>
                        </a:cubicBezTo>
                      </a:path>
                    </a:pathLst>
                  </a:custGeom>
                  <a:solidFill>
                    <a:srgbClr val="FFCA0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721" name="Google Shape;721;p10"/>
                  <p:cNvSpPr/>
                  <p:nvPr/>
                </p:nvSpPr>
                <p:spPr>
                  <a:xfrm>
                    <a:off x="7449460" y="4293715"/>
                    <a:ext cx="29369" cy="28575"/>
                  </a:xfrm>
                  <a:custGeom>
                    <a:avLst/>
                    <a:gdLst/>
                    <a:ahLst/>
                    <a:cxnLst/>
                    <a:rect l="l" t="t" r="r" b="b"/>
                    <a:pathLst>
                      <a:path w="21600" h="21600" extrusionOk="0">
                        <a:moveTo>
                          <a:pt x="10800" y="21599"/>
                        </a:moveTo>
                        <a:cubicBezTo>
                          <a:pt x="16758" y="21599"/>
                          <a:pt x="21600" y="16769"/>
                          <a:pt x="21600" y="10800"/>
                        </a:cubicBezTo>
                        <a:cubicBezTo>
                          <a:pt x="21600" y="4830"/>
                          <a:pt x="16758" y="0"/>
                          <a:pt x="10800" y="0"/>
                        </a:cubicBezTo>
                        <a:cubicBezTo>
                          <a:pt x="4841" y="0"/>
                          <a:pt x="0" y="4830"/>
                          <a:pt x="0" y="10800"/>
                        </a:cubicBezTo>
                        <a:cubicBezTo>
                          <a:pt x="0" y="16769"/>
                          <a:pt x="4841" y="21599"/>
                          <a:pt x="10800" y="21599"/>
                        </a:cubicBezTo>
                      </a:path>
                    </a:pathLst>
                  </a:custGeom>
                  <a:solidFill>
                    <a:srgbClr val="FFCA0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722" name="Google Shape;722;p10"/>
                  <p:cNvSpPr/>
                  <p:nvPr/>
                </p:nvSpPr>
                <p:spPr>
                  <a:xfrm>
                    <a:off x="7682029" y="4075434"/>
                    <a:ext cx="28575" cy="29369"/>
                  </a:xfrm>
                  <a:custGeom>
                    <a:avLst/>
                    <a:gdLst/>
                    <a:ahLst/>
                    <a:cxnLst/>
                    <a:rect l="l" t="t" r="r" b="b"/>
                    <a:pathLst>
                      <a:path w="21600" h="21600" extrusionOk="0">
                        <a:moveTo>
                          <a:pt x="10800" y="0"/>
                        </a:moveTo>
                        <a:cubicBezTo>
                          <a:pt x="4841" y="0"/>
                          <a:pt x="0" y="4830"/>
                          <a:pt x="0" y="10800"/>
                        </a:cubicBezTo>
                        <a:cubicBezTo>
                          <a:pt x="0" y="16769"/>
                          <a:pt x="4841" y="21599"/>
                          <a:pt x="10800" y="21599"/>
                        </a:cubicBezTo>
                        <a:cubicBezTo>
                          <a:pt x="16758" y="21599"/>
                          <a:pt x="21600" y="16769"/>
                          <a:pt x="21600" y="10800"/>
                        </a:cubicBezTo>
                        <a:cubicBezTo>
                          <a:pt x="21600" y="4830"/>
                          <a:pt x="16758" y="0"/>
                          <a:pt x="10800" y="0"/>
                        </a:cubicBezTo>
                      </a:path>
                    </a:pathLst>
                  </a:custGeom>
                  <a:solidFill>
                    <a:srgbClr val="FFCA0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723" name="Google Shape;723;p10"/>
                <p:cNvSpPr/>
                <p:nvPr/>
              </p:nvSpPr>
              <p:spPr>
                <a:xfrm>
                  <a:off x="7902830" y="3437674"/>
                  <a:ext cx="348258" cy="261342"/>
                </a:xfrm>
                <a:custGeom>
                  <a:avLst/>
                  <a:gdLst/>
                  <a:ahLst/>
                  <a:cxnLst/>
                  <a:rect l="l" t="t" r="r" b="b"/>
                  <a:pathLst>
                    <a:path w="21596" h="21600" extrusionOk="0">
                      <a:moveTo>
                        <a:pt x="4511" y="2151"/>
                      </a:moveTo>
                      <a:lnTo>
                        <a:pt x="6064" y="3877"/>
                      </a:lnTo>
                      <a:lnTo>
                        <a:pt x="4246" y="6302"/>
                      </a:lnTo>
                      <a:lnTo>
                        <a:pt x="1353" y="6302"/>
                      </a:lnTo>
                      <a:cubicBezTo>
                        <a:pt x="1353" y="6302"/>
                        <a:pt x="4511" y="2151"/>
                        <a:pt x="4511" y="2151"/>
                      </a:cubicBezTo>
                      <a:close/>
                      <a:moveTo>
                        <a:pt x="17348" y="6302"/>
                      </a:moveTo>
                      <a:lnTo>
                        <a:pt x="15531" y="3877"/>
                      </a:lnTo>
                      <a:lnTo>
                        <a:pt x="17082" y="2153"/>
                      </a:lnTo>
                      <a:lnTo>
                        <a:pt x="20191" y="6302"/>
                      </a:lnTo>
                      <a:cubicBezTo>
                        <a:pt x="20191" y="6302"/>
                        <a:pt x="17348" y="6302"/>
                        <a:pt x="17348" y="6302"/>
                      </a:cubicBezTo>
                      <a:close/>
                      <a:moveTo>
                        <a:pt x="17264" y="7202"/>
                      </a:moveTo>
                      <a:lnTo>
                        <a:pt x="19663" y="7202"/>
                      </a:lnTo>
                      <a:lnTo>
                        <a:pt x="13021" y="16638"/>
                      </a:lnTo>
                      <a:cubicBezTo>
                        <a:pt x="13021" y="16638"/>
                        <a:pt x="17264" y="7202"/>
                        <a:pt x="17264" y="7202"/>
                      </a:cubicBezTo>
                      <a:close/>
                      <a:moveTo>
                        <a:pt x="8574" y="16637"/>
                      </a:moveTo>
                      <a:lnTo>
                        <a:pt x="1933" y="7202"/>
                      </a:lnTo>
                      <a:lnTo>
                        <a:pt x="4330" y="7202"/>
                      </a:lnTo>
                      <a:cubicBezTo>
                        <a:pt x="4330" y="7202"/>
                        <a:pt x="8574" y="16637"/>
                        <a:pt x="8574" y="16637"/>
                      </a:cubicBezTo>
                      <a:close/>
                      <a:moveTo>
                        <a:pt x="8429" y="7202"/>
                      </a:moveTo>
                      <a:lnTo>
                        <a:pt x="10084" y="18249"/>
                      </a:lnTo>
                      <a:lnTo>
                        <a:pt x="5117" y="7202"/>
                      </a:lnTo>
                      <a:cubicBezTo>
                        <a:pt x="5117" y="7202"/>
                        <a:pt x="8429" y="7202"/>
                        <a:pt x="8429" y="7202"/>
                      </a:cubicBezTo>
                      <a:close/>
                      <a:moveTo>
                        <a:pt x="6584" y="4456"/>
                      </a:moveTo>
                      <a:lnTo>
                        <a:pt x="8246" y="6302"/>
                      </a:lnTo>
                      <a:lnTo>
                        <a:pt x="5200" y="6302"/>
                      </a:lnTo>
                      <a:cubicBezTo>
                        <a:pt x="5200" y="6302"/>
                        <a:pt x="6584" y="4456"/>
                        <a:pt x="6584" y="4456"/>
                      </a:cubicBezTo>
                      <a:close/>
                      <a:moveTo>
                        <a:pt x="6543" y="3238"/>
                      </a:moveTo>
                      <a:lnTo>
                        <a:pt x="5250" y="1800"/>
                      </a:lnTo>
                      <a:lnTo>
                        <a:pt x="7621" y="1800"/>
                      </a:lnTo>
                      <a:cubicBezTo>
                        <a:pt x="7621" y="1800"/>
                        <a:pt x="6543" y="3238"/>
                        <a:pt x="6543" y="3238"/>
                      </a:cubicBezTo>
                      <a:close/>
                      <a:moveTo>
                        <a:pt x="10797" y="3466"/>
                      </a:moveTo>
                      <a:lnTo>
                        <a:pt x="9299" y="1800"/>
                      </a:lnTo>
                      <a:lnTo>
                        <a:pt x="12296" y="1800"/>
                      </a:lnTo>
                      <a:cubicBezTo>
                        <a:pt x="12296" y="1800"/>
                        <a:pt x="10797" y="3466"/>
                        <a:pt x="10797" y="3466"/>
                      </a:cubicBezTo>
                      <a:close/>
                      <a:moveTo>
                        <a:pt x="13974" y="1800"/>
                      </a:moveTo>
                      <a:lnTo>
                        <a:pt x="16345" y="1800"/>
                      </a:lnTo>
                      <a:lnTo>
                        <a:pt x="15052" y="3238"/>
                      </a:lnTo>
                      <a:cubicBezTo>
                        <a:pt x="15052" y="3238"/>
                        <a:pt x="13974" y="1800"/>
                        <a:pt x="13974" y="1800"/>
                      </a:cubicBezTo>
                      <a:close/>
                      <a:moveTo>
                        <a:pt x="13349" y="6302"/>
                      </a:moveTo>
                      <a:lnTo>
                        <a:pt x="15011" y="4456"/>
                      </a:lnTo>
                      <a:lnTo>
                        <a:pt x="16394" y="6302"/>
                      </a:lnTo>
                      <a:cubicBezTo>
                        <a:pt x="16394" y="6302"/>
                        <a:pt x="13349" y="6302"/>
                        <a:pt x="13349" y="6302"/>
                      </a:cubicBezTo>
                      <a:close/>
                      <a:moveTo>
                        <a:pt x="13166" y="7202"/>
                      </a:moveTo>
                      <a:lnTo>
                        <a:pt x="16478" y="7202"/>
                      </a:lnTo>
                      <a:lnTo>
                        <a:pt x="11511" y="18249"/>
                      </a:lnTo>
                      <a:cubicBezTo>
                        <a:pt x="11511" y="18249"/>
                        <a:pt x="13166" y="7202"/>
                        <a:pt x="13166" y="7202"/>
                      </a:cubicBezTo>
                      <a:close/>
                      <a:moveTo>
                        <a:pt x="12478" y="7202"/>
                      </a:moveTo>
                      <a:lnTo>
                        <a:pt x="10797" y="18414"/>
                      </a:lnTo>
                      <a:lnTo>
                        <a:pt x="9117" y="7202"/>
                      </a:lnTo>
                      <a:cubicBezTo>
                        <a:pt x="9117" y="7202"/>
                        <a:pt x="12478" y="7202"/>
                        <a:pt x="12478" y="7202"/>
                      </a:cubicBezTo>
                      <a:close/>
                      <a:moveTo>
                        <a:pt x="8773" y="5716"/>
                      </a:moveTo>
                      <a:lnTo>
                        <a:pt x="7064" y="3817"/>
                      </a:lnTo>
                      <a:lnTo>
                        <a:pt x="8426" y="2000"/>
                      </a:lnTo>
                      <a:lnTo>
                        <a:pt x="10270" y="4051"/>
                      </a:lnTo>
                      <a:cubicBezTo>
                        <a:pt x="10270" y="4051"/>
                        <a:pt x="8773" y="5716"/>
                        <a:pt x="8773" y="5716"/>
                      </a:cubicBezTo>
                      <a:close/>
                      <a:moveTo>
                        <a:pt x="11325" y="4051"/>
                      </a:moveTo>
                      <a:lnTo>
                        <a:pt x="13169" y="2000"/>
                      </a:lnTo>
                      <a:lnTo>
                        <a:pt x="14531" y="3817"/>
                      </a:lnTo>
                      <a:lnTo>
                        <a:pt x="12822" y="5716"/>
                      </a:lnTo>
                      <a:cubicBezTo>
                        <a:pt x="12822" y="5716"/>
                        <a:pt x="11325" y="4051"/>
                        <a:pt x="11325" y="4051"/>
                      </a:cubicBezTo>
                      <a:close/>
                      <a:moveTo>
                        <a:pt x="12296" y="6302"/>
                      </a:moveTo>
                      <a:lnTo>
                        <a:pt x="9299" y="6302"/>
                      </a:lnTo>
                      <a:lnTo>
                        <a:pt x="10797" y="4638"/>
                      </a:lnTo>
                      <a:cubicBezTo>
                        <a:pt x="10797" y="4638"/>
                        <a:pt x="12296" y="6302"/>
                        <a:pt x="12296" y="6302"/>
                      </a:cubicBezTo>
                      <a:close/>
                      <a:moveTo>
                        <a:pt x="21200" y="5102"/>
                      </a:moveTo>
                      <a:lnTo>
                        <a:pt x="17771" y="527"/>
                      </a:lnTo>
                      <a:cubicBezTo>
                        <a:pt x="17518" y="189"/>
                        <a:pt x="17176" y="0"/>
                        <a:pt x="16817" y="0"/>
                      </a:cubicBezTo>
                      <a:lnTo>
                        <a:pt x="4779" y="0"/>
                      </a:lnTo>
                      <a:cubicBezTo>
                        <a:pt x="4420" y="0"/>
                        <a:pt x="4077" y="189"/>
                        <a:pt x="3824" y="527"/>
                      </a:cubicBezTo>
                      <a:lnTo>
                        <a:pt x="395" y="5102"/>
                      </a:lnTo>
                      <a:cubicBezTo>
                        <a:pt x="131" y="5455"/>
                        <a:pt x="-1" y="5921"/>
                        <a:pt x="-1" y="6387"/>
                      </a:cubicBezTo>
                      <a:cubicBezTo>
                        <a:pt x="1" y="6810"/>
                        <a:pt x="114" y="7233"/>
                        <a:pt x="341" y="7573"/>
                      </a:cubicBezTo>
                      <a:lnTo>
                        <a:pt x="9788" y="20995"/>
                      </a:lnTo>
                      <a:cubicBezTo>
                        <a:pt x="10045" y="21379"/>
                        <a:pt x="10412" y="21599"/>
                        <a:pt x="10797" y="21599"/>
                      </a:cubicBezTo>
                      <a:cubicBezTo>
                        <a:pt x="11183" y="21599"/>
                        <a:pt x="11550" y="21379"/>
                        <a:pt x="11807" y="20995"/>
                      </a:cubicBezTo>
                      <a:lnTo>
                        <a:pt x="21255" y="7573"/>
                      </a:lnTo>
                      <a:cubicBezTo>
                        <a:pt x="21485" y="7226"/>
                        <a:pt x="21598" y="6791"/>
                        <a:pt x="21595" y="6359"/>
                      </a:cubicBezTo>
                      <a:cubicBezTo>
                        <a:pt x="21593" y="5902"/>
                        <a:pt x="21459" y="5449"/>
                        <a:pt x="21200" y="5102"/>
                      </a:cubicBezTo>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724" name="Google Shape;724;p10"/>
                <p:cNvGrpSpPr/>
                <p:nvPr/>
              </p:nvGrpSpPr>
              <p:grpSpPr>
                <a:xfrm>
                  <a:off x="5902966" y="1491629"/>
                  <a:ext cx="1979846" cy="730573"/>
                  <a:chOff x="7813596" y="2156753"/>
                  <a:chExt cx="2639794" cy="974097"/>
                </a:xfrm>
              </p:grpSpPr>
              <p:sp>
                <p:nvSpPr>
                  <p:cNvPr id="725" name="Google Shape;725;p10"/>
                  <p:cNvSpPr/>
                  <p:nvPr/>
                </p:nvSpPr>
                <p:spPr>
                  <a:xfrm>
                    <a:off x="7813596" y="2464530"/>
                    <a:ext cx="2639794" cy="666320"/>
                  </a:xfrm>
                  <a:prstGeom prst="rect">
                    <a:avLst/>
                  </a:prstGeom>
                  <a:noFill/>
                  <a:ln>
                    <a:noFill/>
                  </a:ln>
                </p:spPr>
                <p:txBody>
                  <a:bodyPr spcFirstLastPara="1" wrap="square" lIns="91425" tIns="45700" rIns="216000" bIns="45700" anchor="t" anchorCtr="0">
                    <a:noAutofit/>
                  </a:bodyPr>
                  <a:lstStyle/>
                  <a:p>
                    <a:pPr marL="0" marR="0" lvl="0" indent="0" algn="r" rtl="0">
                      <a:lnSpc>
                        <a:spcPct val="120000"/>
                      </a:lnSpc>
                      <a:spcBef>
                        <a:spcPts val="0"/>
                      </a:spcBef>
                      <a:spcAft>
                        <a:spcPts val="0"/>
                      </a:spcAft>
                      <a:buNone/>
                    </a:pPr>
                    <a:r>
                      <a:rPr lang="en-US" sz="1400">
                        <a:solidFill>
                          <a:schemeClr val="dk1"/>
                        </a:solidFill>
                        <a:latin typeface="Quattrocento Sans"/>
                        <a:ea typeface="Quattrocento Sans"/>
                        <a:cs typeface="Quattrocento Sans"/>
                        <a:sym typeface="Quattrocento Sans"/>
                      </a:rPr>
                      <a:t>This part of the content as a text typesetting placeholder display</a:t>
                    </a:r>
                    <a:br>
                      <a:rPr lang="en-US" sz="1400">
                        <a:solidFill>
                          <a:schemeClr val="dk1"/>
                        </a:solidFill>
                        <a:latin typeface="Quattrocento Sans"/>
                        <a:ea typeface="Quattrocento Sans"/>
                        <a:cs typeface="Quattrocento Sans"/>
                        <a:sym typeface="Quattrocento Sans"/>
                      </a:rPr>
                    </a:br>
                    <a:r>
                      <a:rPr lang="en-US" sz="1400">
                        <a:solidFill>
                          <a:schemeClr val="dk1"/>
                        </a:solidFill>
                        <a:latin typeface="Quattrocento Sans"/>
                        <a:ea typeface="Quattrocento Sans"/>
                        <a:cs typeface="Quattrocento Sans"/>
                        <a:sym typeface="Quattrocento Sans"/>
                      </a:rPr>
                      <a:t>(Recommended theme font) </a:t>
                    </a:r>
                    <a:endParaRPr/>
                  </a:p>
                </p:txBody>
              </p:sp>
              <p:sp>
                <p:nvSpPr>
                  <p:cNvPr id="726" name="Google Shape;726;p10"/>
                  <p:cNvSpPr txBox="1"/>
                  <p:nvPr/>
                </p:nvSpPr>
                <p:spPr>
                  <a:xfrm>
                    <a:off x="9065730" y="2156753"/>
                    <a:ext cx="1387660" cy="307777"/>
                  </a:xfrm>
                  <a:prstGeom prst="rect">
                    <a:avLst/>
                  </a:prstGeom>
                  <a:noFill/>
                  <a:ln>
                    <a:noFill/>
                  </a:ln>
                </p:spPr>
                <p:txBody>
                  <a:bodyPr spcFirstLastPara="1" wrap="square" lIns="91425" tIns="45700" rIns="216000" bIns="45700" anchor="b" anchorCtr="0">
                    <a:noAutofit/>
                  </a:bodyPr>
                  <a:lstStyle/>
                  <a:p>
                    <a:pPr marL="0" marR="0" lvl="0" indent="0" algn="r" rtl="0">
                      <a:spcBef>
                        <a:spcPts val="0"/>
                      </a:spcBef>
                      <a:spcAft>
                        <a:spcPts val="0"/>
                      </a:spcAft>
                      <a:buNone/>
                    </a:pPr>
                    <a:r>
                      <a:rPr lang="en-US" sz="1800" b="1">
                        <a:solidFill>
                          <a:srgbClr val="FFCA07"/>
                        </a:solidFill>
                        <a:latin typeface="Quattrocento Sans"/>
                        <a:ea typeface="Quattrocento Sans"/>
                        <a:cs typeface="Quattrocento Sans"/>
                        <a:sym typeface="Quattrocento Sans"/>
                      </a:rPr>
                      <a:t>Title text preset</a:t>
                    </a:r>
                    <a:endParaRPr sz="1800" b="1">
                      <a:solidFill>
                        <a:srgbClr val="FFCA07"/>
                      </a:solidFill>
                      <a:latin typeface="Quattrocento Sans"/>
                      <a:ea typeface="Quattrocento Sans"/>
                      <a:cs typeface="Quattrocento Sans"/>
                      <a:sym typeface="Quattrocento Sans"/>
                    </a:endParaRPr>
                  </a:p>
                </p:txBody>
              </p:sp>
            </p:grpSp>
            <p:grpSp>
              <p:nvGrpSpPr>
                <p:cNvPr id="727" name="Google Shape;727;p10"/>
                <p:cNvGrpSpPr/>
                <p:nvPr/>
              </p:nvGrpSpPr>
              <p:grpSpPr>
                <a:xfrm>
                  <a:off x="5902966" y="3384167"/>
                  <a:ext cx="1979846" cy="730573"/>
                  <a:chOff x="7813596" y="2156753"/>
                  <a:chExt cx="2639794" cy="974097"/>
                </a:xfrm>
              </p:grpSpPr>
              <p:sp>
                <p:nvSpPr>
                  <p:cNvPr id="728" name="Google Shape;728;p10"/>
                  <p:cNvSpPr/>
                  <p:nvPr/>
                </p:nvSpPr>
                <p:spPr>
                  <a:xfrm>
                    <a:off x="7813596" y="2464530"/>
                    <a:ext cx="2639794" cy="666320"/>
                  </a:xfrm>
                  <a:prstGeom prst="rect">
                    <a:avLst/>
                  </a:prstGeom>
                  <a:noFill/>
                  <a:ln>
                    <a:noFill/>
                  </a:ln>
                </p:spPr>
                <p:txBody>
                  <a:bodyPr spcFirstLastPara="1" wrap="square" lIns="91425" tIns="45700" rIns="216000" bIns="45700" anchor="t" anchorCtr="0">
                    <a:noAutofit/>
                  </a:bodyPr>
                  <a:lstStyle/>
                  <a:p>
                    <a:pPr marL="0" marR="0" lvl="0" indent="0" algn="r" rtl="0">
                      <a:lnSpc>
                        <a:spcPct val="120000"/>
                      </a:lnSpc>
                      <a:spcBef>
                        <a:spcPts val="0"/>
                      </a:spcBef>
                      <a:spcAft>
                        <a:spcPts val="0"/>
                      </a:spcAft>
                      <a:buNone/>
                    </a:pPr>
                    <a:r>
                      <a:rPr lang="en-US" sz="1400">
                        <a:solidFill>
                          <a:schemeClr val="dk1"/>
                        </a:solidFill>
                        <a:latin typeface="Quattrocento Sans"/>
                        <a:ea typeface="Quattrocento Sans"/>
                        <a:cs typeface="Quattrocento Sans"/>
                        <a:sym typeface="Quattrocento Sans"/>
                      </a:rPr>
                      <a:t>This part of the content as a text typesetting placeholder display</a:t>
                    </a:r>
                    <a:br>
                      <a:rPr lang="en-US" sz="1400">
                        <a:solidFill>
                          <a:schemeClr val="dk1"/>
                        </a:solidFill>
                        <a:latin typeface="Quattrocento Sans"/>
                        <a:ea typeface="Quattrocento Sans"/>
                        <a:cs typeface="Quattrocento Sans"/>
                        <a:sym typeface="Quattrocento Sans"/>
                      </a:rPr>
                    </a:br>
                    <a:r>
                      <a:rPr lang="en-US" sz="1400">
                        <a:solidFill>
                          <a:schemeClr val="dk1"/>
                        </a:solidFill>
                        <a:latin typeface="Quattrocento Sans"/>
                        <a:ea typeface="Quattrocento Sans"/>
                        <a:cs typeface="Quattrocento Sans"/>
                        <a:sym typeface="Quattrocento Sans"/>
                      </a:rPr>
                      <a:t>(Recommended theme font) </a:t>
                    </a:r>
                    <a:endParaRPr/>
                  </a:p>
                </p:txBody>
              </p:sp>
              <p:sp>
                <p:nvSpPr>
                  <p:cNvPr id="729" name="Google Shape;729;p10"/>
                  <p:cNvSpPr txBox="1"/>
                  <p:nvPr/>
                </p:nvSpPr>
                <p:spPr>
                  <a:xfrm>
                    <a:off x="9065730" y="2156753"/>
                    <a:ext cx="1387660" cy="307777"/>
                  </a:xfrm>
                  <a:prstGeom prst="rect">
                    <a:avLst/>
                  </a:prstGeom>
                  <a:noFill/>
                  <a:ln>
                    <a:noFill/>
                  </a:ln>
                </p:spPr>
                <p:txBody>
                  <a:bodyPr spcFirstLastPara="1" wrap="square" lIns="91425" tIns="45700" rIns="216000" bIns="45700" anchor="b" anchorCtr="0">
                    <a:noAutofit/>
                  </a:bodyPr>
                  <a:lstStyle/>
                  <a:p>
                    <a:pPr marL="0" marR="0" lvl="0" indent="0" algn="r" rtl="0">
                      <a:spcBef>
                        <a:spcPts val="0"/>
                      </a:spcBef>
                      <a:spcAft>
                        <a:spcPts val="0"/>
                      </a:spcAft>
                      <a:buNone/>
                    </a:pPr>
                    <a:r>
                      <a:rPr lang="en-US" sz="1800" b="1">
                        <a:solidFill>
                          <a:srgbClr val="CD8D3E"/>
                        </a:solidFill>
                        <a:latin typeface="Quattrocento Sans"/>
                        <a:ea typeface="Quattrocento Sans"/>
                        <a:cs typeface="Quattrocento Sans"/>
                        <a:sym typeface="Quattrocento Sans"/>
                      </a:rPr>
                      <a:t>Title text preset</a:t>
                    </a:r>
                    <a:endParaRPr sz="1800" b="1">
                      <a:solidFill>
                        <a:srgbClr val="CD8D3E"/>
                      </a:solidFill>
                      <a:latin typeface="Quattrocento Sans"/>
                      <a:ea typeface="Quattrocento Sans"/>
                      <a:cs typeface="Quattrocento Sans"/>
                      <a:sym typeface="Quattrocento Sans"/>
                    </a:endParaRPr>
                  </a:p>
                </p:txBody>
              </p:sp>
            </p:grpSp>
          </p:grpSp>
        </p:grpSp>
      </p:grpSp>
      <p:sp>
        <p:nvSpPr>
          <p:cNvPr id="730" name="Google Shape;730;p10"/>
          <p:cNvSpPr txBox="1"/>
          <p:nvPr/>
        </p:nvSpPr>
        <p:spPr>
          <a:xfrm>
            <a:off x="11825055" y="6467171"/>
            <a:ext cx="35073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400" b="1">
                <a:solidFill>
                  <a:srgbClr val="888888"/>
                </a:solidFill>
                <a:latin typeface="Quattrocento Sans"/>
                <a:ea typeface="Quattrocento Sans"/>
                <a:cs typeface="Quattrocento Sans"/>
                <a:sym typeface="Quattrocento Sans"/>
              </a:rPr>
              <a:t>10</a:t>
            </a:fld>
            <a:endParaRPr sz="1400" b="1">
              <a:solidFill>
                <a:srgbClr val="888888"/>
              </a:solidFill>
              <a:latin typeface="Quattrocento Sans"/>
              <a:ea typeface="Quattrocento Sans"/>
              <a:cs typeface="Quattrocento Sans"/>
              <a:sym typeface="Quattrocento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11"/>
          <p:cNvSpPr txBox="1"/>
          <p:nvPr/>
        </p:nvSpPr>
        <p:spPr>
          <a:xfrm>
            <a:off x="649514" y="361936"/>
            <a:ext cx="10515600" cy="67710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400" b="1">
                <a:solidFill>
                  <a:schemeClr val="dk1"/>
                </a:solidFill>
                <a:latin typeface="Century Gothic"/>
                <a:ea typeface="Century Gothic"/>
                <a:cs typeface="Century Gothic"/>
                <a:sym typeface="Century Gothic"/>
              </a:rPr>
              <a:t>CHECKLIST</a:t>
            </a:r>
            <a:endParaRPr sz="4400">
              <a:solidFill>
                <a:schemeClr val="dk1"/>
              </a:solidFill>
              <a:latin typeface="Century Gothic"/>
              <a:ea typeface="Century Gothic"/>
              <a:cs typeface="Century Gothic"/>
              <a:sym typeface="Century Gothic"/>
            </a:endParaRPr>
          </a:p>
        </p:txBody>
      </p:sp>
      <p:sp>
        <p:nvSpPr>
          <p:cNvPr id="736" name="Google Shape;736;p11"/>
          <p:cNvSpPr/>
          <p:nvPr/>
        </p:nvSpPr>
        <p:spPr>
          <a:xfrm>
            <a:off x="2324100" y="4660900"/>
            <a:ext cx="9029700" cy="12065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pic>
        <p:nvPicPr>
          <p:cNvPr id="737" name="Google Shape;737;p11" descr="Image result for check board png"/>
          <p:cNvPicPr preferRelativeResize="0"/>
          <p:nvPr/>
        </p:nvPicPr>
        <p:blipFill rotWithShape="1">
          <a:blip r:embed="rId3">
            <a:alphaModFix/>
          </a:blip>
          <a:srcRect/>
          <a:stretch/>
        </p:blipFill>
        <p:spPr>
          <a:xfrm>
            <a:off x="811375" y="4179962"/>
            <a:ext cx="1927076" cy="1927076"/>
          </a:xfrm>
          <a:prstGeom prst="rect">
            <a:avLst/>
          </a:prstGeom>
          <a:noFill/>
          <a:ln>
            <a:noFill/>
          </a:ln>
        </p:spPr>
      </p:pic>
      <p:sp>
        <p:nvSpPr>
          <p:cNvPr id="738" name="Google Shape;738;p11"/>
          <p:cNvSpPr txBox="1"/>
          <p:nvPr/>
        </p:nvSpPr>
        <p:spPr>
          <a:xfrm>
            <a:off x="2738450" y="4894818"/>
            <a:ext cx="8386749" cy="738664"/>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600">
                <a:solidFill>
                  <a:schemeClr val="dk1"/>
                </a:solidFill>
                <a:latin typeface="Quattrocento Sans"/>
                <a:ea typeface="Quattrocento Sans"/>
                <a:cs typeface="Quattrocento Sans"/>
                <a:sym typeface="Quattrocento Sans"/>
              </a:rPr>
              <a:t>Lorem ipsum dolor sit amet, consectetur adipiscing elit. Etiam varius bibendum est sed vulputate. Nunc vitae lectus commodo, ornare mi ac, tincidunt augue. In in luctus nisi. Donec sit amet erat id metus dignissim dictum nec in mauris. </a:t>
            </a:r>
            <a:endParaRPr/>
          </a:p>
        </p:txBody>
      </p:sp>
      <p:sp>
        <p:nvSpPr>
          <p:cNvPr id="739" name="Google Shape;739;p11"/>
          <p:cNvSpPr txBox="1"/>
          <p:nvPr/>
        </p:nvSpPr>
        <p:spPr>
          <a:xfrm>
            <a:off x="6510411" y="2608683"/>
            <a:ext cx="2048146" cy="1107996"/>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7200" b="1">
                <a:solidFill>
                  <a:srgbClr val="3F3F3F"/>
                </a:solidFill>
                <a:latin typeface="Century Gothic"/>
                <a:ea typeface="Century Gothic"/>
                <a:cs typeface="Century Gothic"/>
                <a:sym typeface="Century Gothic"/>
              </a:rPr>
              <a:t>65%</a:t>
            </a:r>
            <a:endParaRPr/>
          </a:p>
        </p:txBody>
      </p:sp>
      <p:sp>
        <p:nvSpPr>
          <p:cNvPr id="740" name="Google Shape;740;p11"/>
          <p:cNvSpPr txBox="1"/>
          <p:nvPr/>
        </p:nvSpPr>
        <p:spPr>
          <a:xfrm>
            <a:off x="3058387" y="1714500"/>
            <a:ext cx="2616199" cy="2215991"/>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600">
                <a:solidFill>
                  <a:schemeClr val="dk1"/>
                </a:solidFill>
                <a:latin typeface="Quattrocento Sans"/>
                <a:ea typeface="Quattrocento Sans"/>
                <a:cs typeface="Quattrocento Sans"/>
                <a:sym typeface="Quattrocento Sans"/>
              </a:rPr>
              <a:t>Lorem ipsum dolor sit amet, consectetur adipiscing elit. Etiam varius bibendum est sed vulputate. Nunc vitae lectus commodo, ornare mi ac, tincidunt augue. In in luctus nisi. Donec sit amet erat id metus dignissim dictum nec in mauris. </a:t>
            </a:r>
            <a:endParaRPr/>
          </a:p>
        </p:txBody>
      </p:sp>
      <p:sp>
        <p:nvSpPr>
          <p:cNvPr id="741" name="Google Shape;741;p11"/>
          <p:cNvSpPr txBox="1"/>
          <p:nvPr/>
        </p:nvSpPr>
        <p:spPr>
          <a:xfrm>
            <a:off x="8697187" y="1714500"/>
            <a:ext cx="2616199" cy="2215991"/>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600">
                <a:solidFill>
                  <a:schemeClr val="dk1"/>
                </a:solidFill>
                <a:latin typeface="Quattrocento Sans"/>
                <a:ea typeface="Quattrocento Sans"/>
                <a:cs typeface="Quattrocento Sans"/>
                <a:sym typeface="Quattrocento Sans"/>
              </a:rPr>
              <a:t>Lorem ipsum dolor sit amet, consectetur adipiscing elit. Etiam varius bibendum est sed vulputate. Nunc vitae lectus commodo, ornare mi ac, tincidunt augue. In in luctus nisi. Donec sit amet erat id metus dignissim dictum nec in mauris. </a:t>
            </a:r>
            <a:endParaRPr/>
          </a:p>
        </p:txBody>
      </p:sp>
      <p:sp>
        <p:nvSpPr>
          <p:cNvPr id="742" name="Google Shape;742;p11"/>
          <p:cNvSpPr txBox="1"/>
          <p:nvPr/>
        </p:nvSpPr>
        <p:spPr>
          <a:xfrm>
            <a:off x="878614" y="2608683"/>
            <a:ext cx="2048146" cy="1107996"/>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7200" b="1">
                <a:solidFill>
                  <a:schemeClr val="accent5"/>
                </a:solidFill>
                <a:latin typeface="Century Gothic"/>
                <a:ea typeface="Century Gothic"/>
                <a:cs typeface="Century Gothic"/>
                <a:sym typeface="Century Gothic"/>
              </a:rPr>
              <a:t>35%</a:t>
            </a:r>
            <a:endParaRPr/>
          </a:p>
        </p:txBody>
      </p:sp>
      <p:grpSp>
        <p:nvGrpSpPr>
          <p:cNvPr id="743" name="Google Shape;743;p11"/>
          <p:cNvGrpSpPr/>
          <p:nvPr/>
        </p:nvGrpSpPr>
        <p:grpSpPr>
          <a:xfrm>
            <a:off x="1433431" y="1715545"/>
            <a:ext cx="938512" cy="938512"/>
            <a:chOff x="1902319" y="1507871"/>
            <a:chExt cx="938512" cy="938512"/>
          </a:xfrm>
        </p:grpSpPr>
        <p:grpSp>
          <p:nvGrpSpPr>
            <p:cNvPr id="744" name="Google Shape;744;p11"/>
            <p:cNvGrpSpPr/>
            <p:nvPr/>
          </p:nvGrpSpPr>
          <p:grpSpPr>
            <a:xfrm>
              <a:off x="2136408" y="1764048"/>
              <a:ext cx="470334" cy="426158"/>
              <a:chOff x="6448425" y="796925"/>
              <a:chExt cx="287338" cy="260350"/>
            </a:xfrm>
          </p:grpSpPr>
          <p:sp>
            <p:nvSpPr>
              <p:cNvPr id="745" name="Google Shape;745;p11"/>
              <p:cNvSpPr/>
              <p:nvPr/>
            </p:nvSpPr>
            <p:spPr>
              <a:xfrm>
                <a:off x="6448425" y="796925"/>
                <a:ext cx="277812" cy="161925"/>
              </a:xfrm>
              <a:custGeom>
                <a:avLst/>
                <a:gdLst/>
                <a:ahLst/>
                <a:cxnLst/>
                <a:rect l="l" t="t" r="r" b="b"/>
                <a:pathLst>
                  <a:path w="701" h="408" extrusionOk="0">
                    <a:moveTo>
                      <a:pt x="8" y="285"/>
                    </a:moveTo>
                    <a:lnTo>
                      <a:pt x="5" y="288"/>
                    </a:lnTo>
                    <a:lnTo>
                      <a:pt x="2" y="290"/>
                    </a:lnTo>
                    <a:lnTo>
                      <a:pt x="1" y="293"/>
                    </a:lnTo>
                    <a:lnTo>
                      <a:pt x="0" y="297"/>
                    </a:lnTo>
                    <a:lnTo>
                      <a:pt x="1" y="300"/>
                    </a:lnTo>
                    <a:lnTo>
                      <a:pt x="2" y="303"/>
                    </a:lnTo>
                    <a:lnTo>
                      <a:pt x="5" y="306"/>
                    </a:lnTo>
                    <a:lnTo>
                      <a:pt x="8" y="308"/>
                    </a:lnTo>
                    <a:lnTo>
                      <a:pt x="259" y="408"/>
                    </a:lnTo>
                    <a:lnTo>
                      <a:pt x="701" y="0"/>
                    </a:lnTo>
                    <a:lnTo>
                      <a:pt x="8" y="285"/>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accent5"/>
                  </a:solidFill>
                  <a:latin typeface="Quattrocento Sans"/>
                  <a:ea typeface="Quattrocento Sans"/>
                  <a:cs typeface="Quattrocento Sans"/>
                  <a:sym typeface="Quattrocento Sans"/>
                </a:endParaRPr>
              </a:p>
            </p:txBody>
          </p:sp>
          <p:sp>
            <p:nvSpPr>
              <p:cNvPr id="746" name="Google Shape;746;p11"/>
              <p:cNvSpPr/>
              <p:nvPr/>
            </p:nvSpPr>
            <p:spPr>
              <a:xfrm>
                <a:off x="6554788" y="800100"/>
                <a:ext cx="180975" cy="257175"/>
              </a:xfrm>
              <a:custGeom>
                <a:avLst/>
                <a:gdLst/>
                <a:ahLst/>
                <a:cxnLst/>
                <a:rect l="l" t="t" r="r" b="b"/>
                <a:pathLst>
                  <a:path w="456" h="646" extrusionOk="0">
                    <a:moveTo>
                      <a:pt x="0" y="424"/>
                    </a:moveTo>
                    <a:lnTo>
                      <a:pt x="0" y="635"/>
                    </a:lnTo>
                    <a:lnTo>
                      <a:pt x="0" y="639"/>
                    </a:lnTo>
                    <a:lnTo>
                      <a:pt x="3" y="642"/>
                    </a:lnTo>
                    <a:lnTo>
                      <a:pt x="5" y="645"/>
                    </a:lnTo>
                    <a:lnTo>
                      <a:pt x="9" y="646"/>
                    </a:lnTo>
                    <a:lnTo>
                      <a:pt x="11" y="646"/>
                    </a:lnTo>
                    <a:lnTo>
                      <a:pt x="12" y="646"/>
                    </a:lnTo>
                    <a:lnTo>
                      <a:pt x="16" y="646"/>
                    </a:lnTo>
                    <a:lnTo>
                      <a:pt x="18" y="645"/>
                    </a:lnTo>
                    <a:lnTo>
                      <a:pt x="21" y="644"/>
                    </a:lnTo>
                    <a:lnTo>
                      <a:pt x="22" y="641"/>
                    </a:lnTo>
                    <a:lnTo>
                      <a:pt x="126" y="469"/>
                    </a:lnTo>
                    <a:lnTo>
                      <a:pt x="315" y="569"/>
                    </a:lnTo>
                    <a:lnTo>
                      <a:pt x="317" y="570"/>
                    </a:lnTo>
                    <a:lnTo>
                      <a:pt x="320" y="572"/>
                    </a:lnTo>
                    <a:lnTo>
                      <a:pt x="323" y="570"/>
                    </a:lnTo>
                    <a:lnTo>
                      <a:pt x="325" y="570"/>
                    </a:lnTo>
                    <a:lnTo>
                      <a:pt x="329" y="567"/>
                    </a:lnTo>
                    <a:lnTo>
                      <a:pt x="332" y="561"/>
                    </a:lnTo>
                    <a:lnTo>
                      <a:pt x="456" y="0"/>
                    </a:lnTo>
                    <a:lnTo>
                      <a:pt x="0" y="424"/>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accent5"/>
                  </a:solidFill>
                  <a:latin typeface="Quattrocento Sans"/>
                  <a:ea typeface="Quattrocento Sans"/>
                  <a:cs typeface="Quattrocento Sans"/>
                  <a:sym typeface="Quattrocento Sans"/>
                </a:endParaRPr>
              </a:p>
            </p:txBody>
          </p:sp>
        </p:grpSp>
        <p:sp>
          <p:nvSpPr>
            <p:cNvPr id="747" name="Google Shape;747;p11"/>
            <p:cNvSpPr/>
            <p:nvPr/>
          </p:nvSpPr>
          <p:spPr>
            <a:xfrm>
              <a:off x="1902319" y="1507871"/>
              <a:ext cx="938512" cy="938512"/>
            </a:xfrm>
            <a:prstGeom prst="ellipse">
              <a:avLst/>
            </a:prstGeom>
            <a:no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sp>
        <p:nvSpPr>
          <p:cNvPr id="748" name="Google Shape;748;p11"/>
          <p:cNvSpPr/>
          <p:nvPr/>
        </p:nvSpPr>
        <p:spPr>
          <a:xfrm>
            <a:off x="7065228" y="1715545"/>
            <a:ext cx="938512" cy="938512"/>
          </a:xfrm>
          <a:prstGeom prst="ellipse">
            <a:avLst/>
          </a:prstGeom>
          <a:noFill/>
          <a:ln w="12700" cap="flat" cmpd="sng">
            <a:solidFill>
              <a:srgbClr val="3F3F3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nvGrpSpPr>
          <p:cNvPr id="749" name="Google Shape;749;p11"/>
          <p:cNvGrpSpPr/>
          <p:nvPr/>
        </p:nvGrpSpPr>
        <p:grpSpPr>
          <a:xfrm>
            <a:off x="7329361" y="1973784"/>
            <a:ext cx="410246" cy="422036"/>
            <a:chOff x="7048500" y="1387475"/>
            <a:chExt cx="276226" cy="284163"/>
          </a:xfrm>
        </p:grpSpPr>
        <p:sp>
          <p:nvSpPr>
            <p:cNvPr id="750" name="Google Shape;750;p11"/>
            <p:cNvSpPr/>
            <p:nvPr/>
          </p:nvSpPr>
          <p:spPr>
            <a:xfrm>
              <a:off x="7161213" y="1387475"/>
              <a:ext cx="163513" cy="160338"/>
            </a:xfrm>
            <a:custGeom>
              <a:avLst/>
              <a:gdLst/>
              <a:ahLst/>
              <a:cxnLst/>
              <a:rect l="l" t="t" r="r" b="b"/>
              <a:pathLst>
                <a:path w="512" h="506" extrusionOk="0">
                  <a:moveTo>
                    <a:pt x="256" y="350"/>
                  </a:moveTo>
                  <a:lnTo>
                    <a:pt x="246" y="348"/>
                  </a:lnTo>
                  <a:lnTo>
                    <a:pt x="238" y="347"/>
                  </a:lnTo>
                  <a:lnTo>
                    <a:pt x="229" y="345"/>
                  </a:lnTo>
                  <a:lnTo>
                    <a:pt x="221" y="342"/>
                  </a:lnTo>
                  <a:lnTo>
                    <a:pt x="213" y="338"/>
                  </a:lnTo>
                  <a:lnTo>
                    <a:pt x="206" y="334"/>
                  </a:lnTo>
                  <a:lnTo>
                    <a:pt x="198" y="328"/>
                  </a:lnTo>
                  <a:lnTo>
                    <a:pt x="192" y="323"/>
                  </a:lnTo>
                  <a:lnTo>
                    <a:pt x="187" y="316"/>
                  </a:lnTo>
                  <a:lnTo>
                    <a:pt x="181" y="310"/>
                  </a:lnTo>
                  <a:lnTo>
                    <a:pt x="177" y="302"/>
                  </a:lnTo>
                  <a:lnTo>
                    <a:pt x="173" y="294"/>
                  </a:lnTo>
                  <a:lnTo>
                    <a:pt x="169" y="286"/>
                  </a:lnTo>
                  <a:lnTo>
                    <a:pt x="167" y="278"/>
                  </a:lnTo>
                  <a:lnTo>
                    <a:pt x="166" y="268"/>
                  </a:lnTo>
                  <a:lnTo>
                    <a:pt x="165" y="260"/>
                  </a:lnTo>
                  <a:lnTo>
                    <a:pt x="166" y="250"/>
                  </a:lnTo>
                  <a:lnTo>
                    <a:pt x="167" y="240"/>
                  </a:lnTo>
                  <a:lnTo>
                    <a:pt x="169" y="232"/>
                  </a:lnTo>
                  <a:lnTo>
                    <a:pt x="173" y="223"/>
                  </a:lnTo>
                  <a:lnTo>
                    <a:pt x="177" y="216"/>
                  </a:lnTo>
                  <a:lnTo>
                    <a:pt x="181" y="208"/>
                  </a:lnTo>
                  <a:lnTo>
                    <a:pt x="187" y="201"/>
                  </a:lnTo>
                  <a:lnTo>
                    <a:pt x="192" y="194"/>
                  </a:lnTo>
                  <a:lnTo>
                    <a:pt x="198" y="189"/>
                  </a:lnTo>
                  <a:lnTo>
                    <a:pt x="206" y="184"/>
                  </a:lnTo>
                  <a:lnTo>
                    <a:pt x="213" y="179"/>
                  </a:lnTo>
                  <a:lnTo>
                    <a:pt x="221" y="175"/>
                  </a:lnTo>
                  <a:lnTo>
                    <a:pt x="229" y="172"/>
                  </a:lnTo>
                  <a:lnTo>
                    <a:pt x="238" y="170"/>
                  </a:lnTo>
                  <a:lnTo>
                    <a:pt x="246" y="169"/>
                  </a:lnTo>
                  <a:lnTo>
                    <a:pt x="256" y="168"/>
                  </a:lnTo>
                  <a:lnTo>
                    <a:pt x="265" y="169"/>
                  </a:lnTo>
                  <a:lnTo>
                    <a:pt x="274" y="170"/>
                  </a:lnTo>
                  <a:lnTo>
                    <a:pt x="283" y="172"/>
                  </a:lnTo>
                  <a:lnTo>
                    <a:pt x="291" y="175"/>
                  </a:lnTo>
                  <a:lnTo>
                    <a:pt x="299" y="179"/>
                  </a:lnTo>
                  <a:lnTo>
                    <a:pt x="306" y="184"/>
                  </a:lnTo>
                  <a:lnTo>
                    <a:pt x="314" y="189"/>
                  </a:lnTo>
                  <a:lnTo>
                    <a:pt x="320" y="194"/>
                  </a:lnTo>
                  <a:lnTo>
                    <a:pt x="326" y="201"/>
                  </a:lnTo>
                  <a:lnTo>
                    <a:pt x="331" y="208"/>
                  </a:lnTo>
                  <a:lnTo>
                    <a:pt x="335" y="216"/>
                  </a:lnTo>
                  <a:lnTo>
                    <a:pt x="340" y="223"/>
                  </a:lnTo>
                  <a:lnTo>
                    <a:pt x="343" y="232"/>
                  </a:lnTo>
                  <a:lnTo>
                    <a:pt x="345" y="240"/>
                  </a:lnTo>
                  <a:lnTo>
                    <a:pt x="346" y="250"/>
                  </a:lnTo>
                  <a:lnTo>
                    <a:pt x="346" y="260"/>
                  </a:lnTo>
                  <a:lnTo>
                    <a:pt x="346" y="268"/>
                  </a:lnTo>
                  <a:lnTo>
                    <a:pt x="345" y="278"/>
                  </a:lnTo>
                  <a:lnTo>
                    <a:pt x="343" y="286"/>
                  </a:lnTo>
                  <a:lnTo>
                    <a:pt x="340" y="294"/>
                  </a:lnTo>
                  <a:lnTo>
                    <a:pt x="335" y="302"/>
                  </a:lnTo>
                  <a:lnTo>
                    <a:pt x="331" y="310"/>
                  </a:lnTo>
                  <a:lnTo>
                    <a:pt x="326" y="316"/>
                  </a:lnTo>
                  <a:lnTo>
                    <a:pt x="320" y="323"/>
                  </a:lnTo>
                  <a:lnTo>
                    <a:pt x="314" y="328"/>
                  </a:lnTo>
                  <a:lnTo>
                    <a:pt x="306" y="334"/>
                  </a:lnTo>
                  <a:lnTo>
                    <a:pt x="299" y="338"/>
                  </a:lnTo>
                  <a:lnTo>
                    <a:pt x="291" y="342"/>
                  </a:lnTo>
                  <a:lnTo>
                    <a:pt x="283" y="345"/>
                  </a:lnTo>
                  <a:lnTo>
                    <a:pt x="274" y="347"/>
                  </a:lnTo>
                  <a:lnTo>
                    <a:pt x="265" y="348"/>
                  </a:lnTo>
                  <a:lnTo>
                    <a:pt x="256" y="350"/>
                  </a:lnTo>
                  <a:close/>
                  <a:moveTo>
                    <a:pt x="504" y="320"/>
                  </a:moveTo>
                  <a:lnTo>
                    <a:pt x="456" y="292"/>
                  </a:lnTo>
                  <a:lnTo>
                    <a:pt x="458" y="276"/>
                  </a:lnTo>
                  <a:lnTo>
                    <a:pt x="459" y="259"/>
                  </a:lnTo>
                  <a:lnTo>
                    <a:pt x="458" y="241"/>
                  </a:lnTo>
                  <a:lnTo>
                    <a:pt x="456" y="225"/>
                  </a:lnTo>
                  <a:lnTo>
                    <a:pt x="504" y="198"/>
                  </a:lnTo>
                  <a:lnTo>
                    <a:pt x="506" y="197"/>
                  </a:lnTo>
                  <a:lnTo>
                    <a:pt x="509" y="194"/>
                  </a:lnTo>
                  <a:lnTo>
                    <a:pt x="510" y="191"/>
                  </a:lnTo>
                  <a:lnTo>
                    <a:pt x="511" y="189"/>
                  </a:lnTo>
                  <a:lnTo>
                    <a:pt x="512" y="186"/>
                  </a:lnTo>
                  <a:lnTo>
                    <a:pt x="512" y="184"/>
                  </a:lnTo>
                  <a:lnTo>
                    <a:pt x="511" y="181"/>
                  </a:lnTo>
                  <a:lnTo>
                    <a:pt x="510" y="178"/>
                  </a:lnTo>
                  <a:lnTo>
                    <a:pt x="453" y="80"/>
                  </a:lnTo>
                  <a:lnTo>
                    <a:pt x="449" y="76"/>
                  </a:lnTo>
                  <a:lnTo>
                    <a:pt x="443" y="72"/>
                  </a:lnTo>
                  <a:lnTo>
                    <a:pt x="438" y="72"/>
                  </a:lnTo>
                  <a:lnTo>
                    <a:pt x="433" y="74"/>
                  </a:lnTo>
                  <a:lnTo>
                    <a:pt x="387" y="102"/>
                  </a:lnTo>
                  <a:lnTo>
                    <a:pt x="376" y="94"/>
                  </a:lnTo>
                  <a:lnTo>
                    <a:pt x="363" y="85"/>
                  </a:lnTo>
                  <a:lnTo>
                    <a:pt x="348" y="78"/>
                  </a:lnTo>
                  <a:lnTo>
                    <a:pt x="332" y="69"/>
                  </a:lnTo>
                  <a:lnTo>
                    <a:pt x="332" y="14"/>
                  </a:lnTo>
                  <a:lnTo>
                    <a:pt x="332" y="10"/>
                  </a:lnTo>
                  <a:lnTo>
                    <a:pt x="331" y="8"/>
                  </a:lnTo>
                  <a:lnTo>
                    <a:pt x="330" y="5"/>
                  </a:lnTo>
                  <a:lnTo>
                    <a:pt x="328" y="3"/>
                  </a:lnTo>
                  <a:lnTo>
                    <a:pt x="326" y="2"/>
                  </a:lnTo>
                  <a:lnTo>
                    <a:pt x="322" y="1"/>
                  </a:lnTo>
                  <a:lnTo>
                    <a:pt x="320" y="0"/>
                  </a:lnTo>
                  <a:lnTo>
                    <a:pt x="317" y="0"/>
                  </a:lnTo>
                  <a:lnTo>
                    <a:pt x="204" y="0"/>
                  </a:lnTo>
                  <a:lnTo>
                    <a:pt x="200" y="0"/>
                  </a:lnTo>
                  <a:lnTo>
                    <a:pt x="198" y="1"/>
                  </a:lnTo>
                  <a:lnTo>
                    <a:pt x="195" y="2"/>
                  </a:lnTo>
                  <a:lnTo>
                    <a:pt x="193" y="3"/>
                  </a:lnTo>
                  <a:lnTo>
                    <a:pt x="192" y="5"/>
                  </a:lnTo>
                  <a:lnTo>
                    <a:pt x="190" y="8"/>
                  </a:lnTo>
                  <a:lnTo>
                    <a:pt x="190" y="10"/>
                  </a:lnTo>
                  <a:lnTo>
                    <a:pt x="189" y="14"/>
                  </a:lnTo>
                  <a:lnTo>
                    <a:pt x="189" y="68"/>
                  </a:lnTo>
                  <a:lnTo>
                    <a:pt x="179" y="71"/>
                  </a:lnTo>
                  <a:lnTo>
                    <a:pt x="169" y="75"/>
                  </a:lnTo>
                  <a:lnTo>
                    <a:pt x="162" y="78"/>
                  </a:lnTo>
                  <a:lnTo>
                    <a:pt x="154" y="82"/>
                  </a:lnTo>
                  <a:lnTo>
                    <a:pt x="141" y="92"/>
                  </a:lnTo>
                  <a:lnTo>
                    <a:pt x="129" y="102"/>
                  </a:lnTo>
                  <a:lnTo>
                    <a:pt x="81" y="74"/>
                  </a:lnTo>
                  <a:lnTo>
                    <a:pt x="75" y="72"/>
                  </a:lnTo>
                  <a:lnTo>
                    <a:pt x="69" y="74"/>
                  </a:lnTo>
                  <a:lnTo>
                    <a:pt x="67" y="74"/>
                  </a:lnTo>
                  <a:lnTo>
                    <a:pt x="65" y="76"/>
                  </a:lnTo>
                  <a:lnTo>
                    <a:pt x="62" y="78"/>
                  </a:lnTo>
                  <a:lnTo>
                    <a:pt x="60" y="80"/>
                  </a:lnTo>
                  <a:lnTo>
                    <a:pt x="3" y="177"/>
                  </a:lnTo>
                  <a:lnTo>
                    <a:pt x="1" y="184"/>
                  </a:lnTo>
                  <a:lnTo>
                    <a:pt x="1" y="189"/>
                  </a:lnTo>
                  <a:lnTo>
                    <a:pt x="3" y="192"/>
                  </a:lnTo>
                  <a:lnTo>
                    <a:pt x="4" y="194"/>
                  </a:lnTo>
                  <a:lnTo>
                    <a:pt x="6" y="197"/>
                  </a:lnTo>
                  <a:lnTo>
                    <a:pt x="9" y="198"/>
                  </a:lnTo>
                  <a:lnTo>
                    <a:pt x="56" y="225"/>
                  </a:lnTo>
                  <a:lnTo>
                    <a:pt x="54" y="241"/>
                  </a:lnTo>
                  <a:lnTo>
                    <a:pt x="53" y="259"/>
                  </a:lnTo>
                  <a:lnTo>
                    <a:pt x="53" y="276"/>
                  </a:lnTo>
                  <a:lnTo>
                    <a:pt x="55" y="292"/>
                  </a:lnTo>
                  <a:lnTo>
                    <a:pt x="8" y="320"/>
                  </a:lnTo>
                  <a:lnTo>
                    <a:pt x="4" y="324"/>
                  </a:lnTo>
                  <a:lnTo>
                    <a:pt x="1" y="328"/>
                  </a:lnTo>
                  <a:lnTo>
                    <a:pt x="0" y="331"/>
                  </a:lnTo>
                  <a:lnTo>
                    <a:pt x="0" y="335"/>
                  </a:lnTo>
                  <a:lnTo>
                    <a:pt x="1" y="338"/>
                  </a:lnTo>
                  <a:lnTo>
                    <a:pt x="3" y="340"/>
                  </a:lnTo>
                  <a:lnTo>
                    <a:pt x="59" y="437"/>
                  </a:lnTo>
                  <a:lnTo>
                    <a:pt x="60" y="439"/>
                  </a:lnTo>
                  <a:lnTo>
                    <a:pt x="62" y="442"/>
                  </a:lnTo>
                  <a:lnTo>
                    <a:pt x="66" y="444"/>
                  </a:lnTo>
                  <a:lnTo>
                    <a:pt x="68" y="445"/>
                  </a:lnTo>
                  <a:lnTo>
                    <a:pt x="71" y="446"/>
                  </a:lnTo>
                  <a:lnTo>
                    <a:pt x="73" y="445"/>
                  </a:lnTo>
                  <a:lnTo>
                    <a:pt x="76" y="445"/>
                  </a:lnTo>
                  <a:lnTo>
                    <a:pt x="80" y="444"/>
                  </a:lnTo>
                  <a:lnTo>
                    <a:pt x="129" y="416"/>
                  </a:lnTo>
                  <a:lnTo>
                    <a:pt x="141" y="427"/>
                  </a:lnTo>
                  <a:lnTo>
                    <a:pt x="154" y="435"/>
                  </a:lnTo>
                  <a:lnTo>
                    <a:pt x="162" y="439"/>
                  </a:lnTo>
                  <a:lnTo>
                    <a:pt x="169" y="444"/>
                  </a:lnTo>
                  <a:lnTo>
                    <a:pt x="179" y="447"/>
                  </a:lnTo>
                  <a:lnTo>
                    <a:pt x="189" y="451"/>
                  </a:lnTo>
                  <a:lnTo>
                    <a:pt x="189" y="491"/>
                  </a:lnTo>
                  <a:lnTo>
                    <a:pt x="190" y="494"/>
                  </a:lnTo>
                  <a:lnTo>
                    <a:pt x="190" y="497"/>
                  </a:lnTo>
                  <a:lnTo>
                    <a:pt x="192" y="499"/>
                  </a:lnTo>
                  <a:lnTo>
                    <a:pt x="193" y="501"/>
                  </a:lnTo>
                  <a:lnTo>
                    <a:pt x="195" y="504"/>
                  </a:lnTo>
                  <a:lnTo>
                    <a:pt x="198" y="505"/>
                  </a:lnTo>
                  <a:lnTo>
                    <a:pt x="200" y="506"/>
                  </a:lnTo>
                  <a:lnTo>
                    <a:pt x="204" y="506"/>
                  </a:lnTo>
                  <a:lnTo>
                    <a:pt x="317" y="506"/>
                  </a:lnTo>
                  <a:lnTo>
                    <a:pt x="320" y="506"/>
                  </a:lnTo>
                  <a:lnTo>
                    <a:pt x="322" y="505"/>
                  </a:lnTo>
                  <a:lnTo>
                    <a:pt x="326" y="504"/>
                  </a:lnTo>
                  <a:lnTo>
                    <a:pt x="328" y="501"/>
                  </a:lnTo>
                  <a:lnTo>
                    <a:pt x="330" y="499"/>
                  </a:lnTo>
                  <a:lnTo>
                    <a:pt x="331" y="497"/>
                  </a:lnTo>
                  <a:lnTo>
                    <a:pt x="332" y="494"/>
                  </a:lnTo>
                  <a:lnTo>
                    <a:pt x="332" y="491"/>
                  </a:lnTo>
                  <a:lnTo>
                    <a:pt x="332" y="448"/>
                  </a:lnTo>
                  <a:lnTo>
                    <a:pt x="348" y="439"/>
                  </a:lnTo>
                  <a:lnTo>
                    <a:pt x="363" y="432"/>
                  </a:lnTo>
                  <a:lnTo>
                    <a:pt x="376" y="424"/>
                  </a:lnTo>
                  <a:lnTo>
                    <a:pt x="387" y="416"/>
                  </a:lnTo>
                  <a:lnTo>
                    <a:pt x="433" y="444"/>
                  </a:lnTo>
                  <a:lnTo>
                    <a:pt x="435" y="445"/>
                  </a:lnTo>
                  <a:lnTo>
                    <a:pt x="438" y="445"/>
                  </a:lnTo>
                  <a:lnTo>
                    <a:pt x="441" y="446"/>
                  </a:lnTo>
                  <a:lnTo>
                    <a:pt x="443" y="445"/>
                  </a:lnTo>
                  <a:lnTo>
                    <a:pt x="447" y="444"/>
                  </a:lnTo>
                  <a:lnTo>
                    <a:pt x="449" y="443"/>
                  </a:lnTo>
                  <a:lnTo>
                    <a:pt x="451" y="440"/>
                  </a:lnTo>
                  <a:lnTo>
                    <a:pt x="453" y="437"/>
                  </a:lnTo>
                  <a:lnTo>
                    <a:pt x="510" y="340"/>
                  </a:lnTo>
                  <a:lnTo>
                    <a:pt x="511" y="338"/>
                  </a:lnTo>
                  <a:lnTo>
                    <a:pt x="512" y="335"/>
                  </a:lnTo>
                  <a:lnTo>
                    <a:pt x="512" y="331"/>
                  </a:lnTo>
                  <a:lnTo>
                    <a:pt x="511" y="328"/>
                  </a:lnTo>
                  <a:lnTo>
                    <a:pt x="510" y="326"/>
                  </a:lnTo>
                  <a:lnTo>
                    <a:pt x="509" y="323"/>
                  </a:lnTo>
                  <a:lnTo>
                    <a:pt x="506" y="321"/>
                  </a:lnTo>
                  <a:lnTo>
                    <a:pt x="504" y="320"/>
                  </a:lnTo>
                  <a:close/>
                </a:path>
              </a:pathLst>
            </a:custGeom>
            <a:solidFill>
              <a:srgbClr val="3F3F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751" name="Google Shape;751;p11"/>
            <p:cNvSpPr/>
            <p:nvPr/>
          </p:nvSpPr>
          <p:spPr>
            <a:xfrm>
              <a:off x="7048500" y="1509713"/>
              <a:ext cx="161925" cy="161925"/>
            </a:xfrm>
            <a:custGeom>
              <a:avLst/>
              <a:gdLst/>
              <a:ahLst/>
              <a:cxnLst/>
              <a:rect l="l" t="t" r="r" b="b"/>
              <a:pathLst>
                <a:path w="511" h="509" extrusionOk="0">
                  <a:moveTo>
                    <a:pt x="256" y="339"/>
                  </a:moveTo>
                  <a:lnTo>
                    <a:pt x="246" y="338"/>
                  </a:lnTo>
                  <a:lnTo>
                    <a:pt x="237" y="337"/>
                  </a:lnTo>
                  <a:lnTo>
                    <a:pt x="229" y="335"/>
                  </a:lnTo>
                  <a:lnTo>
                    <a:pt x="220" y="332"/>
                  </a:lnTo>
                  <a:lnTo>
                    <a:pt x="213" y="328"/>
                  </a:lnTo>
                  <a:lnTo>
                    <a:pt x="205" y="323"/>
                  </a:lnTo>
                  <a:lnTo>
                    <a:pt x="198" y="319"/>
                  </a:lnTo>
                  <a:lnTo>
                    <a:pt x="191" y="312"/>
                  </a:lnTo>
                  <a:lnTo>
                    <a:pt x="186" y="306"/>
                  </a:lnTo>
                  <a:lnTo>
                    <a:pt x="181" y="300"/>
                  </a:lnTo>
                  <a:lnTo>
                    <a:pt x="176" y="292"/>
                  </a:lnTo>
                  <a:lnTo>
                    <a:pt x="172" y="284"/>
                  </a:lnTo>
                  <a:lnTo>
                    <a:pt x="169" y="276"/>
                  </a:lnTo>
                  <a:lnTo>
                    <a:pt x="167" y="267"/>
                  </a:lnTo>
                  <a:lnTo>
                    <a:pt x="166" y="258"/>
                  </a:lnTo>
                  <a:lnTo>
                    <a:pt x="166" y="249"/>
                  </a:lnTo>
                  <a:lnTo>
                    <a:pt x="166" y="240"/>
                  </a:lnTo>
                  <a:lnTo>
                    <a:pt x="167" y="231"/>
                  </a:lnTo>
                  <a:lnTo>
                    <a:pt x="169" y="223"/>
                  </a:lnTo>
                  <a:lnTo>
                    <a:pt x="172" y="214"/>
                  </a:lnTo>
                  <a:lnTo>
                    <a:pt x="176" y="206"/>
                  </a:lnTo>
                  <a:lnTo>
                    <a:pt x="181" y="199"/>
                  </a:lnTo>
                  <a:lnTo>
                    <a:pt x="186" y="191"/>
                  </a:lnTo>
                  <a:lnTo>
                    <a:pt x="191" y="185"/>
                  </a:lnTo>
                  <a:lnTo>
                    <a:pt x="198" y="179"/>
                  </a:lnTo>
                  <a:lnTo>
                    <a:pt x="205" y="173"/>
                  </a:lnTo>
                  <a:lnTo>
                    <a:pt x="213" y="169"/>
                  </a:lnTo>
                  <a:lnTo>
                    <a:pt x="220" y="165"/>
                  </a:lnTo>
                  <a:lnTo>
                    <a:pt x="229" y="163"/>
                  </a:lnTo>
                  <a:lnTo>
                    <a:pt x="237" y="159"/>
                  </a:lnTo>
                  <a:lnTo>
                    <a:pt x="246" y="158"/>
                  </a:lnTo>
                  <a:lnTo>
                    <a:pt x="256" y="158"/>
                  </a:lnTo>
                  <a:lnTo>
                    <a:pt x="265" y="158"/>
                  </a:lnTo>
                  <a:lnTo>
                    <a:pt x="274" y="159"/>
                  </a:lnTo>
                  <a:lnTo>
                    <a:pt x="282" y="163"/>
                  </a:lnTo>
                  <a:lnTo>
                    <a:pt x="291" y="165"/>
                  </a:lnTo>
                  <a:lnTo>
                    <a:pt x="298" y="169"/>
                  </a:lnTo>
                  <a:lnTo>
                    <a:pt x="306" y="173"/>
                  </a:lnTo>
                  <a:lnTo>
                    <a:pt x="313" y="179"/>
                  </a:lnTo>
                  <a:lnTo>
                    <a:pt x="320" y="185"/>
                  </a:lnTo>
                  <a:lnTo>
                    <a:pt x="325" y="191"/>
                  </a:lnTo>
                  <a:lnTo>
                    <a:pt x="331" y="199"/>
                  </a:lnTo>
                  <a:lnTo>
                    <a:pt x="335" y="206"/>
                  </a:lnTo>
                  <a:lnTo>
                    <a:pt x="339" y="214"/>
                  </a:lnTo>
                  <a:lnTo>
                    <a:pt x="342" y="223"/>
                  </a:lnTo>
                  <a:lnTo>
                    <a:pt x="344" y="231"/>
                  </a:lnTo>
                  <a:lnTo>
                    <a:pt x="346" y="240"/>
                  </a:lnTo>
                  <a:lnTo>
                    <a:pt x="347" y="249"/>
                  </a:lnTo>
                  <a:lnTo>
                    <a:pt x="346" y="258"/>
                  </a:lnTo>
                  <a:lnTo>
                    <a:pt x="344" y="267"/>
                  </a:lnTo>
                  <a:lnTo>
                    <a:pt x="342" y="276"/>
                  </a:lnTo>
                  <a:lnTo>
                    <a:pt x="339" y="284"/>
                  </a:lnTo>
                  <a:lnTo>
                    <a:pt x="335" y="292"/>
                  </a:lnTo>
                  <a:lnTo>
                    <a:pt x="331" y="300"/>
                  </a:lnTo>
                  <a:lnTo>
                    <a:pt x="325" y="306"/>
                  </a:lnTo>
                  <a:lnTo>
                    <a:pt x="320" y="312"/>
                  </a:lnTo>
                  <a:lnTo>
                    <a:pt x="313" y="319"/>
                  </a:lnTo>
                  <a:lnTo>
                    <a:pt x="306" y="323"/>
                  </a:lnTo>
                  <a:lnTo>
                    <a:pt x="298" y="328"/>
                  </a:lnTo>
                  <a:lnTo>
                    <a:pt x="291" y="332"/>
                  </a:lnTo>
                  <a:lnTo>
                    <a:pt x="282" y="335"/>
                  </a:lnTo>
                  <a:lnTo>
                    <a:pt x="274" y="337"/>
                  </a:lnTo>
                  <a:lnTo>
                    <a:pt x="265" y="338"/>
                  </a:lnTo>
                  <a:lnTo>
                    <a:pt x="256" y="339"/>
                  </a:lnTo>
                  <a:close/>
                  <a:moveTo>
                    <a:pt x="510" y="179"/>
                  </a:moveTo>
                  <a:lnTo>
                    <a:pt x="511" y="177"/>
                  </a:lnTo>
                  <a:lnTo>
                    <a:pt x="511" y="173"/>
                  </a:lnTo>
                  <a:lnTo>
                    <a:pt x="510" y="171"/>
                  </a:lnTo>
                  <a:lnTo>
                    <a:pt x="509" y="168"/>
                  </a:lnTo>
                  <a:lnTo>
                    <a:pt x="453" y="70"/>
                  </a:lnTo>
                  <a:lnTo>
                    <a:pt x="450" y="67"/>
                  </a:lnTo>
                  <a:lnTo>
                    <a:pt x="448" y="65"/>
                  </a:lnTo>
                  <a:lnTo>
                    <a:pt x="446" y="64"/>
                  </a:lnTo>
                  <a:lnTo>
                    <a:pt x="443" y="64"/>
                  </a:lnTo>
                  <a:lnTo>
                    <a:pt x="441" y="63"/>
                  </a:lnTo>
                  <a:lnTo>
                    <a:pt x="438" y="63"/>
                  </a:lnTo>
                  <a:lnTo>
                    <a:pt x="434" y="63"/>
                  </a:lnTo>
                  <a:lnTo>
                    <a:pt x="432" y="65"/>
                  </a:lnTo>
                  <a:lnTo>
                    <a:pt x="386" y="92"/>
                  </a:lnTo>
                  <a:lnTo>
                    <a:pt x="375" y="83"/>
                  </a:lnTo>
                  <a:lnTo>
                    <a:pt x="363" y="75"/>
                  </a:lnTo>
                  <a:lnTo>
                    <a:pt x="348" y="67"/>
                  </a:lnTo>
                  <a:lnTo>
                    <a:pt x="332" y="59"/>
                  </a:lnTo>
                  <a:lnTo>
                    <a:pt x="332" y="14"/>
                  </a:lnTo>
                  <a:lnTo>
                    <a:pt x="332" y="12"/>
                  </a:lnTo>
                  <a:lnTo>
                    <a:pt x="331" y="9"/>
                  </a:lnTo>
                  <a:lnTo>
                    <a:pt x="329" y="6"/>
                  </a:lnTo>
                  <a:lnTo>
                    <a:pt x="327" y="4"/>
                  </a:lnTo>
                  <a:lnTo>
                    <a:pt x="325" y="2"/>
                  </a:lnTo>
                  <a:lnTo>
                    <a:pt x="323" y="1"/>
                  </a:lnTo>
                  <a:lnTo>
                    <a:pt x="320" y="0"/>
                  </a:lnTo>
                  <a:lnTo>
                    <a:pt x="317" y="0"/>
                  </a:lnTo>
                  <a:lnTo>
                    <a:pt x="203" y="0"/>
                  </a:lnTo>
                  <a:lnTo>
                    <a:pt x="201" y="0"/>
                  </a:lnTo>
                  <a:lnTo>
                    <a:pt x="198" y="1"/>
                  </a:lnTo>
                  <a:lnTo>
                    <a:pt x="196" y="2"/>
                  </a:lnTo>
                  <a:lnTo>
                    <a:pt x="194" y="4"/>
                  </a:lnTo>
                  <a:lnTo>
                    <a:pt x="191" y="6"/>
                  </a:lnTo>
                  <a:lnTo>
                    <a:pt x="190" y="9"/>
                  </a:lnTo>
                  <a:lnTo>
                    <a:pt x="189" y="12"/>
                  </a:lnTo>
                  <a:lnTo>
                    <a:pt x="188" y="14"/>
                  </a:lnTo>
                  <a:lnTo>
                    <a:pt x="188" y="58"/>
                  </a:lnTo>
                  <a:lnTo>
                    <a:pt x="179" y="61"/>
                  </a:lnTo>
                  <a:lnTo>
                    <a:pt x="170" y="64"/>
                  </a:lnTo>
                  <a:lnTo>
                    <a:pt x="161" y="68"/>
                  </a:lnTo>
                  <a:lnTo>
                    <a:pt x="154" y="72"/>
                  </a:lnTo>
                  <a:lnTo>
                    <a:pt x="141" y="81"/>
                  </a:lnTo>
                  <a:lnTo>
                    <a:pt x="128" y="92"/>
                  </a:lnTo>
                  <a:lnTo>
                    <a:pt x="80" y="64"/>
                  </a:lnTo>
                  <a:lnTo>
                    <a:pt x="75" y="62"/>
                  </a:lnTo>
                  <a:lnTo>
                    <a:pt x="68" y="63"/>
                  </a:lnTo>
                  <a:lnTo>
                    <a:pt x="66" y="64"/>
                  </a:lnTo>
                  <a:lnTo>
                    <a:pt x="64" y="65"/>
                  </a:lnTo>
                  <a:lnTo>
                    <a:pt x="62" y="67"/>
                  </a:lnTo>
                  <a:lnTo>
                    <a:pt x="60" y="70"/>
                  </a:lnTo>
                  <a:lnTo>
                    <a:pt x="3" y="168"/>
                  </a:lnTo>
                  <a:lnTo>
                    <a:pt x="2" y="171"/>
                  </a:lnTo>
                  <a:lnTo>
                    <a:pt x="1" y="173"/>
                  </a:lnTo>
                  <a:lnTo>
                    <a:pt x="1" y="177"/>
                  </a:lnTo>
                  <a:lnTo>
                    <a:pt x="1" y="179"/>
                  </a:lnTo>
                  <a:lnTo>
                    <a:pt x="2" y="182"/>
                  </a:lnTo>
                  <a:lnTo>
                    <a:pt x="4" y="184"/>
                  </a:lnTo>
                  <a:lnTo>
                    <a:pt x="5" y="186"/>
                  </a:lnTo>
                  <a:lnTo>
                    <a:pt x="8" y="188"/>
                  </a:lnTo>
                  <a:lnTo>
                    <a:pt x="56" y="216"/>
                  </a:lnTo>
                  <a:lnTo>
                    <a:pt x="53" y="233"/>
                  </a:lnTo>
                  <a:lnTo>
                    <a:pt x="52" y="249"/>
                  </a:lnTo>
                  <a:lnTo>
                    <a:pt x="53" y="265"/>
                  </a:lnTo>
                  <a:lnTo>
                    <a:pt x="56" y="282"/>
                  </a:lnTo>
                  <a:lnTo>
                    <a:pt x="7" y="309"/>
                  </a:lnTo>
                  <a:lnTo>
                    <a:pt x="5" y="311"/>
                  </a:lnTo>
                  <a:lnTo>
                    <a:pt x="3" y="313"/>
                  </a:lnTo>
                  <a:lnTo>
                    <a:pt x="2" y="317"/>
                  </a:lnTo>
                  <a:lnTo>
                    <a:pt x="1" y="320"/>
                  </a:lnTo>
                  <a:lnTo>
                    <a:pt x="0" y="322"/>
                  </a:lnTo>
                  <a:lnTo>
                    <a:pt x="0" y="324"/>
                  </a:lnTo>
                  <a:lnTo>
                    <a:pt x="1" y="327"/>
                  </a:lnTo>
                  <a:lnTo>
                    <a:pt x="2" y="330"/>
                  </a:lnTo>
                  <a:lnTo>
                    <a:pt x="59" y="429"/>
                  </a:lnTo>
                  <a:lnTo>
                    <a:pt x="63" y="432"/>
                  </a:lnTo>
                  <a:lnTo>
                    <a:pt x="67" y="434"/>
                  </a:lnTo>
                  <a:lnTo>
                    <a:pt x="71" y="435"/>
                  </a:lnTo>
                  <a:lnTo>
                    <a:pt x="74" y="435"/>
                  </a:lnTo>
                  <a:lnTo>
                    <a:pt x="76" y="434"/>
                  </a:lnTo>
                  <a:lnTo>
                    <a:pt x="79" y="433"/>
                  </a:lnTo>
                  <a:lnTo>
                    <a:pt x="128" y="407"/>
                  </a:lnTo>
                  <a:lnTo>
                    <a:pt x="140" y="416"/>
                  </a:lnTo>
                  <a:lnTo>
                    <a:pt x="154" y="426"/>
                  </a:lnTo>
                  <a:lnTo>
                    <a:pt x="161" y="430"/>
                  </a:lnTo>
                  <a:lnTo>
                    <a:pt x="169" y="434"/>
                  </a:lnTo>
                  <a:lnTo>
                    <a:pt x="179" y="438"/>
                  </a:lnTo>
                  <a:lnTo>
                    <a:pt x="188" y="441"/>
                  </a:lnTo>
                  <a:lnTo>
                    <a:pt x="188" y="494"/>
                  </a:lnTo>
                  <a:lnTo>
                    <a:pt x="189" y="497"/>
                  </a:lnTo>
                  <a:lnTo>
                    <a:pt x="190" y="500"/>
                  </a:lnTo>
                  <a:lnTo>
                    <a:pt x="191" y="503"/>
                  </a:lnTo>
                  <a:lnTo>
                    <a:pt x="194" y="505"/>
                  </a:lnTo>
                  <a:lnTo>
                    <a:pt x="196" y="507"/>
                  </a:lnTo>
                  <a:lnTo>
                    <a:pt x="198" y="508"/>
                  </a:lnTo>
                  <a:lnTo>
                    <a:pt x="201" y="509"/>
                  </a:lnTo>
                  <a:lnTo>
                    <a:pt x="203" y="509"/>
                  </a:lnTo>
                  <a:lnTo>
                    <a:pt x="317" y="509"/>
                  </a:lnTo>
                  <a:lnTo>
                    <a:pt x="320" y="509"/>
                  </a:lnTo>
                  <a:lnTo>
                    <a:pt x="323" y="508"/>
                  </a:lnTo>
                  <a:lnTo>
                    <a:pt x="325" y="507"/>
                  </a:lnTo>
                  <a:lnTo>
                    <a:pt x="327" y="505"/>
                  </a:lnTo>
                  <a:lnTo>
                    <a:pt x="329" y="503"/>
                  </a:lnTo>
                  <a:lnTo>
                    <a:pt x="331" y="500"/>
                  </a:lnTo>
                  <a:lnTo>
                    <a:pt x="332" y="497"/>
                  </a:lnTo>
                  <a:lnTo>
                    <a:pt x="332" y="494"/>
                  </a:lnTo>
                  <a:lnTo>
                    <a:pt x="332" y="439"/>
                  </a:lnTo>
                  <a:lnTo>
                    <a:pt x="348" y="431"/>
                  </a:lnTo>
                  <a:lnTo>
                    <a:pt x="363" y="423"/>
                  </a:lnTo>
                  <a:lnTo>
                    <a:pt x="375" y="414"/>
                  </a:lnTo>
                  <a:lnTo>
                    <a:pt x="387" y="407"/>
                  </a:lnTo>
                  <a:lnTo>
                    <a:pt x="432" y="433"/>
                  </a:lnTo>
                  <a:lnTo>
                    <a:pt x="434" y="434"/>
                  </a:lnTo>
                  <a:lnTo>
                    <a:pt x="438" y="435"/>
                  </a:lnTo>
                  <a:lnTo>
                    <a:pt x="441" y="435"/>
                  </a:lnTo>
                  <a:lnTo>
                    <a:pt x="443" y="434"/>
                  </a:lnTo>
                  <a:lnTo>
                    <a:pt x="446" y="434"/>
                  </a:lnTo>
                  <a:lnTo>
                    <a:pt x="448" y="432"/>
                  </a:lnTo>
                  <a:lnTo>
                    <a:pt x="450" y="431"/>
                  </a:lnTo>
                  <a:lnTo>
                    <a:pt x="453" y="429"/>
                  </a:lnTo>
                  <a:lnTo>
                    <a:pt x="509" y="330"/>
                  </a:lnTo>
                  <a:lnTo>
                    <a:pt x="510" y="327"/>
                  </a:lnTo>
                  <a:lnTo>
                    <a:pt x="511" y="324"/>
                  </a:lnTo>
                  <a:lnTo>
                    <a:pt x="511" y="322"/>
                  </a:lnTo>
                  <a:lnTo>
                    <a:pt x="510" y="320"/>
                  </a:lnTo>
                  <a:lnTo>
                    <a:pt x="508" y="313"/>
                  </a:lnTo>
                  <a:lnTo>
                    <a:pt x="504" y="309"/>
                  </a:lnTo>
                  <a:lnTo>
                    <a:pt x="457" y="282"/>
                  </a:lnTo>
                  <a:lnTo>
                    <a:pt x="459" y="265"/>
                  </a:lnTo>
                  <a:lnTo>
                    <a:pt x="459" y="249"/>
                  </a:lnTo>
                  <a:lnTo>
                    <a:pt x="459" y="233"/>
                  </a:lnTo>
                  <a:lnTo>
                    <a:pt x="457" y="216"/>
                  </a:lnTo>
                  <a:lnTo>
                    <a:pt x="504" y="188"/>
                  </a:lnTo>
                  <a:lnTo>
                    <a:pt x="506" y="186"/>
                  </a:lnTo>
                  <a:lnTo>
                    <a:pt x="508" y="184"/>
                  </a:lnTo>
                  <a:lnTo>
                    <a:pt x="509" y="182"/>
                  </a:lnTo>
                  <a:lnTo>
                    <a:pt x="510" y="179"/>
                  </a:lnTo>
                  <a:close/>
                </a:path>
              </a:pathLst>
            </a:custGeom>
            <a:solidFill>
              <a:srgbClr val="3F3F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752" name="Google Shape;752;p11"/>
          <p:cNvSpPr txBox="1"/>
          <p:nvPr/>
        </p:nvSpPr>
        <p:spPr>
          <a:xfrm>
            <a:off x="11825055" y="6467171"/>
            <a:ext cx="35073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400" b="1">
                <a:solidFill>
                  <a:srgbClr val="888888"/>
                </a:solidFill>
                <a:latin typeface="Quattrocento Sans"/>
                <a:ea typeface="Quattrocento Sans"/>
                <a:cs typeface="Quattrocento Sans"/>
                <a:sym typeface="Quattrocento Sans"/>
              </a:rPr>
              <a:t>11</a:t>
            </a:fld>
            <a:endParaRPr sz="1400" b="1">
              <a:solidFill>
                <a:srgbClr val="888888"/>
              </a:solidFill>
              <a:latin typeface="Quattrocento Sans"/>
              <a:ea typeface="Quattrocento Sans"/>
              <a:cs typeface="Quattrocento Sans"/>
              <a:sym typeface="Quattrocento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757" name="Google Shape;757;p12"/>
          <p:cNvSpPr txBox="1"/>
          <p:nvPr/>
        </p:nvSpPr>
        <p:spPr>
          <a:xfrm>
            <a:off x="649514" y="361936"/>
            <a:ext cx="10515600" cy="67710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400" b="1">
                <a:solidFill>
                  <a:schemeClr val="dk1"/>
                </a:solidFill>
                <a:latin typeface="Century Gothic"/>
                <a:ea typeface="Century Gothic"/>
                <a:cs typeface="Century Gothic"/>
                <a:sym typeface="Century Gothic"/>
              </a:rPr>
              <a:t>CHECKLIST</a:t>
            </a:r>
            <a:endParaRPr sz="4400">
              <a:solidFill>
                <a:schemeClr val="dk1"/>
              </a:solidFill>
              <a:latin typeface="Century Gothic"/>
              <a:ea typeface="Century Gothic"/>
              <a:cs typeface="Century Gothic"/>
              <a:sym typeface="Century Gothic"/>
            </a:endParaRPr>
          </a:p>
        </p:txBody>
      </p:sp>
      <p:sp>
        <p:nvSpPr>
          <p:cNvPr id="758" name="Google Shape;758;p12"/>
          <p:cNvSpPr/>
          <p:nvPr/>
        </p:nvSpPr>
        <p:spPr>
          <a:xfrm>
            <a:off x="1192893" y="1270000"/>
            <a:ext cx="9806214" cy="492958"/>
          </a:xfrm>
          <a:prstGeom prst="roundRect">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chemeClr val="lt1"/>
                </a:solidFill>
                <a:latin typeface="Quattrocento Sans"/>
                <a:ea typeface="Quattrocento Sans"/>
                <a:cs typeface="Quattrocento Sans"/>
                <a:sym typeface="Quattrocento Sans"/>
              </a:rPr>
              <a:t>LOREM IPSUM</a:t>
            </a:r>
            <a:endParaRPr/>
          </a:p>
        </p:txBody>
      </p:sp>
      <p:sp>
        <p:nvSpPr>
          <p:cNvPr id="759" name="Google Shape;759;p12"/>
          <p:cNvSpPr/>
          <p:nvPr/>
        </p:nvSpPr>
        <p:spPr>
          <a:xfrm>
            <a:off x="1651000" y="1762958"/>
            <a:ext cx="8890000" cy="4171117"/>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cxnSp>
        <p:nvCxnSpPr>
          <p:cNvPr id="760" name="Google Shape;760;p12"/>
          <p:cNvCxnSpPr/>
          <p:nvPr/>
        </p:nvCxnSpPr>
        <p:spPr>
          <a:xfrm>
            <a:off x="7229475" y="2032423"/>
            <a:ext cx="0" cy="3632186"/>
          </a:xfrm>
          <a:prstGeom prst="straightConnector1">
            <a:avLst/>
          </a:prstGeom>
          <a:noFill/>
          <a:ln w="9525" cap="flat" cmpd="sng">
            <a:solidFill>
              <a:schemeClr val="accent5"/>
            </a:solidFill>
            <a:prstDash val="solid"/>
            <a:miter lim="800000"/>
            <a:headEnd type="none" w="sm" len="sm"/>
            <a:tailEnd type="none" w="sm" len="sm"/>
          </a:ln>
        </p:spPr>
      </p:cxnSp>
      <p:grpSp>
        <p:nvGrpSpPr>
          <p:cNvPr id="761" name="Google Shape;761;p12"/>
          <p:cNvGrpSpPr/>
          <p:nvPr/>
        </p:nvGrpSpPr>
        <p:grpSpPr>
          <a:xfrm>
            <a:off x="1946287" y="2046259"/>
            <a:ext cx="5108552" cy="511156"/>
            <a:chOff x="1946287" y="2199516"/>
            <a:chExt cx="5108552" cy="511156"/>
          </a:xfrm>
        </p:grpSpPr>
        <p:sp>
          <p:nvSpPr>
            <p:cNvPr id="762" name="Google Shape;762;p12"/>
            <p:cNvSpPr/>
            <p:nvPr/>
          </p:nvSpPr>
          <p:spPr>
            <a:xfrm>
              <a:off x="1946287" y="2199516"/>
              <a:ext cx="511156" cy="511156"/>
            </a:xfrm>
            <a:prstGeom prst="ellipse">
              <a:avLst/>
            </a:prstGeom>
            <a:no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763" name="Google Shape;763;p12"/>
            <p:cNvSpPr txBox="1"/>
            <p:nvPr/>
          </p:nvSpPr>
          <p:spPr>
            <a:xfrm>
              <a:off x="2589214" y="2239650"/>
              <a:ext cx="4465625" cy="430887"/>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dk1"/>
                  </a:solidFill>
                  <a:latin typeface="Quattrocento Sans"/>
                  <a:ea typeface="Quattrocento Sans"/>
                  <a:cs typeface="Quattrocento Sans"/>
                  <a:sym typeface="Quattrocento Sans"/>
                </a:rPr>
                <a:t>Lorem ipsum dolor sit amet, consectetur adipiscing elit. Etiam varius bibendum est sed vulputate. </a:t>
              </a:r>
              <a:endParaRPr/>
            </a:p>
          </p:txBody>
        </p:sp>
      </p:grpSp>
      <p:grpSp>
        <p:nvGrpSpPr>
          <p:cNvPr id="764" name="Google Shape;764;p12"/>
          <p:cNvGrpSpPr/>
          <p:nvPr/>
        </p:nvGrpSpPr>
        <p:grpSpPr>
          <a:xfrm>
            <a:off x="1946287" y="2819599"/>
            <a:ext cx="5108552" cy="511156"/>
            <a:chOff x="1946287" y="3003214"/>
            <a:chExt cx="5108552" cy="511156"/>
          </a:xfrm>
        </p:grpSpPr>
        <p:sp>
          <p:nvSpPr>
            <p:cNvPr id="765" name="Google Shape;765;p12"/>
            <p:cNvSpPr/>
            <p:nvPr/>
          </p:nvSpPr>
          <p:spPr>
            <a:xfrm>
              <a:off x="1946287" y="3003214"/>
              <a:ext cx="511156" cy="511156"/>
            </a:xfrm>
            <a:prstGeom prst="ellipse">
              <a:avLst/>
            </a:prstGeom>
            <a:no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766" name="Google Shape;766;p12"/>
            <p:cNvSpPr txBox="1"/>
            <p:nvPr/>
          </p:nvSpPr>
          <p:spPr>
            <a:xfrm>
              <a:off x="2589214" y="3043348"/>
              <a:ext cx="4465625" cy="430887"/>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dk1"/>
                  </a:solidFill>
                  <a:latin typeface="Quattrocento Sans"/>
                  <a:ea typeface="Quattrocento Sans"/>
                  <a:cs typeface="Quattrocento Sans"/>
                  <a:sym typeface="Quattrocento Sans"/>
                </a:rPr>
                <a:t>Lorem ipsum dolor sit amet, consectetur adipiscing elit. Etiam varius bibendum est sed vulputate. </a:t>
              </a:r>
              <a:endParaRPr/>
            </a:p>
          </p:txBody>
        </p:sp>
      </p:grpSp>
      <p:grpSp>
        <p:nvGrpSpPr>
          <p:cNvPr id="767" name="Google Shape;767;p12"/>
          <p:cNvGrpSpPr/>
          <p:nvPr/>
        </p:nvGrpSpPr>
        <p:grpSpPr>
          <a:xfrm>
            <a:off x="1946287" y="3592939"/>
            <a:ext cx="5108552" cy="511156"/>
            <a:chOff x="1946287" y="3768583"/>
            <a:chExt cx="5108552" cy="511156"/>
          </a:xfrm>
        </p:grpSpPr>
        <p:sp>
          <p:nvSpPr>
            <p:cNvPr id="768" name="Google Shape;768;p12"/>
            <p:cNvSpPr/>
            <p:nvPr/>
          </p:nvSpPr>
          <p:spPr>
            <a:xfrm>
              <a:off x="1946287" y="3768583"/>
              <a:ext cx="511156" cy="511156"/>
            </a:xfrm>
            <a:prstGeom prst="ellipse">
              <a:avLst/>
            </a:prstGeom>
            <a:no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769" name="Google Shape;769;p12"/>
            <p:cNvSpPr txBox="1"/>
            <p:nvPr/>
          </p:nvSpPr>
          <p:spPr>
            <a:xfrm>
              <a:off x="2589214" y="3808717"/>
              <a:ext cx="4465625" cy="430887"/>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dk1"/>
                  </a:solidFill>
                  <a:latin typeface="Quattrocento Sans"/>
                  <a:ea typeface="Quattrocento Sans"/>
                  <a:cs typeface="Quattrocento Sans"/>
                  <a:sym typeface="Quattrocento Sans"/>
                </a:rPr>
                <a:t>Lorem ipsum dolor sit amet, consectetur adipiscing elit. Etiam varius bibendum est sed vulputate. </a:t>
              </a:r>
              <a:endParaRPr/>
            </a:p>
          </p:txBody>
        </p:sp>
      </p:grpSp>
      <p:grpSp>
        <p:nvGrpSpPr>
          <p:cNvPr id="770" name="Google Shape;770;p12"/>
          <p:cNvGrpSpPr/>
          <p:nvPr/>
        </p:nvGrpSpPr>
        <p:grpSpPr>
          <a:xfrm>
            <a:off x="1946287" y="4366279"/>
            <a:ext cx="5108552" cy="511156"/>
            <a:chOff x="1946287" y="4533952"/>
            <a:chExt cx="5108552" cy="511156"/>
          </a:xfrm>
        </p:grpSpPr>
        <p:sp>
          <p:nvSpPr>
            <p:cNvPr id="771" name="Google Shape;771;p12"/>
            <p:cNvSpPr/>
            <p:nvPr/>
          </p:nvSpPr>
          <p:spPr>
            <a:xfrm>
              <a:off x="1946287" y="4533952"/>
              <a:ext cx="511156" cy="511156"/>
            </a:xfrm>
            <a:prstGeom prst="ellipse">
              <a:avLst/>
            </a:prstGeom>
            <a:no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772" name="Google Shape;772;p12"/>
            <p:cNvSpPr txBox="1"/>
            <p:nvPr/>
          </p:nvSpPr>
          <p:spPr>
            <a:xfrm>
              <a:off x="2589214" y="4574086"/>
              <a:ext cx="4465625" cy="430887"/>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dk1"/>
                  </a:solidFill>
                  <a:latin typeface="Quattrocento Sans"/>
                  <a:ea typeface="Quattrocento Sans"/>
                  <a:cs typeface="Quattrocento Sans"/>
                  <a:sym typeface="Quattrocento Sans"/>
                </a:rPr>
                <a:t>Lorem ipsum dolor sit amet, consectetur adipiscing elit. Etiam varius bibendum est sed vulputate. </a:t>
              </a:r>
              <a:endParaRPr/>
            </a:p>
          </p:txBody>
        </p:sp>
      </p:grpSp>
      <p:grpSp>
        <p:nvGrpSpPr>
          <p:cNvPr id="773" name="Google Shape;773;p12"/>
          <p:cNvGrpSpPr/>
          <p:nvPr/>
        </p:nvGrpSpPr>
        <p:grpSpPr>
          <a:xfrm>
            <a:off x="1946287" y="5139617"/>
            <a:ext cx="5108552" cy="511156"/>
            <a:chOff x="1946287" y="5292874"/>
            <a:chExt cx="5108552" cy="511156"/>
          </a:xfrm>
        </p:grpSpPr>
        <p:sp>
          <p:nvSpPr>
            <p:cNvPr id="774" name="Google Shape;774;p12"/>
            <p:cNvSpPr/>
            <p:nvPr/>
          </p:nvSpPr>
          <p:spPr>
            <a:xfrm>
              <a:off x="1946287" y="5292874"/>
              <a:ext cx="511156" cy="511156"/>
            </a:xfrm>
            <a:prstGeom prst="ellipse">
              <a:avLst/>
            </a:prstGeom>
            <a:no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775" name="Google Shape;775;p12"/>
            <p:cNvSpPr txBox="1"/>
            <p:nvPr/>
          </p:nvSpPr>
          <p:spPr>
            <a:xfrm>
              <a:off x="2589214" y="5333008"/>
              <a:ext cx="4465625" cy="430887"/>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dk1"/>
                  </a:solidFill>
                  <a:latin typeface="Quattrocento Sans"/>
                  <a:ea typeface="Quattrocento Sans"/>
                  <a:cs typeface="Quattrocento Sans"/>
                  <a:sym typeface="Quattrocento Sans"/>
                </a:rPr>
                <a:t>Lorem ipsum dolor sit amet, consectetur adipiscing elit. Etiam varius bibendum est sed vulputate. </a:t>
              </a:r>
              <a:endParaRPr/>
            </a:p>
          </p:txBody>
        </p:sp>
      </p:grpSp>
      <p:grpSp>
        <p:nvGrpSpPr>
          <p:cNvPr id="776" name="Google Shape;776;p12"/>
          <p:cNvGrpSpPr/>
          <p:nvPr/>
        </p:nvGrpSpPr>
        <p:grpSpPr>
          <a:xfrm>
            <a:off x="2544925" y="6079652"/>
            <a:ext cx="3911276" cy="242889"/>
            <a:chOff x="2589214" y="6108227"/>
            <a:chExt cx="3911276" cy="242889"/>
          </a:xfrm>
        </p:grpSpPr>
        <p:grpSp>
          <p:nvGrpSpPr>
            <p:cNvPr id="777" name="Google Shape;777;p12"/>
            <p:cNvGrpSpPr/>
            <p:nvPr/>
          </p:nvGrpSpPr>
          <p:grpSpPr>
            <a:xfrm>
              <a:off x="2589214" y="6108227"/>
              <a:ext cx="1934209" cy="242888"/>
              <a:chOff x="3602990" y="6108227"/>
              <a:chExt cx="1934209" cy="242888"/>
            </a:xfrm>
          </p:grpSpPr>
          <p:sp>
            <p:nvSpPr>
              <p:cNvPr id="778" name="Google Shape;778;p12"/>
              <p:cNvSpPr/>
              <p:nvPr/>
            </p:nvSpPr>
            <p:spPr>
              <a:xfrm>
                <a:off x="3602990" y="6108227"/>
                <a:ext cx="285751" cy="242888"/>
              </a:xfrm>
              <a:custGeom>
                <a:avLst/>
                <a:gdLst/>
                <a:ahLst/>
                <a:cxnLst/>
                <a:rect l="l" t="t" r="r" b="b"/>
                <a:pathLst>
                  <a:path w="719" h="611" extrusionOk="0">
                    <a:moveTo>
                      <a:pt x="716" y="109"/>
                    </a:moveTo>
                    <a:lnTo>
                      <a:pt x="610" y="3"/>
                    </a:lnTo>
                    <a:lnTo>
                      <a:pt x="607" y="1"/>
                    </a:lnTo>
                    <a:lnTo>
                      <a:pt x="601" y="0"/>
                    </a:lnTo>
                    <a:lnTo>
                      <a:pt x="597" y="1"/>
                    </a:lnTo>
                    <a:lnTo>
                      <a:pt x="593" y="3"/>
                    </a:lnTo>
                    <a:lnTo>
                      <a:pt x="225" y="372"/>
                    </a:lnTo>
                    <a:lnTo>
                      <a:pt x="126" y="274"/>
                    </a:lnTo>
                    <a:lnTo>
                      <a:pt x="123" y="272"/>
                    </a:lnTo>
                    <a:lnTo>
                      <a:pt x="119" y="271"/>
                    </a:lnTo>
                    <a:lnTo>
                      <a:pt x="114" y="272"/>
                    </a:lnTo>
                    <a:lnTo>
                      <a:pt x="110" y="274"/>
                    </a:lnTo>
                    <a:lnTo>
                      <a:pt x="4" y="380"/>
                    </a:lnTo>
                    <a:lnTo>
                      <a:pt x="2" y="385"/>
                    </a:lnTo>
                    <a:lnTo>
                      <a:pt x="0" y="389"/>
                    </a:lnTo>
                    <a:lnTo>
                      <a:pt x="2" y="394"/>
                    </a:lnTo>
                    <a:lnTo>
                      <a:pt x="4" y="397"/>
                    </a:lnTo>
                    <a:lnTo>
                      <a:pt x="216" y="608"/>
                    </a:lnTo>
                    <a:lnTo>
                      <a:pt x="219" y="610"/>
                    </a:lnTo>
                    <a:lnTo>
                      <a:pt x="225" y="611"/>
                    </a:lnTo>
                    <a:lnTo>
                      <a:pt x="229" y="610"/>
                    </a:lnTo>
                    <a:lnTo>
                      <a:pt x="232" y="608"/>
                    </a:lnTo>
                    <a:lnTo>
                      <a:pt x="716" y="125"/>
                    </a:lnTo>
                    <a:lnTo>
                      <a:pt x="718" y="122"/>
                    </a:lnTo>
                    <a:lnTo>
                      <a:pt x="719" y="117"/>
                    </a:lnTo>
                    <a:lnTo>
                      <a:pt x="718" y="112"/>
                    </a:lnTo>
                    <a:lnTo>
                      <a:pt x="716" y="109"/>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779" name="Google Shape;779;p12"/>
              <p:cNvSpPr txBox="1"/>
              <p:nvPr/>
            </p:nvSpPr>
            <p:spPr>
              <a:xfrm>
                <a:off x="3986214" y="6121949"/>
                <a:ext cx="1550985" cy="215444"/>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dk1"/>
                    </a:solidFill>
                    <a:latin typeface="Quattrocento Sans"/>
                    <a:ea typeface="Quattrocento Sans"/>
                    <a:cs typeface="Quattrocento Sans"/>
                    <a:sym typeface="Quattrocento Sans"/>
                  </a:rPr>
                  <a:t>Lorem ipsum dolor.</a:t>
                </a:r>
                <a:endParaRPr/>
              </a:p>
            </p:txBody>
          </p:sp>
        </p:grpSp>
        <p:grpSp>
          <p:nvGrpSpPr>
            <p:cNvPr id="780" name="Google Shape;780;p12"/>
            <p:cNvGrpSpPr/>
            <p:nvPr/>
          </p:nvGrpSpPr>
          <p:grpSpPr>
            <a:xfrm>
              <a:off x="4620896" y="6108228"/>
              <a:ext cx="1879594" cy="242888"/>
              <a:chOff x="5621564" y="6108228"/>
              <a:chExt cx="1879594" cy="242888"/>
            </a:xfrm>
          </p:grpSpPr>
          <p:sp>
            <p:nvSpPr>
              <p:cNvPr id="781" name="Google Shape;781;p12"/>
              <p:cNvSpPr/>
              <p:nvPr/>
            </p:nvSpPr>
            <p:spPr>
              <a:xfrm>
                <a:off x="5621564" y="6108228"/>
                <a:ext cx="244244" cy="242888"/>
              </a:xfrm>
              <a:custGeom>
                <a:avLst/>
                <a:gdLst/>
                <a:ahLst/>
                <a:cxnLst/>
                <a:rect l="l" t="t" r="r" b="b"/>
                <a:pathLst>
                  <a:path w="719" h="717" extrusionOk="0">
                    <a:moveTo>
                      <a:pt x="513" y="358"/>
                    </a:moveTo>
                    <a:lnTo>
                      <a:pt x="716" y="156"/>
                    </a:lnTo>
                    <a:lnTo>
                      <a:pt x="718" y="152"/>
                    </a:lnTo>
                    <a:lnTo>
                      <a:pt x="719" y="148"/>
                    </a:lnTo>
                    <a:lnTo>
                      <a:pt x="718" y="143"/>
                    </a:lnTo>
                    <a:lnTo>
                      <a:pt x="716" y="140"/>
                    </a:lnTo>
                    <a:lnTo>
                      <a:pt x="580" y="3"/>
                    </a:lnTo>
                    <a:lnTo>
                      <a:pt x="576" y="0"/>
                    </a:lnTo>
                    <a:lnTo>
                      <a:pt x="571" y="0"/>
                    </a:lnTo>
                    <a:lnTo>
                      <a:pt x="567" y="0"/>
                    </a:lnTo>
                    <a:lnTo>
                      <a:pt x="562" y="3"/>
                    </a:lnTo>
                    <a:lnTo>
                      <a:pt x="359" y="206"/>
                    </a:lnTo>
                    <a:lnTo>
                      <a:pt x="157" y="3"/>
                    </a:lnTo>
                    <a:lnTo>
                      <a:pt x="153" y="0"/>
                    </a:lnTo>
                    <a:lnTo>
                      <a:pt x="148" y="0"/>
                    </a:lnTo>
                    <a:lnTo>
                      <a:pt x="144" y="0"/>
                    </a:lnTo>
                    <a:lnTo>
                      <a:pt x="139" y="3"/>
                    </a:lnTo>
                    <a:lnTo>
                      <a:pt x="4" y="140"/>
                    </a:lnTo>
                    <a:lnTo>
                      <a:pt x="1" y="143"/>
                    </a:lnTo>
                    <a:lnTo>
                      <a:pt x="0" y="148"/>
                    </a:lnTo>
                    <a:lnTo>
                      <a:pt x="1" y="152"/>
                    </a:lnTo>
                    <a:lnTo>
                      <a:pt x="4" y="156"/>
                    </a:lnTo>
                    <a:lnTo>
                      <a:pt x="207" y="358"/>
                    </a:lnTo>
                    <a:lnTo>
                      <a:pt x="4" y="562"/>
                    </a:lnTo>
                    <a:lnTo>
                      <a:pt x="1" y="566"/>
                    </a:lnTo>
                    <a:lnTo>
                      <a:pt x="0" y="570"/>
                    </a:lnTo>
                    <a:lnTo>
                      <a:pt x="1" y="575"/>
                    </a:lnTo>
                    <a:lnTo>
                      <a:pt x="4" y="579"/>
                    </a:lnTo>
                    <a:lnTo>
                      <a:pt x="139" y="714"/>
                    </a:lnTo>
                    <a:lnTo>
                      <a:pt x="144" y="717"/>
                    </a:lnTo>
                    <a:lnTo>
                      <a:pt x="148" y="717"/>
                    </a:lnTo>
                    <a:lnTo>
                      <a:pt x="153" y="717"/>
                    </a:lnTo>
                    <a:lnTo>
                      <a:pt x="157" y="714"/>
                    </a:lnTo>
                    <a:lnTo>
                      <a:pt x="359" y="512"/>
                    </a:lnTo>
                    <a:lnTo>
                      <a:pt x="562" y="714"/>
                    </a:lnTo>
                    <a:lnTo>
                      <a:pt x="567" y="717"/>
                    </a:lnTo>
                    <a:lnTo>
                      <a:pt x="571" y="717"/>
                    </a:lnTo>
                    <a:lnTo>
                      <a:pt x="576" y="717"/>
                    </a:lnTo>
                    <a:lnTo>
                      <a:pt x="580" y="714"/>
                    </a:lnTo>
                    <a:lnTo>
                      <a:pt x="716" y="579"/>
                    </a:lnTo>
                    <a:lnTo>
                      <a:pt x="718" y="575"/>
                    </a:lnTo>
                    <a:lnTo>
                      <a:pt x="719" y="570"/>
                    </a:lnTo>
                    <a:lnTo>
                      <a:pt x="718" y="566"/>
                    </a:lnTo>
                    <a:lnTo>
                      <a:pt x="716" y="562"/>
                    </a:lnTo>
                    <a:lnTo>
                      <a:pt x="513" y="358"/>
                    </a:lnTo>
                    <a:close/>
                  </a:path>
                </a:pathLst>
              </a:custGeom>
              <a:solidFill>
                <a:srgbClr val="3F3F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782" name="Google Shape;782;p12"/>
              <p:cNvSpPr txBox="1"/>
              <p:nvPr/>
            </p:nvSpPr>
            <p:spPr>
              <a:xfrm>
                <a:off x="5950173" y="6121949"/>
                <a:ext cx="1550985" cy="215444"/>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dk1"/>
                    </a:solidFill>
                    <a:latin typeface="Quattrocento Sans"/>
                    <a:ea typeface="Quattrocento Sans"/>
                    <a:cs typeface="Quattrocento Sans"/>
                    <a:sym typeface="Quattrocento Sans"/>
                  </a:rPr>
                  <a:t>Lorem ipsum dolor.</a:t>
                </a:r>
                <a:endParaRPr/>
              </a:p>
            </p:txBody>
          </p:sp>
        </p:grpSp>
      </p:grpSp>
      <p:graphicFrame>
        <p:nvGraphicFramePr>
          <p:cNvPr id="783" name="Google Shape;783;p12"/>
          <p:cNvGraphicFramePr/>
          <p:nvPr/>
        </p:nvGraphicFramePr>
        <p:xfrm>
          <a:off x="7416810" y="1937743"/>
          <a:ext cx="2936856" cy="2640577"/>
        </p:xfrm>
        <a:graphic>
          <a:graphicData uri="http://schemas.openxmlformats.org/drawingml/2006/chart">
            <c:chart xmlns:c="http://schemas.openxmlformats.org/drawingml/2006/chart" xmlns:r="http://schemas.openxmlformats.org/officeDocument/2006/relationships" r:id="rId3"/>
          </a:graphicData>
        </a:graphic>
      </p:graphicFrame>
      <p:sp>
        <p:nvSpPr>
          <p:cNvPr id="784" name="Google Shape;784;p12"/>
          <p:cNvSpPr/>
          <p:nvPr/>
        </p:nvSpPr>
        <p:spPr>
          <a:xfrm>
            <a:off x="8236745" y="2609538"/>
            <a:ext cx="1296986" cy="1296986"/>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nvGrpSpPr>
          <p:cNvPr id="785" name="Google Shape;785;p12"/>
          <p:cNvGrpSpPr/>
          <p:nvPr/>
        </p:nvGrpSpPr>
        <p:grpSpPr>
          <a:xfrm>
            <a:off x="8592487" y="2965282"/>
            <a:ext cx="585502" cy="585498"/>
            <a:chOff x="2044700" y="6499225"/>
            <a:chExt cx="285751" cy="285750"/>
          </a:xfrm>
        </p:grpSpPr>
        <p:sp>
          <p:nvSpPr>
            <p:cNvPr id="786" name="Google Shape;786;p12"/>
            <p:cNvSpPr/>
            <p:nvPr/>
          </p:nvSpPr>
          <p:spPr>
            <a:xfrm>
              <a:off x="2087563" y="6499225"/>
              <a:ext cx="242888" cy="223838"/>
            </a:xfrm>
            <a:custGeom>
              <a:avLst/>
              <a:gdLst/>
              <a:ahLst/>
              <a:cxnLst/>
              <a:rect l="l" t="t" r="r" b="b"/>
              <a:pathLst>
                <a:path w="611" h="562" extrusionOk="0">
                  <a:moveTo>
                    <a:pt x="602" y="5"/>
                  </a:moveTo>
                  <a:lnTo>
                    <a:pt x="599" y="2"/>
                  </a:lnTo>
                  <a:lnTo>
                    <a:pt x="594" y="1"/>
                  </a:lnTo>
                  <a:lnTo>
                    <a:pt x="590" y="0"/>
                  </a:lnTo>
                  <a:lnTo>
                    <a:pt x="585" y="0"/>
                  </a:lnTo>
                  <a:lnTo>
                    <a:pt x="580" y="1"/>
                  </a:lnTo>
                  <a:lnTo>
                    <a:pt x="576" y="2"/>
                  </a:lnTo>
                  <a:lnTo>
                    <a:pt x="572" y="5"/>
                  </a:lnTo>
                  <a:lnTo>
                    <a:pt x="569" y="8"/>
                  </a:lnTo>
                  <a:lnTo>
                    <a:pt x="166" y="503"/>
                  </a:lnTo>
                  <a:lnTo>
                    <a:pt x="41" y="377"/>
                  </a:lnTo>
                  <a:lnTo>
                    <a:pt x="38" y="374"/>
                  </a:lnTo>
                  <a:lnTo>
                    <a:pt x="33" y="372"/>
                  </a:lnTo>
                  <a:lnTo>
                    <a:pt x="29" y="371"/>
                  </a:lnTo>
                  <a:lnTo>
                    <a:pt x="24" y="371"/>
                  </a:lnTo>
                  <a:lnTo>
                    <a:pt x="20" y="371"/>
                  </a:lnTo>
                  <a:lnTo>
                    <a:pt x="16" y="372"/>
                  </a:lnTo>
                  <a:lnTo>
                    <a:pt x="11" y="374"/>
                  </a:lnTo>
                  <a:lnTo>
                    <a:pt x="8" y="377"/>
                  </a:lnTo>
                  <a:lnTo>
                    <a:pt x="4" y="382"/>
                  </a:lnTo>
                  <a:lnTo>
                    <a:pt x="2" y="386"/>
                  </a:lnTo>
                  <a:lnTo>
                    <a:pt x="1" y="390"/>
                  </a:lnTo>
                  <a:lnTo>
                    <a:pt x="0" y="395"/>
                  </a:lnTo>
                  <a:lnTo>
                    <a:pt x="1" y="399"/>
                  </a:lnTo>
                  <a:lnTo>
                    <a:pt x="2" y="404"/>
                  </a:lnTo>
                  <a:lnTo>
                    <a:pt x="4" y="408"/>
                  </a:lnTo>
                  <a:lnTo>
                    <a:pt x="8" y="412"/>
                  </a:lnTo>
                  <a:lnTo>
                    <a:pt x="151" y="556"/>
                  </a:lnTo>
                  <a:lnTo>
                    <a:pt x="155" y="558"/>
                  </a:lnTo>
                  <a:lnTo>
                    <a:pt x="159" y="560"/>
                  </a:lnTo>
                  <a:lnTo>
                    <a:pt x="164" y="562"/>
                  </a:lnTo>
                  <a:lnTo>
                    <a:pt x="168" y="562"/>
                  </a:lnTo>
                  <a:lnTo>
                    <a:pt x="169" y="562"/>
                  </a:lnTo>
                  <a:lnTo>
                    <a:pt x="169" y="562"/>
                  </a:lnTo>
                  <a:lnTo>
                    <a:pt x="175" y="562"/>
                  </a:lnTo>
                  <a:lnTo>
                    <a:pt x="179" y="559"/>
                  </a:lnTo>
                  <a:lnTo>
                    <a:pt x="183" y="557"/>
                  </a:lnTo>
                  <a:lnTo>
                    <a:pt x="187" y="554"/>
                  </a:lnTo>
                  <a:lnTo>
                    <a:pt x="606" y="38"/>
                  </a:lnTo>
                  <a:lnTo>
                    <a:pt x="609" y="34"/>
                  </a:lnTo>
                  <a:lnTo>
                    <a:pt x="611" y="29"/>
                  </a:lnTo>
                  <a:lnTo>
                    <a:pt x="611" y="25"/>
                  </a:lnTo>
                  <a:lnTo>
                    <a:pt x="611" y="20"/>
                  </a:lnTo>
                  <a:lnTo>
                    <a:pt x="611" y="16"/>
                  </a:lnTo>
                  <a:lnTo>
                    <a:pt x="609" y="12"/>
                  </a:lnTo>
                  <a:lnTo>
                    <a:pt x="606" y="8"/>
                  </a:lnTo>
                  <a:lnTo>
                    <a:pt x="602" y="5"/>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787" name="Google Shape;787;p12"/>
            <p:cNvSpPr/>
            <p:nvPr/>
          </p:nvSpPr>
          <p:spPr>
            <a:xfrm>
              <a:off x="2044700" y="6550025"/>
              <a:ext cx="234950" cy="234950"/>
            </a:xfrm>
            <a:custGeom>
              <a:avLst/>
              <a:gdLst/>
              <a:ahLst/>
              <a:cxnLst/>
              <a:rect l="l" t="t" r="r" b="b"/>
              <a:pathLst>
                <a:path w="591" h="592" extrusionOk="0">
                  <a:moveTo>
                    <a:pt x="555" y="212"/>
                  </a:moveTo>
                  <a:lnTo>
                    <a:pt x="550" y="215"/>
                  </a:lnTo>
                  <a:lnTo>
                    <a:pt x="547" y="217"/>
                  </a:lnTo>
                  <a:lnTo>
                    <a:pt x="543" y="220"/>
                  </a:lnTo>
                  <a:lnTo>
                    <a:pt x="540" y="225"/>
                  </a:lnTo>
                  <a:lnTo>
                    <a:pt x="538" y="228"/>
                  </a:lnTo>
                  <a:lnTo>
                    <a:pt x="537" y="232"/>
                  </a:lnTo>
                  <a:lnTo>
                    <a:pt x="537" y="237"/>
                  </a:lnTo>
                  <a:lnTo>
                    <a:pt x="537" y="241"/>
                  </a:lnTo>
                  <a:lnTo>
                    <a:pt x="540" y="255"/>
                  </a:lnTo>
                  <a:lnTo>
                    <a:pt x="542" y="269"/>
                  </a:lnTo>
                  <a:lnTo>
                    <a:pt x="543" y="283"/>
                  </a:lnTo>
                  <a:lnTo>
                    <a:pt x="543" y="296"/>
                  </a:lnTo>
                  <a:lnTo>
                    <a:pt x="543" y="310"/>
                  </a:lnTo>
                  <a:lnTo>
                    <a:pt x="542" y="322"/>
                  </a:lnTo>
                  <a:lnTo>
                    <a:pt x="540" y="335"/>
                  </a:lnTo>
                  <a:lnTo>
                    <a:pt x="538" y="347"/>
                  </a:lnTo>
                  <a:lnTo>
                    <a:pt x="536" y="359"/>
                  </a:lnTo>
                  <a:lnTo>
                    <a:pt x="532" y="370"/>
                  </a:lnTo>
                  <a:lnTo>
                    <a:pt x="528" y="382"/>
                  </a:lnTo>
                  <a:lnTo>
                    <a:pt x="523" y="394"/>
                  </a:lnTo>
                  <a:lnTo>
                    <a:pt x="519" y="405"/>
                  </a:lnTo>
                  <a:lnTo>
                    <a:pt x="513" y="416"/>
                  </a:lnTo>
                  <a:lnTo>
                    <a:pt x="507" y="426"/>
                  </a:lnTo>
                  <a:lnTo>
                    <a:pt x="501" y="435"/>
                  </a:lnTo>
                  <a:lnTo>
                    <a:pt x="494" y="445"/>
                  </a:lnTo>
                  <a:lnTo>
                    <a:pt x="487" y="455"/>
                  </a:lnTo>
                  <a:lnTo>
                    <a:pt x="479" y="464"/>
                  </a:lnTo>
                  <a:lnTo>
                    <a:pt x="470" y="472"/>
                  </a:lnTo>
                  <a:lnTo>
                    <a:pt x="462" y="481"/>
                  </a:lnTo>
                  <a:lnTo>
                    <a:pt x="453" y="488"/>
                  </a:lnTo>
                  <a:lnTo>
                    <a:pt x="444" y="496"/>
                  </a:lnTo>
                  <a:lnTo>
                    <a:pt x="434" y="503"/>
                  </a:lnTo>
                  <a:lnTo>
                    <a:pt x="424" y="509"/>
                  </a:lnTo>
                  <a:lnTo>
                    <a:pt x="413" y="515"/>
                  </a:lnTo>
                  <a:lnTo>
                    <a:pt x="403" y="520"/>
                  </a:lnTo>
                  <a:lnTo>
                    <a:pt x="392" y="525"/>
                  </a:lnTo>
                  <a:lnTo>
                    <a:pt x="381" y="529"/>
                  </a:lnTo>
                  <a:lnTo>
                    <a:pt x="369" y="534"/>
                  </a:lnTo>
                  <a:lnTo>
                    <a:pt x="358" y="537"/>
                  </a:lnTo>
                  <a:lnTo>
                    <a:pt x="346" y="539"/>
                  </a:lnTo>
                  <a:lnTo>
                    <a:pt x="333" y="541"/>
                  </a:lnTo>
                  <a:lnTo>
                    <a:pt x="320" y="544"/>
                  </a:lnTo>
                  <a:lnTo>
                    <a:pt x="308" y="545"/>
                  </a:lnTo>
                  <a:lnTo>
                    <a:pt x="295" y="545"/>
                  </a:lnTo>
                  <a:lnTo>
                    <a:pt x="283" y="545"/>
                  </a:lnTo>
                  <a:lnTo>
                    <a:pt x="271" y="544"/>
                  </a:lnTo>
                  <a:lnTo>
                    <a:pt x="257" y="541"/>
                  </a:lnTo>
                  <a:lnTo>
                    <a:pt x="245" y="539"/>
                  </a:lnTo>
                  <a:lnTo>
                    <a:pt x="233" y="537"/>
                  </a:lnTo>
                  <a:lnTo>
                    <a:pt x="222" y="534"/>
                  </a:lnTo>
                  <a:lnTo>
                    <a:pt x="210" y="529"/>
                  </a:lnTo>
                  <a:lnTo>
                    <a:pt x="199" y="525"/>
                  </a:lnTo>
                  <a:lnTo>
                    <a:pt x="188" y="520"/>
                  </a:lnTo>
                  <a:lnTo>
                    <a:pt x="178" y="515"/>
                  </a:lnTo>
                  <a:lnTo>
                    <a:pt x="167" y="509"/>
                  </a:lnTo>
                  <a:lnTo>
                    <a:pt x="157" y="503"/>
                  </a:lnTo>
                  <a:lnTo>
                    <a:pt x="147" y="496"/>
                  </a:lnTo>
                  <a:lnTo>
                    <a:pt x="138" y="488"/>
                  </a:lnTo>
                  <a:lnTo>
                    <a:pt x="129" y="481"/>
                  </a:lnTo>
                  <a:lnTo>
                    <a:pt x="120" y="472"/>
                  </a:lnTo>
                  <a:lnTo>
                    <a:pt x="111" y="464"/>
                  </a:lnTo>
                  <a:lnTo>
                    <a:pt x="104" y="455"/>
                  </a:lnTo>
                  <a:lnTo>
                    <a:pt x="97" y="445"/>
                  </a:lnTo>
                  <a:lnTo>
                    <a:pt x="89" y="435"/>
                  </a:lnTo>
                  <a:lnTo>
                    <a:pt x="84" y="426"/>
                  </a:lnTo>
                  <a:lnTo>
                    <a:pt x="77" y="416"/>
                  </a:lnTo>
                  <a:lnTo>
                    <a:pt x="72" y="405"/>
                  </a:lnTo>
                  <a:lnTo>
                    <a:pt x="67" y="394"/>
                  </a:lnTo>
                  <a:lnTo>
                    <a:pt x="63" y="382"/>
                  </a:lnTo>
                  <a:lnTo>
                    <a:pt x="58" y="370"/>
                  </a:lnTo>
                  <a:lnTo>
                    <a:pt x="55" y="359"/>
                  </a:lnTo>
                  <a:lnTo>
                    <a:pt x="53" y="347"/>
                  </a:lnTo>
                  <a:lnTo>
                    <a:pt x="51" y="335"/>
                  </a:lnTo>
                  <a:lnTo>
                    <a:pt x="49" y="322"/>
                  </a:lnTo>
                  <a:lnTo>
                    <a:pt x="47" y="310"/>
                  </a:lnTo>
                  <a:lnTo>
                    <a:pt x="47" y="296"/>
                  </a:lnTo>
                  <a:lnTo>
                    <a:pt x="47" y="284"/>
                  </a:lnTo>
                  <a:lnTo>
                    <a:pt x="49" y="271"/>
                  </a:lnTo>
                  <a:lnTo>
                    <a:pt x="51" y="259"/>
                  </a:lnTo>
                  <a:lnTo>
                    <a:pt x="53" y="247"/>
                  </a:lnTo>
                  <a:lnTo>
                    <a:pt x="55" y="234"/>
                  </a:lnTo>
                  <a:lnTo>
                    <a:pt x="58" y="223"/>
                  </a:lnTo>
                  <a:lnTo>
                    <a:pt x="63" y="211"/>
                  </a:lnTo>
                  <a:lnTo>
                    <a:pt x="67" y="200"/>
                  </a:lnTo>
                  <a:lnTo>
                    <a:pt x="72" y="189"/>
                  </a:lnTo>
                  <a:lnTo>
                    <a:pt x="77" y="178"/>
                  </a:lnTo>
                  <a:lnTo>
                    <a:pt x="84" y="168"/>
                  </a:lnTo>
                  <a:lnTo>
                    <a:pt x="89" y="158"/>
                  </a:lnTo>
                  <a:lnTo>
                    <a:pt x="97" y="148"/>
                  </a:lnTo>
                  <a:lnTo>
                    <a:pt x="104" y="140"/>
                  </a:lnTo>
                  <a:lnTo>
                    <a:pt x="111" y="131"/>
                  </a:lnTo>
                  <a:lnTo>
                    <a:pt x="120" y="122"/>
                  </a:lnTo>
                  <a:lnTo>
                    <a:pt x="129" y="113"/>
                  </a:lnTo>
                  <a:lnTo>
                    <a:pt x="138" y="105"/>
                  </a:lnTo>
                  <a:lnTo>
                    <a:pt x="147" y="99"/>
                  </a:lnTo>
                  <a:lnTo>
                    <a:pt x="157" y="91"/>
                  </a:lnTo>
                  <a:lnTo>
                    <a:pt x="167" y="84"/>
                  </a:lnTo>
                  <a:lnTo>
                    <a:pt x="178" y="79"/>
                  </a:lnTo>
                  <a:lnTo>
                    <a:pt x="188" y="73"/>
                  </a:lnTo>
                  <a:lnTo>
                    <a:pt x="199" y="69"/>
                  </a:lnTo>
                  <a:lnTo>
                    <a:pt x="210" y="63"/>
                  </a:lnTo>
                  <a:lnTo>
                    <a:pt x="222" y="60"/>
                  </a:lnTo>
                  <a:lnTo>
                    <a:pt x="233" y="57"/>
                  </a:lnTo>
                  <a:lnTo>
                    <a:pt x="245" y="53"/>
                  </a:lnTo>
                  <a:lnTo>
                    <a:pt x="257" y="51"/>
                  </a:lnTo>
                  <a:lnTo>
                    <a:pt x="271" y="50"/>
                  </a:lnTo>
                  <a:lnTo>
                    <a:pt x="283" y="49"/>
                  </a:lnTo>
                  <a:lnTo>
                    <a:pt x="295" y="49"/>
                  </a:lnTo>
                  <a:lnTo>
                    <a:pt x="310" y="49"/>
                  </a:lnTo>
                  <a:lnTo>
                    <a:pt x="324" y="50"/>
                  </a:lnTo>
                  <a:lnTo>
                    <a:pt x="338" y="52"/>
                  </a:lnTo>
                  <a:lnTo>
                    <a:pt x="352" y="56"/>
                  </a:lnTo>
                  <a:lnTo>
                    <a:pt x="365" y="59"/>
                  </a:lnTo>
                  <a:lnTo>
                    <a:pt x="379" y="64"/>
                  </a:lnTo>
                  <a:lnTo>
                    <a:pt x="392" y="69"/>
                  </a:lnTo>
                  <a:lnTo>
                    <a:pt x="405" y="75"/>
                  </a:lnTo>
                  <a:lnTo>
                    <a:pt x="410" y="77"/>
                  </a:lnTo>
                  <a:lnTo>
                    <a:pt x="415" y="78"/>
                  </a:lnTo>
                  <a:lnTo>
                    <a:pt x="420" y="78"/>
                  </a:lnTo>
                  <a:lnTo>
                    <a:pt x="424" y="77"/>
                  </a:lnTo>
                  <a:lnTo>
                    <a:pt x="428" y="74"/>
                  </a:lnTo>
                  <a:lnTo>
                    <a:pt x="432" y="72"/>
                  </a:lnTo>
                  <a:lnTo>
                    <a:pt x="435" y="69"/>
                  </a:lnTo>
                  <a:lnTo>
                    <a:pt x="437" y="64"/>
                  </a:lnTo>
                  <a:lnTo>
                    <a:pt x="439" y="60"/>
                  </a:lnTo>
                  <a:lnTo>
                    <a:pt x="441" y="56"/>
                  </a:lnTo>
                  <a:lnTo>
                    <a:pt x="439" y="50"/>
                  </a:lnTo>
                  <a:lnTo>
                    <a:pt x="438" y="46"/>
                  </a:lnTo>
                  <a:lnTo>
                    <a:pt x="437" y="41"/>
                  </a:lnTo>
                  <a:lnTo>
                    <a:pt x="434" y="38"/>
                  </a:lnTo>
                  <a:lnTo>
                    <a:pt x="431" y="35"/>
                  </a:lnTo>
                  <a:lnTo>
                    <a:pt x="427" y="32"/>
                  </a:lnTo>
                  <a:lnTo>
                    <a:pt x="411" y="25"/>
                  </a:lnTo>
                  <a:lnTo>
                    <a:pt x="395" y="18"/>
                  </a:lnTo>
                  <a:lnTo>
                    <a:pt x="380" y="14"/>
                  </a:lnTo>
                  <a:lnTo>
                    <a:pt x="363" y="9"/>
                  </a:lnTo>
                  <a:lnTo>
                    <a:pt x="347" y="5"/>
                  </a:lnTo>
                  <a:lnTo>
                    <a:pt x="329" y="3"/>
                  </a:lnTo>
                  <a:lnTo>
                    <a:pt x="312" y="1"/>
                  </a:lnTo>
                  <a:lnTo>
                    <a:pt x="295" y="0"/>
                  </a:lnTo>
                  <a:lnTo>
                    <a:pt x="280" y="1"/>
                  </a:lnTo>
                  <a:lnTo>
                    <a:pt x="265" y="3"/>
                  </a:lnTo>
                  <a:lnTo>
                    <a:pt x="251" y="5"/>
                  </a:lnTo>
                  <a:lnTo>
                    <a:pt x="236" y="7"/>
                  </a:lnTo>
                  <a:lnTo>
                    <a:pt x="222" y="10"/>
                  </a:lnTo>
                  <a:lnTo>
                    <a:pt x="208" y="15"/>
                  </a:lnTo>
                  <a:lnTo>
                    <a:pt x="193" y="19"/>
                  </a:lnTo>
                  <a:lnTo>
                    <a:pt x="180" y="25"/>
                  </a:lnTo>
                  <a:lnTo>
                    <a:pt x="167" y="30"/>
                  </a:lnTo>
                  <a:lnTo>
                    <a:pt x="155" y="37"/>
                  </a:lnTo>
                  <a:lnTo>
                    <a:pt x="142" y="43"/>
                  </a:lnTo>
                  <a:lnTo>
                    <a:pt x="130" y="51"/>
                  </a:lnTo>
                  <a:lnTo>
                    <a:pt x="118" y="60"/>
                  </a:lnTo>
                  <a:lnTo>
                    <a:pt x="107" y="69"/>
                  </a:lnTo>
                  <a:lnTo>
                    <a:pt x="96" y="78"/>
                  </a:lnTo>
                  <a:lnTo>
                    <a:pt x="86" y="88"/>
                  </a:lnTo>
                  <a:lnTo>
                    <a:pt x="76" y="98"/>
                  </a:lnTo>
                  <a:lnTo>
                    <a:pt x="67" y="109"/>
                  </a:lnTo>
                  <a:lnTo>
                    <a:pt x="58" y="120"/>
                  </a:lnTo>
                  <a:lnTo>
                    <a:pt x="50" y="132"/>
                  </a:lnTo>
                  <a:lnTo>
                    <a:pt x="42" y="144"/>
                  </a:lnTo>
                  <a:lnTo>
                    <a:pt x="35" y="156"/>
                  </a:lnTo>
                  <a:lnTo>
                    <a:pt x="29" y="168"/>
                  </a:lnTo>
                  <a:lnTo>
                    <a:pt x="23" y="181"/>
                  </a:lnTo>
                  <a:lnTo>
                    <a:pt x="18" y="195"/>
                  </a:lnTo>
                  <a:lnTo>
                    <a:pt x="13" y="209"/>
                  </a:lnTo>
                  <a:lnTo>
                    <a:pt x="9" y="223"/>
                  </a:lnTo>
                  <a:lnTo>
                    <a:pt x="5" y="238"/>
                  </a:lnTo>
                  <a:lnTo>
                    <a:pt x="3" y="252"/>
                  </a:lnTo>
                  <a:lnTo>
                    <a:pt x="1" y="267"/>
                  </a:lnTo>
                  <a:lnTo>
                    <a:pt x="0" y="282"/>
                  </a:lnTo>
                  <a:lnTo>
                    <a:pt x="0" y="296"/>
                  </a:lnTo>
                  <a:lnTo>
                    <a:pt x="0" y="312"/>
                  </a:lnTo>
                  <a:lnTo>
                    <a:pt x="1" y="327"/>
                  </a:lnTo>
                  <a:lnTo>
                    <a:pt x="3" y="342"/>
                  </a:lnTo>
                  <a:lnTo>
                    <a:pt x="5" y="357"/>
                  </a:lnTo>
                  <a:lnTo>
                    <a:pt x="9" y="371"/>
                  </a:lnTo>
                  <a:lnTo>
                    <a:pt x="13" y="385"/>
                  </a:lnTo>
                  <a:lnTo>
                    <a:pt x="18" y="399"/>
                  </a:lnTo>
                  <a:lnTo>
                    <a:pt x="23" y="412"/>
                  </a:lnTo>
                  <a:lnTo>
                    <a:pt x="29" y="426"/>
                  </a:lnTo>
                  <a:lnTo>
                    <a:pt x="35" y="438"/>
                  </a:lnTo>
                  <a:lnTo>
                    <a:pt x="42" y="451"/>
                  </a:lnTo>
                  <a:lnTo>
                    <a:pt x="50" y="462"/>
                  </a:lnTo>
                  <a:lnTo>
                    <a:pt x="58" y="474"/>
                  </a:lnTo>
                  <a:lnTo>
                    <a:pt x="67" y="485"/>
                  </a:lnTo>
                  <a:lnTo>
                    <a:pt x="76" y="496"/>
                  </a:lnTo>
                  <a:lnTo>
                    <a:pt x="86" y="506"/>
                  </a:lnTo>
                  <a:lnTo>
                    <a:pt x="96" y="516"/>
                  </a:lnTo>
                  <a:lnTo>
                    <a:pt x="107" y="525"/>
                  </a:lnTo>
                  <a:lnTo>
                    <a:pt x="118" y="534"/>
                  </a:lnTo>
                  <a:lnTo>
                    <a:pt x="130" y="543"/>
                  </a:lnTo>
                  <a:lnTo>
                    <a:pt x="142" y="550"/>
                  </a:lnTo>
                  <a:lnTo>
                    <a:pt x="155" y="557"/>
                  </a:lnTo>
                  <a:lnTo>
                    <a:pt x="167" y="564"/>
                  </a:lnTo>
                  <a:lnTo>
                    <a:pt x="180" y="569"/>
                  </a:lnTo>
                  <a:lnTo>
                    <a:pt x="193" y="575"/>
                  </a:lnTo>
                  <a:lnTo>
                    <a:pt x="208" y="579"/>
                  </a:lnTo>
                  <a:lnTo>
                    <a:pt x="222" y="583"/>
                  </a:lnTo>
                  <a:lnTo>
                    <a:pt x="236" y="587"/>
                  </a:lnTo>
                  <a:lnTo>
                    <a:pt x="251" y="589"/>
                  </a:lnTo>
                  <a:lnTo>
                    <a:pt x="265" y="591"/>
                  </a:lnTo>
                  <a:lnTo>
                    <a:pt x="280" y="592"/>
                  </a:lnTo>
                  <a:lnTo>
                    <a:pt x="295" y="592"/>
                  </a:lnTo>
                  <a:lnTo>
                    <a:pt x="310" y="592"/>
                  </a:lnTo>
                  <a:lnTo>
                    <a:pt x="326" y="591"/>
                  </a:lnTo>
                  <a:lnTo>
                    <a:pt x="340" y="589"/>
                  </a:lnTo>
                  <a:lnTo>
                    <a:pt x="354" y="587"/>
                  </a:lnTo>
                  <a:lnTo>
                    <a:pt x="369" y="583"/>
                  </a:lnTo>
                  <a:lnTo>
                    <a:pt x="383" y="579"/>
                  </a:lnTo>
                  <a:lnTo>
                    <a:pt x="396" y="575"/>
                  </a:lnTo>
                  <a:lnTo>
                    <a:pt x="411" y="569"/>
                  </a:lnTo>
                  <a:lnTo>
                    <a:pt x="423" y="564"/>
                  </a:lnTo>
                  <a:lnTo>
                    <a:pt x="436" y="557"/>
                  </a:lnTo>
                  <a:lnTo>
                    <a:pt x="448" y="550"/>
                  </a:lnTo>
                  <a:lnTo>
                    <a:pt x="460" y="543"/>
                  </a:lnTo>
                  <a:lnTo>
                    <a:pt x="473" y="534"/>
                  </a:lnTo>
                  <a:lnTo>
                    <a:pt x="484" y="525"/>
                  </a:lnTo>
                  <a:lnTo>
                    <a:pt x="494" y="516"/>
                  </a:lnTo>
                  <a:lnTo>
                    <a:pt x="505" y="506"/>
                  </a:lnTo>
                  <a:lnTo>
                    <a:pt x="515" y="496"/>
                  </a:lnTo>
                  <a:lnTo>
                    <a:pt x="523" y="485"/>
                  </a:lnTo>
                  <a:lnTo>
                    <a:pt x="532" y="474"/>
                  </a:lnTo>
                  <a:lnTo>
                    <a:pt x="541" y="462"/>
                  </a:lnTo>
                  <a:lnTo>
                    <a:pt x="549" y="451"/>
                  </a:lnTo>
                  <a:lnTo>
                    <a:pt x="555" y="438"/>
                  </a:lnTo>
                  <a:lnTo>
                    <a:pt x="562" y="426"/>
                  </a:lnTo>
                  <a:lnTo>
                    <a:pt x="568" y="412"/>
                  </a:lnTo>
                  <a:lnTo>
                    <a:pt x="573" y="399"/>
                  </a:lnTo>
                  <a:lnTo>
                    <a:pt x="577" y="385"/>
                  </a:lnTo>
                  <a:lnTo>
                    <a:pt x="582" y="371"/>
                  </a:lnTo>
                  <a:lnTo>
                    <a:pt x="585" y="357"/>
                  </a:lnTo>
                  <a:lnTo>
                    <a:pt x="587" y="342"/>
                  </a:lnTo>
                  <a:lnTo>
                    <a:pt x="590" y="327"/>
                  </a:lnTo>
                  <a:lnTo>
                    <a:pt x="591" y="312"/>
                  </a:lnTo>
                  <a:lnTo>
                    <a:pt x="591" y="296"/>
                  </a:lnTo>
                  <a:lnTo>
                    <a:pt x="591" y="281"/>
                  </a:lnTo>
                  <a:lnTo>
                    <a:pt x="590" y="264"/>
                  </a:lnTo>
                  <a:lnTo>
                    <a:pt x="587" y="248"/>
                  </a:lnTo>
                  <a:lnTo>
                    <a:pt x="584" y="231"/>
                  </a:lnTo>
                  <a:lnTo>
                    <a:pt x="582" y="227"/>
                  </a:lnTo>
                  <a:lnTo>
                    <a:pt x="580" y="222"/>
                  </a:lnTo>
                  <a:lnTo>
                    <a:pt x="576" y="219"/>
                  </a:lnTo>
                  <a:lnTo>
                    <a:pt x="573" y="217"/>
                  </a:lnTo>
                  <a:lnTo>
                    <a:pt x="569" y="215"/>
                  </a:lnTo>
                  <a:lnTo>
                    <a:pt x="564" y="214"/>
                  </a:lnTo>
                  <a:lnTo>
                    <a:pt x="560" y="212"/>
                  </a:lnTo>
                  <a:lnTo>
                    <a:pt x="555" y="212"/>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788" name="Google Shape;788;p12"/>
          <p:cNvSpPr txBox="1"/>
          <p:nvPr/>
        </p:nvSpPr>
        <p:spPr>
          <a:xfrm>
            <a:off x="7464880" y="4616419"/>
            <a:ext cx="2840716" cy="107721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400">
                <a:solidFill>
                  <a:schemeClr val="dk1"/>
                </a:solidFill>
                <a:latin typeface="Quattrocento Sans"/>
                <a:ea typeface="Quattrocento Sans"/>
                <a:cs typeface="Quattrocento Sans"/>
                <a:sym typeface="Quattrocento Sans"/>
              </a:rPr>
              <a:t>Lorem ipsum dolor sit amet, consectetur adipiscing elit. Etiam varius bibendum est sed vulputate. Nunc vitae lectus commodo, ornare mi ac, tincidunt augue. </a:t>
            </a:r>
            <a:endParaRPr/>
          </a:p>
        </p:txBody>
      </p:sp>
      <p:sp>
        <p:nvSpPr>
          <p:cNvPr id="789" name="Google Shape;789;p12"/>
          <p:cNvSpPr txBox="1"/>
          <p:nvPr/>
        </p:nvSpPr>
        <p:spPr>
          <a:xfrm>
            <a:off x="11825055" y="6467171"/>
            <a:ext cx="35073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400" b="1">
                <a:solidFill>
                  <a:srgbClr val="888888"/>
                </a:solidFill>
                <a:latin typeface="Quattrocento Sans"/>
                <a:ea typeface="Quattrocento Sans"/>
                <a:cs typeface="Quattrocento Sans"/>
                <a:sym typeface="Quattrocento Sans"/>
              </a:rPr>
              <a:t>12</a:t>
            </a:fld>
            <a:endParaRPr sz="1400" b="1">
              <a:solidFill>
                <a:srgbClr val="888888"/>
              </a:solidFill>
              <a:latin typeface="Quattrocento Sans"/>
              <a:ea typeface="Quattrocento Sans"/>
              <a:cs typeface="Quattrocento Sans"/>
              <a:sym typeface="Quattrocento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93"/>
        <p:cNvGrpSpPr/>
        <p:nvPr/>
      </p:nvGrpSpPr>
      <p:grpSpPr>
        <a:xfrm>
          <a:off x="0" y="0"/>
          <a:ext cx="0" cy="0"/>
          <a:chOff x="0" y="0"/>
          <a:chExt cx="0" cy="0"/>
        </a:xfrm>
      </p:grpSpPr>
      <p:grpSp>
        <p:nvGrpSpPr>
          <p:cNvPr id="794" name="Google Shape;794;p13"/>
          <p:cNvGrpSpPr/>
          <p:nvPr/>
        </p:nvGrpSpPr>
        <p:grpSpPr>
          <a:xfrm>
            <a:off x="7654842" y="591548"/>
            <a:ext cx="3707720" cy="5328131"/>
            <a:chOff x="11247438" y="2498726"/>
            <a:chExt cx="428625" cy="615950"/>
          </a:xfrm>
        </p:grpSpPr>
        <p:sp>
          <p:nvSpPr>
            <p:cNvPr id="795" name="Google Shape;795;p13"/>
            <p:cNvSpPr/>
            <p:nvPr/>
          </p:nvSpPr>
          <p:spPr>
            <a:xfrm>
              <a:off x="11247438" y="2574926"/>
              <a:ext cx="428625" cy="539750"/>
            </a:xfrm>
            <a:custGeom>
              <a:avLst/>
              <a:gdLst/>
              <a:ahLst/>
              <a:cxnLst/>
              <a:rect l="l" t="t" r="r" b="b"/>
              <a:pathLst>
                <a:path w="1000" h="1261" extrusionOk="0">
                  <a:moveTo>
                    <a:pt x="953" y="1261"/>
                  </a:moveTo>
                  <a:cubicBezTo>
                    <a:pt x="47" y="1261"/>
                    <a:pt x="47" y="1261"/>
                    <a:pt x="47" y="1261"/>
                  </a:cubicBezTo>
                  <a:cubicBezTo>
                    <a:pt x="21" y="1261"/>
                    <a:pt x="0" y="1240"/>
                    <a:pt x="0" y="1214"/>
                  </a:cubicBezTo>
                  <a:cubicBezTo>
                    <a:pt x="0" y="46"/>
                    <a:pt x="0" y="46"/>
                    <a:pt x="0" y="46"/>
                  </a:cubicBezTo>
                  <a:cubicBezTo>
                    <a:pt x="0" y="20"/>
                    <a:pt x="21" y="0"/>
                    <a:pt x="47" y="0"/>
                  </a:cubicBezTo>
                  <a:cubicBezTo>
                    <a:pt x="953" y="0"/>
                    <a:pt x="953" y="0"/>
                    <a:pt x="953" y="0"/>
                  </a:cubicBezTo>
                  <a:cubicBezTo>
                    <a:pt x="979" y="0"/>
                    <a:pt x="1000" y="20"/>
                    <a:pt x="1000" y="46"/>
                  </a:cubicBezTo>
                  <a:cubicBezTo>
                    <a:pt x="1000" y="1214"/>
                    <a:pt x="1000" y="1214"/>
                    <a:pt x="1000" y="1214"/>
                  </a:cubicBezTo>
                  <a:cubicBezTo>
                    <a:pt x="1000" y="1240"/>
                    <a:pt x="979" y="1261"/>
                    <a:pt x="953" y="1261"/>
                  </a:cubicBezTo>
                  <a:close/>
                </a:path>
              </a:pathLst>
            </a:custGeom>
            <a:solidFill>
              <a:srgbClr val="3A535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796" name="Google Shape;796;p13"/>
            <p:cNvSpPr/>
            <p:nvPr/>
          </p:nvSpPr>
          <p:spPr>
            <a:xfrm>
              <a:off x="11279188" y="2603501"/>
              <a:ext cx="365125" cy="481013"/>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797" name="Google Shape;797;p13"/>
            <p:cNvSpPr/>
            <p:nvPr/>
          </p:nvSpPr>
          <p:spPr>
            <a:xfrm>
              <a:off x="11349038" y="2498726"/>
              <a:ext cx="225425" cy="115888"/>
            </a:xfrm>
            <a:custGeom>
              <a:avLst/>
              <a:gdLst/>
              <a:ahLst/>
              <a:cxnLst/>
              <a:rect l="l" t="t" r="r" b="b"/>
              <a:pathLst>
                <a:path w="527" h="271" extrusionOk="0">
                  <a:moveTo>
                    <a:pt x="0" y="271"/>
                  </a:moveTo>
                  <a:cubicBezTo>
                    <a:pt x="176" y="271"/>
                    <a:pt x="351" y="271"/>
                    <a:pt x="527" y="271"/>
                  </a:cubicBezTo>
                  <a:cubicBezTo>
                    <a:pt x="526" y="260"/>
                    <a:pt x="524" y="245"/>
                    <a:pt x="516" y="230"/>
                  </a:cubicBezTo>
                  <a:cubicBezTo>
                    <a:pt x="515" y="227"/>
                    <a:pt x="495" y="190"/>
                    <a:pt x="456" y="178"/>
                  </a:cubicBezTo>
                  <a:cubicBezTo>
                    <a:pt x="453" y="177"/>
                    <a:pt x="444" y="176"/>
                    <a:pt x="428" y="173"/>
                  </a:cubicBezTo>
                  <a:cubicBezTo>
                    <a:pt x="406" y="169"/>
                    <a:pt x="398" y="168"/>
                    <a:pt x="386" y="163"/>
                  </a:cubicBezTo>
                  <a:cubicBezTo>
                    <a:pt x="378" y="159"/>
                    <a:pt x="372" y="155"/>
                    <a:pt x="368" y="152"/>
                  </a:cubicBezTo>
                  <a:cubicBezTo>
                    <a:pt x="361" y="148"/>
                    <a:pt x="345" y="137"/>
                    <a:pt x="333" y="119"/>
                  </a:cubicBezTo>
                  <a:cubicBezTo>
                    <a:pt x="317" y="93"/>
                    <a:pt x="317" y="66"/>
                    <a:pt x="318" y="55"/>
                  </a:cubicBezTo>
                  <a:cubicBezTo>
                    <a:pt x="314" y="31"/>
                    <a:pt x="298" y="12"/>
                    <a:pt x="277" y="7"/>
                  </a:cubicBezTo>
                  <a:cubicBezTo>
                    <a:pt x="252" y="0"/>
                    <a:pt x="233" y="15"/>
                    <a:pt x="231" y="17"/>
                  </a:cubicBezTo>
                  <a:cubicBezTo>
                    <a:pt x="214" y="30"/>
                    <a:pt x="212" y="48"/>
                    <a:pt x="211" y="52"/>
                  </a:cubicBezTo>
                  <a:cubicBezTo>
                    <a:pt x="211" y="64"/>
                    <a:pt x="210" y="102"/>
                    <a:pt x="182" y="133"/>
                  </a:cubicBezTo>
                  <a:cubicBezTo>
                    <a:pt x="171" y="145"/>
                    <a:pt x="159" y="153"/>
                    <a:pt x="150" y="158"/>
                  </a:cubicBezTo>
                  <a:cubicBezTo>
                    <a:pt x="143" y="161"/>
                    <a:pt x="132" y="166"/>
                    <a:pt x="118" y="169"/>
                  </a:cubicBezTo>
                  <a:cubicBezTo>
                    <a:pt x="109" y="171"/>
                    <a:pt x="106" y="171"/>
                    <a:pt x="95" y="173"/>
                  </a:cubicBezTo>
                  <a:cubicBezTo>
                    <a:pt x="81" y="176"/>
                    <a:pt x="69" y="178"/>
                    <a:pt x="58" y="183"/>
                  </a:cubicBezTo>
                  <a:cubicBezTo>
                    <a:pt x="37" y="192"/>
                    <a:pt x="26" y="207"/>
                    <a:pt x="21" y="215"/>
                  </a:cubicBezTo>
                  <a:cubicBezTo>
                    <a:pt x="4" y="237"/>
                    <a:pt x="1" y="261"/>
                    <a:pt x="0" y="271"/>
                  </a:cubicBezTo>
                  <a:close/>
                </a:path>
              </a:pathLst>
            </a:custGeom>
            <a:solidFill>
              <a:srgbClr val="6EB9D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798" name="Google Shape;798;p13"/>
            <p:cNvSpPr/>
            <p:nvPr/>
          </p:nvSpPr>
          <p:spPr>
            <a:xfrm>
              <a:off x="11345863" y="2616201"/>
              <a:ext cx="233363" cy="4763"/>
            </a:xfrm>
            <a:custGeom>
              <a:avLst/>
              <a:gdLst/>
              <a:ahLst/>
              <a:cxnLst/>
              <a:rect l="l" t="t" r="r" b="b"/>
              <a:pathLst>
                <a:path w="542" h="12" extrusionOk="0">
                  <a:moveTo>
                    <a:pt x="536" y="12"/>
                  </a:moveTo>
                  <a:cubicBezTo>
                    <a:pt x="6" y="12"/>
                    <a:pt x="6" y="12"/>
                    <a:pt x="6" y="12"/>
                  </a:cubicBezTo>
                  <a:cubicBezTo>
                    <a:pt x="3" y="12"/>
                    <a:pt x="0" y="9"/>
                    <a:pt x="0" y="6"/>
                  </a:cubicBezTo>
                  <a:cubicBezTo>
                    <a:pt x="0" y="2"/>
                    <a:pt x="3" y="0"/>
                    <a:pt x="6" y="0"/>
                  </a:cubicBezTo>
                  <a:cubicBezTo>
                    <a:pt x="536" y="0"/>
                    <a:pt x="536" y="0"/>
                    <a:pt x="536" y="0"/>
                  </a:cubicBezTo>
                  <a:cubicBezTo>
                    <a:pt x="539" y="0"/>
                    <a:pt x="542" y="2"/>
                    <a:pt x="542" y="6"/>
                  </a:cubicBezTo>
                  <a:cubicBezTo>
                    <a:pt x="542" y="9"/>
                    <a:pt x="539" y="12"/>
                    <a:pt x="536" y="12"/>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799" name="Google Shape;799;p13"/>
            <p:cNvSpPr/>
            <p:nvPr/>
          </p:nvSpPr>
          <p:spPr>
            <a:xfrm>
              <a:off x="11430000" y="2633663"/>
              <a:ext cx="187325" cy="17463"/>
            </a:xfrm>
            <a:prstGeom prst="rect">
              <a:avLst/>
            </a:prstGeom>
            <a:solidFill>
              <a:srgbClr val="B5B4B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800" name="Google Shape;800;p13"/>
            <p:cNvSpPr/>
            <p:nvPr/>
          </p:nvSpPr>
          <p:spPr>
            <a:xfrm>
              <a:off x="11306175" y="2746376"/>
              <a:ext cx="311150" cy="17463"/>
            </a:xfrm>
            <a:prstGeom prst="rect">
              <a:avLst/>
            </a:prstGeom>
            <a:solidFill>
              <a:srgbClr val="B5B4B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801" name="Google Shape;801;p13"/>
            <p:cNvSpPr/>
            <p:nvPr/>
          </p:nvSpPr>
          <p:spPr>
            <a:xfrm>
              <a:off x="11349038" y="2778126"/>
              <a:ext cx="268288" cy="17463"/>
            </a:xfrm>
            <a:prstGeom prst="rect">
              <a:avLst/>
            </a:prstGeom>
            <a:solidFill>
              <a:srgbClr val="DBDAD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802" name="Google Shape;802;p13"/>
            <p:cNvSpPr/>
            <p:nvPr/>
          </p:nvSpPr>
          <p:spPr>
            <a:xfrm>
              <a:off x="11349038" y="2809876"/>
              <a:ext cx="268288" cy="15875"/>
            </a:xfrm>
            <a:prstGeom prst="rect">
              <a:avLst/>
            </a:prstGeom>
            <a:solidFill>
              <a:srgbClr val="DBDAD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803" name="Google Shape;803;p13"/>
            <p:cNvSpPr/>
            <p:nvPr/>
          </p:nvSpPr>
          <p:spPr>
            <a:xfrm>
              <a:off x="11349038" y="2841626"/>
              <a:ext cx="268288" cy="15875"/>
            </a:xfrm>
            <a:prstGeom prst="rect">
              <a:avLst/>
            </a:prstGeom>
            <a:solidFill>
              <a:srgbClr val="DBDAD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804" name="Google Shape;804;p13"/>
            <p:cNvSpPr/>
            <p:nvPr/>
          </p:nvSpPr>
          <p:spPr>
            <a:xfrm>
              <a:off x="11349038" y="2870201"/>
              <a:ext cx="268288" cy="17463"/>
            </a:xfrm>
            <a:prstGeom prst="rect">
              <a:avLst/>
            </a:prstGeom>
            <a:solidFill>
              <a:srgbClr val="DBDAD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805" name="Google Shape;805;p13"/>
            <p:cNvSpPr/>
            <p:nvPr/>
          </p:nvSpPr>
          <p:spPr>
            <a:xfrm>
              <a:off x="11349038" y="2933701"/>
              <a:ext cx="268288" cy="17463"/>
            </a:xfrm>
            <a:prstGeom prst="rect">
              <a:avLst/>
            </a:prstGeom>
            <a:solidFill>
              <a:srgbClr val="DBDAD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806" name="Google Shape;806;p13"/>
            <p:cNvSpPr/>
            <p:nvPr/>
          </p:nvSpPr>
          <p:spPr>
            <a:xfrm>
              <a:off x="11349038" y="2965451"/>
              <a:ext cx="268288" cy="15875"/>
            </a:xfrm>
            <a:prstGeom prst="rect">
              <a:avLst/>
            </a:prstGeom>
            <a:solidFill>
              <a:srgbClr val="DBDAD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807" name="Google Shape;807;p13"/>
            <p:cNvSpPr/>
            <p:nvPr/>
          </p:nvSpPr>
          <p:spPr>
            <a:xfrm>
              <a:off x="11349038" y="2995613"/>
              <a:ext cx="268288" cy="17463"/>
            </a:xfrm>
            <a:prstGeom prst="rect">
              <a:avLst/>
            </a:prstGeom>
            <a:solidFill>
              <a:srgbClr val="DBDAD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808" name="Google Shape;808;p13"/>
            <p:cNvSpPr/>
            <p:nvPr/>
          </p:nvSpPr>
          <p:spPr>
            <a:xfrm>
              <a:off x="11349038" y="3027363"/>
              <a:ext cx="268288" cy="15875"/>
            </a:xfrm>
            <a:prstGeom prst="rect">
              <a:avLst/>
            </a:prstGeom>
            <a:solidFill>
              <a:srgbClr val="DBDAD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809" name="Google Shape;809;p13"/>
            <p:cNvSpPr/>
            <p:nvPr/>
          </p:nvSpPr>
          <p:spPr>
            <a:xfrm>
              <a:off x="11306175" y="2903538"/>
              <a:ext cx="311150" cy="15875"/>
            </a:xfrm>
            <a:prstGeom prst="rect">
              <a:avLst/>
            </a:prstGeom>
            <a:solidFill>
              <a:srgbClr val="B5B4B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810" name="Google Shape;810;p13"/>
            <p:cNvSpPr/>
            <p:nvPr/>
          </p:nvSpPr>
          <p:spPr>
            <a:xfrm>
              <a:off x="11430000" y="2665413"/>
              <a:ext cx="187325" cy="66675"/>
            </a:xfrm>
            <a:prstGeom prst="rect">
              <a:avLst/>
            </a:prstGeom>
            <a:solidFill>
              <a:srgbClr val="DBDAD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811" name="Google Shape;811;p13"/>
            <p:cNvSpPr/>
            <p:nvPr/>
          </p:nvSpPr>
          <p:spPr>
            <a:xfrm>
              <a:off x="11306175" y="2778126"/>
              <a:ext cx="26988" cy="15875"/>
            </a:xfrm>
            <a:prstGeom prst="rect">
              <a:avLst/>
            </a:prstGeom>
            <a:no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812" name="Google Shape;812;p13"/>
            <p:cNvSpPr/>
            <p:nvPr/>
          </p:nvSpPr>
          <p:spPr>
            <a:xfrm>
              <a:off x="11306175" y="2808288"/>
              <a:ext cx="26988" cy="17463"/>
            </a:xfrm>
            <a:prstGeom prst="rect">
              <a:avLst/>
            </a:prstGeom>
            <a:no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813" name="Google Shape;813;p13"/>
            <p:cNvSpPr/>
            <p:nvPr/>
          </p:nvSpPr>
          <p:spPr>
            <a:xfrm>
              <a:off x="11306175" y="2840038"/>
              <a:ext cx="26988" cy="15875"/>
            </a:xfrm>
            <a:prstGeom prst="rect">
              <a:avLst/>
            </a:prstGeom>
            <a:no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814" name="Google Shape;814;p13"/>
            <p:cNvSpPr/>
            <p:nvPr/>
          </p:nvSpPr>
          <p:spPr>
            <a:xfrm>
              <a:off x="11307763" y="2871788"/>
              <a:ext cx="26988" cy="17463"/>
            </a:xfrm>
            <a:prstGeom prst="rect">
              <a:avLst/>
            </a:prstGeom>
            <a:no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815" name="Google Shape;815;p13"/>
            <p:cNvSpPr/>
            <p:nvPr/>
          </p:nvSpPr>
          <p:spPr>
            <a:xfrm>
              <a:off x="11307763" y="2933701"/>
              <a:ext cx="26988" cy="15875"/>
            </a:xfrm>
            <a:prstGeom prst="rect">
              <a:avLst/>
            </a:prstGeom>
            <a:no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816" name="Google Shape;816;p13"/>
            <p:cNvSpPr/>
            <p:nvPr/>
          </p:nvSpPr>
          <p:spPr>
            <a:xfrm>
              <a:off x="11307763" y="2965451"/>
              <a:ext cx="26988" cy="15875"/>
            </a:xfrm>
            <a:prstGeom prst="rect">
              <a:avLst/>
            </a:prstGeom>
            <a:no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817" name="Google Shape;817;p13"/>
            <p:cNvSpPr/>
            <p:nvPr/>
          </p:nvSpPr>
          <p:spPr>
            <a:xfrm>
              <a:off x="11307763" y="2995613"/>
              <a:ext cx="26988" cy="17463"/>
            </a:xfrm>
            <a:prstGeom prst="rect">
              <a:avLst/>
            </a:prstGeom>
            <a:no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818" name="Google Shape;818;p13"/>
            <p:cNvSpPr/>
            <p:nvPr/>
          </p:nvSpPr>
          <p:spPr>
            <a:xfrm>
              <a:off x="11307763" y="3027363"/>
              <a:ext cx="26988" cy="17463"/>
            </a:xfrm>
            <a:prstGeom prst="rect">
              <a:avLst/>
            </a:prstGeom>
            <a:no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819" name="Google Shape;819;p13"/>
            <p:cNvSpPr/>
            <p:nvPr/>
          </p:nvSpPr>
          <p:spPr>
            <a:xfrm>
              <a:off x="11306175" y="2633663"/>
              <a:ext cx="98425" cy="98425"/>
            </a:xfrm>
            <a:prstGeom prst="rect">
              <a:avLst/>
            </a:prstGeom>
            <a:solidFill>
              <a:srgbClr val="B5B4B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820" name="Google Shape;820;p13"/>
            <p:cNvSpPr/>
            <p:nvPr/>
          </p:nvSpPr>
          <p:spPr>
            <a:xfrm>
              <a:off x="11310938" y="2640013"/>
              <a:ext cx="92075" cy="92075"/>
            </a:xfrm>
            <a:custGeom>
              <a:avLst/>
              <a:gdLst/>
              <a:ahLst/>
              <a:cxnLst/>
              <a:rect l="l" t="t" r="r" b="b"/>
              <a:pathLst>
                <a:path w="215" h="217" extrusionOk="0">
                  <a:moveTo>
                    <a:pt x="0" y="217"/>
                  </a:moveTo>
                  <a:cubicBezTo>
                    <a:pt x="0" y="214"/>
                    <a:pt x="1" y="209"/>
                    <a:pt x="4" y="205"/>
                  </a:cubicBezTo>
                  <a:cubicBezTo>
                    <a:pt x="7" y="201"/>
                    <a:pt x="10" y="199"/>
                    <a:pt x="20" y="194"/>
                  </a:cubicBezTo>
                  <a:cubicBezTo>
                    <a:pt x="31" y="189"/>
                    <a:pt x="38" y="186"/>
                    <a:pt x="38" y="186"/>
                  </a:cubicBezTo>
                  <a:cubicBezTo>
                    <a:pt x="46" y="184"/>
                    <a:pt x="56" y="180"/>
                    <a:pt x="69" y="177"/>
                  </a:cubicBezTo>
                  <a:cubicBezTo>
                    <a:pt x="72" y="175"/>
                    <a:pt x="75" y="174"/>
                    <a:pt x="78" y="172"/>
                  </a:cubicBezTo>
                  <a:cubicBezTo>
                    <a:pt x="77" y="169"/>
                    <a:pt x="77" y="165"/>
                    <a:pt x="78" y="161"/>
                  </a:cubicBezTo>
                  <a:cubicBezTo>
                    <a:pt x="78" y="159"/>
                    <a:pt x="78" y="156"/>
                    <a:pt x="78" y="154"/>
                  </a:cubicBezTo>
                  <a:cubicBezTo>
                    <a:pt x="74" y="151"/>
                    <a:pt x="70" y="146"/>
                    <a:pt x="67" y="140"/>
                  </a:cubicBezTo>
                  <a:cubicBezTo>
                    <a:pt x="61" y="131"/>
                    <a:pt x="58" y="123"/>
                    <a:pt x="57" y="116"/>
                  </a:cubicBezTo>
                  <a:cubicBezTo>
                    <a:pt x="56" y="117"/>
                    <a:pt x="54" y="117"/>
                    <a:pt x="52" y="117"/>
                  </a:cubicBezTo>
                  <a:cubicBezTo>
                    <a:pt x="52" y="117"/>
                    <a:pt x="50" y="116"/>
                    <a:pt x="49" y="115"/>
                  </a:cubicBezTo>
                  <a:cubicBezTo>
                    <a:pt x="46" y="112"/>
                    <a:pt x="45" y="102"/>
                    <a:pt x="44" y="89"/>
                  </a:cubicBezTo>
                  <a:cubicBezTo>
                    <a:pt x="44" y="88"/>
                    <a:pt x="45" y="86"/>
                    <a:pt x="47" y="85"/>
                  </a:cubicBezTo>
                  <a:cubicBezTo>
                    <a:pt x="48" y="83"/>
                    <a:pt x="49" y="83"/>
                    <a:pt x="50" y="83"/>
                  </a:cubicBezTo>
                  <a:cubicBezTo>
                    <a:pt x="49" y="77"/>
                    <a:pt x="49" y="68"/>
                    <a:pt x="51" y="58"/>
                  </a:cubicBezTo>
                  <a:cubicBezTo>
                    <a:pt x="52" y="53"/>
                    <a:pt x="54" y="36"/>
                    <a:pt x="67" y="23"/>
                  </a:cubicBezTo>
                  <a:cubicBezTo>
                    <a:pt x="83" y="7"/>
                    <a:pt x="113" y="0"/>
                    <a:pt x="135" y="12"/>
                  </a:cubicBezTo>
                  <a:cubicBezTo>
                    <a:pt x="153" y="23"/>
                    <a:pt x="159" y="44"/>
                    <a:pt x="161" y="49"/>
                  </a:cubicBezTo>
                  <a:cubicBezTo>
                    <a:pt x="164" y="59"/>
                    <a:pt x="164" y="70"/>
                    <a:pt x="164" y="70"/>
                  </a:cubicBezTo>
                  <a:cubicBezTo>
                    <a:pt x="165" y="75"/>
                    <a:pt x="164" y="79"/>
                    <a:pt x="164" y="82"/>
                  </a:cubicBezTo>
                  <a:cubicBezTo>
                    <a:pt x="166" y="83"/>
                    <a:pt x="168" y="85"/>
                    <a:pt x="169" y="88"/>
                  </a:cubicBezTo>
                  <a:cubicBezTo>
                    <a:pt x="170" y="89"/>
                    <a:pt x="170" y="90"/>
                    <a:pt x="170" y="95"/>
                  </a:cubicBezTo>
                  <a:cubicBezTo>
                    <a:pt x="170" y="99"/>
                    <a:pt x="170" y="101"/>
                    <a:pt x="169" y="105"/>
                  </a:cubicBezTo>
                  <a:cubicBezTo>
                    <a:pt x="168" y="111"/>
                    <a:pt x="167" y="113"/>
                    <a:pt x="166" y="115"/>
                  </a:cubicBezTo>
                  <a:cubicBezTo>
                    <a:pt x="165" y="116"/>
                    <a:pt x="164" y="117"/>
                    <a:pt x="164" y="117"/>
                  </a:cubicBezTo>
                  <a:cubicBezTo>
                    <a:pt x="161" y="119"/>
                    <a:pt x="158" y="117"/>
                    <a:pt x="158" y="116"/>
                  </a:cubicBezTo>
                  <a:cubicBezTo>
                    <a:pt x="157" y="120"/>
                    <a:pt x="156" y="127"/>
                    <a:pt x="152" y="133"/>
                  </a:cubicBezTo>
                  <a:cubicBezTo>
                    <a:pt x="147" y="143"/>
                    <a:pt x="140" y="149"/>
                    <a:pt x="136" y="152"/>
                  </a:cubicBezTo>
                  <a:cubicBezTo>
                    <a:pt x="136" y="155"/>
                    <a:pt x="136" y="158"/>
                    <a:pt x="137" y="161"/>
                  </a:cubicBezTo>
                  <a:cubicBezTo>
                    <a:pt x="137" y="165"/>
                    <a:pt x="136" y="169"/>
                    <a:pt x="136" y="173"/>
                  </a:cubicBezTo>
                  <a:cubicBezTo>
                    <a:pt x="146" y="176"/>
                    <a:pt x="154" y="178"/>
                    <a:pt x="160" y="181"/>
                  </a:cubicBezTo>
                  <a:cubicBezTo>
                    <a:pt x="160" y="181"/>
                    <a:pt x="174" y="185"/>
                    <a:pt x="197" y="195"/>
                  </a:cubicBezTo>
                  <a:cubicBezTo>
                    <a:pt x="201" y="197"/>
                    <a:pt x="206" y="199"/>
                    <a:pt x="210" y="205"/>
                  </a:cubicBezTo>
                  <a:cubicBezTo>
                    <a:pt x="214" y="209"/>
                    <a:pt x="215" y="214"/>
                    <a:pt x="215" y="217"/>
                  </a:cubicBezTo>
                  <a:cubicBezTo>
                    <a:pt x="143" y="217"/>
                    <a:pt x="71" y="217"/>
                    <a:pt x="0" y="217"/>
                  </a:cubicBezTo>
                  <a:close/>
                </a:path>
              </a:pathLst>
            </a:custGeom>
            <a:solidFill>
              <a:srgbClr val="FFE9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821" name="Google Shape;821;p13"/>
          <p:cNvSpPr/>
          <p:nvPr/>
        </p:nvSpPr>
        <p:spPr>
          <a:xfrm>
            <a:off x="4376690" y="160193"/>
            <a:ext cx="2569935"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a:solidFill>
                  <a:schemeClr val="accent1"/>
                </a:solidFill>
                <a:latin typeface="Quattrocento Sans"/>
                <a:ea typeface="Quattrocento Sans"/>
                <a:cs typeface="Quattrocento Sans"/>
                <a:sym typeface="Quattrocento Sans"/>
              </a:rPr>
              <a:t>Análisis</a:t>
            </a:r>
            <a:endParaRPr/>
          </a:p>
        </p:txBody>
      </p:sp>
      <p:sp>
        <p:nvSpPr>
          <p:cNvPr id="822" name="Google Shape;822;p13"/>
          <p:cNvSpPr txBox="1"/>
          <p:nvPr/>
        </p:nvSpPr>
        <p:spPr>
          <a:xfrm>
            <a:off x="659962" y="1985115"/>
            <a:ext cx="6031281" cy="16312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i="1">
                <a:solidFill>
                  <a:schemeClr val="dk1"/>
                </a:solidFill>
                <a:latin typeface="Times New Roman"/>
                <a:ea typeface="Times New Roman"/>
                <a:cs typeface="Times New Roman"/>
                <a:sym typeface="Times New Roman"/>
              </a:rPr>
              <a:t>It is a long-established fact that a reader will be distracted by the readable content of a page when looking at its layout. The point of using Lorem Ipsum is that it has a more-or-less normal distribution of letters, as opposed to using 'Content here.</a:t>
            </a:r>
            <a:endParaRPr/>
          </a:p>
        </p:txBody>
      </p:sp>
      <p:sp>
        <p:nvSpPr>
          <p:cNvPr id="823" name="Google Shape;823;p13"/>
          <p:cNvSpPr txBox="1"/>
          <p:nvPr/>
        </p:nvSpPr>
        <p:spPr>
          <a:xfrm>
            <a:off x="659962" y="1399765"/>
            <a:ext cx="4881779"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accent1"/>
                </a:solidFill>
                <a:latin typeface="Arial Black"/>
                <a:ea typeface="Arial Black"/>
                <a:cs typeface="Arial Black"/>
                <a:sym typeface="Arial Black"/>
              </a:rPr>
              <a:t>Análisis de datos</a:t>
            </a:r>
            <a:endParaRPr/>
          </a:p>
        </p:txBody>
      </p:sp>
      <p:sp>
        <p:nvSpPr>
          <p:cNvPr id="824" name="Google Shape;824;p13"/>
          <p:cNvSpPr/>
          <p:nvPr/>
        </p:nvSpPr>
        <p:spPr>
          <a:xfrm>
            <a:off x="664872" y="3738605"/>
            <a:ext cx="6026371" cy="360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825" name="Google Shape;825;p13"/>
          <p:cNvSpPr txBox="1"/>
          <p:nvPr/>
        </p:nvSpPr>
        <p:spPr>
          <a:xfrm>
            <a:off x="854439" y="3783049"/>
            <a:ext cx="3312368" cy="28803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lt1"/>
              </a:buClr>
              <a:buSzPts val="1400"/>
              <a:buFont typeface="Arial"/>
              <a:buNone/>
            </a:pPr>
            <a:r>
              <a:rPr lang="en-US" sz="1400" b="1">
                <a:solidFill>
                  <a:schemeClr val="lt1"/>
                </a:solidFill>
                <a:latin typeface="Quattrocento Sans"/>
                <a:ea typeface="Quattrocento Sans"/>
                <a:cs typeface="Quattrocento Sans"/>
                <a:sym typeface="Quattrocento Sans"/>
              </a:rPr>
              <a:t>Get a modern PowerPoint</a:t>
            </a:r>
            <a:endParaRPr/>
          </a:p>
        </p:txBody>
      </p:sp>
      <p:sp>
        <p:nvSpPr>
          <p:cNvPr id="826" name="Google Shape;826;p13"/>
          <p:cNvSpPr txBox="1"/>
          <p:nvPr/>
        </p:nvSpPr>
        <p:spPr>
          <a:xfrm>
            <a:off x="1019690" y="4164518"/>
            <a:ext cx="5742077"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Quattrocento Sans"/>
                <a:ea typeface="Quattrocento Sans"/>
                <a:cs typeface="Quattrocento Sans"/>
                <a:sym typeface="Quattrocento Sans"/>
              </a:rPr>
              <a:t>Get a modern PowerPoint  Presentation that is beautifully designed.</a:t>
            </a:r>
            <a:endParaRPr sz="1200">
              <a:solidFill>
                <a:srgbClr val="3F3F3F"/>
              </a:solidFill>
              <a:latin typeface="Quattrocento Sans"/>
              <a:ea typeface="Quattrocento Sans"/>
              <a:cs typeface="Quattrocento Sans"/>
              <a:sym typeface="Quattrocento Sans"/>
            </a:endParaRPr>
          </a:p>
        </p:txBody>
      </p:sp>
      <p:sp>
        <p:nvSpPr>
          <p:cNvPr id="827" name="Google Shape;827;p13"/>
          <p:cNvSpPr txBox="1"/>
          <p:nvPr/>
        </p:nvSpPr>
        <p:spPr>
          <a:xfrm>
            <a:off x="1019690" y="4530110"/>
            <a:ext cx="5739379"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Quattrocento Sans"/>
                <a:ea typeface="Quattrocento Sans"/>
                <a:cs typeface="Quattrocento Sans"/>
                <a:sym typeface="Quattrocento Sans"/>
              </a:rPr>
              <a:t>Easy to change colors, photos and Text..</a:t>
            </a:r>
            <a:endParaRPr sz="1200">
              <a:solidFill>
                <a:srgbClr val="3F3F3F"/>
              </a:solidFill>
              <a:latin typeface="Quattrocento Sans"/>
              <a:ea typeface="Quattrocento Sans"/>
              <a:cs typeface="Quattrocento Sans"/>
              <a:sym typeface="Quattrocento Sans"/>
            </a:endParaRPr>
          </a:p>
        </p:txBody>
      </p:sp>
      <p:sp>
        <p:nvSpPr>
          <p:cNvPr id="828" name="Google Shape;828;p13"/>
          <p:cNvSpPr txBox="1"/>
          <p:nvPr/>
        </p:nvSpPr>
        <p:spPr>
          <a:xfrm>
            <a:off x="1019690" y="4895704"/>
            <a:ext cx="5739379"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3F3F3F"/>
                </a:solidFill>
                <a:latin typeface="Quattrocento Sans"/>
                <a:ea typeface="Quattrocento Sans"/>
                <a:cs typeface="Quattrocento Sans"/>
                <a:sym typeface="Quattrocento Sans"/>
              </a:rPr>
              <a:t>This text can be replaced with your own text</a:t>
            </a:r>
            <a:endParaRPr/>
          </a:p>
        </p:txBody>
      </p:sp>
      <p:sp>
        <p:nvSpPr>
          <p:cNvPr id="829" name="Google Shape;829;p13"/>
          <p:cNvSpPr/>
          <p:nvPr/>
        </p:nvSpPr>
        <p:spPr>
          <a:xfrm>
            <a:off x="829848" y="4239816"/>
            <a:ext cx="144000" cy="14400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Quattrocento Sans"/>
              <a:ea typeface="Quattrocento Sans"/>
              <a:cs typeface="Quattrocento Sans"/>
              <a:sym typeface="Quattrocento Sans"/>
            </a:endParaRPr>
          </a:p>
        </p:txBody>
      </p:sp>
      <p:sp>
        <p:nvSpPr>
          <p:cNvPr id="830" name="Google Shape;830;p13"/>
          <p:cNvSpPr/>
          <p:nvPr/>
        </p:nvSpPr>
        <p:spPr>
          <a:xfrm>
            <a:off x="829848" y="4605409"/>
            <a:ext cx="144000" cy="14400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Quattrocento Sans"/>
              <a:ea typeface="Quattrocento Sans"/>
              <a:cs typeface="Quattrocento Sans"/>
              <a:sym typeface="Quattrocento Sans"/>
            </a:endParaRPr>
          </a:p>
        </p:txBody>
      </p:sp>
      <p:sp>
        <p:nvSpPr>
          <p:cNvPr id="831" name="Google Shape;831;p13"/>
          <p:cNvSpPr/>
          <p:nvPr/>
        </p:nvSpPr>
        <p:spPr>
          <a:xfrm>
            <a:off x="829848" y="4971002"/>
            <a:ext cx="144000" cy="14400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Quattrocento Sans"/>
              <a:ea typeface="Quattrocento Sans"/>
              <a:cs typeface="Quattrocento Sans"/>
              <a:sym typeface="Quattrocento Sans"/>
            </a:endParaRPr>
          </a:p>
        </p:txBody>
      </p:sp>
      <p:sp>
        <p:nvSpPr>
          <p:cNvPr id="832" name="Google Shape;832;p13"/>
          <p:cNvSpPr txBox="1"/>
          <p:nvPr/>
        </p:nvSpPr>
        <p:spPr>
          <a:xfrm>
            <a:off x="1019690" y="5261297"/>
            <a:ext cx="5742077"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Quattrocento Sans"/>
                <a:ea typeface="Quattrocento Sans"/>
                <a:cs typeface="Quattrocento Sans"/>
                <a:sym typeface="Quattrocento Sans"/>
              </a:rPr>
              <a:t>I hope and I believe that this Template will your Time, Money and.</a:t>
            </a:r>
            <a:endParaRPr sz="1200">
              <a:solidFill>
                <a:srgbClr val="3F3F3F"/>
              </a:solidFill>
              <a:latin typeface="Quattrocento Sans"/>
              <a:ea typeface="Quattrocento Sans"/>
              <a:cs typeface="Quattrocento Sans"/>
              <a:sym typeface="Quattrocento Sans"/>
            </a:endParaRPr>
          </a:p>
        </p:txBody>
      </p:sp>
      <p:sp>
        <p:nvSpPr>
          <p:cNvPr id="833" name="Google Shape;833;p13"/>
          <p:cNvSpPr/>
          <p:nvPr/>
        </p:nvSpPr>
        <p:spPr>
          <a:xfrm>
            <a:off x="829848" y="5336595"/>
            <a:ext cx="144000" cy="14400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Quattrocento Sans"/>
              <a:ea typeface="Quattrocento Sans"/>
              <a:cs typeface="Quattrocento Sans"/>
              <a:sym typeface="Quattrocento Sans"/>
            </a:endParaRPr>
          </a:p>
        </p:txBody>
      </p:sp>
      <p:grpSp>
        <p:nvGrpSpPr>
          <p:cNvPr id="834" name="Google Shape;834;p13"/>
          <p:cNvGrpSpPr/>
          <p:nvPr/>
        </p:nvGrpSpPr>
        <p:grpSpPr>
          <a:xfrm>
            <a:off x="6256022" y="5172702"/>
            <a:ext cx="503047" cy="505874"/>
            <a:chOff x="3406095" y="4975824"/>
            <a:chExt cx="282575" cy="284163"/>
          </a:xfrm>
        </p:grpSpPr>
        <p:sp>
          <p:nvSpPr>
            <p:cNvPr id="835" name="Google Shape;835;p13"/>
            <p:cNvSpPr/>
            <p:nvPr/>
          </p:nvSpPr>
          <p:spPr>
            <a:xfrm>
              <a:off x="3406095" y="4975824"/>
              <a:ext cx="282575" cy="284163"/>
            </a:xfrm>
            <a:prstGeom prst="ellipse">
              <a:avLst/>
            </a:prstGeom>
            <a:solidFill>
              <a:srgbClr val="1A88A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836" name="Google Shape;836;p13"/>
            <p:cNvSpPr/>
            <p:nvPr/>
          </p:nvSpPr>
          <p:spPr>
            <a:xfrm>
              <a:off x="3445782" y="5028212"/>
              <a:ext cx="204788" cy="179388"/>
            </a:xfrm>
            <a:custGeom>
              <a:avLst/>
              <a:gdLst/>
              <a:ahLst/>
              <a:cxnLst/>
              <a:rect l="l" t="t" r="r" b="b"/>
              <a:pathLst>
                <a:path w="477" h="419" extrusionOk="0">
                  <a:moveTo>
                    <a:pt x="0" y="213"/>
                  </a:moveTo>
                  <a:cubicBezTo>
                    <a:pt x="4" y="206"/>
                    <a:pt x="12" y="193"/>
                    <a:pt x="26" y="183"/>
                  </a:cubicBezTo>
                  <a:cubicBezTo>
                    <a:pt x="34" y="176"/>
                    <a:pt x="43" y="169"/>
                    <a:pt x="57" y="168"/>
                  </a:cubicBezTo>
                  <a:cubicBezTo>
                    <a:pt x="78" y="165"/>
                    <a:pt x="94" y="179"/>
                    <a:pt x="103" y="186"/>
                  </a:cubicBezTo>
                  <a:cubicBezTo>
                    <a:pt x="110" y="192"/>
                    <a:pt x="115" y="198"/>
                    <a:pt x="124" y="211"/>
                  </a:cubicBezTo>
                  <a:cubicBezTo>
                    <a:pt x="133" y="224"/>
                    <a:pt x="145" y="245"/>
                    <a:pt x="157" y="273"/>
                  </a:cubicBezTo>
                  <a:cubicBezTo>
                    <a:pt x="173" y="248"/>
                    <a:pt x="198" y="212"/>
                    <a:pt x="230" y="171"/>
                  </a:cubicBezTo>
                  <a:cubicBezTo>
                    <a:pt x="251" y="143"/>
                    <a:pt x="262" y="128"/>
                    <a:pt x="277" y="111"/>
                  </a:cubicBezTo>
                  <a:cubicBezTo>
                    <a:pt x="298" y="88"/>
                    <a:pt x="331" y="56"/>
                    <a:pt x="378" y="24"/>
                  </a:cubicBezTo>
                  <a:cubicBezTo>
                    <a:pt x="392" y="16"/>
                    <a:pt x="404" y="11"/>
                    <a:pt x="413" y="8"/>
                  </a:cubicBezTo>
                  <a:cubicBezTo>
                    <a:pt x="425" y="4"/>
                    <a:pt x="433" y="1"/>
                    <a:pt x="445" y="0"/>
                  </a:cubicBezTo>
                  <a:cubicBezTo>
                    <a:pt x="459" y="0"/>
                    <a:pt x="470" y="3"/>
                    <a:pt x="477" y="5"/>
                  </a:cubicBezTo>
                  <a:cubicBezTo>
                    <a:pt x="433" y="39"/>
                    <a:pt x="354" y="106"/>
                    <a:pt x="295" y="191"/>
                  </a:cubicBezTo>
                  <a:cubicBezTo>
                    <a:pt x="263" y="235"/>
                    <a:pt x="248" y="257"/>
                    <a:pt x="235" y="288"/>
                  </a:cubicBezTo>
                  <a:cubicBezTo>
                    <a:pt x="222" y="316"/>
                    <a:pt x="215" y="342"/>
                    <a:pt x="190" y="377"/>
                  </a:cubicBezTo>
                  <a:cubicBezTo>
                    <a:pt x="168" y="407"/>
                    <a:pt x="152" y="418"/>
                    <a:pt x="134" y="419"/>
                  </a:cubicBezTo>
                  <a:cubicBezTo>
                    <a:pt x="125" y="419"/>
                    <a:pt x="117" y="416"/>
                    <a:pt x="112" y="413"/>
                  </a:cubicBezTo>
                  <a:cubicBezTo>
                    <a:pt x="109" y="403"/>
                    <a:pt x="106" y="389"/>
                    <a:pt x="101" y="374"/>
                  </a:cubicBezTo>
                  <a:cubicBezTo>
                    <a:pt x="99" y="367"/>
                    <a:pt x="95" y="355"/>
                    <a:pt x="85" y="331"/>
                  </a:cubicBezTo>
                  <a:cubicBezTo>
                    <a:pt x="71" y="299"/>
                    <a:pt x="64" y="282"/>
                    <a:pt x="51" y="261"/>
                  </a:cubicBezTo>
                  <a:cubicBezTo>
                    <a:pt x="39" y="242"/>
                    <a:pt x="30" y="231"/>
                    <a:pt x="16" y="222"/>
                  </a:cubicBezTo>
                  <a:cubicBezTo>
                    <a:pt x="9" y="218"/>
                    <a:pt x="4" y="215"/>
                    <a:pt x="0" y="213"/>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837" name="Google Shape;837;p13"/>
          <p:cNvSpPr txBox="1"/>
          <p:nvPr/>
        </p:nvSpPr>
        <p:spPr>
          <a:xfrm>
            <a:off x="11825055" y="6467171"/>
            <a:ext cx="35073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400" b="1">
                <a:solidFill>
                  <a:srgbClr val="888888"/>
                </a:solidFill>
                <a:latin typeface="Quattrocento Sans"/>
                <a:ea typeface="Quattrocento Sans"/>
                <a:cs typeface="Quattrocento Sans"/>
                <a:sym typeface="Quattrocento Sans"/>
              </a:rPr>
              <a:t>13</a:t>
            </a:fld>
            <a:endParaRPr sz="1400" b="1">
              <a:solidFill>
                <a:srgbClr val="888888"/>
              </a:solidFill>
              <a:latin typeface="Quattrocento Sans"/>
              <a:ea typeface="Quattrocento Sans"/>
              <a:cs typeface="Quattrocento Sans"/>
              <a:sym typeface="Quattrocento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41"/>
        <p:cNvGrpSpPr/>
        <p:nvPr/>
      </p:nvGrpSpPr>
      <p:grpSpPr>
        <a:xfrm>
          <a:off x="0" y="0"/>
          <a:ext cx="0" cy="0"/>
          <a:chOff x="0" y="0"/>
          <a:chExt cx="0" cy="0"/>
        </a:xfrm>
      </p:grpSpPr>
      <p:sp>
        <p:nvSpPr>
          <p:cNvPr id="842" name="Google Shape;842;p14"/>
          <p:cNvSpPr txBox="1"/>
          <p:nvPr/>
        </p:nvSpPr>
        <p:spPr>
          <a:xfrm>
            <a:off x="649514" y="361936"/>
            <a:ext cx="10515600" cy="67710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400" b="1">
                <a:solidFill>
                  <a:schemeClr val="dk1"/>
                </a:solidFill>
                <a:latin typeface="Century Gothic"/>
                <a:ea typeface="Century Gothic"/>
                <a:cs typeface="Century Gothic"/>
                <a:sym typeface="Century Gothic"/>
              </a:rPr>
              <a:t>CHECKLIST</a:t>
            </a:r>
            <a:endParaRPr sz="4400">
              <a:solidFill>
                <a:schemeClr val="dk1"/>
              </a:solidFill>
              <a:latin typeface="Century Gothic"/>
              <a:ea typeface="Century Gothic"/>
              <a:cs typeface="Century Gothic"/>
              <a:sym typeface="Century Gothic"/>
            </a:endParaRPr>
          </a:p>
        </p:txBody>
      </p:sp>
      <p:sp>
        <p:nvSpPr>
          <p:cNvPr id="843" name="Google Shape;843;p14"/>
          <p:cNvSpPr/>
          <p:nvPr/>
        </p:nvSpPr>
        <p:spPr>
          <a:xfrm>
            <a:off x="1672829" y="1984897"/>
            <a:ext cx="1293018" cy="281530"/>
          </a:xfrm>
          <a:prstGeom prst="trapezoid">
            <a:avLst>
              <a:gd name="adj" fmla="val 46991"/>
            </a:avLst>
          </a:prstGeom>
          <a:solidFill>
            <a:srgbClr val="3F3F3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844" name="Google Shape;844;p14"/>
          <p:cNvSpPr/>
          <p:nvPr/>
        </p:nvSpPr>
        <p:spPr>
          <a:xfrm>
            <a:off x="9226153" y="1984897"/>
            <a:ext cx="1293018" cy="281530"/>
          </a:xfrm>
          <a:prstGeom prst="trapezoid">
            <a:avLst>
              <a:gd name="adj" fmla="val 46991"/>
            </a:avLst>
          </a:prstGeom>
          <a:solidFill>
            <a:srgbClr val="3F3F3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845" name="Google Shape;845;p14"/>
          <p:cNvSpPr/>
          <p:nvPr/>
        </p:nvSpPr>
        <p:spPr>
          <a:xfrm>
            <a:off x="5448301" y="1314747"/>
            <a:ext cx="1293018" cy="281530"/>
          </a:xfrm>
          <a:prstGeom prst="trapezoid">
            <a:avLst>
              <a:gd name="adj" fmla="val 46991"/>
            </a:avLst>
          </a:prstGeom>
          <a:solidFill>
            <a:srgbClr val="76210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846" name="Google Shape;846;p14"/>
          <p:cNvSpPr/>
          <p:nvPr/>
        </p:nvSpPr>
        <p:spPr>
          <a:xfrm>
            <a:off x="476250" y="2223022"/>
            <a:ext cx="11239500" cy="3352800"/>
          </a:xfrm>
          <a:prstGeom prst="rect">
            <a:avLst/>
          </a:pr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847" name="Google Shape;847;p14"/>
          <p:cNvSpPr/>
          <p:nvPr/>
        </p:nvSpPr>
        <p:spPr>
          <a:xfrm>
            <a:off x="4162425" y="1596277"/>
            <a:ext cx="3867150" cy="448437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848" name="Google Shape;848;p14"/>
          <p:cNvSpPr txBox="1"/>
          <p:nvPr/>
        </p:nvSpPr>
        <p:spPr>
          <a:xfrm>
            <a:off x="898980" y="3171712"/>
            <a:ext cx="2840716" cy="150810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400">
                <a:solidFill>
                  <a:schemeClr val="lt1"/>
                </a:solidFill>
                <a:latin typeface="Quattrocento Sans"/>
                <a:ea typeface="Quattrocento Sans"/>
                <a:cs typeface="Quattrocento Sans"/>
                <a:sym typeface="Quattrocento Sans"/>
              </a:rPr>
              <a:t>Lorem ipsum dolor sit amet, consectetur adipiscing elit. Etiam varius bibendum est sed vulputate. Nunc vitae lectus commodo, ornare mi ac, tincidunt augue. In in luctus nisi. Donec sit amet erat id metus dignissim dictum nec in mauris. </a:t>
            </a:r>
            <a:endParaRPr/>
          </a:p>
        </p:txBody>
      </p:sp>
      <p:sp>
        <p:nvSpPr>
          <p:cNvPr id="849" name="Google Shape;849;p14"/>
          <p:cNvSpPr txBox="1"/>
          <p:nvPr/>
        </p:nvSpPr>
        <p:spPr>
          <a:xfrm>
            <a:off x="4467680" y="2381137"/>
            <a:ext cx="3256642" cy="301621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400">
                <a:solidFill>
                  <a:schemeClr val="lt1"/>
                </a:solidFill>
                <a:latin typeface="Quattrocento Sans"/>
                <a:ea typeface="Quattrocento Sans"/>
                <a:cs typeface="Quattrocento Sans"/>
                <a:sym typeface="Quattrocento Sans"/>
              </a:rPr>
              <a:t>“Lorem ipsum dolor sit amet, consectetur adipiscing elit. Etiam varius bibendum est sed vulputate. Nunc vitae lectus commodo, ornare mi ac, tincidunt augue. In in luctus nisi. Donec sit amet erat id metus dignissim dictum nec in mauris. Maecenas bibendum nulla ut neque varius, quis pellentesque enim vestibulum. Proin pharetra libero velit, blandit rhoncus mauris ullamcorper in. Donec vitae tortor in nisi tristique pharetra. Vestibulum a dignissim est. Quisque non odio a dui convallis auctor. Maecenas dapibus pellentesque orci consequat elementum.”</a:t>
            </a:r>
            <a:endParaRPr/>
          </a:p>
        </p:txBody>
      </p:sp>
      <p:sp>
        <p:nvSpPr>
          <p:cNvPr id="850" name="Google Shape;850;p14"/>
          <p:cNvSpPr/>
          <p:nvPr/>
        </p:nvSpPr>
        <p:spPr>
          <a:xfrm>
            <a:off x="5581650" y="1314747"/>
            <a:ext cx="1028700" cy="1028700"/>
          </a:xfrm>
          <a:prstGeom prst="round2SameRect">
            <a:avLst>
              <a:gd name="adj1" fmla="val 0"/>
              <a:gd name="adj2" fmla="val 50000"/>
            </a:avLst>
          </a:prstGeom>
          <a:solidFill>
            <a:srgbClr val="B2321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851" name="Google Shape;851;p14"/>
          <p:cNvSpPr/>
          <p:nvPr/>
        </p:nvSpPr>
        <p:spPr>
          <a:xfrm>
            <a:off x="1804988" y="1984897"/>
            <a:ext cx="1028700" cy="1028700"/>
          </a:xfrm>
          <a:prstGeom prst="round2SameRect">
            <a:avLst>
              <a:gd name="adj1" fmla="val 0"/>
              <a:gd name="adj2" fmla="val 50000"/>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852" name="Google Shape;852;p14"/>
          <p:cNvSpPr/>
          <p:nvPr/>
        </p:nvSpPr>
        <p:spPr>
          <a:xfrm>
            <a:off x="9358312" y="1984897"/>
            <a:ext cx="1028700" cy="1028700"/>
          </a:xfrm>
          <a:prstGeom prst="round2SameRect">
            <a:avLst>
              <a:gd name="adj1" fmla="val 0"/>
              <a:gd name="adj2" fmla="val 50000"/>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853" name="Google Shape;853;p14"/>
          <p:cNvSpPr txBox="1"/>
          <p:nvPr/>
        </p:nvSpPr>
        <p:spPr>
          <a:xfrm>
            <a:off x="8452304" y="3171712"/>
            <a:ext cx="2840716" cy="150810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400">
                <a:solidFill>
                  <a:schemeClr val="lt1"/>
                </a:solidFill>
                <a:latin typeface="Quattrocento Sans"/>
                <a:ea typeface="Quattrocento Sans"/>
                <a:cs typeface="Quattrocento Sans"/>
                <a:sym typeface="Quattrocento Sans"/>
              </a:rPr>
              <a:t>Lorem ipsum dolor sit amet, consectetur adipiscing elit. Etiam varius bibendum est sed vulputate. Nunc vitae lectus commodo, ornare mi ac, tincidunt augue. In in luctus nisi. Donec sit amet erat id metus dignissim dictum nec in mauris. </a:t>
            </a:r>
            <a:endParaRPr/>
          </a:p>
        </p:txBody>
      </p:sp>
      <p:sp>
        <p:nvSpPr>
          <p:cNvPr id="854" name="Google Shape;854;p14"/>
          <p:cNvSpPr/>
          <p:nvPr/>
        </p:nvSpPr>
        <p:spPr>
          <a:xfrm>
            <a:off x="5880317" y="1613414"/>
            <a:ext cx="431366" cy="431366"/>
          </a:xfrm>
          <a:custGeom>
            <a:avLst/>
            <a:gdLst/>
            <a:ahLst/>
            <a:cxnLst/>
            <a:rect l="l" t="t" r="r" b="b"/>
            <a:pathLst>
              <a:path w="719" h="719" extrusionOk="0">
                <a:moveTo>
                  <a:pt x="519" y="263"/>
                </a:moveTo>
                <a:lnTo>
                  <a:pt x="292" y="475"/>
                </a:lnTo>
                <a:lnTo>
                  <a:pt x="288" y="477"/>
                </a:lnTo>
                <a:lnTo>
                  <a:pt x="285" y="479"/>
                </a:lnTo>
                <a:lnTo>
                  <a:pt x="279" y="477"/>
                </a:lnTo>
                <a:lnTo>
                  <a:pt x="276" y="475"/>
                </a:lnTo>
                <a:lnTo>
                  <a:pt x="200" y="400"/>
                </a:lnTo>
                <a:lnTo>
                  <a:pt x="197" y="396"/>
                </a:lnTo>
                <a:lnTo>
                  <a:pt x="196" y="391"/>
                </a:lnTo>
                <a:lnTo>
                  <a:pt x="197" y="387"/>
                </a:lnTo>
                <a:lnTo>
                  <a:pt x="200" y="382"/>
                </a:lnTo>
                <a:lnTo>
                  <a:pt x="204" y="380"/>
                </a:lnTo>
                <a:lnTo>
                  <a:pt x="208" y="379"/>
                </a:lnTo>
                <a:lnTo>
                  <a:pt x="213" y="380"/>
                </a:lnTo>
                <a:lnTo>
                  <a:pt x="217" y="382"/>
                </a:lnTo>
                <a:lnTo>
                  <a:pt x="285" y="450"/>
                </a:lnTo>
                <a:lnTo>
                  <a:pt x="502" y="247"/>
                </a:lnTo>
                <a:lnTo>
                  <a:pt x="507" y="243"/>
                </a:lnTo>
                <a:lnTo>
                  <a:pt x="511" y="243"/>
                </a:lnTo>
                <a:lnTo>
                  <a:pt x="515" y="243"/>
                </a:lnTo>
                <a:lnTo>
                  <a:pt x="520" y="247"/>
                </a:lnTo>
                <a:lnTo>
                  <a:pt x="522" y="251"/>
                </a:lnTo>
                <a:lnTo>
                  <a:pt x="523" y="255"/>
                </a:lnTo>
                <a:lnTo>
                  <a:pt x="522" y="260"/>
                </a:lnTo>
                <a:lnTo>
                  <a:pt x="519" y="263"/>
                </a:lnTo>
                <a:close/>
                <a:moveTo>
                  <a:pt x="719" y="360"/>
                </a:moveTo>
                <a:lnTo>
                  <a:pt x="719" y="350"/>
                </a:lnTo>
                <a:lnTo>
                  <a:pt x="716" y="341"/>
                </a:lnTo>
                <a:lnTo>
                  <a:pt x="713" y="332"/>
                </a:lnTo>
                <a:lnTo>
                  <a:pt x="709" y="323"/>
                </a:lnTo>
                <a:lnTo>
                  <a:pt x="703" y="315"/>
                </a:lnTo>
                <a:lnTo>
                  <a:pt x="696" y="308"/>
                </a:lnTo>
                <a:lnTo>
                  <a:pt x="689" y="302"/>
                </a:lnTo>
                <a:lnTo>
                  <a:pt x="681" y="296"/>
                </a:lnTo>
                <a:lnTo>
                  <a:pt x="687" y="289"/>
                </a:lnTo>
                <a:lnTo>
                  <a:pt x="691" y="280"/>
                </a:lnTo>
                <a:lnTo>
                  <a:pt x="694" y="271"/>
                </a:lnTo>
                <a:lnTo>
                  <a:pt x="696" y="262"/>
                </a:lnTo>
                <a:lnTo>
                  <a:pt x="696" y="252"/>
                </a:lnTo>
                <a:lnTo>
                  <a:pt x="696" y="243"/>
                </a:lnTo>
                <a:lnTo>
                  <a:pt x="694" y="233"/>
                </a:lnTo>
                <a:lnTo>
                  <a:pt x="692" y="223"/>
                </a:lnTo>
                <a:lnTo>
                  <a:pt x="688" y="215"/>
                </a:lnTo>
                <a:lnTo>
                  <a:pt x="682" y="207"/>
                </a:lnTo>
                <a:lnTo>
                  <a:pt x="675" y="199"/>
                </a:lnTo>
                <a:lnTo>
                  <a:pt x="668" y="193"/>
                </a:lnTo>
                <a:lnTo>
                  <a:pt x="660" y="188"/>
                </a:lnTo>
                <a:lnTo>
                  <a:pt x="651" y="184"/>
                </a:lnTo>
                <a:lnTo>
                  <a:pt x="641" y="180"/>
                </a:lnTo>
                <a:lnTo>
                  <a:pt x="631" y="179"/>
                </a:lnTo>
                <a:lnTo>
                  <a:pt x="634" y="169"/>
                </a:lnTo>
                <a:lnTo>
                  <a:pt x="635" y="161"/>
                </a:lnTo>
                <a:lnTo>
                  <a:pt x="635" y="151"/>
                </a:lnTo>
                <a:lnTo>
                  <a:pt x="632" y="141"/>
                </a:lnTo>
                <a:lnTo>
                  <a:pt x="630" y="131"/>
                </a:lnTo>
                <a:lnTo>
                  <a:pt x="626" y="122"/>
                </a:lnTo>
                <a:lnTo>
                  <a:pt x="620" y="114"/>
                </a:lnTo>
                <a:lnTo>
                  <a:pt x="614" y="106"/>
                </a:lnTo>
                <a:lnTo>
                  <a:pt x="608" y="102"/>
                </a:lnTo>
                <a:lnTo>
                  <a:pt x="603" y="98"/>
                </a:lnTo>
                <a:lnTo>
                  <a:pt x="597" y="94"/>
                </a:lnTo>
                <a:lnTo>
                  <a:pt x="590" y="91"/>
                </a:lnTo>
                <a:lnTo>
                  <a:pt x="584" y="89"/>
                </a:lnTo>
                <a:lnTo>
                  <a:pt x="577" y="88"/>
                </a:lnTo>
                <a:lnTo>
                  <a:pt x="569" y="87"/>
                </a:lnTo>
                <a:lnTo>
                  <a:pt x="563" y="85"/>
                </a:lnTo>
                <a:lnTo>
                  <a:pt x="552" y="87"/>
                </a:lnTo>
                <a:lnTo>
                  <a:pt x="542" y="89"/>
                </a:lnTo>
                <a:lnTo>
                  <a:pt x="540" y="79"/>
                </a:lnTo>
                <a:lnTo>
                  <a:pt x="536" y="70"/>
                </a:lnTo>
                <a:lnTo>
                  <a:pt x="533" y="61"/>
                </a:lnTo>
                <a:lnTo>
                  <a:pt x="528" y="53"/>
                </a:lnTo>
                <a:lnTo>
                  <a:pt x="522" y="46"/>
                </a:lnTo>
                <a:lnTo>
                  <a:pt x="514" y="39"/>
                </a:lnTo>
                <a:lnTo>
                  <a:pt x="507" y="34"/>
                </a:lnTo>
                <a:lnTo>
                  <a:pt x="497" y="28"/>
                </a:lnTo>
                <a:lnTo>
                  <a:pt x="488" y="26"/>
                </a:lnTo>
                <a:lnTo>
                  <a:pt x="478" y="24"/>
                </a:lnTo>
                <a:lnTo>
                  <a:pt x="468" y="24"/>
                </a:lnTo>
                <a:lnTo>
                  <a:pt x="458" y="25"/>
                </a:lnTo>
                <a:lnTo>
                  <a:pt x="449" y="27"/>
                </a:lnTo>
                <a:lnTo>
                  <a:pt x="440" y="29"/>
                </a:lnTo>
                <a:lnTo>
                  <a:pt x="431" y="34"/>
                </a:lnTo>
                <a:lnTo>
                  <a:pt x="424" y="39"/>
                </a:lnTo>
                <a:lnTo>
                  <a:pt x="418" y="31"/>
                </a:lnTo>
                <a:lnTo>
                  <a:pt x="412" y="24"/>
                </a:lnTo>
                <a:lnTo>
                  <a:pt x="405" y="17"/>
                </a:lnTo>
                <a:lnTo>
                  <a:pt x="397" y="11"/>
                </a:lnTo>
                <a:lnTo>
                  <a:pt x="388" y="7"/>
                </a:lnTo>
                <a:lnTo>
                  <a:pt x="380" y="4"/>
                </a:lnTo>
                <a:lnTo>
                  <a:pt x="370" y="2"/>
                </a:lnTo>
                <a:lnTo>
                  <a:pt x="360" y="0"/>
                </a:lnTo>
                <a:lnTo>
                  <a:pt x="350" y="2"/>
                </a:lnTo>
                <a:lnTo>
                  <a:pt x="340" y="4"/>
                </a:lnTo>
                <a:lnTo>
                  <a:pt x="331" y="7"/>
                </a:lnTo>
                <a:lnTo>
                  <a:pt x="322" y="11"/>
                </a:lnTo>
                <a:lnTo>
                  <a:pt x="314" y="17"/>
                </a:lnTo>
                <a:lnTo>
                  <a:pt x="307" y="24"/>
                </a:lnTo>
                <a:lnTo>
                  <a:pt x="301" y="31"/>
                </a:lnTo>
                <a:lnTo>
                  <a:pt x="296" y="39"/>
                </a:lnTo>
                <a:lnTo>
                  <a:pt x="288" y="34"/>
                </a:lnTo>
                <a:lnTo>
                  <a:pt x="279" y="29"/>
                </a:lnTo>
                <a:lnTo>
                  <a:pt x="270" y="27"/>
                </a:lnTo>
                <a:lnTo>
                  <a:pt x="260" y="25"/>
                </a:lnTo>
                <a:lnTo>
                  <a:pt x="251" y="24"/>
                </a:lnTo>
                <a:lnTo>
                  <a:pt x="242" y="24"/>
                </a:lnTo>
                <a:lnTo>
                  <a:pt x="232" y="26"/>
                </a:lnTo>
                <a:lnTo>
                  <a:pt x="222" y="28"/>
                </a:lnTo>
                <a:lnTo>
                  <a:pt x="213" y="34"/>
                </a:lnTo>
                <a:lnTo>
                  <a:pt x="205" y="39"/>
                </a:lnTo>
                <a:lnTo>
                  <a:pt x="197" y="46"/>
                </a:lnTo>
                <a:lnTo>
                  <a:pt x="192" y="52"/>
                </a:lnTo>
                <a:lnTo>
                  <a:pt x="186" y="61"/>
                </a:lnTo>
                <a:lnTo>
                  <a:pt x="182" y="69"/>
                </a:lnTo>
                <a:lnTo>
                  <a:pt x="180" y="79"/>
                </a:lnTo>
                <a:lnTo>
                  <a:pt x="177" y="89"/>
                </a:lnTo>
                <a:lnTo>
                  <a:pt x="168" y="87"/>
                </a:lnTo>
                <a:lnTo>
                  <a:pt x="156" y="85"/>
                </a:lnTo>
                <a:lnTo>
                  <a:pt x="149" y="87"/>
                </a:lnTo>
                <a:lnTo>
                  <a:pt x="142" y="88"/>
                </a:lnTo>
                <a:lnTo>
                  <a:pt x="135" y="89"/>
                </a:lnTo>
                <a:lnTo>
                  <a:pt x="129" y="91"/>
                </a:lnTo>
                <a:lnTo>
                  <a:pt x="122" y="94"/>
                </a:lnTo>
                <a:lnTo>
                  <a:pt x="117" y="98"/>
                </a:lnTo>
                <a:lnTo>
                  <a:pt x="111" y="102"/>
                </a:lnTo>
                <a:lnTo>
                  <a:pt x="106" y="106"/>
                </a:lnTo>
                <a:lnTo>
                  <a:pt x="99" y="114"/>
                </a:lnTo>
                <a:lnTo>
                  <a:pt x="94" y="122"/>
                </a:lnTo>
                <a:lnTo>
                  <a:pt x="89" y="131"/>
                </a:lnTo>
                <a:lnTo>
                  <a:pt x="86" y="141"/>
                </a:lnTo>
                <a:lnTo>
                  <a:pt x="85" y="151"/>
                </a:lnTo>
                <a:lnTo>
                  <a:pt x="85" y="161"/>
                </a:lnTo>
                <a:lnTo>
                  <a:pt x="85" y="169"/>
                </a:lnTo>
                <a:lnTo>
                  <a:pt x="87" y="179"/>
                </a:lnTo>
                <a:lnTo>
                  <a:pt x="78" y="180"/>
                </a:lnTo>
                <a:lnTo>
                  <a:pt x="68" y="184"/>
                </a:lnTo>
                <a:lnTo>
                  <a:pt x="59" y="188"/>
                </a:lnTo>
                <a:lnTo>
                  <a:pt x="52" y="193"/>
                </a:lnTo>
                <a:lnTo>
                  <a:pt x="44" y="199"/>
                </a:lnTo>
                <a:lnTo>
                  <a:pt x="37" y="207"/>
                </a:lnTo>
                <a:lnTo>
                  <a:pt x="32" y="215"/>
                </a:lnTo>
                <a:lnTo>
                  <a:pt x="27" y="223"/>
                </a:lnTo>
                <a:lnTo>
                  <a:pt x="24" y="233"/>
                </a:lnTo>
                <a:lnTo>
                  <a:pt x="23" y="243"/>
                </a:lnTo>
                <a:lnTo>
                  <a:pt x="22" y="252"/>
                </a:lnTo>
                <a:lnTo>
                  <a:pt x="23" y="262"/>
                </a:lnTo>
                <a:lnTo>
                  <a:pt x="25" y="271"/>
                </a:lnTo>
                <a:lnTo>
                  <a:pt x="28" y="280"/>
                </a:lnTo>
                <a:lnTo>
                  <a:pt x="33" y="289"/>
                </a:lnTo>
                <a:lnTo>
                  <a:pt x="38" y="296"/>
                </a:lnTo>
                <a:lnTo>
                  <a:pt x="31" y="302"/>
                </a:lnTo>
                <a:lnTo>
                  <a:pt x="23" y="308"/>
                </a:lnTo>
                <a:lnTo>
                  <a:pt x="16" y="315"/>
                </a:lnTo>
                <a:lnTo>
                  <a:pt x="11" y="323"/>
                </a:lnTo>
                <a:lnTo>
                  <a:pt x="6" y="332"/>
                </a:lnTo>
                <a:lnTo>
                  <a:pt x="3" y="341"/>
                </a:lnTo>
                <a:lnTo>
                  <a:pt x="1" y="350"/>
                </a:lnTo>
                <a:lnTo>
                  <a:pt x="0" y="360"/>
                </a:lnTo>
                <a:lnTo>
                  <a:pt x="1" y="370"/>
                </a:lnTo>
                <a:lnTo>
                  <a:pt x="3" y="380"/>
                </a:lnTo>
                <a:lnTo>
                  <a:pt x="6" y="389"/>
                </a:lnTo>
                <a:lnTo>
                  <a:pt x="11" y="398"/>
                </a:lnTo>
                <a:lnTo>
                  <a:pt x="16" y="406"/>
                </a:lnTo>
                <a:lnTo>
                  <a:pt x="23" y="413"/>
                </a:lnTo>
                <a:lnTo>
                  <a:pt x="31" y="420"/>
                </a:lnTo>
                <a:lnTo>
                  <a:pt x="38" y="424"/>
                </a:lnTo>
                <a:lnTo>
                  <a:pt x="33" y="433"/>
                </a:lnTo>
                <a:lnTo>
                  <a:pt x="28" y="441"/>
                </a:lnTo>
                <a:lnTo>
                  <a:pt x="25" y="450"/>
                </a:lnTo>
                <a:lnTo>
                  <a:pt x="23" y="460"/>
                </a:lnTo>
                <a:lnTo>
                  <a:pt x="22" y="470"/>
                </a:lnTo>
                <a:lnTo>
                  <a:pt x="23" y="479"/>
                </a:lnTo>
                <a:lnTo>
                  <a:pt x="24" y="488"/>
                </a:lnTo>
                <a:lnTo>
                  <a:pt x="27" y="498"/>
                </a:lnTo>
                <a:lnTo>
                  <a:pt x="32" y="507"/>
                </a:lnTo>
                <a:lnTo>
                  <a:pt x="37" y="515"/>
                </a:lnTo>
                <a:lnTo>
                  <a:pt x="44" y="523"/>
                </a:lnTo>
                <a:lnTo>
                  <a:pt x="52" y="528"/>
                </a:lnTo>
                <a:lnTo>
                  <a:pt x="59" y="534"/>
                </a:lnTo>
                <a:lnTo>
                  <a:pt x="68" y="538"/>
                </a:lnTo>
                <a:lnTo>
                  <a:pt x="78" y="540"/>
                </a:lnTo>
                <a:lnTo>
                  <a:pt x="87" y="543"/>
                </a:lnTo>
                <a:lnTo>
                  <a:pt x="85" y="551"/>
                </a:lnTo>
                <a:lnTo>
                  <a:pt x="85" y="561"/>
                </a:lnTo>
                <a:lnTo>
                  <a:pt x="85" y="571"/>
                </a:lnTo>
                <a:lnTo>
                  <a:pt x="86" y="580"/>
                </a:lnTo>
                <a:lnTo>
                  <a:pt x="89" y="590"/>
                </a:lnTo>
                <a:lnTo>
                  <a:pt x="94" y="599"/>
                </a:lnTo>
                <a:lnTo>
                  <a:pt x="99" y="608"/>
                </a:lnTo>
                <a:lnTo>
                  <a:pt x="106" y="615"/>
                </a:lnTo>
                <a:lnTo>
                  <a:pt x="111" y="620"/>
                </a:lnTo>
                <a:lnTo>
                  <a:pt x="117" y="624"/>
                </a:lnTo>
                <a:lnTo>
                  <a:pt x="122" y="628"/>
                </a:lnTo>
                <a:lnTo>
                  <a:pt x="129" y="631"/>
                </a:lnTo>
                <a:lnTo>
                  <a:pt x="135" y="633"/>
                </a:lnTo>
                <a:lnTo>
                  <a:pt x="142" y="634"/>
                </a:lnTo>
                <a:lnTo>
                  <a:pt x="149" y="635"/>
                </a:lnTo>
                <a:lnTo>
                  <a:pt x="156" y="635"/>
                </a:lnTo>
                <a:lnTo>
                  <a:pt x="168" y="635"/>
                </a:lnTo>
                <a:lnTo>
                  <a:pt x="177" y="633"/>
                </a:lnTo>
                <a:lnTo>
                  <a:pt x="180" y="643"/>
                </a:lnTo>
                <a:lnTo>
                  <a:pt x="182" y="652"/>
                </a:lnTo>
                <a:lnTo>
                  <a:pt x="186" y="661"/>
                </a:lnTo>
                <a:lnTo>
                  <a:pt x="192" y="668"/>
                </a:lnTo>
                <a:lnTo>
                  <a:pt x="197" y="676"/>
                </a:lnTo>
                <a:lnTo>
                  <a:pt x="205" y="683"/>
                </a:lnTo>
                <a:lnTo>
                  <a:pt x="213" y="688"/>
                </a:lnTo>
                <a:lnTo>
                  <a:pt x="222" y="693"/>
                </a:lnTo>
                <a:lnTo>
                  <a:pt x="232" y="696"/>
                </a:lnTo>
                <a:lnTo>
                  <a:pt x="242" y="698"/>
                </a:lnTo>
                <a:lnTo>
                  <a:pt x="251" y="698"/>
                </a:lnTo>
                <a:lnTo>
                  <a:pt x="260" y="697"/>
                </a:lnTo>
                <a:lnTo>
                  <a:pt x="270" y="695"/>
                </a:lnTo>
                <a:lnTo>
                  <a:pt x="279" y="692"/>
                </a:lnTo>
                <a:lnTo>
                  <a:pt x="288" y="687"/>
                </a:lnTo>
                <a:lnTo>
                  <a:pt x="296" y="682"/>
                </a:lnTo>
                <a:lnTo>
                  <a:pt x="301" y="689"/>
                </a:lnTo>
                <a:lnTo>
                  <a:pt x="307" y="697"/>
                </a:lnTo>
                <a:lnTo>
                  <a:pt x="314" y="704"/>
                </a:lnTo>
                <a:lnTo>
                  <a:pt x="322" y="709"/>
                </a:lnTo>
                <a:lnTo>
                  <a:pt x="331" y="714"/>
                </a:lnTo>
                <a:lnTo>
                  <a:pt x="340" y="717"/>
                </a:lnTo>
                <a:lnTo>
                  <a:pt x="350" y="719"/>
                </a:lnTo>
                <a:lnTo>
                  <a:pt x="360" y="719"/>
                </a:lnTo>
                <a:lnTo>
                  <a:pt x="370" y="719"/>
                </a:lnTo>
                <a:lnTo>
                  <a:pt x="380" y="717"/>
                </a:lnTo>
                <a:lnTo>
                  <a:pt x="388" y="714"/>
                </a:lnTo>
                <a:lnTo>
                  <a:pt x="397" y="709"/>
                </a:lnTo>
                <a:lnTo>
                  <a:pt x="405" y="704"/>
                </a:lnTo>
                <a:lnTo>
                  <a:pt x="412" y="697"/>
                </a:lnTo>
                <a:lnTo>
                  <a:pt x="418" y="689"/>
                </a:lnTo>
                <a:lnTo>
                  <a:pt x="424" y="682"/>
                </a:lnTo>
                <a:lnTo>
                  <a:pt x="431" y="687"/>
                </a:lnTo>
                <a:lnTo>
                  <a:pt x="440" y="692"/>
                </a:lnTo>
                <a:lnTo>
                  <a:pt x="449" y="695"/>
                </a:lnTo>
                <a:lnTo>
                  <a:pt x="458" y="697"/>
                </a:lnTo>
                <a:lnTo>
                  <a:pt x="468" y="698"/>
                </a:lnTo>
                <a:lnTo>
                  <a:pt x="478" y="698"/>
                </a:lnTo>
                <a:lnTo>
                  <a:pt x="488" y="696"/>
                </a:lnTo>
                <a:lnTo>
                  <a:pt x="497" y="693"/>
                </a:lnTo>
                <a:lnTo>
                  <a:pt x="507" y="688"/>
                </a:lnTo>
                <a:lnTo>
                  <a:pt x="514" y="683"/>
                </a:lnTo>
                <a:lnTo>
                  <a:pt x="522" y="676"/>
                </a:lnTo>
                <a:lnTo>
                  <a:pt x="528" y="668"/>
                </a:lnTo>
                <a:lnTo>
                  <a:pt x="533" y="661"/>
                </a:lnTo>
                <a:lnTo>
                  <a:pt x="536" y="652"/>
                </a:lnTo>
                <a:lnTo>
                  <a:pt x="540" y="643"/>
                </a:lnTo>
                <a:lnTo>
                  <a:pt x="541" y="633"/>
                </a:lnTo>
                <a:lnTo>
                  <a:pt x="552" y="635"/>
                </a:lnTo>
                <a:lnTo>
                  <a:pt x="563" y="635"/>
                </a:lnTo>
                <a:lnTo>
                  <a:pt x="569" y="635"/>
                </a:lnTo>
                <a:lnTo>
                  <a:pt x="577" y="634"/>
                </a:lnTo>
                <a:lnTo>
                  <a:pt x="584" y="633"/>
                </a:lnTo>
                <a:lnTo>
                  <a:pt x="590" y="631"/>
                </a:lnTo>
                <a:lnTo>
                  <a:pt x="597" y="628"/>
                </a:lnTo>
                <a:lnTo>
                  <a:pt x="603" y="624"/>
                </a:lnTo>
                <a:lnTo>
                  <a:pt x="608" y="620"/>
                </a:lnTo>
                <a:lnTo>
                  <a:pt x="614" y="615"/>
                </a:lnTo>
                <a:lnTo>
                  <a:pt x="620" y="608"/>
                </a:lnTo>
                <a:lnTo>
                  <a:pt x="626" y="599"/>
                </a:lnTo>
                <a:lnTo>
                  <a:pt x="630" y="590"/>
                </a:lnTo>
                <a:lnTo>
                  <a:pt x="632" y="580"/>
                </a:lnTo>
                <a:lnTo>
                  <a:pt x="635" y="571"/>
                </a:lnTo>
                <a:lnTo>
                  <a:pt x="635" y="561"/>
                </a:lnTo>
                <a:lnTo>
                  <a:pt x="634" y="551"/>
                </a:lnTo>
                <a:lnTo>
                  <a:pt x="631" y="543"/>
                </a:lnTo>
                <a:lnTo>
                  <a:pt x="641" y="540"/>
                </a:lnTo>
                <a:lnTo>
                  <a:pt x="651" y="538"/>
                </a:lnTo>
                <a:lnTo>
                  <a:pt x="660" y="534"/>
                </a:lnTo>
                <a:lnTo>
                  <a:pt x="668" y="528"/>
                </a:lnTo>
                <a:lnTo>
                  <a:pt x="675" y="523"/>
                </a:lnTo>
                <a:lnTo>
                  <a:pt x="682" y="515"/>
                </a:lnTo>
                <a:lnTo>
                  <a:pt x="688" y="507"/>
                </a:lnTo>
                <a:lnTo>
                  <a:pt x="692" y="498"/>
                </a:lnTo>
                <a:lnTo>
                  <a:pt x="694" y="488"/>
                </a:lnTo>
                <a:lnTo>
                  <a:pt x="696" y="479"/>
                </a:lnTo>
                <a:lnTo>
                  <a:pt x="698" y="470"/>
                </a:lnTo>
                <a:lnTo>
                  <a:pt x="696" y="460"/>
                </a:lnTo>
                <a:lnTo>
                  <a:pt x="694" y="450"/>
                </a:lnTo>
                <a:lnTo>
                  <a:pt x="691" y="441"/>
                </a:lnTo>
                <a:lnTo>
                  <a:pt x="687" y="433"/>
                </a:lnTo>
                <a:lnTo>
                  <a:pt x="681" y="424"/>
                </a:lnTo>
                <a:lnTo>
                  <a:pt x="689" y="420"/>
                </a:lnTo>
                <a:lnTo>
                  <a:pt x="696" y="413"/>
                </a:lnTo>
                <a:lnTo>
                  <a:pt x="703" y="406"/>
                </a:lnTo>
                <a:lnTo>
                  <a:pt x="709" y="398"/>
                </a:lnTo>
                <a:lnTo>
                  <a:pt x="713" y="389"/>
                </a:lnTo>
                <a:lnTo>
                  <a:pt x="716" y="380"/>
                </a:lnTo>
                <a:lnTo>
                  <a:pt x="719" y="370"/>
                </a:lnTo>
                <a:lnTo>
                  <a:pt x="719" y="36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855" name="Google Shape;855;p14"/>
          <p:cNvSpPr/>
          <p:nvPr/>
        </p:nvSpPr>
        <p:spPr>
          <a:xfrm>
            <a:off x="9656979" y="2283063"/>
            <a:ext cx="431366" cy="431366"/>
          </a:xfrm>
          <a:custGeom>
            <a:avLst/>
            <a:gdLst/>
            <a:ahLst/>
            <a:cxnLst/>
            <a:rect l="l" t="t" r="r" b="b"/>
            <a:pathLst>
              <a:path w="719" h="719" extrusionOk="0">
                <a:moveTo>
                  <a:pt x="519" y="263"/>
                </a:moveTo>
                <a:lnTo>
                  <a:pt x="292" y="475"/>
                </a:lnTo>
                <a:lnTo>
                  <a:pt x="288" y="477"/>
                </a:lnTo>
                <a:lnTo>
                  <a:pt x="285" y="479"/>
                </a:lnTo>
                <a:lnTo>
                  <a:pt x="279" y="477"/>
                </a:lnTo>
                <a:lnTo>
                  <a:pt x="276" y="475"/>
                </a:lnTo>
                <a:lnTo>
                  <a:pt x="200" y="400"/>
                </a:lnTo>
                <a:lnTo>
                  <a:pt x="197" y="396"/>
                </a:lnTo>
                <a:lnTo>
                  <a:pt x="196" y="391"/>
                </a:lnTo>
                <a:lnTo>
                  <a:pt x="197" y="387"/>
                </a:lnTo>
                <a:lnTo>
                  <a:pt x="200" y="382"/>
                </a:lnTo>
                <a:lnTo>
                  <a:pt x="204" y="380"/>
                </a:lnTo>
                <a:lnTo>
                  <a:pt x="208" y="379"/>
                </a:lnTo>
                <a:lnTo>
                  <a:pt x="213" y="380"/>
                </a:lnTo>
                <a:lnTo>
                  <a:pt x="217" y="382"/>
                </a:lnTo>
                <a:lnTo>
                  <a:pt x="285" y="450"/>
                </a:lnTo>
                <a:lnTo>
                  <a:pt x="502" y="247"/>
                </a:lnTo>
                <a:lnTo>
                  <a:pt x="507" y="243"/>
                </a:lnTo>
                <a:lnTo>
                  <a:pt x="511" y="243"/>
                </a:lnTo>
                <a:lnTo>
                  <a:pt x="515" y="243"/>
                </a:lnTo>
                <a:lnTo>
                  <a:pt x="520" y="247"/>
                </a:lnTo>
                <a:lnTo>
                  <a:pt x="522" y="251"/>
                </a:lnTo>
                <a:lnTo>
                  <a:pt x="523" y="255"/>
                </a:lnTo>
                <a:lnTo>
                  <a:pt x="522" y="260"/>
                </a:lnTo>
                <a:lnTo>
                  <a:pt x="519" y="263"/>
                </a:lnTo>
                <a:close/>
                <a:moveTo>
                  <a:pt x="719" y="360"/>
                </a:moveTo>
                <a:lnTo>
                  <a:pt x="719" y="350"/>
                </a:lnTo>
                <a:lnTo>
                  <a:pt x="716" y="341"/>
                </a:lnTo>
                <a:lnTo>
                  <a:pt x="713" y="332"/>
                </a:lnTo>
                <a:lnTo>
                  <a:pt x="709" y="323"/>
                </a:lnTo>
                <a:lnTo>
                  <a:pt x="703" y="315"/>
                </a:lnTo>
                <a:lnTo>
                  <a:pt x="696" y="308"/>
                </a:lnTo>
                <a:lnTo>
                  <a:pt x="689" y="302"/>
                </a:lnTo>
                <a:lnTo>
                  <a:pt x="681" y="296"/>
                </a:lnTo>
                <a:lnTo>
                  <a:pt x="687" y="289"/>
                </a:lnTo>
                <a:lnTo>
                  <a:pt x="691" y="280"/>
                </a:lnTo>
                <a:lnTo>
                  <a:pt x="694" y="271"/>
                </a:lnTo>
                <a:lnTo>
                  <a:pt x="696" y="262"/>
                </a:lnTo>
                <a:lnTo>
                  <a:pt x="696" y="252"/>
                </a:lnTo>
                <a:lnTo>
                  <a:pt x="696" y="243"/>
                </a:lnTo>
                <a:lnTo>
                  <a:pt x="694" y="233"/>
                </a:lnTo>
                <a:lnTo>
                  <a:pt x="692" y="223"/>
                </a:lnTo>
                <a:lnTo>
                  <a:pt x="688" y="215"/>
                </a:lnTo>
                <a:lnTo>
                  <a:pt x="682" y="207"/>
                </a:lnTo>
                <a:lnTo>
                  <a:pt x="675" y="199"/>
                </a:lnTo>
                <a:lnTo>
                  <a:pt x="668" y="193"/>
                </a:lnTo>
                <a:lnTo>
                  <a:pt x="660" y="188"/>
                </a:lnTo>
                <a:lnTo>
                  <a:pt x="651" y="184"/>
                </a:lnTo>
                <a:lnTo>
                  <a:pt x="641" y="180"/>
                </a:lnTo>
                <a:lnTo>
                  <a:pt x="631" y="179"/>
                </a:lnTo>
                <a:lnTo>
                  <a:pt x="634" y="169"/>
                </a:lnTo>
                <a:lnTo>
                  <a:pt x="635" y="161"/>
                </a:lnTo>
                <a:lnTo>
                  <a:pt x="635" y="151"/>
                </a:lnTo>
                <a:lnTo>
                  <a:pt x="632" y="141"/>
                </a:lnTo>
                <a:lnTo>
                  <a:pt x="630" y="131"/>
                </a:lnTo>
                <a:lnTo>
                  <a:pt x="626" y="122"/>
                </a:lnTo>
                <a:lnTo>
                  <a:pt x="620" y="114"/>
                </a:lnTo>
                <a:lnTo>
                  <a:pt x="614" y="106"/>
                </a:lnTo>
                <a:lnTo>
                  <a:pt x="608" y="102"/>
                </a:lnTo>
                <a:lnTo>
                  <a:pt x="603" y="98"/>
                </a:lnTo>
                <a:lnTo>
                  <a:pt x="597" y="94"/>
                </a:lnTo>
                <a:lnTo>
                  <a:pt x="590" y="91"/>
                </a:lnTo>
                <a:lnTo>
                  <a:pt x="584" y="89"/>
                </a:lnTo>
                <a:lnTo>
                  <a:pt x="577" y="88"/>
                </a:lnTo>
                <a:lnTo>
                  <a:pt x="569" y="87"/>
                </a:lnTo>
                <a:lnTo>
                  <a:pt x="563" y="85"/>
                </a:lnTo>
                <a:lnTo>
                  <a:pt x="552" y="87"/>
                </a:lnTo>
                <a:lnTo>
                  <a:pt x="542" y="89"/>
                </a:lnTo>
                <a:lnTo>
                  <a:pt x="540" y="79"/>
                </a:lnTo>
                <a:lnTo>
                  <a:pt x="536" y="70"/>
                </a:lnTo>
                <a:lnTo>
                  <a:pt x="533" y="61"/>
                </a:lnTo>
                <a:lnTo>
                  <a:pt x="528" y="53"/>
                </a:lnTo>
                <a:lnTo>
                  <a:pt x="522" y="46"/>
                </a:lnTo>
                <a:lnTo>
                  <a:pt x="514" y="39"/>
                </a:lnTo>
                <a:lnTo>
                  <a:pt x="507" y="34"/>
                </a:lnTo>
                <a:lnTo>
                  <a:pt x="497" y="28"/>
                </a:lnTo>
                <a:lnTo>
                  <a:pt x="488" y="26"/>
                </a:lnTo>
                <a:lnTo>
                  <a:pt x="478" y="24"/>
                </a:lnTo>
                <a:lnTo>
                  <a:pt x="468" y="24"/>
                </a:lnTo>
                <a:lnTo>
                  <a:pt x="458" y="25"/>
                </a:lnTo>
                <a:lnTo>
                  <a:pt x="449" y="27"/>
                </a:lnTo>
                <a:lnTo>
                  <a:pt x="440" y="29"/>
                </a:lnTo>
                <a:lnTo>
                  <a:pt x="431" y="34"/>
                </a:lnTo>
                <a:lnTo>
                  <a:pt x="424" y="39"/>
                </a:lnTo>
                <a:lnTo>
                  <a:pt x="418" y="31"/>
                </a:lnTo>
                <a:lnTo>
                  <a:pt x="412" y="24"/>
                </a:lnTo>
                <a:lnTo>
                  <a:pt x="405" y="17"/>
                </a:lnTo>
                <a:lnTo>
                  <a:pt x="397" y="11"/>
                </a:lnTo>
                <a:lnTo>
                  <a:pt x="388" y="7"/>
                </a:lnTo>
                <a:lnTo>
                  <a:pt x="380" y="4"/>
                </a:lnTo>
                <a:lnTo>
                  <a:pt x="370" y="2"/>
                </a:lnTo>
                <a:lnTo>
                  <a:pt x="360" y="0"/>
                </a:lnTo>
                <a:lnTo>
                  <a:pt x="350" y="2"/>
                </a:lnTo>
                <a:lnTo>
                  <a:pt x="340" y="4"/>
                </a:lnTo>
                <a:lnTo>
                  <a:pt x="331" y="7"/>
                </a:lnTo>
                <a:lnTo>
                  <a:pt x="322" y="11"/>
                </a:lnTo>
                <a:lnTo>
                  <a:pt x="314" y="17"/>
                </a:lnTo>
                <a:lnTo>
                  <a:pt x="307" y="24"/>
                </a:lnTo>
                <a:lnTo>
                  <a:pt x="301" y="31"/>
                </a:lnTo>
                <a:lnTo>
                  <a:pt x="296" y="39"/>
                </a:lnTo>
                <a:lnTo>
                  <a:pt x="288" y="34"/>
                </a:lnTo>
                <a:lnTo>
                  <a:pt x="279" y="29"/>
                </a:lnTo>
                <a:lnTo>
                  <a:pt x="270" y="27"/>
                </a:lnTo>
                <a:lnTo>
                  <a:pt x="260" y="25"/>
                </a:lnTo>
                <a:lnTo>
                  <a:pt x="251" y="24"/>
                </a:lnTo>
                <a:lnTo>
                  <a:pt x="242" y="24"/>
                </a:lnTo>
                <a:lnTo>
                  <a:pt x="232" y="26"/>
                </a:lnTo>
                <a:lnTo>
                  <a:pt x="222" y="28"/>
                </a:lnTo>
                <a:lnTo>
                  <a:pt x="213" y="34"/>
                </a:lnTo>
                <a:lnTo>
                  <a:pt x="205" y="39"/>
                </a:lnTo>
                <a:lnTo>
                  <a:pt x="197" y="46"/>
                </a:lnTo>
                <a:lnTo>
                  <a:pt x="192" y="52"/>
                </a:lnTo>
                <a:lnTo>
                  <a:pt x="186" y="61"/>
                </a:lnTo>
                <a:lnTo>
                  <a:pt x="182" y="69"/>
                </a:lnTo>
                <a:lnTo>
                  <a:pt x="180" y="79"/>
                </a:lnTo>
                <a:lnTo>
                  <a:pt x="177" y="89"/>
                </a:lnTo>
                <a:lnTo>
                  <a:pt x="168" y="87"/>
                </a:lnTo>
                <a:lnTo>
                  <a:pt x="156" y="85"/>
                </a:lnTo>
                <a:lnTo>
                  <a:pt x="149" y="87"/>
                </a:lnTo>
                <a:lnTo>
                  <a:pt x="142" y="88"/>
                </a:lnTo>
                <a:lnTo>
                  <a:pt x="135" y="89"/>
                </a:lnTo>
                <a:lnTo>
                  <a:pt x="129" y="91"/>
                </a:lnTo>
                <a:lnTo>
                  <a:pt x="122" y="94"/>
                </a:lnTo>
                <a:lnTo>
                  <a:pt x="117" y="98"/>
                </a:lnTo>
                <a:lnTo>
                  <a:pt x="111" y="102"/>
                </a:lnTo>
                <a:lnTo>
                  <a:pt x="106" y="106"/>
                </a:lnTo>
                <a:lnTo>
                  <a:pt x="99" y="114"/>
                </a:lnTo>
                <a:lnTo>
                  <a:pt x="94" y="122"/>
                </a:lnTo>
                <a:lnTo>
                  <a:pt x="89" y="131"/>
                </a:lnTo>
                <a:lnTo>
                  <a:pt x="86" y="141"/>
                </a:lnTo>
                <a:lnTo>
                  <a:pt x="85" y="151"/>
                </a:lnTo>
                <a:lnTo>
                  <a:pt x="85" y="161"/>
                </a:lnTo>
                <a:lnTo>
                  <a:pt x="85" y="169"/>
                </a:lnTo>
                <a:lnTo>
                  <a:pt x="87" y="179"/>
                </a:lnTo>
                <a:lnTo>
                  <a:pt x="78" y="180"/>
                </a:lnTo>
                <a:lnTo>
                  <a:pt x="68" y="184"/>
                </a:lnTo>
                <a:lnTo>
                  <a:pt x="59" y="188"/>
                </a:lnTo>
                <a:lnTo>
                  <a:pt x="52" y="193"/>
                </a:lnTo>
                <a:lnTo>
                  <a:pt x="44" y="199"/>
                </a:lnTo>
                <a:lnTo>
                  <a:pt x="37" y="207"/>
                </a:lnTo>
                <a:lnTo>
                  <a:pt x="32" y="215"/>
                </a:lnTo>
                <a:lnTo>
                  <a:pt x="27" y="223"/>
                </a:lnTo>
                <a:lnTo>
                  <a:pt x="24" y="233"/>
                </a:lnTo>
                <a:lnTo>
                  <a:pt x="23" y="243"/>
                </a:lnTo>
                <a:lnTo>
                  <a:pt x="22" y="252"/>
                </a:lnTo>
                <a:lnTo>
                  <a:pt x="23" y="262"/>
                </a:lnTo>
                <a:lnTo>
                  <a:pt x="25" y="271"/>
                </a:lnTo>
                <a:lnTo>
                  <a:pt x="28" y="280"/>
                </a:lnTo>
                <a:lnTo>
                  <a:pt x="33" y="289"/>
                </a:lnTo>
                <a:lnTo>
                  <a:pt x="38" y="296"/>
                </a:lnTo>
                <a:lnTo>
                  <a:pt x="31" y="302"/>
                </a:lnTo>
                <a:lnTo>
                  <a:pt x="23" y="308"/>
                </a:lnTo>
                <a:lnTo>
                  <a:pt x="16" y="315"/>
                </a:lnTo>
                <a:lnTo>
                  <a:pt x="11" y="323"/>
                </a:lnTo>
                <a:lnTo>
                  <a:pt x="6" y="332"/>
                </a:lnTo>
                <a:lnTo>
                  <a:pt x="3" y="341"/>
                </a:lnTo>
                <a:lnTo>
                  <a:pt x="1" y="350"/>
                </a:lnTo>
                <a:lnTo>
                  <a:pt x="0" y="360"/>
                </a:lnTo>
                <a:lnTo>
                  <a:pt x="1" y="370"/>
                </a:lnTo>
                <a:lnTo>
                  <a:pt x="3" y="380"/>
                </a:lnTo>
                <a:lnTo>
                  <a:pt x="6" y="389"/>
                </a:lnTo>
                <a:lnTo>
                  <a:pt x="11" y="398"/>
                </a:lnTo>
                <a:lnTo>
                  <a:pt x="16" y="406"/>
                </a:lnTo>
                <a:lnTo>
                  <a:pt x="23" y="413"/>
                </a:lnTo>
                <a:lnTo>
                  <a:pt x="31" y="420"/>
                </a:lnTo>
                <a:lnTo>
                  <a:pt x="38" y="424"/>
                </a:lnTo>
                <a:lnTo>
                  <a:pt x="33" y="433"/>
                </a:lnTo>
                <a:lnTo>
                  <a:pt x="28" y="441"/>
                </a:lnTo>
                <a:lnTo>
                  <a:pt x="25" y="450"/>
                </a:lnTo>
                <a:lnTo>
                  <a:pt x="23" y="460"/>
                </a:lnTo>
                <a:lnTo>
                  <a:pt x="22" y="470"/>
                </a:lnTo>
                <a:lnTo>
                  <a:pt x="23" y="479"/>
                </a:lnTo>
                <a:lnTo>
                  <a:pt x="24" y="488"/>
                </a:lnTo>
                <a:lnTo>
                  <a:pt x="27" y="498"/>
                </a:lnTo>
                <a:lnTo>
                  <a:pt x="32" y="507"/>
                </a:lnTo>
                <a:lnTo>
                  <a:pt x="37" y="515"/>
                </a:lnTo>
                <a:lnTo>
                  <a:pt x="44" y="523"/>
                </a:lnTo>
                <a:lnTo>
                  <a:pt x="52" y="528"/>
                </a:lnTo>
                <a:lnTo>
                  <a:pt x="59" y="534"/>
                </a:lnTo>
                <a:lnTo>
                  <a:pt x="68" y="538"/>
                </a:lnTo>
                <a:lnTo>
                  <a:pt x="78" y="540"/>
                </a:lnTo>
                <a:lnTo>
                  <a:pt x="87" y="543"/>
                </a:lnTo>
                <a:lnTo>
                  <a:pt x="85" y="551"/>
                </a:lnTo>
                <a:lnTo>
                  <a:pt x="85" y="561"/>
                </a:lnTo>
                <a:lnTo>
                  <a:pt x="85" y="571"/>
                </a:lnTo>
                <a:lnTo>
                  <a:pt x="86" y="580"/>
                </a:lnTo>
                <a:lnTo>
                  <a:pt x="89" y="590"/>
                </a:lnTo>
                <a:lnTo>
                  <a:pt x="94" y="599"/>
                </a:lnTo>
                <a:lnTo>
                  <a:pt x="99" y="608"/>
                </a:lnTo>
                <a:lnTo>
                  <a:pt x="106" y="615"/>
                </a:lnTo>
                <a:lnTo>
                  <a:pt x="111" y="620"/>
                </a:lnTo>
                <a:lnTo>
                  <a:pt x="117" y="624"/>
                </a:lnTo>
                <a:lnTo>
                  <a:pt x="122" y="628"/>
                </a:lnTo>
                <a:lnTo>
                  <a:pt x="129" y="631"/>
                </a:lnTo>
                <a:lnTo>
                  <a:pt x="135" y="633"/>
                </a:lnTo>
                <a:lnTo>
                  <a:pt x="142" y="634"/>
                </a:lnTo>
                <a:lnTo>
                  <a:pt x="149" y="635"/>
                </a:lnTo>
                <a:lnTo>
                  <a:pt x="156" y="635"/>
                </a:lnTo>
                <a:lnTo>
                  <a:pt x="168" y="635"/>
                </a:lnTo>
                <a:lnTo>
                  <a:pt x="177" y="633"/>
                </a:lnTo>
                <a:lnTo>
                  <a:pt x="180" y="643"/>
                </a:lnTo>
                <a:lnTo>
                  <a:pt x="182" y="652"/>
                </a:lnTo>
                <a:lnTo>
                  <a:pt x="186" y="661"/>
                </a:lnTo>
                <a:lnTo>
                  <a:pt x="192" y="668"/>
                </a:lnTo>
                <a:lnTo>
                  <a:pt x="197" y="676"/>
                </a:lnTo>
                <a:lnTo>
                  <a:pt x="205" y="683"/>
                </a:lnTo>
                <a:lnTo>
                  <a:pt x="213" y="688"/>
                </a:lnTo>
                <a:lnTo>
                  <a:pt x="222" y="693"/>
                </a:lnTo>
                <a:lnTo>
                  <a:pt x="232" y="696"/>
                </a:lnTo>
                <a:lnTo>
                  <a:pt x="242" y="698"/>
                </a:lnTo>
                <a:lnTo>
                  <a:pt x="251" y="698"/>
                </a:lnTo>
                <a:lnTo>
                  <a:pt x="260" y="697"/>
                </a:lnTo>
                <a:lnTo>
                  <a:pt x="270" y="695"/>
                </a:lnTo>
                <a:lnTo>
                  <a:pt x="279" y="692"/>
                </a:lnTo>
                <a:lnTo>
                  <a:pt x="288" y="687"/>
                </a:lnTo>
                <a:lnTo>
                  <a:pt x="296" y="682"/>
                </a:lnTo>
                <a:lnTo>
                  <a:pt x="301" y="689"/>
                </a:lnTo>
                <a:lnTo>
                  <a:pt x="307" y="697"/>
                </a:lnTo>
                <a:lnTo>
                  <a:pt x="314" y="704"/>
                </a:lnTo>
                <a:lnTo>
                  <a:pt x="322" y="709"/>
                </a:lnTo>
                <a:lnTo>
                  <a:pt x="331" y="714"/>
                </a:lnTo>
                <a:lnTo>
                  <a:pt x="340" y="717"/>
                </a:lnTo>
                <a:lnTo>
                  <a:pt x="350" y="719"/>
                </a:lnTo>
                <a:lnTo>
                  <a:pt x="360" y="719"/>
                </a:lnTo>
                <a:lnTo>
                  <a:pt x="370" y="719"/>
                </a:lnTo>
                <a:lnTo>
                  <a:pt x="380" y="717"/>
                </a:lnTo>
                <a:lnTo>
                  <a:pt x="388" y="714"/>
                </a:lnTo>
                <a:lnTo>
                  <a:pt x="397" y="709"/>
                </a:lnTo>
                <a:lnTo>
                  <a:pt x="405" y="704"/>
                </a:lnTo>
                <a:lnTo>
                  <a:pt x="412" y="697"/>
                </a:lnTo>
                <a:lnTo>
                  <a:pt x="418" y="689"/>
                </a:lnTo>
                <a:lnTo>
                  <a:pt x="424" y="682"/>
                </a:lnTo>
                <a:lnTo>
                  <a:pt x="431" y="687"/>
                </a:lnTo>
                <a:lnTo>
                  <a:pt x="440" y="692"/>
                </a:lnTo>
                <a:lnTo>
                  <a:pt x="449" y="695"/>
                </a:lnTo>
                <a:lnTo>
                  <a:pt x="458" y="697"/>
                </a:lnTo>
                <a:lnTo>
                  <a:pt x="468" y="698"/>
                </a:lnTo>
                <a:lnTo>
                  <a:pt x="478" y="698"/>
                </a:lnTo>
                <a:lnTo>
                  <a:pt x="488" y="696"/>
                </a:lnTo>
                <a:lnTo>
                  <a:pt x="497" y="693"/>
                </a:lnTo>
                <a:lnTo>
                  <a:pt x="507" y="688"/>
                </a:lnTo>
                <a:lnTo>
                  <a:pt x="514" y="683"/>
                </a:lnTo>
                <a:lnTo>
                  <a:pt x="522" y="676"/>
                </a:lnTo>
                <a:lnTo>
                  <a:pt x="528" y="668"/>
                </a:lnTo>
                <a:lnTo>
                  <a:pt x="533" y="661"/>
                </a:lnTo>
                <a:lnTo>
                  <a:pt x="536" y="652"/>
                </a:lnTo>
                <a:lnTo>
                  <a:pt x="540" y="643"/>
                </a:lnTo>
                <a:lnTo>
                  <a:pt x="541" y="633"/>
                </a:lnTo>
                <a:lnTo>
                  <a:pt x="552" y="635"/>
                </a:lnTo>
                <a:lnTo>
                  <a:pt x="563" y="635"/>
                </a:lnTo>
                <a:lnTo>
                  <a:pt x="569" y="635"/>
                </a:lnTo>
                <a:lnTo>
                  <a:pt x="577" y="634"/>
                </a:lnTo>
                <a:lnTo>
                  <a:pt x="584" y="633"/>
                </a:lnTo>
                <a:lnTo>
                  <a:pt x="590" y="631"/>
                </a:lnTo>
                <a:lnTo>
                  <a:pt x="597" y="628"/>
                </a:lnTo>
                <a:lnTo>
                  <a:pt x="603" y="624"/>
                </a:lnTo>
                <a:lnTo>
                  <a:pt x="608" y="620"/>
                </a:lnTo>
                <a:lnTo>
                  <a:pt x="614" y="615"/>
                </a:lnTo>
                <a:lnTo>
                  <a:pt x="620" y="608"/>
                </a:lnTo>
                <a:lnTo>
                  <a:pt x="626" y="599"/>
                </a:lnTo>
                <a:lnTo>
                  <a:pt x="630" y="590"/>
                </a:lnTo>
                <a:lnTo>
                  <a:pt x="632" y="580"/>
                </a:lnTo>
                <a:lnTo>
                  <a:pt x="635" y="571"/>
                </a:lnTo>
                <a:lnTo>
                  <a:pt x="635" y="561"/>
                </a:lnTo>
                <a:lnTo>
                  <a:pt x="634" y="551"/>
                </a:lnTo>
                <a:lnTo>
                  <a:pt x="631" y="543"/>
                </a:lnTo>
                <a:lnTo>
                  <a:pt x="641" y="540"/>
                </a:lnTo>
                <a:lnTo>
                  <a:pt x="651" y="538"/>
                </a:lnTo>
                <a:lnTo>
                  <a:pt x="660" y="534"/>
                </a:lnTo>
                <a:lnTo>
                  <a:pt x="668" y="528"/>
                </a:lnTo>
                <a:lnTo>
                  <a:pt x="675" y="523"/>
                </a:lnTo>
                <a:lnTo>
                  <a:pt x="682" y="515"/>
                </a:lnTo>
                <a:lnTo>
                  <a:pt x="688" y="507"/>
                </a:lnTo>
                <a:lnTo>
                  <a:pt x="692" y="498"/>
                </a:lnTo>
                <a:lnTo>
                  <a:pt x="694" y="488"/>
                </a:lnTo>
                <a:lnTo>
                  <a:pt x="696" y="479"/>
                </a:lnTo>
                <a:lnTo>
                  <a:pt x="698" y="470"/>
                </a:lnTo>
                <a:lnTo>
                  <a:pt x="696" y="460"/>
                </a:lnTo>
                <a:lnTo>
                  <a:pt x="694" y="450"/>
                </a:lnTo>
                <a:lnTo>
                  <a:pt x="691" y="441"/>
                </a:lnTo>
                <a:lnTo>
                  <a:pt x="687" y="433"/>
                </a:lnTo>
                <a:lnTo>
                  <a:pt x="681" y="424"/>
                </a:lnTo>
                <a:lnTo>
                  <a:pt x="689" y="420"/>
                </a:lnTo>
                <a:lnTo>
                  <a:pt x="696" y="413"/>
                </a:lnTo>
                <a:lnTo>
                  <a:pt x="703" y="406"/>
                </a:lnTo>
                <a:lnTo>
                  <a:pt x="709" y="398"/>
                </a:lnTo>
                <a:lnTo>
                  <a:pt x="713" y="389"/>
                </a:lnTo>
                <a:lnTo>
                  <a:pt x="716" y="380"/>
                </a:lnTo>
                <a:lnTo>
                  <a:pt x="719" y="370"/>
                </a:lnTo>
                <a:lnTo>
                  <a:pt x="719" y="360"/>
                </a:lnTo>
                <a:close/>
              </a:path>
            </a:pathLst>
          </a:custGeom>
          <a:solidFill>
            <a:srgbClr val="3F3F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856" name="Google Shape;856;p14"/>
          <p:cNvSpPr/>
          <p:nvPr/>
        </p:nvSpPr>
        <p:spPr>
          <a:xfrm>
            <a:off x="2103655" y="2283063"/>
            <a:ext cx="431366" cy="431366"/>
          </a:xfrm>
          <a:custGeom>
            <a:avLst/>
            <a:gdLst/>
            <a:ahLst/>
            <a:cxnLst/>
            <a:rect l="l" t="t" r="r" b="b"/>
            <a:pathLst>
              <a:path w="719" h="719" extrusionOk="0">
                <a:moveTo>
                  <a:pt x="519" y="263"/>
                </a:moveTo>
                <a:lnTo>
                  <a:pt x="292" y="475"/>
                </a:lnTo>
                <a:lnTo>
                  <a:pt x="288" y="477"/>
                </a:lnTo>
                <a:lnTo>
                  <a:pt x="285" y="479"/>
                </a:lnTo>
                <a:lnTo>
                  <a:pt x="279" y="477"/>
                </a:lnTo>
                <a:lnTo>
                  <a:pt x="276" y="475"/>
                </a:lnTo>
                <a:lnTo>
                  <a:pt x="200" y="400"/>
                </a:lnTo>
                <a:lnTo>
                  <a:pt x="197" y="396"/>
                </a:lnTo>
                <a:lnTo>
                  <a:pt x="196" y="391"/>
                </a:lnTo>
                <a:lnTo>
                  <a:pt x="197" y="387"/>
                </a:lnTo>
                <a:lnTo>
                  <a:pt x="200" y="382"/>
                </a:lnTo>
                <a:lnTo>
                  <a:pt x="204" y="380"/>
                </a:lnTo>
                <a:lnTo>
                  <a:pt x="208" y="379"/>
                </a:lnTo>
                <a:lnTo>
                  <a:pt x="213" y="380"/>
                </a:lnTo>
                <a:lnTo>
                  <a:pt x="217" y="382"/>
                </a:lnTo>
                <a:lnTo>
                  <a:pt x="285" y="450"/>
                </a:lnTo>
                <a:lnTo>
                  <a:pt x="502" y="247"/>
                </a:lnTo>
                <a:lnTo>
                  <a:pt x="507" y="243"/>
                </a:lnTo>
                <a:lnTo>
                  <a:pt x="511" y="243"/>
                </a:lnTo>
                <a:lnTo>
                  <a:pt x="515" y="243"/>
                </a:lnTo>
                <a:lnTo>
                  <a:pt x="520" y="247"/>
                </a:lnTo>
                <a:lnTo>
                  <a:pt x="522" y="251"/>
                </a:lnTo>
                <a:lnTo>
                  <a:pt x="523" y="255"/>
                </a:lnTo>
                <a:lnTo>
                  <a:pt x="522" y="260"/>
                </a:lnTo>
                <a:lnTo>
                  <a:pt x="519" y="263"/>
                </a:lnTo>
                <a:close/>
                <a:moveTo>
                  <a:pt x="719" y="360"/>
                </a:moveTo>
                <a:lnTo>
                  <a:pt x="719" y="350"/>
                </a:lnTo>
                <a:lnTo>
                  <a:pt x="716" y="341"/>
                </a:lnTo>
                <a:lnTo>
                  <a:pt x="713" y="332"/>
                </a:lnTo>
                <a:lnTo>
                  <a:pt x="709" y="323"/>
                </a:lnTo>
                <a:lnTo>
                  <a:pt x="703" y="315"/>
                </a:lnTo>
                <a:lnTo>
                  <a:pt x="696" y="308"/>
                </a:lnTo>
                <a:lnTo>
                  <a:pt x="689" y="302"/>
                </a:lnTo>
                <a:lnTo>
                  <a:pt x="681" y="296"/>
                </a:lnTo>
                <a:lnTo>
                  <a:pt x="687" y="289"/>
                </a:lnTo>
                <a:lnTo>
                  <a:pt x="691" y="280"/>
                </a:lnTo>
                <a:lnTo>
                  <a:pt x="694" y="271"/>
                </a:lnTo>
                <a:lnTo>
                  <a:pt x="696" y="262"/>
                </a:lnTo>
                <a:lnTo>
                  <a:pt x="696" y="252"/>
                </a:lnTo>
                <a:lnTo>
                  <a:pt x="696" y="243"/>
                </a:lnTo>
                <a:lnTo>
                  <a:pt x="694" y="233"/>
                </a:lnTo>
                <a:lnTo>
                  <a:pt x="692" y="223"/>
                </a:lnTo>
                <a:lnTo>
                  <a:pt x="688" y="215"/>
                </a:lnTo>
                <a:lnTo>
                  <a:pt x="682" y="207"/>
                </a:lnTo>
                <a:lnTo>
                  <a:pt x="675" y="199"/>
                </a:lnTo>
                <a:lnTo>
                  <a:pt x="668" y="193"/>
                </a:lnTo>
                <a:lnTo>
                  <a:pt x="660" y="188"/>
                </a:lnTo>
                <a:lnTo>
                  <a:pt x="651" y="184"/>
                </a:lnTo>
                <a:lnTo>
                  <a:pt x="641" y="180"/>
                </a:lnTo>
                <a:lnTo>
                  <a:pt x="631" y="179"/>
                </a:lnTo>
                <a:lnTo>
                  <a:pt x="634" y="169"/>
                </a:lnTo>
                <a:lnTo>
                  <a:pt x="635" y="161"/>
                </a:lnTo>
                <a:lnTo>
                  <a:pt x="635" y="151"/>
                </a:lnTo>
                <a:lnTo>
                  <a:pt x="632" y="141"/>
                </a:lnTo>
                <a:lnTo>
                  <a:pt x="630" y="131"/>
                </a:lnTo>
                <a:lnTo>
                  <a:pt x="626" y="122"/>
                </a:lnTo>
                <a:lnTo>
                  <a:pt x="620" y="114"/>
                </a:lnTo>
                <a:lnTo>
                  <a:pt x="614" y="106"/>
                </a:lnTo>
                <a:lnTo>
                  <a:pt x="608" y="102"/>
                </a:lnTo>
                <a:lnTo>
                  <a:pt x="603" y="98"/>
                </a:lnTo>
                <a:lnTo>
                  <a:pt x="597" y="94"/>
                </a:lnTo>
                <a:lnTo>
                  <a:pt x="590" y="91"/>
                </a:lnTo>
                <a:lnTo>
                  <a:pt x="584" y="89"/>
                </a:lnTo>
                <a:lnTo>
                  <a:pt x="577" y="88"/>
                </a:lnTo>
                <a:lnTo>
                  <a:pt x="569" y="87"/>
                </a:lnTo>
                <a:lnTo>
                  <a:pt x="563" y="85"/>
                </a:lnTo>
                <a:lnTo>
                  <a:pt x="552" y="87"/>
                </a:lnTo>
                <a:lnTo>
                  <a:pt x="542" y="89"/>
                </a:lnTo>
                <a:lnTo>
                  <a:pt x="540" y="79"/>
                </a:lnTo>
                <a:lnTo>
                  <a:pt x="536" y="70"/>
                </a:lnTo>
                <a:lnTo>
                  <a:pt x="533" y="61"/>
                </a:lnTo>
                <a:lnTo>
                  <a:pt x="528" y="53"/>
                </a:lnTo>
                <a:lnTo>
                  <a:pt x="522" y="46"/>
                </a:lnTo>
                <a:lnTo>
                  <a:pt x="514" y="39"/>
                </a:lnTo>
                <a:lnTo>
                  <a:pt x="507" y="34"/>
                </a:lnTo>
                <a:lnTo>
                  <a:pt x="497" y="28"/>
                </a:lnTo>
                <a:lnTo>
                  <a:pt x="488" y="26"/>
                </a:lnTo>
                <a:lnTo>
                  <a:pt x="478" y="24"/>
                </a:lnTo>
                <a:lnTo>
                  <a:pt x="468" y="24"/>
                </a:lnTo>
                <a:lnTo>
                  <a:pt x="458" y="25"/>
                </a:lnTo>
                <a:lnTo>
                  <a:pt x="449" y="27"/>
                </a:lnTo>
                <a:lnTo>
                  <a:pt x="440" y="29"/>
                </a:lnTo>
                <a:lnTo>
                  <a:pt x="431" y="34"/>
                </a:lnTo>
                <a:lnTo>
                  <a:pt x="424" y="39"/>
                </a:lnTo>
                <a:lnTo>
                  <a:pt x="418" y="31"/>
                </a:lnTo>
                <a:lnTo>
                  <a:pt x="412" y="24"/>
                </a:lnTo>
                <a:lnTo>
                  <a:pt x="405" y="17"/>
                </a:lnTo>
                <a:lnTo>
                  <a:pt x="397" y="11"/>
                </a:lnTo>
                <a:lnTo>
                  <a:pt x="388" y="7"/>
                </a:lnTo>
                <a:lnTo>
                  <a:pt x="380" y="4"/>
                </a:lnTo>
                <a:lnTo>
                  <a:pt x="370" y="2"/>
                </a:lnTo>
                <a:lnTo>
                  <a:pt x="360" y="0"/>
                </a:lnTo>
                <a:lnTo>
                  <a:pt x="350" y="2"/>
                </a:lnTo>
                <a:lnTo>
                  <a:pt x="340" y="4"/>
                </a:lnTo>
                <a:lnTo>
                  <a:pt x="331" y="7"/>
                </a:lnTo>
                <a:lnTo>
                  <a:pt x="322" y="11"/>
                </a:lnTo>
                <a:lnTo>
                  <a:pt x="314" y="17"/>
                </a:lnTo>
                <a:lnTo>
                  <a:pt x="307" y="24"/>
                </a:lnTo>
                <a:lnTo>
                  <a:pt x="301" y="31"/>
                </a:lnTo>
                <a:lnTo>
                  <a:pt x="296" y="39"/>
                </a:lnTo>
                <a:lnTo>
                  <a:pt x="288" y="34"/>
                </a:lnTo>
                <a:lnTo>
                  <a:pt x="279" y="29"/>
                </a:lnTo>
                <a:lnTo>
                  <a:pt x="270" y="27"/>
                </a:lnTo>
                <a:lnTo>
                  <a:pt x="260" y="25"/>
                </a:lnTo>
                <a:lnTo>
                  <a:pt x="251" y="24"/>
                </a:lnTo>
                <a:lnTo>
                  <a:pt x="242" y="24"/>
                </a:lnTo>
                <a:lnTo>
                  <a:pt x="232" y="26"/>
                </a:lnTo>
                <a:lnTo>
                  <a:pt x="222" y="28"/>
                </a:lnTo>
                <a:lnTo>
                  <a:pt x="213" y="34"/>
                </a:lnTo>
                <a:lnTo>
                  <a:pt x="205" y="39"/>
                </a:lnTo>
                <a:lnTo>
                  <a:pt x="197" y="46"/>
                </a:lnTo>
                <a:lnTo>
                  <a:pt x="192" y="52"/>
                </a:lnTo>
                <a:lnTo>
                  <a:pt x="186" y="61"/>
                </a:lnTo>
                <a:lnTo>
                  <a:pt x="182" y="69"/>
                </a:lnTo>
                <a:lnTo>
                  <a:pt x="180" y="79"/>
                </a:lnTo>
                <a:lnTo>
                  <a:pt x="177" y="89"/>
                </a:lnTo>
                <a:lnTo>
                  <a:pt x="168" y="87"/>
                </a:lnTo>
                <a:lnTo>
                  <a:pt x="156" y="85"/>
                </a:lnTo>
                <a:lnTo>
                  <a:pt x="149" y="87"/>
                </a:lnTo>
                <a:lnTo>
                  <a:pt x="142" y="88"/>
                </a:lnTo>
                <a:lnTo>
                  <a:pt x="135" y="89"/>
                </a:lnTo>
                <a:lnTo>
                  <a:pt x="129" y="91"/>
                </a:lnTo>
                <a:lnTo>
                  <a:pt x="122" y="94"/>
                </a:lnTo>
                <a:lnTo>
                  <a:pt x="117" y="98"/>
                </a:lnTo>
                <a:lnTo>
                  <a:pt x="111" y="102"/>
                </a:lnTo>
                <a:lnTo>
                  <a:pt x="106" y="106"/>
                </a:lnTo>
                <a:lnTo>
                  <a:pt x="99" y="114"/>
                </a:lnTo>
                <a:lnTo>
                  <a:pt x="94" y="122"/>
                </a:lnTo>
                <a:lnTo>
                  <a:pt x="89" y="131"/>
                </a:lnTo>
                <a:lnTo>
                  <a:pt x="86" y="141"/>
                </a:lnTo>
                <a:lnTo>
                  <a:pt x="85" y="151"/>
                </a:lnTo>
                <a:lnTo>
                  <a:pt x="85" y="161"/>
                </a:lnTo>
                <a:lnTo>
                  <a:pt x="85" y="169"/>
                </a:lnTo>
                <a:lnTo>
                  <a:pt x="87" y="179"/>
                </a:lnTo>
                <a:lnTo>
                  <a:pt x="78" y="180"/>
                </a:lnTo>
                <a:lnTo>
                  <a:pt x="68" y="184"/>
                </a:lnTo>
                <a:lnTo>
                  <a:pt x="59" y="188"/>
                </a:lnTo>
                <a:lnTo>
                  <a:pt x="52" y="193"/>
                </a:lnTo>
                <a:lnTo>
                  <a:pt x="44" y="199"/>
                </a:lnTo>
                <a:lnTo>
                  <a:pt x="37" y="207"/>
                </a:lnTo>
                <a:lnTo>
                  <a:pt x="32" y="215"/>
                </a:lnTo>
                <a:lnTo>
                  <a:pt x="27" y="223"/>
                </a:lnTo>
                <a:lnTo>
                  <a:pt x="24" y="233"/>
                </a:lnTo>
                <a:lnTo>
                  <a:pt x="23" y="243"/>
                </a:lnTo>
                <a:lnTo>
                  <a:pt x="22" y="252"/>
                </a:lnTo>
                <a:lnTo>
                  <a:pt x="23" y="262"/>
                </a:lnTo>
                <a:lnTo>
                  <a:pt x="25" y="271"/>
                </a:lnTo>
                <a:lnTo>
                  <a:pt x="28" y="280"/>
                </a:lnTo>
                <a:lnTo>
                  <a:pt x="33" y="289"/>
                </a:lnTo>
                <a:lnTo>
                  <a:pt x="38" y="296"/>
                </a:lnTo>
                <a:lnTo>
                  <a:pt x="31" y="302"/>
                </a:lnTo>
                <a:lnTo>
                  <a:pt x="23" y="308"/>
                </a:lnTo>
                <a:lnTo>
                  <a:pt x="16" y="315"/>
                </a:lnTo>
                <a:lnTo>
                  <a:pt x="11" y="323"/>
                </a:lnTo>
                <a:lnTo>
                  <a:pt x="6" y="332"/>
                </a:lnTo>
                <a:lnTo>
                  <a:pt x="3" y="341"/>
                </a:lnTo>
                <a:lnTo>
                  <a:pt x="1" y="350"/>
                </a:lnTo>
                <a:lnTo>
                  <a:pt x="0" y="360"/>
                </a:lnTo>
                <a:lnTo>
                  <a:pt x="1" y="370"/>
                </a:lnTo>
                <a:lnTo>
                  <a:pt x="3" y="380"/>
                </a:lnTo>
                <a:lnTo>
                  <a:pt x="6" y="389"/>
                </a:lnTo>
                <a:lnTo>
                  <a:pt x="11" y="398"/>
                </a:lnTo>
                <a:lnTo>
                  <a:pt x="16" y="406"/>
                </a:lnTo>
                <a:lnTo>
                  <a:pt x="23" y="413"/>
                </a:lnTo>
                <a:lnTo>
                  <a:pt x="31" y="420"/>
                </a:lnTo>
                <a:lnTo>
                  <a:pt x="38" y="424"/>
                </a:lnTo>
                <a:lnTo>
                  <a:pt x="33" y="433"/>
                </a:lnTo>
                <a:lnTo>
                  <a:pt x="28" y="441"/>
                </a:lnTo>
                <a:lnTo>
                  <a:pt x="25" y="450"/>
                </a:lnTo>
                <a:lnTo>
                  <a:pt x="23" y="460"/>
                </a:lnTo>
                <a:lnTo>
                  <a:pt x="22" y="470"/>
                </a:lnTo>
                <a:lnTo>
                  <a:pt x="23" y="479"/>
                </a:lnTo>
                <a:lnTo>
                  <a:pt x="24" y="488"/>
                </a:lnTo>
                <a:lnTo>
                  <a:pt x="27" y="498"/>
                </a:lnTo>
                <a:lnTo>
                  <a:pt x="32" y="507"/>
                </a:lnTo>
                <a:lnTo>
                  <a:pt x="37" y="515"/>
                </a:lnTo>
                <a:lnTo>
                  <a:pt x="44" y="523"/>
                </a:lnTo>
                <a:lnTo>
                  <a:pt x="52" y="528"/>
                </a:lnTo>
                <a:lnTo>
                  <a:pt x="59" y="534"/>
                </a:lnTo>
                <a:lnTo>
                  <a:pt x="68" y="538"/>
                </a:lnTo>
                <a:lnTo>
                  <a:pt x="78" y="540"/>
                </a:lnTo>
                <a:lnTo>
                  <a:pt x="87" y="543"/>
                </a:lnTo>
                <a:lnTo>
                  <a:pt x="85" y="551"/>
                </a:lnTo>
                <a:lnTo>
                  <a:pt x="85" y="561"/>
                </a:lnTo>
                <a:lnTo>
                  <a:pt x="85" y="571"/>
                </a:lnTo>
                <a:lnTo>
                  <a:pt x="86" y="580"/>
                </a:lnTo>
                <a:lnTo>
                  <a:pt x="89" y="590"/>
                </a:lnTo>
                <a:lnTo>
                  <a:pt x="94" y="599"/>
                </a:lnTo>
                <a:lnTo>
                  <a:pt x="99" y="608"/>
                </a:lnTo>
                <a:lnTo>
                  <a:pt x="106" y="615"/>
                </a:lnTo>
                <a:lnTo>
                  <a:pt x="111" y="620"/>
                </a:lnTo>
                <a:lnTo>
                  <a:pt x="117" y="624"/>
                </a:lnTo>
                <a:lnTo>
                  <a:pt x="122" y="628"/>
                </a:lnTo>
                <a:lnTo>
                  <a:pt x="129" y="631"/>
                </a:lnTo>
                <a:lnTo>
                  <a:pt x="135" y="633"/>
                </a:lnTo>
                <a:lnTo>
                  <a:pt x="142" y="634"/>
                </a:lnTo>
                <a:lnTo>
                  <a:pt x="149" y="635"/>
                </a:lnTo>
                <a:lnTo>
                  <a:pt x="156" y="635"/>
                </a:lnTo>
                <a:lnTo>
                  <a:pt x="168" y="635"/>
                </a:lnTo>
                <a:lnTo>
                  <a:pt x="177" y="633"/>
                </a:lnTo>
                <a:lnTo>
                  <a:pt x="180" y="643"/>
                </a:lnTo>
                <a:lnTo>
                  <a:pt x="182" y="652"/>
                </a:lnTo>
                <a:lnTo>
                  <a:pt x="186" y="661"/>
                </a:lnTo>
                <a:lnTo>
                  <a:pt x="192" y="668"/>
                </a:lnTo>
                <a:lnTo>
                  <a:pt x="197" y="676"/>
                </a:lnTo>
                <a:lnTo>
                  <a:pt x="205" y="683"/>
                </a:lnTo>
                <a:lnTo>
                  <a:pt x="213" y="688"/>
                </a:lnTo>
                <a:lnTo>
                  <a:pt x="222" y="693"/>
                </a:lnTo>
                <a:lnTo>
                  <a:pt x="232" y="696"/>
                </a:lnTo>
                <a:lnTo>
                  <a:pt x="242" y="698"/>
                </a:lnTo>
                <a:lnTo>
                  <a:pt x="251" y="698"/>
                </a:lnTo>
                <a:lnTo>
                  <a:pt x="260" y="697"/>
                </a:lnTo>
                <a:lnTo>
                  <a:pt x="270" y="695"/>
                </a:lnTo>
                <a:lnTo>
                  <a:pt x="279" y="692"/>
                </a:lnTo>
                <a:lnTo>
                  <a:pt x="288" y="687"/>
                </a:lnTo>
                <a:lnTo>
                  <a:pt x="296" y="682"/>
                </a:lnTo>
                <a:lnTo>
                  <a:pt x="301" y="689"/>
                </a:lnTo>
                <a:lnTo>
                  <a:pt x="307" y="697"/>
                </a:lnTo>
                <a:lnTo>
                  <a:pt x="314" y="704"/>
                </a:lnTo>
                <a:lnTo>
                  <a:pt x="322" y="709"/>
                </a:lnTo>
                <a:lnTo>
                  <a:pt x="331" y="714"/>
                </a:lnTo>
                <a:lnTo>
                  <a:pt x="340" y="717"/>
                </a:lnTo>
                <a:lnTo>
                  <a:pt x="350" y="719"/>
                </a:lnTo>
                <a:lnTo>
                  <a:pt x="360" y="719"/>
                </a:lnTo>
                <a:lnTo>
                  <a:pt x="370" y="719"/>
                </a:lnTo>
                <a:lnTo>
                  <a:pt x="380" y="717"/>
                </a:lnTo>
                <a:lnTo>
                  <a:pt x="388" y="714"/>
                </a:lnTo>
                <a:lnTo>
                  <a:pt x="397" y="709"/>
                </a:lnTo>
                <a:lnTo>
                  <a:pt x="405" y="704"/>
                </a:lnTo>
                <a:lnTo>
                  <a:pt x="412" y="697"/>
                </a:lnTo>
                <a:lnTo>
                  <a:pt x="418" y="689"/>
                </a:lnTo>
                <a:lnTo>
                  <a:pt x="424" y="682"/>
                </a:lnTo>
                <a:lnTo>
                  <a:pt x="431" y="687"/>
                </a:lnTo>
                <a:lnTo>
                  <a:pt x="440" y="692"/>
                </a:lnTo>
                <a:lnTo>
                  <a:pt x="449" y="695"/>
                </a:lnTo>
                <a:lnTo>
                  <a:pt x="458" y="697"/>
                </a:lnTo>
                <a:lnTo>
                  <a:pt x="468" y="698"/>
                </a:lnTo>
                <a:lnTo>
                  <a:pt x="478" y="698"/>
                </a:lnTo>
                <a:lnTo>
                  <a:pt x="488" y="696"/>
                </a:lnTo>
                <a:lnTo>
                  <a:pt x="497" y="693"/>
                </a:lnTo>
                <a:lnTo>
                  <a:pt x="507" y="688"/>
                </a:lnTo>
                <a:lnTo>
                  <a:pt x="514" y="683"/>
                </a:lnTo>
                <a:lnTo>
                  <a:pt x="522" y="676"/>
                </a:lnTo>
                <a:lnTo>
                  <a:pt x="528" y="668"/>
                </a:lnTo>
                <a:lnTo>
                  <a:pt x="533" y="661"/>
                </a:lnTo>
                <a:lnTo>
                  <a:pt x="536" y="652"/>
                </a:lnTo>
                <a:lnTo>
                  <a:pt x="540" y="643"/>
                </a:lnTo>
                <a:lnTo>
                  <a:pt x="541" y="633"/>
                </a:lnTo>
                <a:lnTo>
                  <a:pt x="552" y="635"/>
                </a:lnTo>
                <a:lnTo>
                  <a:pt x="563" y="635"/>
                </a:lnTo>
                <a:lnTo>
                  <a:pt x="569" y="635"/>
                </a:lnTo>
                <a:lnTo>
                  <a:pt x="577" y="634"/>
                </a:lnTo>
                <a:lnTo>
                  <a:pt x="584" y="633"/>
                </a:lnTo>
                <a:lnTo>
                  <a:pt x="590" y="631"/>
                </a:lnTo>
                <a:lnTo>
                  <a:pt x="597" y="628"/>
                </a:lnTo>
                <a:lnTo>
                  <a:pt x="603" y="624"/>
                </a:lnTo>
                <a:lnTo>
                  <a:pt x="608" y="620"/>
                </a:lnTo>
                <a:lnTo>
                  <a:pt x="614" y="615"/>
                </a:lnTo>
                <a:lnTo>
                  <a:pt x="620" y="608"/>
                </a:lnTo>
                <a:lnTo>
                  <a:pt x="626" y="599"/>
                </a:lnTo>
                <a:lnTo>
                  <a:pt x="630" y="590"/>
                </a:lnTo>
                <a:lnTo>
                  <a:pt x="632" y="580"/>
                </a:lnTo>
                <a:lnTo>
                  <a:pt x="635" y="571"/>
                </a:lnTo>
                <a:lnTo>
                  <a:pt x="635" y="561"/>
                </a:lnTo>
                <a:lnTo>
                  <a:pt x="634" y="551"/>
                </a:lnTo>
                <a:lnTo>
                  <a:pt x="631" y="543"/>
                </a:lnTo>
                <a:lnTo>
                  <a:pt x="641" y="540"/>
                </a:lnTo>
                <a:lnTo>
                  <a:pt x="651" y="538"/>
                </a:lnTo>
                <a:lnTo>
                  <a:pt x="660" y="534"/>
                </a:lnTo>
                <a:lnTo>
                  <a:pt x="668" y="528"/>
                </a:lnTo>
                <a:lnTo>
                  <a:pt x="675" y="523"/>
                </a:lnTo>
                <a:lnTo>
                  <a:pt x="682" y="515"/>
                </a:lnTo>
                <a:lnTo>
                  <a:pt x="688" y="507"/>
                </a:lnTo>
                <a:lnTo>
                  <a:pt x="692" y="498"/>
                </a:lnTo>
                <a:lnTo>
                  <a:pt x="694" y="488"/>
                </a:lnTo>
                <a:lnTo>
                  <a:pt x="696" y="479"/>
                </a:lnTo>
                <a:lnTo>
                  <a:pt x="698" y="470"/>
                </a:lnTo>
                <a:lnTo>
                  <a:pt x="696" y="460"/>
                </a:lnTo>
                <a:lnTo>
                  <a:pt x="694" y="450"/>
                </a:lnTo>
                <a:lnTo>
                  <a:pt x="691" y="441"/>
                </a:lnTo>
                <a:lnTo>
                  <a:pt x="687" y="433"/>
                </a:lnTo>
                <a:lnTo>
                  <a:pt x="681" y="424"/>
                </a:lnTo>
                <a:lnTo>
                  <a:pt x="689" y="420"/>
                </a:lnTo>
                <a:lnTo>
                  <a:pt x="696" y="413"/>
                </a:lnTo>
                <a:lnTo>
                  <a:pt x="703" y="406"/>
                </a:lnTo>
                <a:lnTo>
                  <a:pt x="709" y="398"/>
                </a:lnTo>
                <a:lnTo>
                  <a:pt x="713" y="389"/>
                </a:lnTo>
                <a:lnTo>
                  <a:pt x="716" y="380"/>
                </a:lnTo>
                <a:lnTo>
                  <a:pt x="719" y="370"/>
                </a:lnTo>
                <a:lnTo>
                  <a:pt x="719" y="360"/>
                </a:lnTo>
                <a:close/>
              </a:path>
            </a:pathLst>
          </a:custGeom>
          <a:solidFill>
            <a:srgbClr val="3F3F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857" name="Google Shape;857;p14"/>
          <p:cNvSpPr txBox="1"/>
          <p:nvPr/>
        </p:nvSpPr>
        <p:spPr>
          <a:xfrm>
            <a:off x="898980" y="4928142"/>
            <a:ext cx="2840716" cy="307777"/>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000">
                <a:solidFill>
                  <a:schemeClr val="lt1"/>
                </a:solidFill>
                <a:latin typeface="Century Gothic"/>
                <a:ea typeface="Century Gothic"/>
                <a:cs typeface="Century Gothic"/>
                <a:sym typeface="Century Gothic"/>
              </a:rPr>
              <a:t>STEP 02</a:t>
            </a:r>
            <a:endParaRPr/>
          </a:p>
        </p:txBody>
      </p:sp>
      <p:sp>
        <p:nvSpPr>
          <p:cNvPr id="858" name="Google Shape;858;p14"/>
          <p:cNvSpPr txBox="1"/>
          <p:nvPr/>
        </p:nvSpPr>
        <p:spPr>
          <a:xfrm>
            <a:off x="4675642" y="5575822"/>
            <a:ext cx="2840716" cy="307777"/>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000" b="1">
                <a:solidFill>
                  <a:schemeClr val="lt1"/>
                </a:solidFill>
                <a:latin typeface="Century Gothic"/>
                <a:ea typeface="Century Gothic"/>
                <a:cs typeface="Century Gothic"/>
                <a:sym typeface="Century Gothic"/>
              </a:rPr>
              <a:t>STEP 01</a:t>
            </a:r>
            <a:endParaRPr/>
          </a:p>
        </p:txBody>
      </p:sp>
      <p:sp>
        <p:nvSpPr>
          <p:cNvPr id="859" name="Google Shape;859;p14"/>
          <p:cNvSpPr txBox="1"/>
          <p:nvPr/>
        </p:nvSpPr>
        <p:spPr>
          <a:xfrm>
            <a:off x="8452304" y="4928142"/>
            <a:ext cx="2840716" cy="307777"/>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000">
                <a:solidFill>
                  <a:schemeClr val="lt1"/>
                </a:solidFill>
                <a:latin typeface="Century Gothic"/>
                <a:ea typeface="Century Gothic"/>
                <a:cs typeface="Century Gothic"/>
                <a:sym typeface="Century Gothic"/>
              </a:rPr>
              <a:t>STEP 03</a:t>
            </a:r>
            <a:endParaRPr/>
          </a:p>
        </p:txBody>
      </p:sp>
      <p:sp>
        <p:nvSpPr>
          <p:cNvPr id="860" name="Google Shape;860;p14"/>
          <p:cNvSpPr txBox="1"/>
          <p:nvPr/>
        </p:nvSpPr>
        <p:spPr>
          <a:xfrm>
            <a:off x="11825055" y="6467171"/>
            <a:ext cx="35073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400" b="1">
                <a:solidFill>
                  <a:srgbClr val="888888"/>
                </a:solidFill>
                <a:latin typeface="Quattrocento Sans"/>
                <a:ea typeface="Quattrocento Sans"/>
                <a:cs typeface="Quattrocento Sans"/>
                <a:sym typeface="Quattrocento Sans"/>
              </a:rPr>
              <a:t>14</a:t>
            </a:fld>
            <a:endParaRPr sz="1400" b="1">
              <a:solidFill>
                <a:srgbClr val="888888"/>
              </a:solidFill>
              <a:latin typeface="Quattrocento Sans"/>
              <a:ea typeface="Quattrocento Sans"/>
              <a:cs typeface="Quattrocento Sans"/>
              <a:sym typeface="Quattrocento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64"/>
        <p:cNvGrpSpPr/>
        <p:nvPr/>
      </p:nvGrpSpPr>
      <p:grpSpPr>
        <a:xfrm>
          <a:off x="0" y="0"/>
          <a:ext cx="0" cy="0"/>
          <a:chOff x="0" y="0"/>
          <a:chExt cx="0" cy="0"/>
        </a:xfrm>
      </p:grpSpPr>
      <p:sp>
        <p:nvSpPr>
          <p:cNvPr id="865" name="Google Shape;865;p15"/>
          <p:cNvSpPr txBox="1"/>
          <p:nvPr/>
        </p:nvSpPr>
        <p:spPr>
          <a:xfrm>
            <a:off x="649514" y="361936"/>
            <a:ext cx="10515600" cy="67710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400" b="1">
                <a:solidFill>
                  <a:schemeClr val="dk1"/>
                </a:solidFill>
                <a:latin typeface="Century Gothic"/>
                <a:ea typeface="Century Gothic"/>
                <a:cs typeface="Century Gothic"/>
                <a:sym typeface="Century Gothic"/>
              </a:rPr>
              <a:t>CHECKLIST</a:t>
            </a:r>
            <a:endParaRPr sz="4400">
              <a:solidFill>
                <a:schemeClr val="dk1"/>
              </a:solidFill>
              <a:latin typeface="Century Gothic"/>
              <a:ea typeface="Century Gothic"/>
              <a:cs typeface="Century Gothic"/>
              <a:sym typeface="Century Gothic"/>
            </a:endParaRPr>
          </a:p>
        </p:txBody>
      </p:sp>
      <p:sp>
        <p:nvSpPr>
          <p:cNvPr id="866" name="Google Shape;866;p15"/>
          <p:cNvSpPr/>
          <p:nvPr/>
        </p:nvSpPr>
        <p:spPr>
          <a:xfrm>
            <a:off x="1124395" y="1560821"/>
            <a:ext cx="3332860" cy="1128045"/>
          </a:xfrm>
          <a:prstGeom prst="roundRect">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867" name="Google Shape;867;p15"/>
          <p:cNvSpPr/>
          <p:nvPr/>
        </p:nvSpPr>
        <p:spPr>
          <a:xfrm>
            <a:off x="3327845" y="1560821"/>
            <a:ext cx="3332860" cy="1128045"/>
          </a:xfrm>
          <a:prstGeom prst="roundRect">
            <a:avLst>
              <a:gd name="adj" fmla="val 50000"/>
            </a:avLst>
          </a:prstGeom>
          <a:solidFill>
            <a:srgbClr val="B2321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868" name="Google Shape;868;p15"/>
          <p:cNvSpPr/>
          <p:nvPr/>
        </p:nvSpPr>
        <p:spPr>
          <a:xfrm>
            <a:off x="5531295" y="1560821"/>
            <a:ext cx="3332860" cy="1128045"/>
          </a:xfrm>
          <a:prstGeom prst="roundRect">
            <a:avLst>
              <a:gd name="adj" fmla="val 50000"/>
            </a:avLst>
          </a:prstGeom>
          <a:solidFill>
            <a:srgbClr val="76210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869" name="Google Shape;869;p15"/>
          <p:cNvSpPr/>
          <p:nvPr/>
        </p:nvSpPr>
        <p:spPr>
          <a:xfrm>
            <a:off x="7734745" y="1560821"/>
            <a:ext cx="3332860" cy="1128045"/>
          </a:xfrm>
          <a:prstGeom prst="roundRect">
            <a:avLst>
              <a:gd name="adj" fmla="val 50000"/>
            </a:avLst>
          </a:prstGeom>
          <a:solidFill>
            <a:srgbClr val="3F3F3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870" name="Google Shape;870;p15"/>
          <p:cNvSpPr/>
          <p:nvPr/>
        </p:nvSpPr>
        <p:spPr>
          <a:xfrm>
            <a:off x="1209675" y="1658118"/>
            <a:ext cx="933450" cy="93345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871" name="Google Shape;871;p15"/>
          <p:cNvSpPr/>
          <p:nvPr/>
        </p:nvSpPr>
        <p:spPr>
          <a:xfrm>
            <a:off x="3411613" y="1658118"/>
            <a:ext cx="933450" cy="93345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872" name="Google Shape;872;p15"/>
          <p:cNvSpPr/>
          <p:nvPr/>
        </p:nvSpPr>
        <p:spPr>
          <a:xfrm>
            <a:off x="5613551" y="1658118"/>
            <a:ext cx="933450" cy="93345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873" name="Google Shape;873;p15"/>
          <p:cNvSpPr/>
          <p:nvPr/>
        </p:nvSpPr>
        <p:spPr>
          <a:xfrm>
            <a:off x="7815489" y="1658118"/>
            <a:ext cx="933450" cy="93345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874" name="Google Shape;874;p15"/>
          <p:cNvSpPr txBox="1"/>
          <p:nvPr/>
        </p:nvSpPr>
        <p:spPr>
          <a:xfrm>
            <a:off x="2241692" y="1801677"/>
            <a:ext cx="1003158" cy="646331"/>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lt1"/>
                </a:solidFill>
                <a:latin typeface="Quattrocento Sans"/>
                <a:ea typeface="Quattrocento Sans"/>
                <a:cs typeface="Quattrocento Sans"/>
                <a:sym typeface="Quattrocento Sans"/>
              </a:rPr>
              <a:t>Lorem ipsum dolor sit amet.</a:t>
            </a:r>
            <a:endParaRPr/>
          </a:p>
        </p:txBody>
      </p:sp>
      <p:sp>
        <p:nvSpPr>
          <p:cNvPr id="875" name="Google Shape;875;p15"/>
          <p:cNvSpPr txBox="1"/>
          <p:nvPr/>
        </p:nvSpPr>
        <p:spPr>
          <a:xfrm>
            <a:off x="4429031" y="1801677"/>
            <a:ext cx="1003158" cy="646331"/>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lt1"/>
                </a:solidFill>
                <a:latin typeface="Quattrocento Sans"/>
                <a:ea typeface="Quattrocento Sans"/>
                <a:cs typeface="Quattrocento Sans"/>
                <a:sym typeface="Quattrocento Sans"/>
              </a:rPr>
              <a:t>Lorem ipsum dolor sit amet.</a:t>
            </a:r>
            <a:endParaRPr/>
          </a:p>
        </p:txBody>
      </p:sp>
      <p:sp>
        <p:nvSpPr>
          <p:cNvPr id="876" name="Google Shape;876;p15"/>
          <p:cNvSpPr txBox="1"/>
          <p:nvPr/>
        </p:nvSpPr>
        <p:spPr>
          <a:xfrm>
            <a:off x="6616371" y="1801677"/>
            <a:ext cx="1003158" cy="646331"/>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lt1"/>
                </a:solidFill>
                <a:latin typeface="Quattrocento Sans"/>
                <a:ea typeface="Quattrocento Sans"/>
                <a:cs typeface="Quattrocento Sans"/>
                <a:sym typeface="Quattrocento Sans"/>
              </a:rPr>
              <a:t>Lorem ipsum dolor sit amet.</a:t>
            </a:r>
            <a:endParaRPr/>
          </a:p>
        </p:txBody>
      </p:sp>
      <p:sp>
        <p:nvSpPr>
          <p:cNvPr id="877" name="Google Shape;877;p15"/>
          <p:cNvSpPr txBox="1"/>
          <p:nvPr/>
        </p:nvSpPr>
        <p:spPr>
          <a:xfrm>
            <a:off x="8829683" y="1801676"/>
            <a:ext cx="1869652" cy="646331"/>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lt1"/>
                </a:solidFill>
                <a:latin typeface="Quattrocento Sans"/>
                <a:ea typeface="Quattrocento Sans"/>
                <a:cs typeface="Quattrocento Sans"/>
                <a:sym typeface="Quattrocento Sans"/>
              </a:rPr>
              <a:t>Lorem ipsum dolor sit amet, consectetur adipiscing elit. </a:t>
            </a:r>
            <a:endParaRPr/>
          </a:p>
        </p:txBody>
      </p:sp>
      <p:sp>
        <p:nvSpPr>
          <p:cNvPr id="878" name="Google Shape;878;p15"/>
          <p:cNvSpPr/>
          <p:nvPr/>
        </p:nvSpPr>
        <p:spPr>
          <a:xfrm>
            <a:off x="1124395" y="3133674"/>
            <a:ext cx="3332860" cy="1128045"/>
          </a:xfrm>
          <a:prstGeom prst="roundRect">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879" name="Google Shape;879;p15"/>
          <p:cNvSpPr/>
          <p:nvPr/>
        </p:nvSpPr>
        <p:spPr>
          <a:xfrm>
            <a:off x="3327845" y="3133674"/>
            <a:ext cx="3332860" cy="1128045"/>
          </a:xfrm>
          <a:prstGeom prst="roundRect">
            <a:avLst>
              <a:gd name="adj" fmla="val 50000"/>
            </a:avLst>
          </a:prstGeom>
          <a:solidFill>
            <a:srgbClr val="B2321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880" name="Google Shape;880;p15"/>
          <p:cNvSpPr/>
          <p:nvPr/>
        </p:nvSpPr>
        <p:spPr>
          <a:xfrm>
            <a:off x="5531295" y="3133674"/>
            <a:ext cx="3332860" cy="1128045"/>
          </a:xfrm>
          <a:prstGeom prst="roundRect">
            <a:avLst>
              <a:gd name="adj" fmla="val 50000"/>
            </a:avLst>
          </a:prstGeom>
          <a:solidFill>
            <a:srgbClr val="76210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881" name="Google Shape;881;p15"/>
          <p:cNvSpPr/>
          <p:nvPr/>
        </p:nvSpPr>
        <p:spPr>
          <a:xfrm>
            <a:off x="7734745" y="3133674"/>
            <a:ext cx="3332860" cy="1128045"/>
          </a:xfrm>
          <a:prstGeom prst="roundRect">
            <a:avLst>
              <a:gd name="adj" fmla="val 50000"/>
            </a:avLst>
          </a:prstGeom>
          <a:solidFill>
            <a:srgbClr val="3F3F3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882" name="Google Shape;882;p15"/>
          <p:cNvSpPr/>
          <p:nvPr/>
        </p:nvSpPr>
        <p:spPr>
          <a:xfrm>
            <a:off x="1209675" y="3230971"/>
            <a:ext cx="933450" cy="93345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883" name="Google Shape;883;p15"/>
          <p:cNvSpPr/>
          <p:nvPr/>
        </p:nvSpPr>
        <p:spPr>
          <a:xfrm>
            <a:off x="3411613" y="3230971"/>
            <a:ext cx="933450" cy="93345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884" name="Google Shape;884;p15"/>
          <p:cNvSpPr/>
          <p:nvPr/>
        </p:nvSpPr>
        <p:spPr>
          <a:xfrm>
            <a:off x="5613551" y="3230971"/>
            <a:ext cx="933450" cy="93345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885" name="Google Shape;885;p15"/>
          <p:cNvSpPr/>
          <p:nvPr/>
        </p:nvSpPr>
        <p:spPr>
          <a:xfrm>
            <a:off x="7815489" y="3230971"/>
            <a:ext cx="933450" cy="93345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886" name="Google Shape;886;p15"/>
          <p:cNvSpPr txBox="1"/>
          <p:nvPr/>
        </p:nvSpPr>
        <p:spPr>
          <a:xfrm>
            <a:off x="2241692" y="3374530"/>
            <a:ext cx="1003158" cy="646331"/>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lt1"/>
                </a:solidFill>
                <a:latin typeface="Quattrocento Sans"/>
                <a:ea typeface="Quattrocento Sans"/>
                <a:cs typeface="Quattrocento Sans"/>
                <a:sym typeface="Quattrocento Sans"/>
              </a:rPr>
              <a:t>Lorem ipsum dolor sit amet.</a:t>
            </a:r>
            <a:endParaRPr/>
          </a:p>
        </p:txBody>
      </p:sp>
      <p:sp>
        <p:nvSpPr>
          <p:cNvPr id="887" name="Google Shape;887;p15"/>
          <p:cNvSpPr txBox="1"/>
          <p:nvPr/>
        </p:nvSpPr>
        <p:spPr>
          <a:xfrm>
            <a:off x="4429031" y="3374530"/>
            <a:ext cx="1003158" cy="646331"/>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lt1"/>
                </a:solidFill>
                <a:latin typeface="Quattrocento Sans"/>
                <a:ea typeface="Quattrocento Sans"/>
                <a:cs typeface="Quattrocento Sans"/>
                <a:sym typeface="Quattrocento Sans"/>
              </a:rPr>
              <a:t>Lorem ipsum dolor sit amet.</a:t>
            </a:r>
            <a:endParaRPr/>
          </a:p>
        </p:txBody>
      </p:sp>
      <p:sp>
        <p:nvSpPr>
          <p:cNvPr id="888" name="Google Shape;888;p15"/>
          <p:cNvSpPr txBox="1"/>
          <p:nvPr/>
        </p:nvSpPr>
        <p:spPr>
          <a:xfrm>
            <a:off x="6616371" y="3374530"/>
            <a:ext cx="1003158" cy="646331"/>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lt1"/>
                </a:solidFill>
                <a:latin typeface="Quattrocento Sans"/>
                <a:ea typeface="Quattrocento Sans"/>
                <a:cs typeface="Quattrocento Sans"/>
                <a:sym typeface="Quattrocento Sans"/>
              </a:rPr>
              <a:t>Lorem ipsum dolor sit amet.</a:t>
            </a:r>
            <a:endParaRPr/>
          </a:p>
        </p:txBody>
      </p:sp>
      <p:sp>
        <p:nvSpPr>
          <p:cNvPr id="889" name="Google Shape;889;p15"/>
          <p:cNvSpPr txBox="1"/>
          <p:nvPr/>
        </p:nvSpPr>
        <p:spPr>
          <a:xfrm>
            <a:off x="8829683" y="3374529"/>
            <a:ext cx="1869652" cy="646331"/>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lt1"/>
                </a:solidFill>
                <a:latin typeface="Quattrocento Sans"/>
                <a:ea typeface="Quattrocento Sans"/>
                <a:cs typeface="Quattrocento Sans"/>
                <a:sym typeface="Quattrocento Sans"/>
              </a:rPr>
              <a:t>Lorem ipsum dolor sit amet, consectetur adipiscing elit. </a:t>
            </a:r>
            <a:endParaRPr/>
          </a:p>
        </p:txBody>
      </p:sp>
      <p:sp>
        <p:nvSpPr>
          <p:cNvPr id="890" name="Google Shape;890;p15"/>
          <p:cNvSpPr/>
          <p:nvPr/>
        </p:nvSpPr>
        <p:spPr>
          <a:xfrm>
            <a:off x="1124395" y="4706527"/>
            <a:ext cx="3332860" cy="1128045"/>
          </a:xfrm>
          <a:prstGeom prst="roundRect">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891" name="Google Shape;891;p15"/>
          <p:cNvSpPr/>
          <p:nvPr/>
        </p:nvSpPr>
        <p:spPr>
          <a:xfrm>
            <a:off x="3327845" y="4706527"/>
            <a:ext cx="3332860" cy="1128045"/>
          </a:xfrm>
          <a:prstGeom prst="roundRect">
            <a:avLst>
              <a:gd name="adj" fmla="val 50000"/>
            </a:avLst>
          </a:prstGeom>
          <a:solidFill>
            <a:srgbClr val="B2321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892" name="Google Shape;892;p15"/>
          <p:cNvSpPr/>
          <p:nvPr/>
        </p:nvSpPr>
        <p:spPr>
          <a:xfrm>
            <a:off x="5531295" y="4706527"/>
            <a:ext cx="3332860" cy="1128045"/>
          </a:xfrm>
          <a:prstGeom prst="roundRect">
            <a:avLst>
              <a:gd name="adj" fmla="val 50000"/>
            </a:avLst>
          </a:prstGeom>
          <a:solidFill>
            <a:srgbClr val="76210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893" name="Google Shape;893;p15"/>
          <p:cNvSpPr/>
          <p:nvPr/>
        </p:nvSpPr>
        <p:spPr>
          <a:xfrm>
            <a:off x="7734745" y="4706527"/>
            <a:ext cx="3332860" cy="1128045"/>
          </a:xfrm>
          <a:prstGeom prst="roundRect">
            <a:avLst>
              <a:gd name="adj" fmla="val 50000"/>
            </a:avLst>
          </a:prstGeom>
          <a:solidFill>
            <a:srgbClr val="3F3F3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894" name="Google Shape;894;p15"/>
          <p:cNvSpPr/>
          <p:nvPr/>
        </p:nvSpPr>
        <p:spPr>
          <a:xfrm>
            <a:off x="1209675" y="4803824"/>
            <a:ext cx="933450" cy="93345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895" name="Google Shape;895;p15"/>
          <p:cNvSpPr/>
          <p:nvPr/>
        </p:nvSpPr>
        <p:spPr>
          <a:xfrm>
            <a:off x="3411613" y="4803824"/>
            <a:ext cx="933450" cy="93345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896" name="Google Shape;896;p15"/>
          <p:cNvSpPr/>
          <p:nvPr/>
        </p:nvSpPr>
        <p:spPr>
          <a:xfrm>
            <a:off x="5613551" y="4803824"/>
            <a:ext cx="933450" cy="93345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897" name="Google Shape;897;p15"/>
          <p:cNvSpPr/>
          <p:nvPr/>
        </p:nvSpPr>
        <p:spPr>
          <a:xfrm>
            <a:off x="7815489" y="4803824"/>
            <a:ext cx="933450" cy="93345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898" name="Google Shape;898;p15"/>
          <p:cNvSpPr txBox="1"/>
          <p:nvPr/>
        </p:nvSpPr>
        <p:spPr>
          <a:xfrm>
            <a:off x="2241692" y="4947383"/>
            <a:ext cx="1003158" cy="646331"/>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lt1"/>
                </a:solidFill>
                <a:latin typeface="Quattrocento Sans"/>
                <a:ea typeface="Quattrocento Sans"/>
                <a:cs typeface="Quattrocento Sans"/>
                <a:sym typeface="Quattrocento Sans"/>
              </a:rPr>
              <a:t>Lorem ipsum dolor sit amet.</a:t>
            </a:r>
            <a:endParaRPr/>
          </a:p>
        </p:txBody>
      </p:sp>
      <p:sp>
        <p:nvSpPr>
          <p:cNvPr id="899" name="Google Shape;899;p15"/>
          <p:cNvSpPr txBox="1"/>
          <p:nvPr/>
        </p:nvSpPr>
        <p:spPr>
          <a:xfrm>
            <a:off x="4429031" y="4947383"/>
            <a:ext cx="1003158" cy="646331"/>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lt1"/>
                </a:solidFill>
                <a:latin typeface="Quattrocento Sans"/>
                <a:ea typeface="Quattrocento Sans"/>
                <a:cs typeface="Quattrocento Sans"/>
                <a:sym typeface="Quattrocento Sans"/>
              </a:rPr>
              <a:t>Lorem ipsum dolor sit amet.</a:t>
            </a:r>
            <a:endParaRPr/>
          </a:p>
        </p:txBody>
      </p:sp>
      <p:sp>
        <p:nvSpPr>
          <p:cNvPr id="900" name="Google Shape;900;p15"/>
          <p:cNvSpPr txBox="1"/>
          <p:nvPr/>
        </p:nvSpPr>
        <p:spPr>
          <a:xfrm>
            <a:off x="6616371" y="4947383"/>
            <a:ext cx="1003158" cy="646331"/>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lt1"/>
                </a:solidFill>
                <a:latin typeface="Quattrocento Sans"/>
                <a:ea typeface="Quattrocento Sans"/>
                <a:cs typeface="Quattrocento Sans"/>
                <a:sym typeface="Quattrocento Sans"/>
              </a:rPr>
              <a:t>Lorem ipsum dolor sit amet.</a:t>
            </a:r>
            <a:endParaRPr/>
          </a:p>
        </p:txBody>
      </p:sp>
      <p:sp>
        <p:nvSpPr>
          <p:cNvPr id="901" name="Google Shape;901;p15"/>
          <p:cNvSpPr txBox="1"/>
          <p:nvPr/>
        </p:nvSpPr>
        <p:spPr>
          <a:xfrm>
            <a:off x="8829683" y="4947382"/>
            <a:ext cx="1869652" cy="646331"/>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lt1"/>
                </a:solidFill>
                <a:latin typeface="Quattrocento Sans"/>
                <a:ea typeface="Quattrocento Sans"/>
                <a:cs typeface="Quattrocento Sans"/>
                <a:sym typeface="Quattrocento Sans"/>
              </a:rPr>
              <a:t>Lorem ipsum dolor sit amet, consectetur adipiscing elit. </a:t>
            </a:r>
            <a:endParaRPr/>
          </a:p>
        </p:txBody>
      </p:sp>
      <p:sp>
        <p:nvSpPr>
          <p:cNvPr id="902" name="Google Shape;902;p15"/>
          <p:cNvSpPr/>
          <p:nvPr/>
        </p:nvSpPr>
        <p:spPr>
          <a:xfrm>
            <a:off x="2992354" y="2344914"/>
            <a:ext cx="252496" cy="252496"/>
          </a:xfrm>
          <a:custGeom>
            <a:avLst/>
            <a:gdLst/>
            <a:ahLst/>
            <a:cxnLst/>
            <a:rect l="l" t="t" r="r" b="b"/>
            <a:pathLst>
              <a:path w="719" h="719" extrusionOk="0">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03" name="Google Shape;903;p15"/>
          <p:cNvSpPr/>
          <p:nvPr/>
        </p:nvSpPr>
        <p:spPr>
          <a:xfrm>
            <a:off x="5179694" y="2344915"/>
            <a:ext cx="252495" cy="252495"/>
          </a:xfrm>
          <a:custGeom>
            <a:avLst/>
            <a:gdLst/>
            <a:ahLst/>
            <a:cxnLst/>
            <a:rect l="l" t="t" r="r" b="b"/>
            <a:pathLst>
              <a:path w="695" h="695" extrusionOk="0">
                <a:moveTo>
                  <a:pt x="488" y="471"/>
                </a:moveTo>
                <a:lnTo>
                  <a:pt x="490" y="475"/>
                </a:lnTo>
                <a:lnTo>
                  <a:pt x="491" y="479"/>
                </a:lnTo>
                <a:lnTo>
                  <a:pt x="490" y="484"/>
                </a:lnTo>
                <a:lnTo>
                  <a:pt x="488" y="487"/>
                </a:lnTo>
                <a:lnTo>
                  <a:pt x="483" y="490"/>
                </a:lnTo>
                <a:lnTo>
                  <a:pt x="479" y="490"/>
                </a:lnTo>
                <a:lnTo>
                  <a:pt x="475" y="490"/>
                </a:lnTo>
                <a:lnTo>
                  <a:pt x="471" y="487"/>
                </a:lnTo>
                <a:lnTo>
                  <a:pt x="348" y="365"/>
                </a:lnTo>
                <a:lnTo>
                  <a:pt x="225" y="487"/>
                </a:lnTo>
                <a:lnTo>
                  <a:pt x="221" y="490"/>
                </a:lnTo>
                <a:lnTo>
                  <a:pt x="216" y="490"/>
                </a:lnTo>
                <a:lnTo>
                  <a:pt x="212" y="490"/>
                </a:lnTo>
                <a:lnTo>
                  <a:pt x="207" y="487"/>
                </a:lnTo>
                <a:lnTo>
                  <a:pt x="205" y="483"/>
                </a:lnTo>
                <a:lnTo>
                  <a:pt x="204" y="478"/>
                </a:lnTo>
                <a:lnTo>
                  <a:pt x="205" y="474"/>
                </a:lnTo>
                <a:lnTo>
                  <a:pt x="207" y="471"/>
                </a:lnTo>
                <a:lnTo>
                  <a:pt x="331" y="347"/>
                </a:lnTo>
                <a:lnTo>
                  <a:pt x="207" y="223"/>
                </a:lnTo>
                <a:lnTo>
                  <a:pt x="205" y="220"/>
                </a:lnTo>
                <a:lnTo>
                  <a:pt x="204" y="215"/>
                </a:lnTo>
                <a:lnTo>
                  <a:pt x="205" y="211"/>
                </a:lnTo>
                <a:lnTo>
                  <a:pt x="207" y="207"/>
                </a:lnTo>
                <a:lnTo>
                  <a:pt x="212" y="204"/>
                </a:lnTo>
                <a:lnTo>
                  <a:pt x="216" y="203"/>
                </a:lnTo>
                <a:lnTo>
                  <a:pt x="221" y="204"/>
                </a:lnTo>
                <a:lnTo>
                  <a:pt x="224" y="207"/>
                </a:lnTo>
                <a:lnTo>
                  <a:pt x="348" y="330"/>
                </a:lnTo>
                <a:lnTo>
                  <a:pt x="471" y="207"/>
                </a:lnTo>
                <a:lnTo>
                  <a:pt x="475" y="204"/>
                </a:lnTo>
                <a:lnTo>
                  <a:pt x="479" y="203"/>
                </a:lnTo>
                <a:lnTo>
                  <a:pt x="483" y="204"/>
                </a:lnTo>
                <a:lnTo>
                  <a:pt x="488" y="207"/>
                </a:lnTo>
                <a:lnTo>
                  <a:pt x="490" y="211"/>
                </a:lnTo>
                <a:lnTo>
                  <a:pt x="491" y="215"/>
                </a:lnTo>
                <a:lnTo>
                  <a:pt x="490" y="220"/>
                </a:lnTo>
                <a:lnTo>
                  <a:pt x="488" y="223"/>
                </a:lnTo>
                <a:lnTo>
                  <a:pt x="364" y="347"/>
                </a:lnTo>
                <a:lnTo>
                  <a:pt x="488" y="471"/>
                </a:lnTo>
                <a:close/>
                <a:moveTo>
                  <a:pt x="683" y="0"/>
                </a:moveTo>
                <a:lnTo>
                  <a:pt x="12" y="0"/>
                </a:lnTo>
                <a:lnTo>
                  <a:pt x="7" y="1"/>
                </a:lnTo>
                <a:lnTo>
                  <a:pt x="4" y="3"/>
                </a:lnTo>
                <a:lnTo>
                  <a:pt x="1" y="7"/>
                </a:lnTo>
                <a:lnTo>
                  <a:pt x="0" y="11"/>
                </a:lnTo>
                <a:lnTo>
                  <a:pt x="0" y="683"/>
                </a:lnTo>
                <a:lnTo>
                  <a:pt x="1" y="687"/>
                </a:lnTo>
                <a:lnTo>
                  <a:pt x="4" y="691"/>
                </a:lnTo>
                <a:lnTo>
                  <a:pt x="7" y="694"/>
                </a:lnTo>
                <a:lnTo>
                  <a:pt x="12" y="695"/>
                </a:lnTo>
                <a:lnTo>
                  <a:pt x="683" y="695"/>
                </a:lnTo>
                <a:lnTo>
                  <a:pt x="688" y="694"/>
                </a:lnTo>
                <a:lnTo>
                  <a:pt x="691" y="691"/>
                </a:lnTo>
                <a:lnTo>
                  <a:pt x="694" y="687"/>
                </a:lnTo>
                <a:lnTo>
                  <a:pt x="695" y="683"/>
                </a:lnTo>
                <a:lnTo>
                  <a:pt x="695" y="11"/>
                </a:lnTo>
                <a:lnTo>
                  <a:pt x="694" y="7"/>
                </a:lnTo>
                <a:lnTo>
                  <a:pt x="691" y="3"/>
                </a:lnTo>
                <a:lnTo>
                  <a:pt x="688" y="1"/>
                </a:lnTo>
                <a:lnTo>
                  <a:pt x="683"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04" name="Google Shape;904;p15"/>
          <p:cNvSpPr/>
          <p:nvPr/>
        </p:nvSpPr>
        <p:spPr>
          <a:xfrm>
            <a:off x="7367033" y="2344914"/>
            <a:ext cx="252496" cy="252496"/>
          </a:xfrm>
          <a:custGeom>
            <a:avLst/>
            <a:gdLst/>
            <a:ahLst/>
            <a:cxnLst/>
            <a:rect l="l" t="t" r="r" b="b"/>
            <a:pathLst>
              <a:path w="719" h="719" extrusionOk="0">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05" name="Google Shape;905;p15"/>
          <p:cNvSpPr/>
          <p:nvPr/>
        </p:nvSpPr>
        <p:spPr>
          <a:xfrm>
            <a:off x="10446839" y="2344914"/>
            <a:ext cx="252496" cy="252496"/>
          </a:xfrm>
          <a:custGeom>
            <a:avLst/>
            <a:gdLst/>
            <a:ahLst/>
            <a:cxnLst/>
            <a:rect l="l" t="t" r="r" b="b"/>
            <a:pathLst>
              <a:path w="719" h="719" extrusionOk="0">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06" name="Google Shape;906;p15"/>
          <p:cNvSpPr/>
          <p:nvPr/>
        </p:nvSpPr>
        <p:spPr>
          <a:xfrm>
            <a:off x="5179694" y="3909110"/>
            <a:ext cx="252495" cy="252495"/>
          </a:xfrm>
          <a:custGeom>
            <a:avLst/>
            <a:gdLst/>
            <a:ahLst/>
            <a:cxnLst/>
            <a:rect l="l" t="t" r="r" b="b"/>
            <a:pathLst>
              <a:path w="695" h="695" extrusionOk="0">
                <a:moveTo>
                  <a:pt x="488" y="471"/>
                </a:moveTo>
                <a:lnTo>
                  <a:pt x="490" y="475"/>
                </a:lnTo>
                <a:lnTo>
                  <a:pt x="491" y="479"/>
                </a:lnTo>
                <a:lnTo>
                  <a:pt x="490" y="484"/>
                </a:lnTo>
                <a:lnTo>
                  <a:pt x="488" y="487"/>
                </a:lnTo>
                <a:lnTo>
                  <a:pt x="483" y="490"/>
                </a:lnTo>
                <a:lnTo>
                  <a:pt x="479" y="490"/>
                </a:lnTo>
                <a:lnTo>
                  <a:pt x="475" y="490"/>
                </a:lnTo>
                <a:lnTo>
                  <a:pt x="471" y="487"/>
                </a:lnTo>
                <a:lnTo>
                  <a:pt x="348" y="365"/>
                </a:lnTo>
                <a:lnTo>
                  <a:pt x="225" y="487"/>
                </a:lnTo>
                <a:lnTo>
                  <a:pt x="221" y="490"/>
                </a:lnTo>
                <a:lnTo>
                  <a:pt x="216" y="490"/>
                </a:lnTo>
                <a:lnTo>
                  <a:pt x="212" y="490"/>
                </a:lnTo>
                <a:lnTo>
                  <a:pt x="207" y="487"/>
                </a:lnTo>
                <a:lnTo>
                  <a:pt x="205" y="483"/>
                </a:lnTo>
                <a:lnTo>
                  <a:pt x="204" y="478"/>
                </a:lnTo>
                <a:lnTo>
                  <a:pt x="205" y="474"/>
                </a:lnTo>
                <a:lnTo>
                  <a:pt x="207" y="471"/>
                </a:lnTo>
                <a:lnTo>
                  <a:pt x="331" y="347"/>
                </a:lnTo>
                <a:lnTo>
                  <a:pt x="207" y="223"/>
                </a:lnTo>
                <a:lnTo>
                  <a:pt x="205" y="220"/>
                </a:lnTo>
                <a:lnTo>
                  <a:pt x="204" y="215"/>
                </a:lnTo>
                <a:lnTo>
                  <a:pt x="205" y="211"/>
                </a:lnTo>
                <a:lnTo>
                  <a:pt x="207" y="207"/>
                </a:lnTo>
                <a:lnTo>
                  <a:pt x="212" y="204"/>
                </a:lnTo>
                <a:lnTo>
                  <a:pt x="216" y="203"/>
                </a:lnTo>
                <a:lnTo>
                  <a:pt x="221" y="204"/>
                </a:lnTo>
                <a:lnTo>
                  <a:pt x="224" y="207"/>
                </a:lnTo>
                <a:lnTo>
                  <a:pt x="348" y="330"/>
                </a:lnTo>
                <a:lnTo>
                  <a:pt x="471" y="207"/>
                </a:lnTo>
                <a:lnTo>
                  <a:pt x="475" y="204"/>
                </a:lnTo>
                <a:lnTo>
                  <a:pt x="479" y="203"/>
                </a:lnTo>
                <a:lnTo>
                  <a:pt x="483" y="204"/>
                </a:lnTo>
                <a:lnTo>
                  <a:pt x="488" y="207"/>
                </a:lnTo>
                <a:lnTo>
                  <a:pt x="490" y="211"/>
                </a:lnTo>
                <a:lnTo>
                  <a:pt x="491" y="215"/>
                </a:lnTo>
                <a:lnTo>
                  <a:pt x="490" y="220"/>
                </a:lnTo>
                <a:lnTo>
                  <a:pt x="488" y="223"/>
                </a:lnTo>
                <a:lnTo>
                  <a:pt x="364" y="347"/>
                </a:lnTo>
                <a:lnTo>
                  <a:pt x="488" y="471"/>
                </a:lnTo>
                <a:close/>
                <a:moveTo>
                  <a:pt x="683" y="0"/>
                </a:moveTo>
                <a:lnTo>
                  <a:pt x="12" y="0"/>
                </a:lnTo>
                <a:lnTo>
                  <a:pt x="7" y="1"/>
                </a:lnTo>
                <a:lnTo>
                  <a:pt x="4" y="3"/>
                </a:lnTo>
                <a:lnTo>
                  <a:pt x="1" y="7"/>
                </a:lnTo>
                <a:lnTo>
                  <a:pt x="0" y="11"/>
                </a:lnTo>
                <a:lnTo>
                  <a:pt x="0" y="683"/>
                </a:lnTo>
                <a:lnTo>
                  <a:pt x="1" y="687"/>
                </a:lnTo>
                <a:lnTo>
                  <a:pt x="4" y="691"/>
                </a:lnTo>
                <a:lnTo>
                  <a:pt x="7" y="694"/>
                </a:lnTo>
                <a:lnTo>
                  <a:pt x="12" y="695"/>
                </a:lnTo>
                <a:lnTo>
                  <a:pt x="683" y="695"/>
                </a:lnTo>
                <a:lnTo>
                  <a:pt x="688" y="694"/>
                </a:lnTo>
                <a:lnTo>
                  <a:pt x="691" y="691"/>
                </a:lnTo>
                <a:lnTo>
                  <a:pt x="694" y="687"/>
                </a:lnTo>
                <a:lnTo>
                  <a:pt x="695" y="683"/>
                </a:lnTo>
                <a:lnTo>
                  <a:pt x="695" y="11"/>
                </a:lnTo>
                <a:lnTo>
                  <a:pt x="694" y="7"/>
                </a:lnTo>
                <a:lnTo>
                  <a:pt x="691" y="3"/>
                </a:lnTo>
                <a:lnTo>
                  <a:pt x="688" y="1"/>
                </a:lnTo>
                <a:lnTo>
                  <a:pt x="683"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07" name="Google Shape;907;p15"/>
          <p:cNvSpPr/>
          <p:nvPr/>
        </p:nvSpPr>
        <p:spPr>
          <a:xfrm>
            <a:off x="2992355" y="3909110"/>
            <a:ext cx="252495" cy="252495"/>
          </a:xfrm>
          <a:custGeom>
            <a:avLst/>
            <a:gdLst/>
            <a:ahLst/>
            <a:cxnLst/>
            <a:rect l="l" t="t" r="r" b="b"/>
            <a:pathLst>
              <a:path w="695" h="695" extrusionOk="0">
                <a:moveTo>
                  <a:pt x="488" y="471"/>
                </a:moveTo>
                <a:lnTo>
                  <a:pt x="490" y="475"/>
                </a:lnTo>
                <a:lnTo>
                  <a:pt x="491" y="479"/>
                </a:lnTo>
                <a:lnTo>
                  <a:pt x="490" y="484"/>
                </a:lnTo>
                <a:lnTo>
                  <a:pt x="488" y="487"/>
                </a:lnTo>
                <a:lnTo>
                  <a:pt x="483" y="490"/>
                </a:lnTo>
                <a:lnTo>
                  <a:pt x="479" y="490"/>
                </a:lnTo>
                <a:lnTo>
                  <a:pt x="475" y="490"/>
                </a:lnTo>
                <a:lnTo>
                  <a:pt x="471" y="487"/>
                </a:lnTo>
                <a:lnTo>
                  <a:pt x="348" y="365"/>
                </a:lnTo>
                <a:lnTo>
                  <a:pt x="225" y="487"/>
                </a:lnTo>
                <a:lnTo>
                  <a:pt x="221" y="490"/>
                </a:lnTo>
                <a:lnTo>
                  <a:pt x="216" y="490"/>
                </a:lnTo>
                <a:lnTo>
                  <a:pt x="212" y="490"/>
                </a:lnTo>
                <a:lnTo>
                  <a:pt x="207" y="487"/>
                </a:lnTo>
                <a:lnTo>
                  <a:pt x="205" y="483"/>
                </a:lnTo>
                <a:lnTo>
                  <a:pt x="204" y="478"/>
                </a:lnTo>
                <a:lnTo>
                  <a:pt x="205" y="474"/>
                </a:lnTo>
                <a:lnTo>
                  <a:pt x="207" y="471"/>
                </a:lnTo>
                <a:lnTo>
                  <a:pt x="331" y="347"/>
                </a:lnTo>
                <a:lnTo>
                  <a:pt x="207" y="223"/>
                </a:lnTo>
                <a:lnTo>
                  <a:pt x="205" y="220"/>
                </a:lnTo>
                <a:lnTo>
                  <a:pt x="204" y="215"/>
                </a:lnTo>
                <a:lnTo>
                  <a:pt x="205" y="211"/>
                </a:lnTo>
                <a:lnTo>
                  <a:pt x="207" y="207"/>
                </a:lnTo>
                <a:lnTo>
                  <a:pt x="212" y="204"/>
                </a:lnTo>
                <a:lnTo>
                  <a:pt x="216" y="203"/>
                </a:lnTo>
                <a:lnTo>
                  <a:pt x="221" y="204"/>
                </a:lnTo>
                <a:lnTo>
                  <a:pt x="224" y="207"/>
                </a:lnTo>
                <a:lnTo>
                  <a:pt x="348" y="330"/>
                </a:lnTo>
                <a:lnTo>
                  <a:pt x="471" y="207"/>
                </a:lnTo>
                <a:lnTo>
                  <a:pt x="475" y="204"/>
                </a:lnTo>
                <a:lnTo>
                  <a:pt x="479" y="203"/>
                </a:lnTo>
                <a:lnTo>
                  <a:pt x="483" y="204"/>
                </a:lnTo>
                <a:lnTo>
                  <a:pt x="488" y="207"/>
                </a:lnTo>
                <a:lnTo>
                  <a:pt x="490" y="211"/>
                </a:lnTo>
                <a:lnTo>
                  <a:pt x="491" y="215"/>
                </a:lnTo>
                <a:lnTo>
                  <a:pt x="490" y="220"/>
                </a:lnTo>
                <a:lnTo>
                  <a:pt x="488" y="223"/>
                </a:lnTo>
                <a:lnTo>
                  <a:pt x="364" y="347"/>
                </a:lnTo>
                <a:lnTo>
                  <a:pt x="488" y="471"/>
                </a:lnTo>
                <a:close/>
                <a:moveTo>
                  <a:pt x="683" y="0"/>
                </a:moveTo>
                <a:lnTo>
                  <a:pt x="12" y="0"/>
                </a:lnTo>
                <a:lnTo>
                  <a:pt x="7" y="1"/>
                </a:lnTo>
                <a:lnTo>
                  <a:pt x="4" y="3"/>
                </a:lnTo>
                <a:lnTo>
                  <a:pt x="1" y="7"/>
                </a:lnTo>
                <a:lnTo>
                  <a:pt x="0" y="11"/>
                </a:lnTo>
                <a:lnTo>
                  <a:pt x="0" y="683"/>
                </a:lnTo>
                <a:lnTo>
                  <a:pt x="1" y="687"/>
                </a:lnTo>
                <a:lnTo>
                  <a:pt x="4" y="691"/>
                </a:lnTo>
                <a:lnTo>
                  <a:pt x="7" y="694"/>
                </a:lnTo>
                <a:lnTo>
                  <a:pt x="12" y="695"/>
                </a:lnTo>
                <a:lnTo>
                  <a:pt x="683" y="695"/>
                </a:lnTo>
                <a:lnTo>
                  <a:pt x="688" y="694"/>
                </a:lnTo>
                <a:lnTo>
                  <a:pt x="691" y="691"/>
                </a:lnTo>
                <a:lnTo>
                  <a:pt x="694" y="687"/>
                </a:lnTo>
                <a:lnTo>
                  <a:pt x="695" y="683"/>
                </a:lnTo>
                <a:lnTo>
                  <a:pt x="695" y="11"/>
                </a:lnTo>
                <a:lnTo>
                  <a:pt x="694" y="7"/>
                </a:lnTo>
                <a:lnTo>
                  <a:pt x="691" y="3"/>
                </a:lnTo>
                <a:lnTo>
                  <a:pt x="688" y="1"/>
                </a:lnTo>
                <a:lnTo>
                  <a:pt x="683"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08" name="Google Shape;908;p15"/>
          <p:cNvSpPr/>
          <p:nvPr/>
        </p:nvSpPr>
        <p:spPr>
          <a:xfrm>
            <a:off x="7367033" y="3909109"/>
            <a:ext cx="252496" cy="252496"/>
          </a:xfrm>
          <a:custGeom>
            <a:avLst/>
            <a:gdLst/>
            <a:ahLst/>
            <a:cxnLst/>
            <a:rect l="l" t="t" r="r" b="b"/>
            <a:pathLst>
              <a:path w="719" h="719" extrusionOk="0">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09" name="Google Shape;909;p15"/>
          <p:cNvSpPr/>
          <p:nvPr/>
        </p:nvSpPr>
        <p:spPr>
          <a:xfrm>
            <a:off x="10446839" y="3909109"/>
            <a:ext cx="252496" cy="252496"/>
          </a:xfrm>
          <a:custGeom>
            <a:avLst/>
            <a:gdLst/>
            <a:ahLst/>
            <a:cxnLst/>
            <a:rect l="l" t="t" r="r" b="b"/>
            <a:pathLst>
              <a:path w="719" h="719" extrusionOk="0">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10" name="Google Shape;910;p15"/>
          <p:cNvSpPr/>
          <p:nvPr/>
        </p:nvSpPr>
        <p:spPr>
          <a:xfrm>
            <a:off x="7367033" y="5484778"/>
            <a:ext cx="252496" cy="252496"/>
          </a:xfrm>
          <a:custGeom>
            <a:avLst/>
            <a:gdLst/>
            <a:ahLst/>
            <a:cxnLst/>
            <a:rect l="l" t="t" r="r" b="b"/>
            <a:pathLst>
              <a:path w="719" h="719" extrusionOk="0">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11" name="Google Shape;911;p15"/>
          <p:cNvSpPr/>
          <p:nvPr/>
        </p:nvSpPr>
        <p:spPr>
          <a:xfrm>
            <a:off x="10446839" y="5484778"/>
            <a:ext cx="252496" cy="252496"/>
          </a:xfrm>
          <a:custGeom>
            <a:avLst/>
            <a:gdLst/>
            <a:ahLst/>
            <a:cxnLst/>
            <a:rect l="l" t="t" r="r" b="b"/>
            <a:pathLst>
              <a:path w="719" h="719" extrusionOk="0">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12" name="Google Shape;912;p15"/>
          <p:cNvSpPr/>
          <p:nvPr/>
        </p:nvSpPr>
        <p:spPr>
          <a:xfrm>
            <a:off x="2992354" y="5484778"/>
            <a:ext cx="252496" cy="252496"/>
          </a:xfrm>
          <a:custGeom>
            <a:avLst/>
            <a:gdLst/>
            <a:ahLst/>
            <a:cxnLst/>
            <a:rect l="l" t="t" r="r" b="b"/>
            <a:pathLst>
              <a:path w="719" h="719" extrusionOk="0">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13" name="Google Shape;913;p15"/>
          <p:cNvSpPr/>
          <p:nvPr/>
        </p:nvSpPr>
        <p:spPr>
          <a:xfrm>
            <a:off x="5179694" y="5484779"/>
            <a:ext cx="252495" cy="252495"/>
          </a:xfrm>
          <a:custGeom>
            <a:avLst/>
            <a:gdLst/>
            <a:ahLst/>
            <a:cxnLst/>
            <a:rect l="l" t="t" r="r" b="b"/>
            <a:pathLst>
              <a:path w="695" h="695" extrusionOk="0">
                <a:moveTo>
                  <a:pt x="488" y="471"/>
                </a:moveTo>
                <a:lnTo>
                  <a:pt x="490" y="475"/>
                </a:lnTo>
                <a:lnTo>
                  <a:pt x="491" y="479"/>
                </a:lnTo>
                <a:lnTo>
                  <a:pt x="490" y="484"/>
                </a:lnTo>
                <a:lnTo>
                  <a:pt x="488" y="487"/>
                </a:lnTo>
                <a:lnTo>
                  <a:pt x="483" y="490"/>
                </a:lnTo>
                <a:lnTo>
                  <a:pt x="479" y="490"/>
                </a:lnTo>
                <a:lnTo>
                  <a:pt x="475" y="490"/>
                </a:lnTo>
                <a:lnTo>
                  <a:pt x="471" y="487"/>
                </a:lnTo>
                <a:lnTo>
                  <a:pt x="348" y="365"/>
                </a:lnTo>
                <a:lnTo>
                  <a:pt x="225" y="487"/>
                </a:lnTo>
                <a:lnTo>
                  <a:pt x="221" y="490"/>
                </a:lnTo>
                <a:lnTo>
                  <a:pt x="216" y="490"/>
                </a:lnTo>
                <a:lnTo>
                  <a:pt x="212" y="490"/>
                </a:lnTo>
                <a:lnTo>
                  <a:pt x="207" y="487"/>
                </a:lnTo>
                <a:lnTo>
                  <a:pt x="205" y="483"/>
                </a:lnTo>
                <a:lnTo>
                  <a:pt x="204" y="478"/>
                </a:lnTo>
                <a:lnTo>
                  <a:pt x="205" y="474"/>
                </a:lnTo>
                <a:lnTo>
                  <a:pt x="207" y="471"/>
                </a:lnTo>
                <a:lnTo>
                  <a:pt x="331" y="347"/>
                </a:lnTo>
                <a:lnTo>
                  <a:pt x="207" y="223"/>
                </a:lnTo>
                <a:lnTo>
                  <a:pt x="205" y="220"/>
                </a:lnTo>
                <a:lnTo>
                  <a:pt x="204" y="215"/>
                </a:lnTo>
                <a:lnTo>
                  <a:pt x="205" y="211"/>
                </a:lnTo>
                <a:lnTo>
                  <a:pt x="207" y="207"/>
                </a:lnTo>
                <a:lnTo>
                  <a:pt x="212" y="204"/>
                </a:lnTo>
                <a:lnTo>
                  <a:pt x="216" y="203"/>
                </a:lnTo>
                <a:lnTo>
                  <a:pt x="221" y="204"/>
                </a:lnTo>
                <a:lnTo>
                  <a:pt x="224" y="207"/>
                </a:lnTo>
                <a:lnTo>
                  <a:pt x="348" y="330"/>
                </a:lnTo>
                <a:lnTo>
                  <a:pt x="471" y="207"/>
                </a:lnTo>
                <a:lnTo>
                  <a:pt x="475" y="204"/>
                </a:lnTo>
                <a:lnTo>
                  <a:pt x="479" y="203"/>
                </a:lnTo>
                <a:lnTo>
                  <a:pt x="483" y="204"/>
                </a:lnTo>
                <a:lnTo>
                  <a:pt x="488" y="207"/>
                </a:lnTo>
                <a:lnTo>
                  <a:pt x="490" y="211"/>
                </a:lnTo>
                <a:lnTo>
                  <a:pt x="491" y="215"/>
                </a:lnTo>
                <a:lnTo>
                  <a:pt x="490" y="220"/>
                </a:lnTo>
                <a:lnTo>
                  <a:pt x="488" y="223"/>
                </a:lnTo>
                <a:lnTo>
                  <a:pt x="364" y="347"/>
                </a:lnTo>
                <a:lnTo>
                  <a:pt x="488" y="471"/>
                </a:lnTo>
                <a:close/>
                <a:moveTo>
                  <a:pt x="683" y="0"/>
                </a:moveTo>
                <a:lnTo>
                  <a:pt x="12" y="0"/>
                </a:lnTo>
                <a:lnTo>
                  <a:pt x="7" y="1"/>
                </a:lnTo>
                <a:lnTo>
                  <a:pt x="4" y="3"/>
                </a:lnTo>
                <a:lnTo>
                  <a:pt x="1" y="7"/>
                </a:lnTo>
                <a:lnTo>
                  <a:pt x="0" y="11"/>
                </a:lnTo>
                <a:lnTo>
                  <a:pt x="0" y="683"/>
                </a:lnTo>
                <a:lnTo>
                  <a:pt x="1" y="687"/>
                </a:lnTo>
                <a:lnTo>
                  <a:pt x="4" y="691"/>
                </a:lnTo>
                <a:lnTo>
                  <a:pt x="7" y="694"/>
                </a:lnTo>
                <a:lnTo>
                  <a:pt x="12" y="695"/>
                </a:lnTo>
                <a:lnTo>
                  <a:pt x="683" y="695"/>
                </a:lnTo>
                <a:lnTo>
                  <a:pt x="688" y="694"/>
                </a:lnTo>
                <a:lnTo>
                  <a:pt x="691" y="691"/>
                </a:lnTo>
                <a:lnTo>
                  <a:pt x="694" y="687"/>
                </a:lnTo>
                <a:lnTo>
                  <a:pt x="695" y="683"/>
                </a:lnTo>
                <a:lnTo>
                  <a:pt x="695" y="11"/>
                </a:lnTo>
                <a:lnTo>
                  <a:pt x="694" y="7"/>
                </a:lnTo>
                <a:lnTo>
                  <a:pt x="691" y="3"/>
                </a:lnTo>
                <a:lnTo>
                  <a:pt x="688" y="1"/>
                </a:lnTo>
                <a:lnTo>
                  <a:pt x="683"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914" name="Google Shape;914;p15"/>
          <p:cNvGrpSpPr/>
          <p:nvPr/>
        </p:nvGrpSpPr>
        <p:grpSpPr>
          <a:xfrm>
            <a:off x="1535364" y="1995460"/>
            <a:ext cx="287338" cy="258762"/>
            <a:chOff x="879475" y="817563"/>
            <a:chExt cx="287338" cy="258762"/>
          </a:xfrm>
        </p:grpSpPr>
        <p:sp>
          <p:nvSpPr>
            <p:cNvPr id="915" name="Google Shape;915;p15"/>
            <p:cNvSpPr/>
            <p:nvPr/>
          </p:nvSpPr>
          <p:spPr>
            <a:xfrm>
              <a:off x="879475" y="817563"/>
              <a:ext cx="287338" cy="171450"/>
            </a:xfrm>
            <a:custGeom>
              <a:avLst/>
              <a:gdLst/>
              <a:ahLst/>
              <a:cxnLst/>
              <a:rect l="l" t="t" r="r" b="b"/>
              <a:pathLst>
                <a:path w="904" h="544" extrusionOk="0">
                  <a:moveTo>
                    <a:pt x="829" y="0"/>
                  </a:moveTo>
                  <a:lnTo>
                    <a:pt x="75" y="0"/>
                  </a:lnTo>
                  <a:lnTo>
                    <a:pt x="67" y="2"/>
                  </a:lnTo>
                  <a:lnTo>
                    <a:pt x="59" y="3"/>
                  </a:lnTo>
                  <a:lnTo>
                    <a:pt x="53" y="4"/>
                  </a:lnTo>
                  <a:lnTo>
                    <a:pt x="46" y="7"/>
                  </a:lnTo>
                  <a:lnTo>
                    <a:pt x="40" y="10"/>
                  </a:lnTo>
                  <a:lnTo>
                    <a:pt x="33" y="14"/>
                  </a:lnTo>
                  <a:lnTo>
                    <a:pt x="27" y="18"/>
                  </a:lnTo>
                  <a:lnTo>
                    <a:pt x="22" y="23"/>
                  </a:lnTo>
                  <a:lnTo>
                    <a:pt x="16" y="28"/>
                  </a:lnTo>
                  <a:lnTo>
                    <a:pt x="12" y="34"/>
                  </a:lnTo>
                  <a:lnTo>
                    <a:pt x="9" y="40"/>
                  </a:lnTo>
                  <a:lnTo>
                    <a:pt x="5" y="47"/>
                  </a:lnTo>
                  <a:lnTo>
                    <a:pt x="3" y="54"/>
                  </a:lnTo>
                  <a:lnTo>
                    <a:pt x="1" y="61"/>
                  </a:lnTo>
                  <a:lnTo>
                    <a:pt x="0" y="69"/>
                  </a:lnTo>
                  <a:lnTo>
                    <a:pt x="0" y="77"/>
                  </a:lnTo>
                  <a:lnTo>
                    <a:pt x="0" y="544"/>
                  </a:lnTo>
                  <a:lnTo>
                    <a:pt x="904" y="544"/>
                  </a:lnTo>
                  <a:lnTo>
                    <a:pt x="904" y="77"/>
                  </a:lnTo>
                  <a:lnTo>
                    <a:pt x="904" y="69"/>
                  </a:lnTo>
                  <a:lnTo>
                    <a:pt x="903" y="61"/>
                  </a:lnTo>
                  <a:lnTo>
                    <a:pt x="901" y="54"/>
                  </a:lnTo>
                  <a:lnTo>
                    <a:pt x="899" y="47"/>
                  </a:lnTo>
                  <a:lnTo>
                    <a:pt x="896" y="40"/>
                  </a:lnTo>
                  <a:lnTo>
                    <a:pt x="892" y="34"/>
                  </a:lnTo>
                  <a:lnTo>
                    <a:pt x="888" y="28"/>
                  </a:lnTo>
                  <a:lnTo>
                    <a:pt x="882" y="23"/>
                  </a:lnTo>
                  <a:lnTo>
                    <a:pt x="877" y="18"/>
                  </a:lnTo>
                  <a:lnTo>
                    <a:pt x="871" y="14"/>
                  </a:lnTo>
                  <a:lnTo>
                    <a:pt x="866" y="10"/>
                  </a:lnTo>
                  <a:lnTo>
                    <a:pt x="859" y="7"/>
                  </a:lnTo>
                  <a:lnTo>
                    <a:pt x="851" y="4"/>
                  </a:lnTo>
                  <a:lnTo>
                    <a:pt x="845" y="3"/>
                  </a:lnTo>
                  <a:lnTo>
                    <a:pt x="837" y="2"/>
                  </a:lnTo>
                  <a:lnTo>
                    <a:pt x="829" y="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16" name="Google Shape;916;p15"/>
            <p:cNvSpPr/>
            <p:nvPr/>
          </p:nvSpPr>
          <p:spPr>
            <a:xfrm>
              <a:off x="879475" y="1000125"/>
              <a:ext cx="287338" cy="76200"/>
            </a:xfrm>
            <a:custGeom>
              <a:avLst/>
              <a:gdLst/>
              <a:ahLst/>
              <a:cxnLst/>
              <a:rect l="l" t="t" r="r" b="b"/>
              <a:pathLst>
                <a:path w="904" h="241" extrusionOk="0">
                  <a:moveTo>
                    <a:pt x="452" y="29"/>
                  </a:moveTo>
                  <a:lnTo>
                    <a:pt x="459" y="29"/>
                  </a:lnTo>
                  <a:lnTo>
                    <a:pt x="464" y="32"/>
                  </a:lnTo>
                  <a:lnTo>
                    <a:pt x="469" y="35"/>
                  </a:lnTo>
                  <a:lnTo>
                    <a:pt x="473" y="38"/>
                  </a:lnTo>
                  <a:lnTo>
                    <a:pt x="478" y="43"/>
                  </a:lnTo>
                  <a:lnTo>
                    <a:pt x="480" y="48"/>
                  </a:lnTo>
                  <a:lnTo>
                    <a:pt x="482" y="54"/>
                  </a:lnTo>
                  <a:lnTo>
                    <a:pt x="482" y="59"/>
                  </a:lnTo>
                  <a:lnTo>
                    <a:pt x="482" y="66"/>
                  </a:lnTo>
                  <a:lnTo>
                    <a:pt x="480" y="71"/>
                  </a:lnTo>
                  <a:lnTo>
                    <a:pt x="478" y="77"/>
                  </a:lnTo>
                  <a:lnTo>
                    <a:pt x="473" y="81"/>
                  </a:lnTo>
                  <a:lnTo>
                    <a:pt x="469" y="85"/>
                  </a:lnTo>
                  <a:lnTo>
                    <a:pt x="464" y="87"/>
                  </a:lnTo>
                  <a:lnTo>
                    <a:pt x="459" y="89"/>
                  </a:lnTo>
                  <a:lnTo>
                    <a:pt x="452" y="90"/>
                  </a:lnTo>
                  <a:lnTo>
                    <a:pt x="447" y="89"/>
                  </a:lnTo>
                  <a:lnTo>
                    <a:pt x="440" y="87"/>
                  </a:lnTo>
                  <a:lnTo>
                    <a:pt x="436" y="85"/>
                  </a:lnTo>
                  <a:lnTo>
                    <a:pt x="431" y="81"/>
                  </a:lnTo>
                  <a:lnTo>
                    <a:pt x="427" y="77"/>
                  </a:lnTo>
                  <a:lnTo>
                    <a:pt x="424" y="71"/>
                  </a:lnTo>
                  <a:lnTo>
                    <a:pt x="422" y="66"/>
                  </a:lnTo>
                  <a:lnTo>
                    <a:pt x="422" y="59"/>
                  </a:lnTo>
                  <a:lnTo>
                    <a:pt x="422" y="54"/>
                  </a:lnTo>
                  <a:lnTo>
                    <a:pt x="424" y="48"/>
                  </a:lnTo>
                  <a:lnTo>
                    <a:pt x="427" y="43"/>
                  </a:lnTo>
                  <a:lnTo>
                    <a:pt x="431" y="38"/>
                  </a:lnTo>
                  <a:lnTo>
                    <a:pt x="436" y="35"/>
                  </a:lnTo>
                  <a:lnTo>
                    <a:pt x="440" y="32"/>
                  </a:lnTo>
                  <a:lnTo>
                    <a:pt x="447" y="31"/>
                  </a:lnTo>
                  <a:lnTo>
                    <a:pt x="452" y="29"/>
                  </a:lnTo>
                  <a:lnTo>
                    <a:pt x="452" y="29"/>
                  </a:lnTo>
                  <a:close/>
                  <a:moveTo>
                    <a:pt x="0" y="75"/>
                  </a:moveTo>
                  <a:lnTo>
                    <a:pt x="0" y="83"/>
                  </a:lnTo>
                  <a:lnTo>
                    <a:pt x="1" y="90"/>
                  </a:lnTo>
                  <a:lnTo>
                    <a:pt x="3" y="97"/>
                  </a:lnTo>
                  <a:lnTo>
                    <a:pt x="5" y="104"/>
                  </a:lnTo>
                  <a:lnTo>
                    <a:pt x="9" y="110"/>
                  </a:lnTo>
                  <a:lnTo>
                    <a:pt x="12" y="117"/>
                  </a:lnTo>
                  <a:lnTo>
                    <a:pt x="16" y="122"/>
                  </a:lnTo>
                  <a:lnTo>
                    <a:pt x="22" y="128"/>
                  </a:lnTo>
                  <a:lnTo>
                    <a:pt x="27" y="132"/>
                  </a:lnTo>
                  <a:lnTo>
                    <a:pt x="33" y="137"/>
                  </a:lnTo>
                  <a:lnTo>
                    <a:pt x="40" y="141"/>
                  </a:lnTo>
                  <a:lnTo>
                    <a:pt x="46" y="145"/>
                  </a:lnTo>
                  <a:lnTo>
                    <a:pt x="53" y="147"/>
                  </a:lnTo>
                  <a:lnTo>
                    <a:pt x="59" y="149"/>
                  </a:lnTo>
                  <a:lnTo>
                    <a:pt x="67" y="150"/>
                  </a:lnTo>
                  <a:lnTo>
                    <a:pt x="75" y="150"/>
                  </a:lnTo>
                  <a:lnTo>
                    <a:pt x="437" y="150"/>
                  </a:lnTo>
                  <a:lnTo>
                    <a:pt x="437" y="211"/>
                  </a:lnTo>
                  <a:lnTo>
                    <a:pt x="195" y="211"/>
                  </a:lnTo>
                  <a:lnTo>
                    <a:pt x="192" y="211"/>
                  </a:lnTo>
                  <a:lnTo>
                    <a:pt x="190" y="212"/>
                  </a:lnTo>
                  <a:lnTo>
                    <a:pt x="188" y="213"/>
                  </a:lnTo>
                  <a:lnTo>
                    <a:pt x="186" y="215"/>
                  </a:lnTo>
                  <a:lnTo>
                    <a:pt x="183" y="218"/>
                  </a:lnTo>
                  <a:lnTo>
                    <a:pt x="182" y="220"/>
                  </a:lnTo>
                  <a:lnTo>
                    <a:pt x="181" y="223"/>
                  </a:lnTo>
                  <a:lnTo>
                    <a:pt x="181" y="225"/>
                  </a:lnTo>
                  <a:lnTo>
                    <a:pt x="181" y="229"/>
                  </a:lnTo>
                  <a:lnTo>
                    <a:pt x="182" y="232"/>
                  </a:lnTo>
                  <a:lnTo>
                    <a:pt x="183" y="234"/>
                  </a:lnTo>
                  <a:lnTo>
                    <a:pt x="186" y="236"/>
                  </a:lnTo>
                  <a:lnTo>
                    <a:pt x="188" y="239"/>
                  </a:lnTo>
                  <a:lnTo>
                    <a:pt x="190" y="240"/>
                  </a:lnTo>
                  <a:lnTo>
                    <a:pt x="192" y="241"/>
                  </a:lnTo>
                  <a:lnTo>
                    <a:pt x="195" y="241"/>
                  </a:lnTo>
                  <a:lnTo>
                    <a:pt x="739" y="241"/>
                  </a:lnTo>
                  <a:lnTo>
                    <a:pt x="742" y="241"/>
                  </a:lnTo>
                  <a:lnTo>
                    <a:pt x="745" y="240"/>
                  </a:lnTo>
                  <a:lnTo>
                    <a:pt x="747" y="239"/>
                  </a:lnTo>
                  <a:lnTo>
                    <a:pt x="750" y="236"/>
                  </a:lnTo>
                  <a:lnTo>
                    <a:pt x="752" y="234"/>
                  </a:lnTo>
                  <a:lnTo>
                    <a:pt x="753" y="232"/>
                  </a:lnTo>
                  <a:lnTo>
                    <a:pt x="754" y="229"/>
                  </a:lnTo>
                  <a:lnTo>
                    <a:pt x="754" y="225"/>
                  </a:lnTo>
                  <a:lnTo>
                    <a:pt x="754" y="223"/>
                  </a:lnTo>
                  <a:lnTo>
                    <a:pt x="753" y="220"/>
                  </a:lnTo>
                  <a:lnTo>
                    <a:pt x="752" y="218"/>
                  </a:lnTo>
                  <a:lnTo>
                    <a:pt x="750" y="215"/>
                  </a:lnTo>
                  <a:lnTo>
                    <a:pt x="747" y="213"/>
                  </a:lnTo>
                  <a:lnTo>
                    <a:pt x="745" y="212"/>
                  </a:lnTo>
                  <a:lnTo>
                    <a:pt x="742" y="211"/>
                  </a:lnTo>
                  <a:lnTo>
                    <a:pt x="739" y="211"/>
                  </a:lnTo>
                  <a:lnTo>
                    <a:pt x="468" y="211"/>
                  </a:lnTo>
                  <a:lnTo>
                    <a:pt x="468" y="150"/>
                  </a:lnTo>
                  <a:lnTo>
                    <a:pt x="829" y="150"/>
                  </a:lnTo>
                  <a:lnTo>
                    <a:pt x="837" y="150"/>
                  </a:lnTo>
                  <a:lnTo>
                    <a:pt x="845" y="149"/>
                  </a:lnTo>
                  <a:lnTo>
                    <a:pt x="851" y="147"/>
                  </a:lnTo>
                  <a:lnTo>
                    <a:pt x="859" y="145"/>
                  </a:lnTo>
                  <a:lnTo>
                    <a:pt x="866" y="141"/>
                  </a:lnTo>
                  <a:lnTo>
                    <a:pt x="871" y="137"/>
                  </a:lnTo>
                  <a:lnTo>
                    <a:pt x="877" y="132"/>
                  </a:lnTo>
                  <a:lnTo>
                    <a:pt x="882" y="128"/>
                  </a:lnTo>
                  <a:lnTo>
                    <a:pt x="888" y="122"/>
                  </a:lnTo>
                  <a:lnTo>
                    <a:pt x="892" y="117"/>
                  </a:lnTo>
                  <a:lnTo>
                    <a:pt x="896" y="110"/>
                  </a:lnTo>
                  <a:lnTo>
                    <a:pt x="899" y="104"/>
                  </a:lnTo>
                  <a:lnTo>
                    <a:pt x="901" y="97"/>
                  </a:lnTo>
                  <a:lnTo>
                    <a:pt x="903" y="90"/>
                  </a:lnTo>
                  <a:lnTo>
                    <a:pt x="904" y="83"/>
                  </a:lnTo>
                  <a:lnTo>
                    <a:pt x="904" y="75"/>
                  </a:lnTo>
                  <a:lnTo>
                    <a:pt x="904" y="0"/>
                  </a:lnTo>
                  <a:lnTo>
                    <a:pt x="0" y="0"/>
                  </a:lnTo>
                  <a:lnTo>
                    <a:pt x="0" y="75"/>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917" name="Google Shape;917;p15"/>
          <p:cNvGrpSpPr/>
          <p:nvPr/>
        </p:nvGrpSpPr>
        <p:grpSpPr>
          <a:xfrm>
            <a:off x="3768006" y="1978391"/>
            <a:ext cx="220663" cy="287338"/>
            <a:chOff x="927100" y="1363663"/>
            <a:chExt cx="220663" cy="287338"/>
          </a:xfrm>
        </p:grpSpPr>
        <p:sp>
          <p:nvSpPr>
            <p:cNvPr id="918" name="Google Shape;918;p15"/>
            <p:cNvSpPr/>
            <p:nvPr/>
          </p:nvSpPr>
          <p:spPr>
            <a:xfrm>
              <a:off x="927100" y="1363663"/>
              <a:ext cx="220663" cy="287338"/>
            </a:xfrm>
            <a:custGeom>
              <a:avLst/>
              <a:gdLst/>
              <a:ahLst/>
              <a:cxnLst/>
              <a:rect l="l" t="t" r="r" b="b"/>
              <a:pathLst>
                <a:path w="695" h="906" extrusionOk="0">
                  <a:moveTo>
                    <a:pt x="604" y="724"/>
                  </a:moveTo>
                  <a:lnTo>
                    <a:pt x="91" y="724"/>
                  </a:lnTo>
                  <a:lnTo>
                    <a:pt x="91" y="120"/>
                  </a:lnTo>
                  <a:lnTo>
                    <a:pt x="604" y="120"/>
                  </a:lnTo>
                  <a:lnTo>
                    <a:pt x="604" y="724"/>
                  </a:lnTo>
                  <a:close/>
                  <a:moveTo>
                    <a:pt x="347" y="845"/>
                  </a:moveTo>
                  <a:lnTo>
                    <a:pt x="339" y="844"/>
                  </a:lnTo>
                  <a:lnTo>
                    <a:pt x="330" y="842"/>
                  </a:lnTo>
                  <a:lnTo>
                    <a:pt x="322" y="837"/>
                  </a:lnTo>
                  <a:lnTo>
                    <a:pt x="315" y="832"/>
                  </a:lnTo>
                  <a:lnTo>
                    <a:pt x="310" y="825"/>
                  </a:lnTo>
                  <a:lnTo>
                    <a:pt x="305" y="817"/>
                  </a:lnTo>
                  <a:lnTo>
                    <a:pt x="303" y="809"/>
                  </a:lnTo>
                  <a:lnTo>
                    <a:pt x="302" y="799"/>
                  </a:lnTo>
                  <a:lnTo>
                    <a:pt x="303" y="791"/>
                  </a:lnTo>
                  <a:lnTo>
                    <a:pt x="305" y="782"/>
                  </a:lnTo>
                  <a:lnTo>
                    <a:pt x="310" y="774"/>
                  </a:lnTo>
                  <a:lnTo>
                    <a:pt x="315" y="767"/>
                  </a:lnTo>
                  <a:lnTo>
                    <a:pt x="322" y="762"/>
                  </a:lnTo>
                  <a:lnTo>
                    <a:pt x="330" y="759"/>
                  </a:lnTo>
                  <a:lnTo>
                    <a:pt x="339" y="755"/>
                  </a:lnTo>
                  <a:lnTo>
                    <a:pt x="347" y="754"/>
                  </a:lnTo>
                  <a:lnTo>
                    <a:pt x="356" y="755"/>
                  </a:lnTo>
                  <a:lnTo>
                    <a:pt x="365" y="759"/>
                  </a:lnTo>
                  <a:lnTo>
                    <a:pt x="373" y="762"/>
                  </a:lnTo>
                  <a:lnTo>
                    <a:pt x="380" y="767"/>
                  </a:lnTo>
                  <a:lnTo>
                    <a:pt x="385" y="774"/>
                  </a:lnTo>
                  <a:lnTo>
                    <a:pt x="389" y="782"/>
                  </a:lnTo>
                  <a:lnTo>
                    <a:pt x="392" y="791"/>
                  </a:lnTo>
                  <a:lnTo>
                    <a:pt x="393" y="799"/>
                  </a:lnTo>
                  <a:lnTo>
                    <a:pt x="392" y="809"/>
                  </a:lnTo>
                  <a:lnTo>
                    <a:pt x="389" y="817"/>
                  </a:lnTo>
                  <a:lnTo>
                    <a:pt x="385" y="825"/>
                  </a:lnTo>
                  <a:lnTo>
                    <a:pt x="380" y="832"/>
                  </a:lnTo>
                  <a:lnTo>
                    <a:pt x="373" y="837"/>
                  </a:lnTo>
                  <a:lnTo>
                    <a:pt x="365" y="842"/>
                  </a:lnTo>
                  <a:lnTo>
                    <a:pt x="356" y="844"/>
                  </a:lnTo>
                  <a:lnTo>
                    <a:pt x="347" y="845"/>
                  </a:lnTo>
                  <a:close/>
                  <a:moveTo>
                    <a:pt x="347" y="53"/>
                  </a:moveTo>
                  <a:lnTo>
                    <a:pt x="352" y="53"/>
                  </a:lnTo>
                  <a:lnTo>
                    <a:pt x="356" y="55"/>
                  </a:lnTo>
                  <a:lnTo>
                    <a:pt x="360" y="57"/>
                  </a:lnTo>
                  <a:lnTo>
                    <a:pt x="363" y="59"/>
                  </a:lnTo>
                  <a:lnTo>
                    <a:pt x="366" y="63"/>
                  </a:lnTo>
                  <a:lnTo>
                    <a:pt x="368" y="67"/>
                  </a:lnTo>
                  <a:lnTo>
                    <a:pt x="370" y="70"/>
                  </a:lnTo>
                  <a:lnTo>
                    <a:pt x="370" y="76"/>
                  </a:lnTo>
                  <a:lnTo>
                    <a:pt x="370" y="80"/>
                  </a:lnTo>
                  <a:lnTo>
                    <a:pt x="368" y="85"/>
                  </a:lnTo>
                  <a:lnTo>
                    <a:pt x="366" y="88"/>
                  </a:lnTo>
                  <a:lnTo>
                    <a:pt x="363" y="91"/>
                  </a:lnTo>
                  <a:lnTo>
                    <a:pt x="360" y="95"/>
                  </a:lnTo>
                  <a:lnTo>
                    <a:pt x="356" y="96"/>
                  </a:lnTo>
                  <a:lnTo>
                    <a:pt x="352" y="98"/>
                  </a:lnTo>
                  <a:lnTo>
                    <a:pt x="347" y="98"/>
                  </a:lnTo>
                  <a:lnTo>
                    <a:pt x="343" y="98"/>
                  </a:lnTo>
                  <a:lnTo>
                    <a:pt x="339" y="96"/>
                  </a:lnTo>
                  <a:lnTo>
                    <a:pt x="335" y="95"/>
                  </a:lnTo>
                  <a:lnTo>
                    <a:pt x="331" y="91"/>
                  </a:lnTo>
                  <a:lnTo>
                    <a:pt x="329" y="88"/>
                  </a:lnTo>
                  <a:lnTo>
                    <a:pt x="326" y="85"/>
                  </a:lnTo>
                  <a:lnTo>
                    <a:pt x="325" y="80"/>
                  </a:lnTo>
                  <a:lnTo>
                    <a:pt x="325" y="76"/>
                  </a:lnTo>
                  <a:lnTo>
                    <a:pt x="325" y="70"/>
                  </a:lnTo>
                  <a:lnTo>
                    <a:pt x="326" y="67"/>
                  </a:lnTo>
                  <a:lnTo>
                    <a:pt x="329" y="63"/>
                  </a:lnTo>
                  <a:lnTo>
                    <a:pt x="331" y="59"/>
                  </a:lnTo>
                  <a:lnTo>
                    <a:pt x="335" y="57"/>
                  </a:lnTo>
                  <a:lnTo>
                    <a:pt x="339" y="55"/>
                  </a:lnTo>
                  <a:lnTo>
                    <a:pt x="343" y="54"/>
                  </a:lnTo>
                  <a:lnTo>
                    <a:pt x="347" y="53"/>
                  </a:lnTo>
                  <a:lnTo>
                    <a:pt x="347" y="53"/>
                  </a:lnTo>
                  <a:close/>
                  <a:moveTo>
                    <a:pt x="604" y="0"/>
                  </a:moveTo>
                  <a:lnTo>
                    <a:pt x="91" y="0"/>
                  </a:lnTo>
                  <a:lnTo>
                    <a:pt x="82" y="1"/>
                  </a:lnTo>
                  <a:lnTo>
                    <a:pt x="73" y="2"/>
                  </a:lnTo>
                  <a:lnTo>
                    <a:pt x="64" y="4"/>
                  </a:lnTo>
                  <a:lnTo>
                    <a:pt x="55" y="7"/>
                  </a:lnTo>
                  <a:lnTo>
                    <a:pt x="48" y="11"/>
                  </a:lnTo>
                  <a:lnTo>
                    <a:pt x="40" y="15"/>
                  </a:lnTo>
                  <a:lnTo>
                    <a:pt x="33" y="21"/>
                  </a:lnTo>
                  <a:lnTo>
                    <a:pt x="27" y="26"/>
                  </a:lnTo>
                  <a:lnTo>
                    <a:pt x="21" y="33"/>
                  </a:lnTo>
                  <a:lnTo>
                    <a:pt x="16" y="39"/>
                  </a:lnTo>
                  <a:lnTo>
                    <a:pt x="11" y="47"/>
                  </a:lnTo>
                  <a:lnTo>
                    <a:pt x="8" y="55"/>
                  </a:lnTo>
                  <a:lnTo>
                    <a:pt x="5" y="64"/>
                  </a:lnTo>
                  <a:lnTo>
                    <a:pt x="2" y="73"/>
                  </a:lnTo>
                  <a:lnTo>
                    <a:pt x="1" y="82"/>
                  </a:lnTo>
                  <a:lnTo>
                    <a:pt x="0" y="90"/>
                  </a:lnTo>
                  <a:lnTo>
                    <a:pt x="0" y="815"/>
                  </a:lnTo>
                  <a:lnTo>
                    <a:pt x="1" y="824"/>
                  </a:lnTo>
                  <a:lnTo>
                    <a:pt x="2" y="833"/>
                  </a:lnTo>
                  <a:lnTo>
                    <a:pt x="5" y="842"/>
                  </a:lnTo>
                  <a:lnTo>
                    <a:pt x="8" y="850"/>
                  </a:lnTo>
                  <a:lnTo>
                    <a:pt x="11" y="858"/>
                  </a:lnTo>
                  <a:lnTo>
                    <a:pt x="16" y="866"/>
                  </a:lnTo>
                  <a:lnTo>
                    <a:pt x="21" y="872"/>
                  </a:lnTo>
                  <a:lnTo>
                    <a:pt x="27" y="879"/>
                  </a:lnTo>
                  <a:lnTo>
                    <a:pt x="33" y="885"/>
                  </a:lnTo>
                  <a:lnTo>
                    <a:pt x="40" y="890"/>
                  </a:lnTo>
                  <a:lnTo>
                    <a:pt x="48" y="895"/>
                  </a:lnTo>
                  <a:lnTo>
                    <a:pt x="55" y="898"/>
                  </a:lnTo>
                  <a:lnTo>
                    <a:pt x="64" y="901"/>
                  </a:lnTo>
                  <a:lnTo>
                    <a:pt x="73" y="903"/>
                  </a:lnTo>
                  <a:lnTo>
                    <a:pt x="82" y="905"/>
                  </a:lnTo>
                  <a:lnTo>
                    <a:pt x="91" y="906"/>
                  </a:lnTo>
                  <a:lnTo>
                    <a:pt x="604" y="906"/>
                  </a:lnTo>
                  <a:lnTo>
                    <a:pt x="613" y="905"/>
                  </a:lnTo>
                  <a:lnTo>
                    <a:pt x="622" y="903"/>
                  </a:lnTo>
                  <a:lnTo>
                    <a:pt x="631" y="901"/>
                  </a:lnTo>
                  <a:lnTo>
                    <a:pt x="639" y="898"/>
                  </a:lnTo>
                  <a:lnTo>
                    <a:pt x="647" y="895"/>
                  </a:lnTo>
                  <a:lnTo>
                    <a:pt x="655" y="890"/>
                  </a:lnTo>
                  <a:lnTo>
                    <a:pt x="662" y="885"/>
                  </a:lnTo>
                  <a:lnTo>
                    <a:pt x="668" y="879"/>
                  </a:lnTo>
                  <a:lnTo>
                    <a:pt x="674" y="872"/>
                  </a:lnTo>
                  <a:lnTo>
                    <a:pt x="679" y="866"/>
                  </a:lnTo>
                  <a:lnTo>
                    <a:pt x="684" y="858"/>
                  </a:lnTo>
                  <a:lnTo>
                    <a:pt x="687" y="850"/>
                  </a:lnTo>
                  <a:lnTo>
                    <a:pt x="690" y="842"/>
                  </a:lnTo>
                  <a:lnTo>
                    <a:pt x="693" y="833"/>
                  </a:lnTo>
                  <a:lnTo>
                    <a:pt x="694" y="824"/>
                  </a:lnTo>
                  <a:lnTo>
                    <a:pt x="695" y="815"/>
                  </a:lnTo>
                  <a:lnTo>
                    <a:pt x="695" y="90"/>
                  </a:lnTo>
                  <a:lnTo>
                    <a:pt x="694" y="82"/>
                  </a:lnTo>
                  <a:lnTo>
                    <a:pt x="693" y="73"/>
                  </a:lnTo>
                  <a:lnTo>
                    <a:pt x="690" y="64"/>
                  </a:lnTo>
                  <a:lnTo>
                    <a:pt x="687" y="55"/>
                  </a:lnTo>
                  <a:lnTo>
                    <a:pt x="684" y="47"/>
                  </a:lnTo>
                  <a:lnTo>
                    <a:pt x="679" y="39"/>
                  </a:lnTo>
                  <a:lnTo>
                    <a:pt x="674" y="33"/>
                  </a:lnTo>
                  <a:lnTo>
                    <a:pt x="668" y="26"/>
                  </a:lnTo>
                  <a:lnTo>
                    <a:pt x="662" y="21"/>
                  </a:lnTo>
                  <a:lnTo>
                    <a:pt x="655" y="15"/>
                  </a:lnTo>
                  <a:lnTo>
                    <a:pt x="647" y="11"/>
                  </a:lnTo>
                  <a:lnTo>
                    <a:pt x="639" y="7"/>
                  </a:lnTo>
                  <a:lnTo>
                    <a:pt x="631" y="4"/>
                  </a:lnTo>
                  <a:lnTo>
                    <a:pt x="622" y="2"/>
                  </a:lnTo>
                  <a:lnTo>
                    <a:pt x="613" y="1"/>
                  </a:lnTo>
                  <a:lnTo>
                    <a:pt x="604" y="0"/>
                  </a:lnTo>
                  <a:lnTo>
                    <a:pt x="604" y="0"/>
                  </a:lnTo>
                  <a:close/>
                </a:path>
              </a:pathLst>
            </a:custGeom>
            <a:solidFill>
              <a:srgbClr val="B232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19" name="Google Shape;919;p15"/>
            <p:cNvSpPr/>
            <p:nvPr/>
          </p:nvSpPr>
          <p:spPr>
            <a:xfrm>
              <a:off x="985838" y="1430338"/>
              <a:ext cx="28575" cy="28575"/>
            </a:xfrm>
            <a:prstGeom prst="rect">
              <a:avLst/>
            </a:prstGeom>
            <a:solidFill>
              <a:srgbClr val="B232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20" name="Google Shape;920;p15"/>
            <p:cNvSpPr/>
            <p:nvPr/>
          </p:nvSpPr>
          <p:spPr>
            <a:xfrm>
              <a:off x="1023938" y="1430338"/>
              <a:ext cx="28575" cy="28575"/>
            </a:xfrm>
            <a:prstGeom prst="rect">
              <a:avLst/>
            </a:prstGeom>
            <a:solidFill>
              <a:srgbClr val="B232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21" name="Google Shape;921;p15"/>
            <p:cNvSpPr/>
            <p:nvPr/>
          </p:nvSpPr>
          <p:spPr>
            <a:xfrm>
              <a:off x="1062038" y="1430338"/>
              <a:ext cx="28575" cy="28575"/>
            </a:xfrm>
            <a:prstGeom prst="rect">
              <a:avLst/>
            </a:prstGeom>
            <a:solidFill>
              <a:srgbClr val="B232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22" name="Google Shape;922;p15"/>
            <p:cNvSpPr/>
            <p:nvPr/>
          </p:nvSpPr>
          <p:spPr>
            <a:xfrm>
              <a:off x="985838" y="1468438"/>
              <a:ext cx="28575" cy="28575"/>
            </a:xfrm>
            <a:prstGeom prst="rect">
              <a:avLst/>
            </a:prstGeom>
            <a:solidFill>
              <a:srgbClr val="B232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23" name="Google Shape;923;p15"/>
            <p:cNvSpPr/>
            <p:nvPr/>
          </p:nvSpPr>
          <p:spPr>
            <a:xfrm>
              <a:off x="1023938" y="1468438"/>
              <a:ext cx="28575" cy="28575"/>
            </a:xfrm>
            <a:prstGeom prst="rect">
              <a:avLst/>
            </a:prstGeom>
            <a:solidFill>
              <a:srgbClr val="B232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24" name="Google Shape;924;p15"/>
            <p:cNvSpPr/>
            <p:nvPr/>
          </p:nvSpPr>
          <p:spPr>
            <a:xfrm>
              <a:off x="1062038" y="1468438"/>
              <a:ext cx="28575" cy="28575"/>
            </a:xfrm>
            <a:prstGeom prst="rect">
              <a:avLst/>
            </a:prstGeom>
            <a:solidFill>
              <a:srgbClr val="B232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25" name="Google Shape;925;p15"/>
            <p:cNvSpPr/>
            <p:nvPr/>
          </p:nvSpPr>
          <p:spPr>
            <a:xfrm>
              <a:off x="985838" y="1506538"/>
              <a:ext cx="28575" cy="28575"/>
            </a:xfrm>
            <a:prstGeom prst="rect">
              <a:avLst/>
            </a:prstGeom>
            <a:solidFill>
              <a:srgbClr val="B232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26" name="Google Shape;926;p15"/>
            <p:cNvSpPr/>
            <p:nvPr/>
          </p:nvSpPr>
          <p:spPr>
            <a:xfrm>
              <a:off x="1023938" y="1506538"/>
              <a:ext cx="28575" cy="28575"/>
            </a:xfrm>
            <a:prstGeom prst="rect">
              <a:avLst/>
            </a:prstGeom>
            <a:solidFill>
              <a:srgbClr val="B232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927" name="Google Shape;927;p15"/>
          <p:cNvSpPr/>
          <p:nvPr/>
        </p:nvSpPr>
        <p:spPr>
          <a:xfrm>
            <a:off x="5969945" y="1981174"/>
            <a:ext cx="220663" cy="287338"/>
          </a:xfrm>
          <a:custGeom>
            <a:avLst/>
            <a:gdLst/>
            <a:ahLst/>
            <a:cxnLst/>
            <a:rect l="l" t="t" r="r" b="b"/>
            <a:pathLst>
              <a:path w="694" h="905" extrusionOk="0">
                <a:moveTo>
                  <a:pt x="603" y="437"/>
                </a:moveTo>
                <a:lnTo>
                  <a:pt x="602" y="447"/>
                </a:lnTo>
                <a:lnTo>
                  <a:pt x="600" y="455"/>
                </a:lnTo>
                <a:lnTo>
                  <a:pt x="595" y="463"/>
                </a:lnTo>
                <a:lnTo>
                  <a:pt x="590" y="470"/>
                </a:lnTo>
                <a:lnTo>
                  <a:pt x="583" y="475"/>
                </a:lnTo>
                <a:lnTo>
                  <a:pt x="576" y="479"/>
                </a:lnTo>
                <a:lnTo>
                  <a:pt x="568" y="483"/>
                </a:lnTo>
                <a:lnTo>
                  <a:pt x="558" y="483"/>
                </a:lnTo>
                <a:lnTo>
                  <a:pt x="135" y="483"/>
                </a:lnTo>
                <a:lnTo>
                  <a:pt x="126" y="482"/>
                </a:lnTo>
                <a:lnTo>
                  <a:pt x="119" y="479"/>
                </a:lnTo>
                <a:lnTo>
                  <a:pt x="111" y="475"/>
                </a:lnTo>
                <a:lnTo>
                  <a:pt x="104" y="470"/>
                </a:lnTo>
                <a:lnTo>
                  <a:pt x="99" y="463"/>
                </a:lnTo>
                <a:lnTo>
                  <a:pt x="94" y="455"/>
                </a:lnTo>
                <a:lnTo>
                  <a:pt x="91" y="447"/>
                </a:lnTo>
                <a:lnTo>
                  <a:pt x="91" y="437"/>
                </a:lnTo>
                <a:lnTo>
                  <a:pt x="91" y="137"/>
                </a:lnTo>
                <a:lnTo>
                  <a:pt x="91" y="127"/>
                </a:lnTo>
                <a:lnTo>
                  <a:pt x="94" y="119"/>
                </a:lnTo>
                <a:lnTo>
                  <a:pt x="99" y="111"/>
                </a:lnTo>
                <a:lnTo>
                  <a:pt x="104" y="104"/>
                </a:lnTo>
                <a:lnTo>
                  <a:pt x="111" y="99"/>
                </a:lnTo>
                <a:lnTo>
                  <a:pt x="119" y="94"/>
                </a:lnTo>
                <a:lnTo>
                  <a:pt x="126" y="92"/>
                </a:lnTo>
                <a:lnTo>
                  <a:pt x="135" y="91"/>
                </a:lnTo>
                <a:lnTo>
                  <a:pt x="558" y="91"/>
                </a:lnTo>
                <a:lnTo>
                  <a:pt x="568" y="91"/>
                </a:lnTo>
                <a:lnTo>
                  <a:pt x="576" y="94"/>
                </a:lnTo>
                <a:lnTo>
                  <a:pt x="583" y="99"/>
                </a:lnTo>
                <a:lnTo>
                  <a:pt x="590" y="104"/>
                </a:lnTo>
                <a:lnTo>
                  <a:pt x="595" y="111"/>
                </a:lnTo>
                <a:lnTo>
                  <a:pt x="600" y="119"/>
                </a:lnTo>
                <a:lnTo>
                  <a:pt x="602" y="127"/>
                </a:lnTo>
                <a:lnTo>
                  <a:pt x="603" y="137"/>
                </a:lnTo>
                <a:lnTo>
                  <a:pt x="603" y="437"/>
                </a:lnTo>
                <a:close/>
                <a:moveTo>
                  <a:pt x="558" y="634"/>
                </a:moveTo>
                <a:lnTo>
                  <a:pt x="549" y="633"/>
                </a:lnTo>
                <a:lnTo>
                  <a:pt x="540" y="630"/>
                </a:lnTo>
                <a:lnTo>
                  <a:pt x="534" y="627"/>
                </a:lnTo>
                <a:lnTo>
                  <a:pt x="526" y="621"/>
                </a:lnTo>
                <a:lnTo>
                  <a:pt x="520" y="614"/>
                </a:lnTo>
                <a:lnTo>
                  <a:pt x="517" y="607"/>
                </a:lnTo>
                <a:lnTo>
                  <a:pt x="514" y="598"/>
                </a:lnTo>
                <a:lnTo>
                  <a:pt x="513" y="589"/>
                </a:lnTo>
                <a:lnTo>
                  <a:pt x="514" y="580"/>
                </a:lnTo>
                <a:lnTo>
                  <a:pt x="517" y="571"/>
                </a:lnTo>
                <a:lnTo>
                  <a:pt x="520" y="564"/>
                </a:lnTo>
                <a:lnTo>
                  <a:pt x="526" y="557"/>
                </a:lnTo>
                <a:lnTo>
                  <a:pt x="534" y="551"/>
                </a:lnTo>
                <a:lnTo>
                  <a:pt x="540" y="547"/>
                </a:lnTo>
                <a:lnTo>
                  <a:pt x="549" y="545"/>
                </a:lnTo>
                <a:lnTo>
                  <a:pt x="558" y="544"/>
                </a:lnTo>
                <a:lnTo>
                  <a:pt x="568" y="545"/>
                </a:lnTo>
                <a:lnTo>
                  <a:pt x="576" y="547"/>
                </a:lnTo>
                <a:lnTo>
                  <a:pt x="583" y="551"/>
                </a:lnTo>
                <a:lnTo>
                  <a:pt x="590" y="557"/>
                </a:lnTo>
                <a:lnTo>
                  <a:pt x="595" y="564"/>
                </a:lnTo>
                <a:lnTo>
                  <a:pt x="600" y="571"/>
                </a:lnTo>
                <a:lnTo>
                  <a:pt x="602" y="580"/>
                </a:lnTo>
                <a:lnTo>
                  <a:pt x="603" y="589"/>
                </a:lnTo>
                <a:lnTo>
                  <a:pt x="602" y="598"/>
                </a:lnTo>
                <a:lnTo>
                  <a:pt x="600" y="607"/>
                </a:lnTo>
                <a:lnTo>
                  <a:pt x="595" y="614"/>
                </a:lnTo>
                <a:lnTo>
                  <a:pt x="590" y="621"/>
                </a:lnTo>
                <a:lnTo>
                  <a:pt x="583" y="627"/>
                </a:lnTo>
                <a:lnTo>
                  <a:pt x="576" y="631"/>
                </a:lnTo>
                <a:lnTo>
                  <a:pt x="568" y="633"/>
                </a:lnTo>
                <a:lnTo>
                  <a:pt x="558" y="634"/>
                </a:lnTo>
                <a:lnTo>
                  <a:pt x="558" y="634"/>
                </a:lnTo>
                <a:close/>
                <a:moveTo>
                  <a:pt x="437" y="680"/>
                </a:moveTo>
                <a:lnTo>
                  <a:pt x="428" y="679"/>
                </a:lnTo>
                <a:lnTo>
                  <a:pt x="420" y="675"/>
                </a:lnTo>
                <a:lnTo>
                  <a:pt x="412" y="672"/>
                </a:lnTo>
                <a:lnTo>
                  <a:pt x="405" y="666"/>
                </a:lnTo>
                <a:lnTo>
                  <a:pt x="400" y="660"/>
                </a:lnTo>
                <a:lnTo>
                  <a:pt x="396" y="652"/>
                </a:lnTo>
                <a:lnTo>
                  <a:pt x="393" y="643"/>
                </a:lnTo>
                <a:lnTo>
                  <a:pt x="392" y="634"/>
                </a:lnTo>
                <a:lnTo>
                  <a:pt x="393" y="624"/>
                </a:lnTo>
                <a:lnTo>
                  <a:pt x="396" y="617"/>
                </a:lnTo>
                <a:lnTo>
                  <a:pt x="400" y="609"/>
                </a:lnTo>
                <a:lnTo>
                  <a:pt x="405" y="602"/>
                </a:lnTo>
                <a:lnTo>
                  <a:pt x="412" y="597"/>
                </a:lnTo>
                <a:lnTo>
                  <a:pt x="420" y="592"/>
                </a:lnTo>
                <a:lnTo>
                  <a:pt x="428" y="590"/>
                </a:lnTo>
                <a:lnTo>
                  <a:pt x="437" y="589"/>
                </a:lnTo>
                <a:lnTo>
                  <a:pt x="446" y="590"/>
                </a:lnTo>
                <a:lnTo>
                  <a:pt x="455" y="592"/>
                </a:lnTo>
                <a:lnTo>
                  <a:pt x="463" y="597"/>
                </a:lnTo>
                <a:lnTo>
                  <a:pt x="469" y="602"/>
                </a:lnTo>
                <a:lnTo>
                  <a:pt x="475" y="609"/>
                </a:lnTo>
                <a:lnTo>
                  <a:pt x="479" y="617"/>
                </a:lnTo>
                <a:lnTo>
                  <a:pt x="482" y="624"/>
                </a:lnTo>
                <a:lnTo>
                  <a:pt x="483" y="634"/>
                </a:lnTo>
                <a:lnTo>
                  <a:pt x="482" y="643"/>
                </a:lnTo>
                <a:lnTo>
                  <a:pt x="479" y="652"/>
                </a:lnTo>
                <a:lnTo>
                  <a:pt x="475" y="660"/>
                </a:lnTo>
                <a:lnTo>
                  <a:pt x="469" y="666"/>
                </a:lnTo>
                <a:lnTo>
                  <a:pt x="463" y="672"/>
                </a:lnTo>
                <a:lnTo>
                  <a:pt x="455" y="675"/>
                </a:lnTo>
                <a:lnTo>
                  <a:pt x="446" y="679"/>
                </a:lnTo>
                <a:lnTo>
                  <a:pt x="437" y="680"/>
                </a:lnTo>
                <a:lnTo>
                  <a:pt x="437" y="680"/>
                </a:lnTo>
                <a:close/>
                <a:moveTo>
                  <a:pt x="430" y="784"/>
                </a:moveTo>
                <a:lnTo>
                  <a:pt x="369" y="814"/>
                </a:lnTo>
                <a:lnTo>
                  <a:pt x="365" y="815"/>
                </a:lnTo>
                <a:lnTo>
                  <a:pt x="362" y="815"/>
                </a:lnTo>
                <a:lnTo>
                  <a:pt x="358" y="815"/>
                </a:lnTo>
                <a:lnTo>
                  <a:pt x="354" y="812"/>
                </a:lnTo>
                <a:lnTo>
                  <a:pt x="351" y="810"/>
                </a:lnTo>
                <a:lnTo>
                  <a:pt x="349" y="807"/>
                </a:lnTo>
                <a:lnTo>
                  <a:pt x="348" y="804"/>
                </a:lnTo>
                <a:lnTo>
                  <a:pt x="347" y="801"/>
                </a:lnTo>
                <a:lnTo>
                  <a:pt x="348" y="798"/>
                </a:lnTo>
                <a:lnTo>
                  <a:pt x="348" y="795"/>
                </a:lnTo>
                <a:lnTo>
                  <a:pt x="349" y="793"/>
                </a:lnTo>
                <a:lnTo>
                  <a:pt x="351" y="790"/>
                </a:lnTo>
                <a:lnTo>
                  <a:pt x="353" y="788"/>
                </a:lnTo>
                <a:lnTo>
                  <a:pt x="355" y="787"/>
                </a:lnTo>
                <a:lnTo>
                  <a:pt x="415" y="756"/>
                </a:lnTo>
                <a:lnTo>
                  <a:pt x="419" y="755"/>
                </a:lnTo>
                <a:lnTo>
                  <a:pt x="422" y="755"/>
                </a:lnTo>
                <a:lnTo>
                  <a:pt x="424" y="755"/>
                </a:lnTo>
                <a:lnTo>
                  <a:pt x="427" y="756"/>
                </a:lnTo>
                <a:lnTo>
                  <a:pt x="430" y="757"/>
                </a:lnTo>
                <a:lnTo>
                  <a:pt x="432" y="758"/>
                </a:lnTo>
                <a:lnTo>
                  <a:pt x="434" y="760"/>
                </a:lnTo>
                <a:lnTo>
                  <a:pt x="436" y="763"/>
                </a:lnTo>
                <a:lnTo>
                  <a:pt x="437" y="766"/>
                </a:lnTo>
                <a:lnTo>
                  <a:pt x="437" y="769"/>
                </a:lnTo>
                <a:lnTo>
                  <a:pt x="437" y="772"/>
                </a:lnTo>
                <a:lnTo>
                  <a:pt x="437" y="775"/>
                </a:lnTo>
                <a:lnTo>
                  <a:pt x="435" y="777"/>
                </a:lnTo>
                <a:lnTo>
                  <a:pt x="434" y="779"/>
                </a:lnTo>
                <a:lnTo>
                  <a:pt x="432" y="781"/>
                </a:lnTo>
                <a:lnTo>
                  <a:pt x="430" y="784"/>
                </a:lnTo>
                <a:lnTo>
                  <a:pt x="430" y="784"/>
                </a:lnTo>
                <a:close/>
                <a:moveTo>
                  <a:pt x="323" y="784"/>
                </a:moveTo>
                <a:lnTo>
                  <a:pt x="264" y="814"/>
                </a:lnTo>
                <a:lnTo>
                  <a:pt x="260" y="815"/>
                </a:lnTo>
                <a:lnTo>
                  <a:pt x="257" y="815"/>
                </a:lnTo>
                <a:lnTo>
                  <a:pt x="253" y="815"/>
                </a:lnTo>
                <a:lnTo>
                  <a:pt x="248" y="812"/>
                </a:lnTo>
                <a:lnTo>
                  <a:pt x="246" y="810"/>
                </a:lnTo>
                <a:lnTo>
                  <a:pt x="243" y="807"/>
                </a:lnTo>
                <a:lnTo>
                  <a:pt x="242" y="804"/>
                </a:lnTo>
                <a:lnTo>
                  <a:pt x="242" y="801"/>
                </a:lnTo>
                <a:lnTo>
                  <a:pt x="242" y="798"/>
                </a:lnTo>
                <a:lnTo>
                  <a:pt x="243" y="795"/>
                </a:lnTo>
                <a:lnTo>
                  <a:pt x="244" y="793"/>
                </a:lnTo>
                <a:lnTo>
                  <a:pt x="245" y="790"/>
                </a:lnTo>
                <a:lnTo>
                  <a:pt x="247" y="788"/>
                </a:lnTo>
                <a:lnTo>
                  <a:pt x="249" y="787"/>
                </a:lnTo>
                <a:lnTo>
                  <a:pt x="310" y="756"/>
                </a:lnTo>
                <a:lnTo>
                  <a:pt x="313" y="755"/>
                </a:lnTo>
                <a:lnTo>
                  <a:pt x="316" y="755"/>
                </a:lnTo>
                <a:lnTo>
                  <a:pt x="319" y="755"/>
                </a:lnTo>
                <a:lnTo>
                  <a:pt x="321" y="756"/>
                </a:lnTo>
                <a:lnTo>
                  <a:pt x="324" y="757"/>
                </a:lnTo>
                <a:lnTo>
                  <a:pt x="327" y="758"/>
                </a:lnTo>
                <a:lnTo>
                  <a:pt x="329" y="760"/>
                </a:lnTo>
                <a:lnTo>
                  <a:pt x="330" y="763"/>
                </a:lnTo>
                <a:lnTo>
                  <a:pt x="331" y="766"/>
                </a:lnTo>
                <a:lnTo>
                  <a:pt x="332" y="769"/>
                </a:lnTo>
                <a:lnTo>
                  <a:pt x="332" y="772"/>
                </a:lnTo>
                <a:lnTo>
                  <a:pt x="331" y="775"/>
                </a:lnTo>
                <a:lnTo>
                  <a:pt x="330" y="777"/>
                </a:lnTo>
                <a:lnTo>
                  <a:pt x="329" y="779"/>
                </a:lnTo>
                <a:lnTo>
                  <a:pt x="327" y="781"/>
                </a:lnTo>
                <a:lnTo>
                  <a:pt x="323" y="784"/>
                </a:lnTo>
                <a:lnTo>
                  <a:pt x="323" y="784"/>
                </a:lnTo>
                <a:close/>
                <a:moveTo>
                  <a:pt x="226" y="634"/>
                </a:moveTo>
                <a:lnTo>
                  <a:pt x="181" y="634"/>
                </a:lnTo>
                <a:lnTo>
                  <a:pt x="181" y="680"/>
                </a:lnTo>
                <a:lnTo>
                  <a:pt x="181" y="682"/>
                </a:lnTo>
                <a:lnTo>
                  <a:pt x="180" y="685"/>
                </a:lnTo>
                <a:lnTo>
                  <a:pt x="178" y="687"/>
                </a:lnTo>
                <a:lnTo>
                  <a:pt x="176" y="690"/>
                </a:lnTo>
                <a:lnTo>
                  <a:pt x="174" y="692"/>
                </a:lnTo>
                <a:lnTo>
                  <a:pt x="172" y="693"/>
                </a:lnTo>
                <a:lnTo>
                  <a:pt x="169" y="694"/>
                </a:lnTo>
                <a:lnTo>
                  <a:pt x="166" y="694"/>
                </a:lnTo>
                <a:lnTo>
                  <a:pt x="163" y="694"/>
                </a:lnTo>
                <a:lnTo>
                  <a:pt x="160" y="693"/>
                </a:lnTo>
                <a:lnTo>
                  <a:pt x="157" y="692"/>
                </a:lnTo>
                <a:lnTo>
                  <a:pt x="155" y="690"/>
                </a:lnTo>
                <a:lnTo>
                  <a:pt x="153" y="687"/>
                </a:lnTo>
                <a:lnTo>
                  <a:pt x="152" y="685"/>
                </a:lnTo>
                <a:lnTo>
                  <a:pt x="151" y="682"/>
                </a:lnTo>
                <a:lnTo>
                  <a:pt x="151" y="680"/>
                </a:lnTo>
                <a:lnTo>
                  <a:pt x="151" y="634"/>
                </a:lnTo>
                <a:lnTo>
                  <a:pt x="105" y="634"/>
                </a:lnTo>
                <a:lnTo>
                  <a:pt x="102" y="633"/>
                </a:lnTo>
                <a:lnTo>
                  <a:pt x="100" y="633"/>
                </a:lnTo>
                <a:lnTo>
                  <a:pt x="98" y="631"/>
                </a:lnTo>
                <a:lnTo>
                  <a:pt x="96" y="630"/>
                </a:lnTo>
                <a:lnTo>
                  <a:pt x="93" y="628"/>
                </a:lnTo>
                <a:lnTo>
                  <a:pt x="92" y="624"/>
                </a:lnTo>
                <a:lnTo>
                  <a:pt x="91" y="622"/>
                </a:lnTo>
                <a:lnTo>
                  <a:pt x="91" y="619"/>
                </a:lnTo>
                <a:lnTo>
                  <a:pt x="91" y="616"/>
                </a:lnTo>
                <a:lnTo>
                  <a:pt x="92" y="613"/>
                </a:lnTo>
                <a:lnTo>
                  <a:pt x="93" y="610"/>
                </a:lnTo>
                <a:lnTo>
                  <a:pt x="96" y="608"/>
                </a:lnTo>
                <a:lnTo>
                  <a:pt x="98" y="607"/>
                </a:lnTo>
                <a:lnTo>
                  <a:pt x="100" y="606"/>
                </a:lnTo>
                <a:lnTo>
                  <a:pt x="102" y="604"/>
                </a:lnTo>
                <a:lnTo>
                  <a:pt x="105" y="603"/>
                </a:lnTo>
                <a:lnTo>
                  <a:pt x="151" y="603"/>
                </a:lnTo>
                <a:lnTo>
                  <a:pt x="151" y="559"/>
                </a:lnTo>
                <a:lnTo>
                  <a:pt x="151" y="556"/>
                </a:lnTo>
                <a:lnTo>
                  <a:pt x="152" y="552"/>
                </a:lnTo>
                <a:lnTo>
                  <a:pt x="153" y="550"/>
                </a:lnTo>
                <a:lnTo>
                  <a:pt x="155" y="548"/>
                </a:lnTo>
                <a:lnTo>
                  <a:pt x="157" y="546"/>
                </a:lnTo>
                <a:lnTo>
                  <a:pt x="160" y="545"/>
                </a:lnTo>
                <a:lnTo>
                  <a:pt x="163" y="544"/>
                </a:lnTo>
                <a:lnTo>
                  <a:pt x="166" y="544"/>
                </a:lnTo>
                <a:lnTo>
                  <a:pt x="169" y="544"/>
                </a:lnTo>
                <a:lnTo>
                  <a:pt x="172" y="545"/>
                </a:lnTo>
                <a:lnTo>
                  <a:pt x="174" y="546"/>
                </a:lnTo>
                <a:lnTo>
                  <a:pt x="176" y="548"/>
                </a:lnTo>
                <a:lnTo>
                  <a:pt x="178" y="550"/>
                </a:lnTo>
                <a:lnTo>
                  <a:pt x="180" y="552"/>
                </a:lnTo>
                <a:lnTo>
                  <a:pt x="181" y="556"/>
                </a:lnTo>
                <a:lnTo>
                  <a:pt x="181" y="559"/>
                </a:lnTo>
                <a:lnTo>
                  <a:pt x="181" y="603"/>
                </a:lnTo>
                <a:lnTo>
                  <a:pt x="226" y="603"/>
                </a:lnTo>
                <a:lnTo>
                  <a:pt x="229" y="604"/>
                </a:lnTo>
                <a:lnTo>
                  <a:pt x="233" y="606"/>
                </a:lnTo>
                <a:lnTo>
                  <a:pt x="235" y="607"/>
                </a:lnTo>
                <a:lnTo>
                  <a:pt x="237" y="608"/>
                </a:lnTo>
                <a:lnTo>
                  <a:pt x="239" y="610"/>
                </a:lnTo>
                <a:lnTo>
                  <a:pt x="240" y="613"/>
                </a:lnTo>
                <a:lnTo>
                  <a:pt x="242" y="616"/>
                </a:lnTo>
                <a:lnTo>
                  <a:pt x="242" y="619"/>
                </a:lnTo>
                <a:lnTo>
                  <a:pt x="242" y="622"/>
                </a:lnTo>
                <a:lnTo>
                  <a:pt x="240" y="624"/>
                </a:lnTo>
                <a:lnTo>
                  <a:pt x="239" y="628"/>
                </a:lnTo>
                <a:lnTo>
                  <a:pt x="237" y="630"/>
                </a:lnTo>
                <a:lnTo>
                  <a:pt x="235" y="631"/>
                </a:lnTo>
                <a:lnTo>
                  <a:pt x="233" y="633"/>
                </a:lnTo>
                <a:lnTo>
                  <a:pt x="229" y="633"/>
                </a:lnTo>
                <a:lnTo>
                  <a:pt x="226" y="634"/>
                </a:lnTo>
                <a:lnTo>
                  <a:pt x="226" y="634"/>
                </a:lnTo>
                <a:close/>
                <a:moveTo>
                  <a:pt x="619" y="0"/>
                </a:moveTo>
                <a:lnTo>
                  <a:pt x="76" y="0"/>
                </a:lnTo>
                <a:lnTo>
                  <a:pt x="68" y="0"/>
                </a:lnTo>
                <a:lnTo>
                  <a:pt x="60" y="2"/>
                </a:lnTo>
                <a:lnTo>
                  <a:pt x="53" y="4"/>
                </a:lnTo>
                <a:lnTo>
                  <a:pt x="46" y="6"/>
                </a:lnTo>
                <a:lnTo>
                  <a:pt x="39" y="9"/>
                </a:lnTo>
                <a:lnTo>
                  <a:pt x="34" y="13"/>
                </a:lnTo>
                <a:lnTo>
                  <a:pt x="28" y="17"/>
                </a:lnTo>
                <a:lnTo>
                  <a:pt x="23" y="23"/>
                </a:lnTo>
                <a:lnTo>
                  <a:pt x="17" y="28"/>
                </a:lnTo>
                <a:lnTo>
                  <a:pt x="13" y="34"/>
                </a:lnTo>
                <a:lnTo>
                  <a:pt x="9" y="40"/>
                </a:lnTo>
                <a:lnTo>
                  <a:pt x="6" y="47"/>
                </a:lnTo>
                <a:lnTo>
                  <a:pt x="4" y="54"/>
                </a:lnTo>
                <a:lnTo>
                  <a:pt x="2" y="60"/>
                </a:lnTo>
                <a:lnTo>
                  <a:pt x="0" y="68"/>
                </a:lnTo>
                <a:lnTo>
                  <a:pt x="0" y="76"/>
                </a:lnTo>
                <a:lnTo>
                  <a:pt x="0" y="830"/>
                </a:lnTo>
                <a:lnTo>
                  <a:pt x="0" y="838"/>
                </a:lnTo>
                <a:lnTo>
                  <a:pt x="2" y="846"/>
                </a:lnTo>
                <a:lnTo>
                  <a:pt x="4" y="852"/>
                </a:lnTo>
                <a:lnTo>
                  <a:pt x="6" y="860"/>
                </a:lnTo>
                <a:lnTo>
                  <a:pt x="9" y="866"/>
                </a:lnTo>
                <a:lnTo>
                  <a:pt x="13" y="872"/>
                </a:lnTo>
                <a:lnTo>
                  <a:pt x="17" y="878"/>
                </a:lnTo>
                <a:lnTo>
                  <a:pt x="23" y="883"/>
                </a:lnTo>
                <a:lnTo>
                  <a:pt x="28" y="889"/>
                </a:lnTo>
                <a:lnTo>
                  <a:pt x="34" y="893"/>
                </a:lnTo>
                <a:lnTo>
                  <a:pt x="39" y="897"/>
                </a:lnTo>
                <a:lnTo>
                  <a:pt x="46" y="900"/>
                </a:lnTo>
                <a:lnTo>
                  <a:pt x="53" y="902"/>
                </a:lnTo>
                <a:lnTo>
                  <a:pt x="60" y="904"/>
                </a:lnTo>
                <a:lnTo>
                  <a:pt x="68" y="905"/>
                </a:lnTo>
                <a:lnTo>
                  <a:pt x="76" y="905"/>
                </a:lnTo>
                <a:lnTo>
                  <a:pt x="498" y="905"/>
                </a:lnTo>
                <a:lnTo>
                  <a:pt x="513" y="904"/>
                </a:lnTo>
                <a:lnTo>
                  <a:pt x="528" y="902"/>
                </a:lnTo>
                <a:lnTo>
                  <a:pt x="544" y="898"/>
                </a:lnTo>
                <a:lnTo>
                  <a:pt x="559" y="892"/>
                </a:lnTo>
                <a:lnTo>
                  <a:pt x="573" y="885"/>
                </a:lnTo>
                <a:lnTo>
                  <a:pt x="588" y="877"/>
                </a:lnTo>
                <a:lnTo>
                  <a:pt x="601" y="868"/>
                </a:lnTo>
                <a:lnTo>
                  <a:pt x="612" y="859"/>
                </a:lnTo>
                <a:lnTo>
                  <a:pt x="647" y="824"/>
                </a:lnTo>
                <a:lnTo>
                  <a:pt x="656" y="812"/>
                </a:lnTo>
                <a:lnTo>
                  <a:pt x="665" y="799"/>
                </a:lnTo>
                <a:lnTo>
                  <a:pt x="674" y="786"/>
                </a:lnTo>
                <a:lnTo>
                  <a:pt x="681" y="770"/>
                </a:lnTo>
                <a:lnTo>
                  <a:pt x="686" y="755"/>
                </a:lnTo>
                <a:lnTo>
                  <a:pt x="691" y="739"/>
                </a:lnTo>
                <a:lnTo>
                  <a:pt x="693" y="724"/>
                </a:lnTo>
                <a:lnTo>
                  <a:pt x="694" y="710"/>
                </a:lnTo>
                <a:lnTo>
                  <a:pt x="694" y="76"/>
                </a:lnTo>
                <a:lnTo>
                  <a:pt x="694" y="68"/>
                </a:lnTo>
                <a:lnTo>
                  <a:pt x="693" y="60"/>
                </a:lnTo>
                <a:lnTo>
                  <a:pt x="691" y="54"/>
                </a:lnTo>
                <a:lnTo>
                  <a:pt x="688" y="46"/>
                </a:lnTo>
                <a:lnTo>
                  <a:pt x="685" y="40"/>
                </a:lnTo>
                <a:lnTo>
                  <a:pt x="681" y="34"/>
                </a:lnTo>
                <a:lnTo>
                  <a:pt x="677" y="28"/>
                </a:lnTo>
                <a:lnTo>
                  <a:pt x="672" y="23"/>
                </a:lnTo>
                <a:lnTo>
                  <a:pt x="666" y="17"/>
                </a:lnTo>
                <a:lnTo>
                  <a:pt x="661" y="13"/>
                </a:lnTo>
                <a:lnTo>
                  <a:pt x="654" y="9"/>
                </a:lnTo>
                <a:lnTo>
                  <a:pt x="647" y="6"/>
                </a:lnTo>
                <a:lnTo>
                  <a:pt x="641" y="4"/>
                </a:lnTo>
                <a:lnTo>
                  <a:pt x="634" y="2"/>
                </a:lnTo>
                <a:lnTo>
                  <a:pt x="626" y="0"/>
                </a:lnTo>
                <a:lnTo>
                  <a:pt x="619" y="0"/>
                </a:lnTo>
                <a:lnTo>
                  <a:pt x="619" y="0"/>
                </a:lnTo>
                <a:close/>
              </a:path>
            </a:pathLst>
          </a:custGeom>
          <a:solidFill>
            <a:srgbClr val="76210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928" name="Google Shape;928;p15"/>
          <p:cNvGrpSpPr/>
          <p:nvPr/>
        </p:nvGrpSpPr>
        <p:grpSpPr>
          <a:xfrm>
            <a:off x="1533525" y="3554821"/>
            <a:ext cx="285750" cy="285750"/>
            <a:chOff x="10460038" y="4197350"/>
            <a:chExt cx="285750" cy="285750"/>
          </a:xfrm>
        </p:grpSpPr>
        <p:sp>
          <p:nvSpPr>
            <p:cNvPr id="929" name="Google Shape;929;p15"/>
            <p:cNvSpPr/>
            <p:nvPr/>
          </p:nvSpPr>
          <p:spPr>
            <a:xfrm>
              <a:off x="10531475" y="4268788"/>
              <a:ext cx="142875" cy="142875"/>
            </a:xfrm>
            <a:custGeom>
              <a:avLst/>
              <a:gdLst/>
              <a:ahLst/>
              <a:cxnLst/>
              <a:rect l="l" t="t" r="r" b="b"/>
              <a:pathLst>
                <a:path w="449" h="448" extrusionOk="0">
                  <a:moveTo>
                    <a:pt x="224" y="448"/>
                  </a:moveTo>
                  <a:lnTo>
                    <a:pt x="236" y="448"/>
                  </a:lnTo>
                  <a:lnTo>
                    <a:pt x="247" y="447"/>
                  </a:lnTo>
                  <a:lnTo>
                    <a:pt x="259" y="446"/>
                  </a:lnTo>
                  <a:lnTo>
                    <a:pt x="269" y="444"/>
                  </a:lnTo>
                  <a:lnTo>
                    <a:pt x="280" y="442"/>
                  </a:lnTo>
                  <a:lnTo>
                    <a:pt x="291" y="439"/>
                  </a:lnTo>
                  <a:lnTo>
                    <a:pt x="301" y="436"/>
                  </a:lnTo>
                  <a:lnTo>
                    <a:pt x="312" y="431"/>
                  </a:lnTo>
                  <a:lnTo>
                    <a:pt x="331" y="422"/>
                  </a:lnTo>
                  <a:lnTo>
                    <a:pt x="349" y="410"/>
                  </a:lnTo>
                  <a:lnTo>
                    <a:pt x="367" y="397"/>
                  </a:lnTo>
                  <a:lnTo>
                    <a:pt x="383" y="383"/>
                  </a:lnTo>
                  <a:lnTo>
                    <a:pt x="398" y="367"/>
                  </a:lnTo>
                  <a:lnTo>
                    <a:pt x="410" y="350"/>
                  </a:lnTo>
                  <a:lnTo>
                    <a:pt x="421" y="332"/>
                  </a:lnTo>
                  <a:lnTo>
                    <a:pt x="431" y="311"/>
                  </a:lnTo>
                  <a:lnTo>
                    <a:pt x="435" y="302"/>
                  </a:lnTo>
                  <a:lnTo>
                    <a:pt x="438" y="291"/>
                  </a:lnTo>
                  <a:lnTo>
                    <a:pt x="441" y="280"/>
                  </a:lnTo>
                  <a:lnTo>
                    <a:pt x="444" y="270"/>
                  </a:lnTo>
                  <a:lnTo>
                    <a:pt x="446" y="259"/>
                  </a:lnTo>
                  <a:lnTo>
                    <a:pt x="448" y="247"/>
                  </a:lnTo>
                  <a:lnTo>
                    <a:pt x="448" y="235"/>
                  </a:lnTo>
                  <a:lnTo>
                    <a:pt x="449" y="225"/>
                  </a:lnTo>
                  <a:lnTo>
                    <a:pt x="448" y="213"/>
                  </a:lnTo>
                  <a:lnTo>
                    <a:pt x="448" y="201"/>
                  </a:lnTo>
                  <a:lnTo>
                    <a:pt x="446" y="191"/>
                  </a:lnTo>
                  <a:lnTo>
                    <a:pt x="444" y="179"/>
                  </a:lnTo>
                  <a:lnTo>
                    <a:pt x="441" y="168"/>
                  </a:lnTo>
                  <a:lnTo>
                    <a:pt x="438" y="157"/>
                  </a:lnTo>
                  <a:lnTo>
                    <a:pt x="435" y="148"/>
                  </a:lnTo>
                  <a:lnTo>
                    <a:pt x="431" y="137"/>
                  </a:lnTo>
                  <a:lnTo>
                    <a:pt x="421" y="118"/>
                  </a:lnTo>
                  <a:lnTo>
                    <a:pt x="410" y="99"/>
                  </a:lnTo>
                  <a:lnTo>
                    <a:pt x="398" y="81"/>
                  </a:lnTo>
                  <a:lnTo>
                    <a:pt x="383" y="65"/>
                  </a:lnTo>
                  <a:lnTo>
                    <a:pt x="367" y="51"/>
                  </a:lnTo>
                  <a:lnTo>
                    <a:pt x="349" y="39"/>
                  </a:lnTo>
                  <a:lnTo>
                    <a:pt x="331" y="27"/>
                  </a:lnTo>
                  <a:lnTo>
                    <a:pt x="312" y="17"/>
                  </a:lnTo>
                  <a:lnTo>
                    <a:pt x="301" y="14"/>
                  </a:lnTo>
                  <a:lnTo>
                    <a:pt x="291" y="10"/>
                  </a:lnTo>
                  <a:lnTo>
                    <a:pt x="280" y="7"/>
                  </a:lnTo>
                  <a:lnTo>
                    <a:pt x="269" y="4"/>
                  </a:lnTo>
                  <a:lnTo>
                    <a:pt x="259" y="2"/>
                  </a:lnTo>
                  <a:lnTo>
                    <a:pt x="247" y="1"/>
                  </a:lnTo>
                  <a:lnTo>
                    <a:pt x="236" y="0"/>
                  </a:lnTo>
                  <a:lnTo>
                    <a:pt x="224" y="0"/>
                  </a:lnTo>
                  <a:lnTo>
                    <a:pt x="212" y="0"/>
                  </a:lnTo>
                  <a:lnTo>
                    <a:pt x="202" y="1"/>
                  </a:lnTo>
                  <a:lnTo>
                    <a:pt x="190" y="2"/>
                  </a:lnTo>
                  <a:lnTo>
                    <a:pt x="179" y="4"/>
                  </a:lnTo>
                  <a:lnTo>
                    <a:pt x="169" y="7"/>
                  </a:lnTo>
                  <a:lnTo>
                    <a:pt x="158" y="10"/>
                  </a:lnTo>
                  <a:lnTo>
                    <a:pt x="147" y="14"/>
                  </a:lnTo>
                  <a:lnTo>
                    <a:pt x="137" y="17"/>
                  </a:lnTo>
                  <a:lnTo>
                    <a:pt x="117" y="27"/>
                  </a:lnTo>
                  <a:lnTo>
                    <a:pt x="99" y="39"/>
                  </a:lnTo>
                  <a:lnTo>
                    <a:pt x="82" y="51"/>
                  </a:lnTo>
                  <a:lnTo>
                    <a:pt x="66" y="65"/>
                  </a:lnTo>
                  <a:lnTo>
                    <a:pt x="51" y="81"/>
                  </a:lnTo>
                  <a:lnTo>
                    <a:pt x="38" y="99"/>
                  </a:lnTo>
                  <a:lnTo>
                    <a:pt x="27" y="118"/>
                  </a:lnTo>
                  <a:lnTo>
                    <a:pt x="18" y="137"/>
                  </a:lnTo>
                  <a:lnTo>
                    <a:pt x="13" y="148"/>
                  </a:lnTo>
                  <a:lnTo>
                    <a:pt x="10" y="157"/>
                  </a:lnTo>
                  <a:lnTo>
                    <a:pt x="7" y="168"/>
                  </a:lnTo>
                  <a:lnTo>
                    <a:pt x="5" y="179"/>
                  </a:lnTo>
                  <a:lnTo>
                    <a:pt x="3" y="191"/>
                  </a:lnTo>
                  <a:lnTo>
                    <a:pt x="1" y="201"/>
                  </a:lnTo>
                  <a:lnTo>
                    <a:pt x="1" y="213"/>
                  </a:lnTo>
                  <a:lnTo>
                    <a:pt x="0" y="225"/>
                  </a:lnTo>
                  <a:lnTo>
                    <a:pt x="1" y="235"/>
                  </a:lnTo>
                  <a:lnTo>
                    <a:pt x="1" y="247"/>
                  </a:lnTo>
                  <a:lnTo>
                    <a:pt x="3" y="259"/>
                  </a:lnTo>
                  <a:lnTo>
                    <a:pt x="5" y="270"/>
                  </a:lnTo>
                  <a:lnTo>
                    <a:pt x="7" y="280"/>
                  </a:lnTo>
                  <a:lnTo>
                    <a:pt x="10" y="291"/>
                  </a:lnTo>
                  <a:lnTo>
                    <a:pt x="13" y="302"/>
                  </a:lnTo>
                  <a:lnTo>
                    <a:pt x="18" y="311"/>
                  </a:lnTo>
                  <a:lnTo>
                    <a:pt x="27" y="332"/>
                  </a:lnTo>
                  <a:lnTo>
                    <a:pt x="38" y="350"/>
                  </a:lnTo>
                  <a:lnTo>
                    <a:pt x="51" y="367"/>
                  </a:lnTo>
                  <a:lnTo>
                    <a:pt x="66" y="383"/>
                  </a:lnTo>
                  <a:lnTo>
                    <a:pt x="82" y="397"/>
                  </a:lnTo>
                  <a:lnTo>
                    <a:pt x="99" y="410"/>
                  </a:lnTo>
                  <a:lnTo>
                    <a:pt x="117" y="422"/>
                  </a:lnTo>
                  <a:lnTo>
                    <a:pt x="137" y="431"/>
                  </a:lnTo>
                  <a:lnTo>
                    <a:pt x="147" y="436"/>
                  </a:lnTo>
                  <a:lnTo>
                    <a:pt x="158" y="439"/>
                  </a:lnTo>
                  <a:lnTo>
                    <a:pt x="169" y="442"/>
                  </a:lnTo>
                  <a:lnTo>
                    <a:pt x="179" y="444"/>
                  </a:lnTo>
                  <a:lnTo>
                    <a:pt x="190" y="446"/>
                  </a:lnTo>
                  <a:lnTo>
                    <a:pt x="202" y="447"/>
                  </a:lnTo>
                  <a:lnTo>
                    <a:pt x="212" y="448"/>
                  </a:lnTo>
                  <a:lnTo>
                    <a:pt x="224" y="44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30" name="Google Shape;930;p15"/>
            <p:cNvSpPr/>
            <p:nvPr/>
          </p:nvSpPr>
          <p:spPr>
            <a:xfrm>
              <a:off x="10460038" y="4197350"/>
              <a:ext cx="285750" cy="196850"/>
            </a:xfrm>
            <a:custGeom>
              <a:avLst/>
              <a:gdLst/>
              <a:ahLst/>
              <a:cxnLst/>
              <a:rect l="l" t="t" r="r" b="b"/>
              <a:pathLst>
                <a:path w="898" h="616" extrusionOk="0">
                  <a:moveTo>
                    <a:pt x="747" y="284"/>
                  </a:moveTo>
                  <a:lnTo>
                    <a:pt x="746" y="270"/>
                  </a:lnTo>
                  <a:lnTo>
                    <a:pt x="744" y="255"/>
                  </a:lnTo>
                  <a:lnTo>
                    <a:pt x="741" y="241"/>
                  </a:lnTo>
                  <a:lnTo>
                    <a:pt x="738" y="227"/>
                  </a:lnTo>
                  <a:lnTo>
                    <a:pt x="735" y="213"/>
                  </a:lnTo>
                  <a:lnTo>
                    <a:pt x="730" y="199"/>
                  </a:lnTo>
                  <a:lnTo>
                    <a:pt x="725" y="187"/>
                  </a:lnTo>
                  <a:lnTo>
                    <a:pt x="720" y="174"/>
                  </a:lnTo>
                  <a:lnTo>
                    <a:pt x="714" y="161"/>
                  </a:lnTo>
                  <a:lnTo>
                    <a:pt x="706" y="148"/>
                  </a:lnTo>
                  <a:lnTo>
                    <a:pt x="699" y="136"/>
                  </a:lnTo>
                  <a:lnTo>
                    <a:pt x="691" y="126"/>
                  </a:lnTo>
                  <a:lnTo>
                    <a:pt x="683" y="114"/>
                  </a:lnTo>
                  <a:lnTo>
                    <a:pt x="674" y="103"/>
                  </a:lnTo>
                  <a:lnTo>
                    <a:pt x="664" y="94"/>
                  </a:lnTo>
                  <a:lnTo>
                    <a:pt x="655" y="83"/>
                  </a:lnTo>
                  <a:lnTo>
                    <a:pt x="644" y="74"/>
                  </a:lnTo>
                  <a:lnTo>
                    <a:pt x="633" y="65"/>
                  </a:lnTo>
                  <a:lnTo>
                    <a:pt x="623" y="57"/>
                  </a:lnTo>
                  <a:lnTo>
                    <a:pt x="611" y="49"/>
                  </a:lnTo>
                  <a:lnTo>
                    <a:pt x="599" y="41"/>
                  </a:lnTo>
                  <a:lnTo>
                    <a:pt x="587" y="35"/>
                  </a:lnTo>
                  <a:lnTo>
                    <a:pt x="575" y="28"/>
                  </a:lnTo>
                  <a:lnTo>
                    <a:pt x="562" y="23"/>
                  </a:lnTo>
                  <a:lnTo>
                    <a:pt x="548" y="18"/>
                  </a:lnTo>
                  <a:lnTo>
                    <a:pt x="535" y="13"/>
                  </a:lnTo>
                  <a:lnTo>
                    <a:pt x="521" y="9"/>
                  </a:lnTo>
                  <a:lnTo>
                    <a:pt x="507" y="6"/>
                  </a:lnTo>
                  <a:lnTo>
                    <a:pt x="492" y="4"/>
                  </a:lnTo>
                  <a:lnTo>
                    <a:pt x="478" y="3"/>
                  </a:lnTo>
                  <a:lnTo>
                    <a:pt x="463" y="0"/>
                  </a:lnTo>
                  <a:lnTo>
                    <a:pt x="448" y="0"/>
                  </a:lnTo>
                  <a:lnTo>
                    <a:pt x="433" y="0"/>
                  </a:lnTo>
                  <a:lnTo>
                    <a:pt x="418" y="2"/>
                  </a:lnTo>
                  <a:lnTo>
                    <a:pt x="404" y="4"/>
                  </a:lnTo>
                  <a:lnTo>
                    <a:pt x="389" y="6"/>
                  </a:lnTo>
                  <a:lnTo>
                    <a:pt x="376" y="9"/>
                  </a:lnTo>
                  <a:lnTo>
                    <a:pt x="362" y="13"/>
                  </a:lnTo>
                  <a:lnTo>
                    <a:pt x="349" y="18"/>
                  </a:lnTo>
                  <a:lnTo>
                    <a:pt x="335" y="23"/>
                  </a:lnTo>
                  <a:lnTo>
                    <a:pt x="322" y="28"/>
                  </a:lnTo>
                  <a:lnTo>
                    <a:pt x="309" y="35"/>
                  </a:lnTo>
                  <a:lnTo>
                    <a:pt x="297" y="41"/>
                  </a:lnTo>
                  <a:lnTo>
                    <a:pt x="286" y="49"/>
                  </a:lnTo>
                  <a:lnTo>
                    <a:pt x="274" y="57"/>
                  </a:lnTo>
                  <a:lnTo>
                    <a:pt x="263" y="65"/>
                  </a:lnTo>
                  <a:lnTo>
                    <a:pt x="252" y="74"/>
                  </a:lnTo>
                  <a:lnTo>
                    <a:pt x="242" y="83"/>
                  </a:lnTo>
                  <a:lnTo>
                    <a:pt x="232" y="94"/>
                  </a:lnTo>
                  <a:lnTo>
                    <a:pt x="222" y="103"/>
                  </a:lnTo>
                  <a:lnTo>
                    <a:pt x="214" y="114"/>
                  </a:lnTo>
                  <a:lnTo>
                    <a:pt x="205" y="126"/>
                  </a:lnTo>
                  <a:lnTo>
                    <a:pt x="198" y="136"/>
                  </a:lnTo>
                  <a:lnTo>
                    <a:pt x="190" y="148"/>
                  </a:lnTo>
                  <a:lnTo>
                    <a:pt x="183" y="161"/>
                  </a:lnTo>
                  <a:lnTo>
                    <a:pt x="178" y="174"/>
                  </a:lnTo>
                  <a:lnTo>
                    <a:pt x="171" y="187"/>
                  </a:lnTo>
                  <a:lnTo>
                    <a:pt x="167" y="199"/>
                  </a:lnTo>
                  <a:lnTo>
                    <a:pt x="162" y="213"/>
                  </a:lnTo>
                  <a:lnTo>
                    <a:pt x="158" y="227"/>
                  </a:lnTo>
                  <a:lnTo>
                    <a:pt x="155" y="241"/>
                  </a:lnTo>
                  <a:lnTo>
                    <a:pt x="153" y="255"/>
                  </a:lnTo>
                  <a:lnTo>
                    <a:pt x="151" y="270"/>
                  </a:lnTo>
                  <a:lnTo>
                    <a:pt x="150" y="284"/>
                  </a:lnTo>
                  <a:lnTo>
                    <a:pt x="135" y="286"/>
                  </a:lnTo>
                  <a:lnTo>
                    <a:pt x="119" y="290"/>
                  </a:lnTo>
                  <a:lnTo>
                    <a:pt x="105" y="295"/>
                  </a:lnTo>
                  <a:lnTo>
                    <a:pt x="91" y="301"/>
                  </a:lnTo>
                  <a:lnTo>
                    <a:pt x="78" y="309"/>
                  </a:lnTo>
                  <a:lnTo>
                    <a:pt x="65" y="317"/>
                  </a:lnTo>
                  <a:lnTo>
                    <a:pt x="53" y="327"/>
                  </a:lnTo>
                  <a:lnTo>
                    <a:pt x="43" y="337"/>
                  </a:lnTo>
                  <a:lnTo>
                    <a:pt x="33" y="348"/>
                  </a:lnTo>
                  <a:lnTo>
                    <a:pt x="25" y="361"/>
                  </a:lnTo>
                  <a:lnTo>
                    <a:pt x="17" y="374"/>
                  </a:lnTo>
                  <a:lnTo>
                    <a:pt x="11" y="388"/>
                  </a:lnTo>
                  <a:lnTo>
                    <a:pt x="6" y="403"/>
                  </a:lnTo>
                  <a:lnTo>
                    <a:pt x="2" y="418"/>
                  </a:lnTo>
                  <a:lnTo>
                    <a:pt x="0" y="434"/>
                  </a:lnTo>
                  <a:lnTo>
                    <a:pt x="0" y="450"/>
                  </a:lnTo>
                  <a:lnTo>
                    <a:pt x="0" y="466"/>
                  </a:lnTo>
                  <a:lnTo>
                    <a:pt x="3" y="483"/>
                  </a:lnTo>
                  <a:lnTo>
                    <a:pt x="6" y="499"/>
                  </a:lnTo>
                  <a:lnTo>
                    <a:pt x="13" y="514"/>
                  </a:lnTo>
                  <a:lnTo>
                    <a:pt x="19" y="528"/>
                  </a:lnTo>
                  <a:lnTo>
                    <a:pt x="28" y="542"/>
                  </a:lnTo>
                  <a:lnTo>
                    <a:pt x="37" y="555"/>
                  </a:lnTo>
                  <a:lnTo>
                    <a:pt x="48" y="566"/>
                  </a:lnTo>
                  <a:lnTo>
                    <a:pt x="60" y="577"/>
                  </a:lnTo>
                  <a:lnTo>
                    <a:pt x="72" y="587"/>
                  </a:lnTo>
                  <a:lnTo>
                    <a:pt x="86" y="595"/>
                  </a:lnTo>
                  <a:lnTo>
                    <a:pt x="101" y="602"/>
                  </a:lnTo>
                  <a:lnTo>
                    <a:pt x="115" y="608"/>
                  </a:lnTo>
                  <a:lnTo>
                    <a:pt x="130" y="612"/>
                  </a:lnTo>
                  <a:lnTo>
                    <a:pt x="148" y="615"/>
                  </a:lnTo>
                  <a:lnTo>
                    <a:pt x="164" y="616"/>
                  </a:lnTo>
                  <a:lnTo>
                    <a:pt x="167" y="615"/>
                  </a:lnTo>
                  <a:lnTo>
                    <a:pt x="170" y="615"/>
                  </a:lnTo>
                  <a:lnTo>
                    <a:pt x="172" y="612"/>
                  </a:lnTo>
                  <a:lnTo>
                    <a:pt x="174" y="611"/>
                  </a:lnTo>
                  <a:lnTo>
                    <a:pt x="176" y="609"/>
                  </a:lnTo>
                  <a:lnTo>
                    <a:pt x="178" y="606"/>
                  </a:lnTo>
                  <a:lnTo>
                    <a:pt x="179" y="604"/>
                  </a:lnTo>
                  <a:lnTo>
                    <a:pt x="179" y="601"/>
                  </a:lnTo>
                  <a:lnTo>
                    <a:pt x="179" y="299"/>
                  </a:lnTo>
                  <a:lnTo>
                    <a:pt x="180" y="285"/>
                  </a:lnTo>
                  <a:lnTo>
                    <a:pt x="181" y="271"/>
                  </a:lnTo>
                  <a:lnTo>
                    <a:pt x="182" y="257"/>
                  </a:lnTo>
                  <a:lnTo>
                    <a:pt x="184" y="244"/>
                  </a:lnTo>
                  <a:lnTo>
                    <a:pt x="187" y="232"/>
                  </a:lnTo>
                  <a:lnTo>
                    <a:pt x="191" y="219"/>
                  </a:lnTo>
                  <a:lnTo>
                    <a:pt x="196" y="206"/>
                  </a:lnTo>
                  <a:lnTo>
                    <a:pt x="200" y="194"/>
                  </a:lnTo>
                  <a:lnTo>
                    <a:pt x="205" y="182"/>
                  </a:lnTo>
                  <a:lnTo>
                    <a:pt x="212" y="171"/>
                  </a:lnTo>
                  <a:lnTo>
                    <a:pt x="218" y="160"/>
                  </a:lnTo>
                  <a:lnTo>
                    <a:pt x="225" y="149"/>
                  </a:lnTo>
                  <a:lnTo>
                    <a:pt x="232" y="138"/>
                  </a:lnTo>
                  <a:lnTo>
                    <a:pt x="241" y="128"/>
                  </a:lnTo>
                  <a:lnTo>
                    <a:pt x="249" y="118"/>
                  </a:lnTo>
                  <a:lnTo>
                    <a:pt x="258" y="110"/>
                  </a:lnTo>
                  <a:lnTo>
                    <a:pt x="267" y="100"/>
                  </a:lnTo>
                  <a:lnTo>
                    <a:pt x="277" y="91"/>
                  </a:lnTo>
                  <a:lnTo>
                    <a:pt x="288" y="84"/>
                  </a:lnTo>
                  <a:lnTo>
                    <a:pt x="297" y="76"/>
                  </a:lnTo>
                  <a:lnTo>
                    <a:pt x="309" y="69"/>
                  </a:lnTo>
                  <a:lnTo>
                    <a:pt x="320" y="63"/>
                  </a:lnTo>
                  <a:lnTo>
                    <a:pt x="332" y="57"/>
                  </a:lnTo>
                  <a:lnTo>
                    <a:pt x="343" y="52"/>
                  </a:lnTo>
                  <a:lnTo>
                    <a:pt x="356" y="46"/>
                  </a:lnTo>
                  <a:lnTo>
                    <a:pt x="368" y="42"/>
                  </a:lnTo>
                  <a:lnTo>
                    <a:pt x="381" y="39"/>
                  </a:lnTo>
                  <a:lnTo>
                    <a:pt x="394" y="36"/>
                  </a:lnTo>
                  <a:lnTo>
                    <a:pt x="408" y="34"/>
                  </a:lnTo>
                  <a:lnTo>
                    <a:pt x="420" y="32"/>
                  </a:lnTo>
                  <a:lnTo>
                    <a:pt x="434" y="30"/>
                  </a:lnTo>
                  <a:lnTo>
                    <a:pt x="448" y="30"/>
                  </a:lnTo>
                  <a:lnTo>
                    <a:pt x="462" y="30"/>
                  </a:lnTo>
                  <a:lnTo>
                    <a:pt x="476" y="32"/>
                  </a:lnTo>
                  <a:lnTo>
                    <a:pt x="489" y="34"/>
                  </a:lnTo>
                  <a:lnTo>
                    <a:pt x="503" y="36"/>
                  </a:lnTo>
                  <a:lnTo>
                    <a:pt x="516" y="39"/>
                  </a:lnTo>
                  <a:lnTo>
                    <a:pt x="529" y="42"/>
                  </a:lnTo>
                  <a:lnTo>
                    <a:pt x="540" y="46"/>
                  </a:lnTo>
                  <a:lnTo>
                    <a:pt x="553" y="52"/>
                  </a:lnTo>
                  <a:lnTo>
                    <a:pt x="565" y="57"/>
                  </a:lnTo>
                  <a:lnTo>
                    <a:pt x="577" y="63"/>
                  </a:lnTo>
                  <a:lnTo>
                    <a:pt x="587" y="69"/>
                  </a:lnTo>
                  <a:lnTo>
                    <a:pt x="599" y="76"/>
                  </a:lnTo>
                  <a:lnTo>
                    <a:pt x="610" y="84"/>
                  </a:lnTo>
                  <a:lnTo>
                    <a:pt x="619" y="91"/>
                  </a:lnTo>
                  <a:lnTo>
                    <a:pt x="629" y="100"/>
                  </a:lnTo>
                  <a:lnTo>
                    <a:pt x="639" y="110"/>
                  </a:lnTo>
                  <a:lnTo>
                    <a:pt x="647" y="118"/>
                  </a:lnTo>
                  <a:lnTo>
                    <a:pt x="656" y="128"/>
                  </a:lnTo>
                  <a:lnTo>
                    <a:pt x="664" y="138"/>
                  </a:lnTo>
                  <a:lnTo>
                    <a:pt x="672" y="149"/>
                  </a:lnTo>
                  <a:lnTo>
                    <a:pt x="678" y="160"/>
                  </a:lnTo>
                  <a:lnTo>
                    <a:pt x="685" y="171"/>
                  </a:lnTo>
                  <a:lnTo>
                    <a:pt x="691" y="182"/>
                  </a:lnTo>
                  <a:lnTo>
                    <a:pt x="697" y="194"/>
                  </a:lnTo>
                  <a:lnTo>
                    <a:pt x="701" y="207"/>
                  </a:lnTo>
                  <a:lnTo>
                    <a:pt x="705" y="219"/>
                  </a:lnTo>
                  <a:lnTo>
                    <a:pt x="709" y="232"/>
                  </a:lnTo>
                  <a:lnTo>
                    <a:pt x="713" y="244"/>
                  </a:lnTo>
                  <a:lnTo>
                    <a:pt x="715" y="257"/>
                  </a:lnTo>
                  <a:lnTo>
                    <a:pt x="716" y="271"/>
                  </a:lnTo>
                  <a:lnTo>
                    <a:pt x="717" y="285"/>
                  </a:lnTo>
                  <a:lnTo>
                    <a:pt x="718" y="299"/>
                  </a:lnTo>
                  <a:lnTo>
                    <a:pt x="718" y="601"/>
                  </a:lnTo>
                  <a:lnTo>
                    <a:pt x="718" y="603"/>
                  </a:lnTo>
                  <a:lnTo>
                    <a:pt x="719" y="606"/>
                  </a:lnTo>
                  <a:lnTo>
                    <a:pt x="720" y="608"/>
                  </a:lnTo>
                  <a:lnTo>
                    <a:pt x="722" y="611"/>
                  </a:lnTo>
                  <a:lnTo>
                    <a:pt x="724" y="612"/>
                  </a:lnTo>
                  <a:lnTo>
                    <a:pt x="726" y="615"/>
                  </a:lnTo>
                  <a:lnTo>
                    <a:pt x="730" y="615"/>
                  </a:lnTo>
                  <a:lnTo>
                    <a:pt x="733" y="616"/>
                  </a:lnTo>
                  <a:lnTo>
                    <a:pt x="749" y="615"/>
                  </a:lnTo>
                  <a:lnTo>
                    <a:pt x="766" y="612"/>
                  </a:lnTo>
                  <a:lnTo>
                    <a:pt x="781" y="608"/>
                  </a:lnTo>
                  <a:lnTo>
                    <a:pt x="797" y="602"/>
                  </a:lnTo>
                  <a:lnTo>
                    <a:pt x="811" y="595"/>
                  </a:lnTo>
                  <a:lnTo>
                    <a:pt x="825" y="587"/>
                  </a:lnTo>
                  <a:lnTo>
                    <a:pt x="837" y="577"/>
                  </a:lnTo>
                  <a:lnTo>
                    <a:pt x="848" y="566"/>
                  </a:lnTo>
                  <a:lnTo>
                    <a:pt x="859" y="555"/>
                  </a:lnTo>
                  <a:lnTo>
                    <a:pt x="869" y="542"/>
                  </a:lnTo>
                  <a:lnTo>
                    <a:pt x="877" y="528"/>
                  </a:lnTo>
                  <a:lnTo>
                    <a:pt x="884" y="514"/>
                  </a:lnTo>
                  <a:lnTo>
                    <a:pt x="890" y="499"/>
                  </a:lnTo>
                  <a:lnTo>
                    <a:pt x="893" y="483"/>
                  </a:lnTo>
                  <a:lnTo>
                    <a:pt x="897" y="466"/>
                  </a:lnTo>
                  <a:lnTo>
                    <a:pt x="898" y="450"/>
                  </a:lnTo>
                  <a:lnTo>
                    <a:pt x="897" y="434"/>
                  </a:lnTo>
                  <a:lnTo>
                    <a:pt x="894" y="418"/>
                  </a:lnTo>
                  <a:lnTo>
                    <a:pt x="890" y="403"/>
                  </a:lnTo>
                  <a:lnTo>
                    <a:pt x="886" y="388"/>
                  </a:lnTo>
                  <a:lnTo>
                    <a:pt x="879" y="374"/>
                  </a:lnTo>
                  <a:lnTo>
                    <a:pt x="872" y="361"/>
                  </a:lnTo>
                  <a:lnTo>
                    <a:pt x="863" y="348"/>
                  </a:lnTo>
                  <a:lnTo>
                    <a:pt x="854" y="337"/>
                  </a:lnTo>
                  <a:lnTo>
                    <a:pt x="843" y="327"/>
                  </a:lnTo>
                  <a:lnTo>
                    <a:pt x="831" y="317"/>
                  </a:lnTo>
                  <a:lnTo>
                    <a:pt x="818" y="309"/>
                  </a:lnTo>
                  <a:lnTo>
                    <a:pt x="806" y="301"/>
                  </a:lnTo>
                  <a:lnTo>
                    <a:pt x="792" y="295"/>
                  </a:lnTo>
                  <a:lnTo>
                    <a:pt x="778" y="290"/>
                  </a:lnTo>
                  <a:lnTo>
                    <a:pt x="763" y="286"/>
                  </a:lnTo>
                  <a:lnTo>
                    <a:pt x="747" y="284"/>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31" name="Google Shape;931;p15"/>
            <p:cNvSpPr/>
            <p:nvPr/>
          </p:nvSpPr>
          <p:spPr>
            <a:xfrm>
              <a:off x="10501313" y="4435475"/>
              <a:ext cx="201613" cy="47625"/>
            </a:xfrm>
            <a:custGeom>
              <a:avLst/>
              <a:gdLst/>
              <a:ahLst/>
              <a:cxnLst/>
              <a:rect l="l" t="t" r="r" b="b"/>
              <a:pathLst>
                <a:path w="633" h="150" extrusionOk="0">
                  <a:moveTo>
                    <a:pt x="505" y="0"/>
                  </a:moveTo>
                  <a:lnTo>
                    <a:pt x="128" y="0"/>
                  </a:lnTo>
                  <a:lnTo>
                    <a:pt x="115" y="1"/>
                  </a:lnTo>
                  <a:lnTo>
                    <a:pt x="102" y="3"/>
                  </a:lnTo>
                  <a:lnTo>
                    <a:pt x="90" y="7"/>
                  </a:lnTo>
                  <a:lnTo>
                    <a:pt x="79" y="11"/>
                  </a:lnTo>
                  <a:lnTo>
                    <a:pt x="67" y="17"/>
                  </a:lnTo>
                  <a:lnTo>
                    <a:pt x="56" y="24"/>
                  </a:lnTo>
                  <a:lnTo>
                    <a:pt x="47" y="31"/>
                  </a:lnTo>
                  <a:lnTo>
                    <a:pt x="37" y="41"/>
                  </a:lnTo>
                  <a:lnTo>
                    <a:pt x="30" y="51"/>
                  </a:lnTo>
                  <a:lnTo>
                    <a:pt x="22" y="60"/>
                  </a:lnTo>
                  <a:lnTo>
                    <a:pt x="16" y="72"/>
                  </a:lnTo>
                  <a:lnTo>
                    <a:pt x="10" y="84"/>
                  </a:lnTo>
                  <a:lnTo>
                    <a:pt x="5" y="95"/>
                  </a:lnTo>
                  <a:lnTo>
                    <a:pt x="2" y="108"/>
                  </a:lnTo>
                  <a:lnTo>
                    <a:pt x="1" y="121"/>
                  </a:lnTo>
                  <a:lnTo>
                    <a:pt x="0" y="135"/>
                  </a:lnTo>
                  <a:lnTo>
                    <a:pt x="0" y="138"/>
                  </a:lnTo>
                  <a:lnTo>
                    <a:pt x="1" y="141"/>
                  </a:lnTo>
                  <a:lnTo>
                    <a:pt x="2" y="144"/>
                  </a:lnTo>
                  <a:lnTo>
                    <a:pt x="4" y="146"/>
                  </a:lnTo>
                  <a:lnTo>
                    <a:pt x="6" y="148"/>
                  </a:lnTo>
                  <a:lnTo>
                    <a:pt x="8" y="149"/>
                  </a:lnTo>
                  <a:lnTo>
                    <a:pt x="11" y="150"/>
                  </a:lnTo>
                  <a:lnTo>
                    <a:pt x="15" y="150"/>
                  </a:lnTo>
                  <a:lnTo>
                    <a:pt x="618" y="150"/>
                  </a:lnTo>
                  <a:lnTo>
                    <a:pt x="621" y="150"/>
                  </a:lnTo>
                  <a:lnTo>
                    <a:pt x="624" y="149"/>
                  </a:lnTo>
                  <a:lnTo>
                    <a:pt x="627" y="148"/>
                  </a:lnTo>
                  <a:lnTo>
                    <a:pt x="629" y="146"/>
                  </a:lnTo>
                  <a:lnTo>
                    <a:pt x="631" y="144"/>
                  </a:lnTo>
                  <a:lnTo>
                    <a:pt x="632" y="141"/>
                  </a:lnTo>
                  <a:lnTo>
                    <a:pt x="633" y="138"/>
                  </a:lnTo>
                  <a:lnTo>
                    <a:pt x="633" y="135"/>
                  </a:lnTo>
                  <a:lnTo>
                    <a:pt x="632" y="121"/>
                  </a:lnTo>
                  <a:lnTo>
                    <a:pt x="631" y="108"/>
                  </a:lnTo>
                  <a:lnTo>
                    <a:pt x="628" y="95"/>
                  </a:lnTo>
                  <a:lnTo>
                    <a:pt x="623" y="84"/>
                  </a:lnTo>
                  <a:lnTo>
                    <a:pt x="617" y="72"/>
                  </a:lnTo>
                  <a:lnTo>
                    <a:pt x="611" y="60"/>
                  </a:lnTo>
                  <a:lnTo>
                    <a:pt x="603" y="51"/>
                  </a:lnTo>
                  <a:lnTo>
                    <a:pt x="596" y="41"/>
                  </a:lnTo>
                  <a:lnTo>
                    <a:pt x="586" y="31"/>
                  </a:lnTo>
                  <a:lnTo>
                    <a:pt x="576" y="24"/>
                  </a:lnTo>
                  <a:lnTo>
                    <a:pt x="566" y="17"/>
                  </a:lnTo>
                  <a:lnTo>
                    <a:pt x="554" y="11"/>
                  </a:lnTo>
                  <a:lnTo>
                    <a:pt x="543" y="7"/>
                  </a:lnTo>
                  <a:lnTo>
                    <a:pt x="530" y="3"/>
                  </a:lnTo>
                  <a:lnTo>
                    <a:pt x="517" y="1"/>
                  </a:lnTo>
                  <a:lnTo>
                    <a:pt x="505" y="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932" name="Google Shape;932;p15"/>
          <p:cNvGrpSpPr/>
          <p:nvPr/>
        </p:nvGrpSpPr>
        <p:grpSpPr>
          <a:xfrm>
            <a:off x="8138545" y="1981968"/>
            <a:ext cx="287338" cy="285751"/>
            <a:chOff x="7019925" y="4244975"/>
            <a:chExt cx="287338" cy="285751"/>
          </a:xfrm>
        </p:grpSpPr>
        <p:sp>
          <p:nvSpPr>
            <p:cNvPr id="933" name="Google Shape;933;p15"/>
            <p:cNvSpPr/>
            <p:nvPr/>
          </p:nvSpPr>
          <p:spPr>
            <a:xfrm>
              <a:off x="7023100" y="4310063"/>
              <a:ext cx="284163" cy="220663"/>
            </a:xfrm>
            <a:custGeom>
              <a:avLst/>
              <a:gdLst/>
              <a:ahLst/>
              <a:cxnLst/>
              <a:rect l="l" t="t" r="r" b="b"/>
              <a:pathLst>
                <a:path w="893" h="698" extrusionOk="0">
                  <a:moveTo>
                    <a:pt x="791" y="533"/>
                  </a:moveTo>
                  <a:lnTo>
                    <a:pt x="570" y="470"/>
                  </a:lnTo>
                  <a:lnTo>
                    <a:pt x="570" y="325"/>
                  </a:lnTo>
                  <a:lnTo>
                    <a:pt x="582" y="315"/>
                  </a:lnTo>
                  <a:lnTo>
                    <a:pt x="594" y="304"/>
                  </a:lnTo>
                  <a:lnTo>
                    <a:pt x="605" y="293"/>
                  </a:lnTo>
                  <a:lnTo>
                    <a:pt x="615" y="280"/>
                  </a:lnTo>
                  <a:lnTo>
                    <a:pt x="626" y="267"/>
                  </a:lnTo>
                  <a:lnTo>
                    <a:pt x="634" y="253"/>
                  </a:lnTo>
                  <a:lnTo>
                    <a:pt x="643" y="238"/>
                  </a:lnTo>
                  <a:lnTo>
                    <a:pt x="651" y="223"/>
                  </a:lnTo>
                  <a:lnTo>
                    <a:pt x="658" y="207"/>
                  </a:lnTo>
                  <a:lnTo>
                    <a:pt x="664" y="191"/>
                  </a:lnTo>
                  <a:lnTo>
                    <a:pt x="670" y="174"/>
                  </a:lnTo>
                  <a:lnTo>
                    <a:pt x="674" y="157"/>
                  </a:lnTo>
                  <a:lnTo>
                    <a:pt x="677" y="138"/>
                  </a:lnTo>
                  <a:lnTo>
                    <a:pt x="679" y="120"/>
                  </a:lnTo>
                  <a:lnTo>
                    <a:pt x="681" y="102"/>
                  </a:lnTo>
                  <a:lnTo>
                    <a:pt x="681" y="83"/>
                  </a:lnTo>
                  <a:lnTo>
                    <a:pt x="681" y="78"/>
                  </a:lnTo>
                  <a:lnTo>
                    <a:pt x="681" y="73"/>
                  </a:lnTo>
                  <a:lnTo>
                    <a:pt x="670" y="74"/>
                  </a:lnTo>
                  <a:lnTo>
                    <a:pt x="657" y="75"/>
                  </a:lnTo>
                  <a:lnTo>
                    <a:pt x="644" y="76"/>
                  </a:lnTo>
                  <a:lnTo>
                    <a:pt x="631" y="76"/>
                  </a:lnTo>
                  <a:lnTo>
                    <a:pt x="611" y="75"/>
                  </a:lnTo>
                  <a:lnTo>
                    <a:pt x="589" y="73"/>
                  </a:lnTo>
                  <a:lnTo>
                    <a:pt x="580" y="71"/>
                  </a:lnTo>
                  <a:lnTo>
                    <a:pt x="569" y="69"/>
                  </a:lnTo>
                  <a:lnTo>
                    <a:pt x="559" y="65"/>
                  </a:lnTo>
                  <a:lnTo>
                    <a:pt x="549" y="61"/>
                  </a:lnTo>
                  <a:lnTo>
                    <a:pt x="539" y="57"/>
                  </a:lnTo>
                  <a:lnTo>
                    <a:pt x="529" y="52"/>
                  </a:lnTo>
                  <a:lnTo>
                    <a:pt x="520" y="45"/>
                  </a:lnTo>
                  <a:lnTo>
                    <a:pt x="510" y="39"/>
                  </a:lnTo>
                  <a:lnTo>
                    <a:pt x="500" y="30"/>
                  </a:lnTo>
                  <a:lnTo>
                    <a:pt x="492" y="21"/>
                  </a:lnTo>
                  <a:lnTo>
                    <a:pt x="483" y="11"/>
                  </a:lnTo>
                  <a:lnTo>
                    <a:pt x="475" y="0"/>
                  </a:lnTo>
                  <a:lnTo>
                    <a:pt x="465" y="10"/>
                  </a:lnTo>
                  <a:lnTo>
                    <a:pt x="455" y="19"/>
                  </a:lnTo>
                  <a:lnTo>
                    <a:pt x="444" y="28"/>
                  </a:lnTo>
                  <a:lnTo>
                    <a:pt x="432" y="36"/>
                  </a:lnTo>
                  <a:lnTo>
                    <a:pt x="440" y="38"/>
                  </a:lnTo>
                  <a:lnTo>
                    <a:pt x="448" y="39"/>
                  </a:lnTo>
                  <a:lnTo>
                    <a:pt x="455" y="41"/>
                  </a:lnTo>
                  <a:lnTo>
                    <a:pt x="462" y="44"/>
                  </a:lnTo>
                  <a:lnTo>
                    <a:pt x="468" y="47"/>
                  </a:lnTo>
                  <a:lnTo>
                    <a:pt x="475" y="52"/>
                  </a:lnTo>
                  <a:lnTo>
                    <a:pt x="480" y="56"/>
                  </a:lnTo>
                  <a:lnTo>
                    <a:pt x="484" y="61"/>
                  </a:lnTo>
                  <a:lnTo>
                    <a:pt x="489" y="67"/>
                  </a:lnTo>
                  <a:lnTo>
                    <a:pt x="492" y="72"/>
                  </a:lnTo>
                  <a:lnTo>
                    <a:pt x="495" y="78"/>
                  </a:lnTo>
                  <a:lnTo>
                    <a:pt x="498" y="85"/>
                  </a:lnTo>
                  <a:lnTo>
                    <a:pt x="499" y="91"/>
                  </a:lnTo>
                  <a:lnTo>
                    <a:pt x="501" y="98"/>
                  </a:lnTo>
                  <a:lnTo>
                    <a:pt x="502" y="104"/>
                  </a:lnTo>
                  <a:lnTo>
                    <a:pt x="502" y="110"/>
                  </a:lnTo>
                  <a:lnTo>
                    <a:pt x="502" y="315"/>
                  </a:lnTo>
                  <a:lnTo>
                    <a:pt x="502" y="323"/>
                  </a:lnTo>
                  <a:lnTo>
                    <a:pt x="502" y="330"/>
                  </a:lnTo>
                  <a:lnTo>
                    <a:pt x="501" y="337"/>
                  </a:lnTo>
                  <a:lnTo>
                    <a:pt x="500" y="344"/>
                  </a:lnTo>
                  <a:lnTo>
                    <a:pt x="498" y="351"/>
                  </a:lnTo>
                  <a:lnTo>
                    <a:pt x="495" y="357"/>
                  </a:lnTo>
                  <a:lnTo>
                    <a:pt x="491" y="362"/>
                  </a:lnTo>
                  <a:lnTo>
                    <a:pt x="486" y="369"/>
                  </a:lnTo>
                  <a:lnTo>
                    <a:pt x="481" y="375"/>
                  </a:lnTo>
                  <a:lnTo>
                    <a:pt x="475" y="381"/>
                  </a:lnTo>
                  <a:lnTo>
                    <a:pt x="467" y="385"/>
                  </a:lnTo>
                  <a:lnTo>
                    <a:pt x="459" y="389"/>
                  </a:lnTo>
                  <a:lnTo>
                    <a:pt x="450" y="392"/>
                  </a:lnTo>
                  <a:lnTo>
                    <a:pt x="441" y="396"/>
                  </a:lnTo>
                  <a:lnTo>
                    <a:pt x="433" y="397"/>
                  </a:lnTo>
                  <a:lnTo>
                    <a:pt x="423" y="397"/>
                  </a:lnTo>
                  <a:lnTo>
                    <a:pt x="323" y="397"/>
                  </a:lnTo>
                  <a:lnTo>
                    <a:pt x="323" y="470"/>
                  </a:lnTo>
                  <a:lnTo>
                    <a:pt x="101" y="533"/>
                  </a:lnTo>
                  <a:lnTo>
                    <a:pt x="82" y="540"/>
                  </a:lnTo>
                  <a:lnTo>
                    <a:pt x="65" y="549"/>
                  </a:lnTo>
                  <a:lnTo>
                    <a:pt x="57" y="553"/>
                  </a:lnTo>
                  <a:lnTo>
                    <a:pt x="48" y="559"/>
                  </a:lnTo>
                  <a:lnTo>
                    <a:pt x="40" y="565"/>
                  </a:lnTo>
                  <a:lnTo>
                    <a:pt x="33" y="571"/>
                  </a:lnTo>
                  <a:lnTo>
                    <a:pt x="25" y="579"/>
                  </a:lnTo>
                  <a:lnTo>
                    <a:pt x="20" y="586"/>
                  </a:lnTo>
                  <a:lnTo>
                    <a:pt x="14" y="595"/>
                  </a:lnTo>
                  <a:lnTo>
                    <a:pt x="9" y="605"/>
                  </a:lnTo>
                  <a:lnTo>
                    <a:pt x="5" y="615"/>
                  </a:lnTo>
                  <a:lnTo>
                    <a:pt x="3" y="627"/>
                  </a:lnTo>
                  <a:lnTo>
                    <a:pt x="1" y="639"/>
                  </a:lnTo>
                  <a:lnTo>
                    <a:pt x="0" y="653"/>
                  </a:lnTo>
                  <a:lnTo>
                    <a:pt x="0" y="698"/>
                  </a:lnTo>
                  <a:lnTo>
                    <a:pt x="893" y="698"/>
                  </a:lnTo>
                  <a:lnTo>
                    <a:pt x="893" y="653"/>
                  </a:lnTo>
                  <a:lnTo>
                    <a:pt x="893" y="639"/>
                  </a:lnTo>
                  <a:lnTo>
                    <a:pt x="890" y="627"/>
                  </a:lnTo>
                  <a:lnTo>
                    <a:pt x="887" y="615"/>
                  </a:lnTo>
                  <a:lnTo>
                    <a:pt x="883" y="605"/>
                  </a:lnTo>
                  <a:lnTo>
                    <a:pt x="879" y="595"/>
                  </a:lnTo>
                  <a:lnTo>
                    <a:pt x="872" y="586"/>
                  </a:lnTo>
                  <a:lnTo>
                    <a:pt x="866" y="578"/>
                  </a:lnTo>
                  <a:lnTo>
                    <a:pt x="858" y="570"/>
                  </a:lnTo>
                  <a:lnTo>
                    <a:pt x="851" y="564"/>
                  </a:lnTo>
                  <a:lnTo>
                    <a:pt x="842" y="559"/>
                  </a:lnTo>
                  <a:lnTo>
                    <a:pt x="834" y="552"/>
                  </a:lnTo>
                  <a:lnTo>
                    <a:pt x="825" y="548"/>
                  </a:lnTo>
                  <a:lnTo>
                    <a:pt x="808" y="539"/>
                  </a:lnTo>
                  <a:lnTo>
                    <a:pt x="791" y="533"/>
                  </a:lnTo>
                  <a:close/>
                </a:path>
              </a:pathLst>
            </a:custGeom>
            <a:solidFill>
              <a:srgbClr val="3F3F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34" name="Google Shape;934;p15"/>
            <p:cNvSpPr/>
            <p:nvPr/>
          </p:nvSpPr>
          <p:spPr>
            <a:xfrm>
              <a:off x="7091363" y="4244975"/>
              <a:ext cx="147638" cy="79375"/>
            </a:xfrm>
            <a:custGeom>
              <a:avLst/>
              <a:gdLst/>
              <a:ahLst/>
              <a:cxnLst/>
              <a:rect l="l" t="t" r="r" b="b"/>
              <a:pathLst>
                <a:path w="466" h="250" extrusionOk="0">
                  <a:moveTo>
                    <a:pt x="109" y="180"/>
                  </a:moveTo>
                  <a:lnTo>
                    <a:pt x="116" y="180"/>
                  </a:lnTo>
                  <a:lnTo>
                    <a:pt x="121" y="182"/>
                  </a:lnTo>
                  <a:lnTo>
                    <a:pt x="128" y="183"/>
                  </a:lnTo>
                  <a:lnTo>
                    <a:pt x="133" y="185"/>
                  </a:lnTo>
                  <a:lnTo>
                    <a:pt x="144" y="191"/>
                  </a:lnTo>
                  <a:lnTo>
                    <a:pt x="153" y="198"/>
                  </a:lnTo>
                  <a:lnTo>
                    <a:pt x="161" y="205"/>
                  </a:lnTo>
                  <a:lnTo>
                    <a:pt x="168" y="213"/>
                  </a:lnTo>
                  <a:lnTo>
                    <a:pt x="174" y="221"/>
                  </a:lnTo>
                  <a:lnTo>
                    <a:pt x="179" y="228"/>
                  </a:lnTo>
                  <a:lnTo>
                    <a:pt x="191" y="222"/>
                  </a:lnTo>
                  <a:lnTo>
                    <a:pt x="202" y="216"/>
                  </a:lnTo>
                  <a:lnTo>
                    <a:pt x="211" y="209"/>
                  </a:lnTo>
                  <a:lnTo>
                    <a:pt x="221" y="202"/>
                  </a:lnTo>
                  <a:lnTo>
                    <a:pt x="229" y="194"/>
                  </a:lnTo>
                  <a:lnTo>
                    <a:pt x="237" y="186"/>
                  </a:lnTo>
                  <a:lnTo>
                    <a:pt x="243" y="178"/>
                  </a:lnTo>
                  <a:lnTo>
                    <a:pt x="249" y="170"/>
                  </a:lnTo>
                  <a:lnTo>
                    <a:pt x="262" y="145"/>
                  </a:lnTo>
                  <a:lnTo>
                    <a:pt x="274" y="170"/>
                  </a:lnTo>
                  <a:lnTo>
                    <a:pt x="284" y="185"/>
                  </a:lnTo>
                  <a:lnTo>
                    <a:pt x="295" y="198"/>
                  </a:lnTo>
                  <a:lnTo>
                    <a:pt x="306" y="209"/>
                  </a:lnTo>
                  <a:lnTo>
                    <a:pt x="316" y="219"/>
                  </a:lnTo>
                  <a:lnTo>
                    <a:pt x="328" y="228"/>
                  </a:lnTo>
                  <a:lnTo>
                    <a:pt x="339" y="234"/>
                  </a:lnTo>
                  <a:lnTo>
                    <a:pt x="352" y="239"/>
                  </a:lnTo>
                  <a:lnTo>
                    <a:pt x="363" y="244"/>
                  </a:lnTo>
                  <a:lnTo>
                    <a:pt x="376" y="247"/>
                  </a:lnTo>
                  <a:lnTo>
                    <a:pt x="389" y="249"/>
                  </a:lnTo>
                  <a:lnTo>
                    <a:pt x="402" y="250"/>
                  </a:lnTo>
                  <a:lnTo>
                    <a:pt x="415" y="250"/>
                  </a:lnTo>
                  <a:lnTo>
                    <a:pt x="441" y="249"/>
                  </a:lnTo>
                  <a:lnTo>
                    <a:pt x="466" y="247"/>
                  </a:lnTo>
                  <a:lnTo>
                    <a:pt x="462" y="221"/>
                  </a:lnTo>
                  <a:lnTo>
                    <a:pt x="457" y="197"/>
                  </a:lnTo>
                  <a:lnTo>
                    <a:pt x="448" y="173"/>
                  </a:lnTo>
                  <a:lnTo>
                    <a:pt x="440" y="149"/>
                  </a:lnTo>
                  <a:lnTo>
                    <a:pt x="428" y="128"/>
                  </a:lnTo>
                  <a:lnTo>
                    <a:pt x="416" y="108"/>
                  </a:lnTo>
                  <a:lnTo>
                    <a:pt x="402" y="88"/>
                  </a:lnTo>
                  <a:lnTo>
                    <a:pt x="386" y="71"/>
                  </a:lnTo>
                  <a:lnTo>
                    <a:pt x="370" y="55"/>
                  </a:lnTo>
                  <a:lnTo>
                    <a:pt x="352" y="41"/>
                  </a:lnTo>
                  <a:lnTo>
                    <a:pt x="343" y="35"/>
                  </a:lnTo>
                  <a:lnTo>
                    <a:pt x="333" y="29"/>
                  </a:lnTo>
                  <a:lnTo>
                    <a:pt x="324" y="24"/>
                  </a:lnTo>
                  <a:lnTo>
                    <a:pt x="314" y="19"/>
                  </a:lnTo>
                  <a:lnTo>
                    <a:pt x="303" y="14"/>
                  </a:lnTo>
                  <a:lnTo>
                    <a:pt x="293" y="11"/>
                  </a:lnTo>
                  <a:lnTo>
                    <a:pt x="283" y="8"/>
                  </a:lnTo>
                  <a:lnTo>
                    <a:pt x="272" y="5"/>
                  </a:lnTo>
                  <a:lnTo>
                    <a:pt x="261" y="3"/>
                  </a:lnTo>
                  <a:lnTo>
                    <a:pt x="250" y="1"/>
                  </a:lnTo>
                  <a:lnTo>
                    <a:pt x="239" y="0"/>
                  </a:lnTo>
                  <a:lnTo>
                    <a:pt x="227" y="0"/>
                  </a:lnTo>
                  <a:lnTo>
                    <a:pt x="208" y="0"/>
                  </a:lnTo>
                  <a:lnTo>
                    <a:pt x="189" y="4"/>
                  </a:lnTo>
                  <a:lnTo>
                    <a:pt x="170" y="8"/>
                  </a:lnTo>
                  <a:lnTo>
                    <a:pt x="152" y="14"/>
                  </a:lnTo>
                  <a:lnTo>
                    <a:pt x="135" y="22"/>
                  </a:lnTo>
                  <a:lnTo>
                    <a:pt x="118" y="30"/>
                  </a:lnTo>
                  <a:lnTo>
                    <a:pt x="102" y="41"/>
                  </a:lnTo>
                  <a:lnTo>
                    <a:pt x="87" y="53"/>
                  </a:lnTo>
                  <a:lnTo>
                    <a:pt x="73" y="67"/>
                  </a:lnTo>
                  <a:lnTo>
                    <a:pt x="59" y="81"/>
                  </a:lnTo>
                  <a:lnTo>
                    <a:pt x="46" y="97"/>
                  </a:lnTo>
                  <a:lnTo>
                    <a:pt x="35" y="113"/>
                  </a:lnTo>
                  <a:lnTo>
                    <a:pt x="25" y="131"/>
                  </a:lnTo>
                  <a:lnTo>
                    <a:pt x="15" y="149"/>
                  </a:lnTo>
                  <a:lnTo>
                    <a:pt x="8" y="170"/>
                  </a:lnTo>
                  <a:lnTo>
                    <a:pt x="0" y="190"/>
                  </a:lnTo>
                  <a:lnTo>
                    <a:pt x="9" y="186"/>
                  </a:lnTo>
                  <a:lnTo>
                    <a:pt x="16" y="183"/>
                  </a:lnTo>
                  <a:lnTo>
                    <a:pt x="25" y="180"/>
                  </a:lnTo>
                  <a:lnTo>
                    <a:pt x="34" y="180"/>
                  </a:lnTo>
                  <a:lnTo>
                    <a:pt x="109" y="180"/>
                  </a:lnTo>
                  <a:close/>
                </a:path>
              </a:pathLst>
            </a:custGeom>
            <a:solidFill>
              <a:srgbClr val="3F3F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35" name="Google Shape;935;p15"/>
            <p:cNvSpPr/>
            <p:nvPr/>
          </p:nvSpPr>
          <p:spPr>
            <a:xfrm>
              <a:off x="7092950" y="4354513"/>
              <a:ext cx="38100" cy="38100"/>
            </a:xfrm>
            <a:custGeom>
              <a:avLst/>
              <a:gdLst/>
              <a:ahLst/>
              <a:cxnLst/>
              <a:rect l="l" t="t" r="r" b="b"/>
              <a:pathLst>
                <a:path w="120" h="120" extrusionOk="0">
                  <a:moveTo>
                    <a:pt x="60" y="120"/>
                  </a:moveTo>
                  <a:lnTo>
                    <a:pt x="66" y="120"/>
                  </a:lnTo>
                  <a:lnTo>
                    <a:pt x="72" y="119"/>
                  </a:lnTo>
                  <a:lnTo>
                    <a:pt x="78" y="117"/>
                  </a:lnTo>
                  <a:lnTo>
                    <a:pt x="83" y="115"/>
                  </a:lnTo>
                  <a:lnTo>
                    <a:pt x="88" y="112"/>
                  </a:lnTo>
                  <a:lnTo>
                    <a:pt x="94" y="110"/>
                  </a:lnTo>
                  <a:lnTo>
                    <a:pt x="98" y="106"/>
                  </a:lnTo>
                  <a:lnTo>
                    <a:pt x="102" y="102"/>
                  </a:lnTo>
                  <a:lnTo>
                    <a:pt x="106" y="98"/>
                  </a:lnTo>
                  <a:lnTo>
                    <a:pt x="110" y="93"/>
                  </a:lnTo>
                  <a:lnTo>
                    <a:pt x="113" y="89"/>
                  </a:lnTo>
                  <a:lnTo>
                    <a:pt x="115" y="83"/>
                  </a:lnTo>
                  <a:lnTo>
                    <a:pt x="117" y="78"/>
                  </a:lnTo>
                  <a:lnTo>
                    <a:pt x="119" y="71"/>
                  </a:lnTo>
                  <a:lnTo>
                    <a:pt x="119" y="66"/>
                  </a:lnTo>
                  <a:lnTo>
                    <a:pt x="120" y="60"/>
                  </a:lnTo>
                  <a:lnTo>
                    <a:pt x="119" y="53"/>
                  </a:lnTo>
                  <a:lnTo>
                    <a:pt x="119" y="48"/>
                  </a:lnTo>
                  <a:lnTo>
                    <a:pt x="117" y="41"/>
                  </a:lnTo>
                  <a:lnTo>
                    <a:pt x="115" y="36"/>
                  </a:lnTo>
                  <a:lnTo>
                    <a:pt x="113" y="31"/>
                  </a:lnTo>
                  <a:lnTo>
                    <a:pt x="110" y="26"/>
                  </a:lnTo>
                  <a:lnTo>
                    <a:pt x="106" y="21"/>
                  </a:lnTo>
                  <a:lnTo>
                    <a:pt x="102" y="17"/>
                  </a:lnTo>
                  <a:lnTo>
                    <a:pt x="98" y="13"/>
                  </a:lnTo>
                  <a:lnTo>
                    <a:pt x="94" y="10"/>
                  </a:lnTo>
                  <a:lnTo>
                    <a:pt x="88" y="7"/>
                  </a:lnTo>
                  <a:lnTo>
                    <a:pt x="83" y="4"/>
                  </a:lnTo>
                  <a:lnTo>
                    <a:pt x="78" y="3"/>
                  </a:lnTo>
                  <a:lnTo>
                    <a:pt x="72" y="1"/>
                  </a:lnTo>
                  <a:lnTo>
                    <a:pt x="66" y="0"/>
                  </a:lnTo>
                  <a:lnTo>
                    <a:pt x="60" y="0"/>
                  </a:lnTo>
                  <a:lnTo>
                    <a:pt x="54" y="0"/>
                  </a:lnTo>
                  <a:lnTo>
                    <a:pt x="48" y="1"/>
                  </a:lnTo>
                  <a:lnTo>
                    <a:pt x="42" y="3"/>
                  </a:lnTo>
                  <a:lnTo>
                    <a:pt x="37" y="4"/>
                  </a:lnTo>
                  <a:lnTo>
                    <a:pt x="31" y="7"/>
                  </a:lnTo>
                  <a:lnTo>
                    <a:pt x="26" y="10"/>
                  </a:lnTo>
                  <a:lnTo>
                    <a:pt x="22" y="13"/>
                  </a:lnTo>
                  <a:lnTo>
                    <a:pt x="18" y="17"/>
                  </a:lnTo>
                  <a:lnTo>
                    <a:pt x="13" y="21"/>
                  </a:lnTo>
                  <a:lnTo>
                    <a:pt x="10" y="26"/>
                  </a:lnTo>
                  <a:lnTo>
                    <a:pt x="7" y="31"/>
                  </a:lnTo>
                  <a:lnTo>
                    <a:pt x="5" y="36"/>
                  </a:lnTo>
                  <a:lnTo>
                    <a:pt x="2" y="41"/>
                  </a:lnTo>
                  <a:lnTo>
                    <a:pt x="1" y="48"/>
                  </a:lnTo>
                  <a:lnTo>
                    <a:pt x="0" y="53"/>
                  </a:lnTo>
                  <a:lnTo>
                    <a:pt x="0" y="60"/>
                  </a:lnTo>
                  <a:lnTo>
                    <a:pt x="0" y="66"/>
                  </a:lnTo>
                  <a:lnTo>
                    <a:pt x="1" y="71"/>
                  </a:lnTo>
                  <a:lnTo>
                    <a:pt x="2" y="78"/>
                  </a:lnTo>
                  <a:lnTo>
                    <a:pt x="5" y="83"/>
                  </a:lnTo>
                  <a:lnTo>
                    <a:pt x="7" y="89"/>
                  </a:lnTo>
                  <a:lnTo>
                    <a:pt x="10" y="93"/>
                  </a:lnTo>
                  <a:lnTo>
                    <a:pt x="13" y="98"/>
                  </a:lnTo>
                  <a:lnTo>
                    <a:pt x="18" y="102"/>
                  </a:lnTo>
                  <a:lnTo>
                    <a:pt x="22" y="106"/>
                  </a:lnTo>
                  <a:lnTo>
                    <a:pt x="26" y="110"/>
                  </a:lnTo>
                  <a:lnTo>
                    <a:pt x="31" y="112"/>
                  </a:lnTo>
                  <a:lnTo>
                    <a:pt x="37" y="115"/>
                  </a:lnTo>
                  <a:lnTo>
                    <a:pt x="42" y="117"/>
                  </a:lnTo>
                  <a:lnTo>
                    <a:pt x="48" y="119"/>
                  </a:lnTo>
                  <a:lnTo>
                    <a:pt x="54" y="120"/>
                  </a:lnTo>
                  <a:lnTo>
                    <a:pt x="60" y="120"/>
                  </a:lnTo>
                  <a:close/>
                </a:path>
              </a:pathLst>
            </a:custGeom>
            <a:solidFill>
              <a:srgbClr val="3F3F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36" name="Google Shape;936;p15"/>
            <p:cNvSpPr/>
            <p:nvPr/>
          </p:nvSpPr>
          <p:spPr>
            <a:xfrm>
              <a:off x="7019925" y="4311650"/>
              <a:ext cx="153988" cy="114300"/>
            </a:xfrm>
            <a:custGeom>
              <a:avLst/>
              <a:gdLst/>
              <a:ahLst/>
              <a:cxnLst/>
              <a:rect l="l" t="t" r="r" b="b"/>
              <a:pathLst>
                <a:path w="481" h="361" extrusionOk="0">
                  <a:moveTo>
                    <a:pt x="286" y="106"/>
                  </a:moveTo>
                  <a:lnTo>
                    <a:pt x="295" y="106"/>
                  </a:lnTo>
                  <a:lnTo>
                    <a:pt x="305" y="108"/>
                  </a:lnTo>
                  <a:lnTo>
                    <a:pt x="313" y="110"/>
                  </a:lnTo>
                  <a:lnTo>
                    <a:pt x="321" y="113"/>
                  </a:lnTo>
                  <a:lnTo>
                    <a:pt x="329" y="116"/>
                  </a:lnTo>
                  <a:lnTo>
                    <a:pt x="337" y="121"/>
                  </a:lnTo>
                  <a:lnTo>
                    <a:pt x="343" y="126"/>
                  </a:lnTo>
                  <a:lnTo>
                    <a:pt x="350" y="132"/>
                  </a:lnTo>
                  <a:lnTo>
                    <a:pt x="355" y="139"/>
                  </a:lnTo>
                  <a:lnTo>
                    <a:pt x="360" y="145"/>
                  </a:lnTo>
                  <a:lnTo>
                    <a:pt x="366" y="153"/>
                  </a:lnTo>
                  <a:lnTo>
                    <a:pt x="369" y="160"/>
                  </a:lnTo>
                  <a:lnTo>
                    <a:pt x="372" y="169"/>
                  </a:lnTo>
                  <a:lnTo>
                    <a:pt x="374" y="177"/>
                  </a:lnTo>
                  <a:lnTo>
                    <a:pt x="375" y="187"/>
                  </a:lnTo>
                  <a:lnTo>
                    <a:pt x="376" y="196"/>
                  </a:lnTo>
                  <a:lnTo>
                    <a:pt x="375" y="205"/>
                  </a:lnTo>
                  <a:lnTo>
                    <a:pt x="374" y="214"/>
                  </a:lnTo>
                  <a:lnTo>
                    <a:pt x="372" y="222"/>
                  </a:lnTo>
                  <a:lnTo>
                    <a:pt x="369" y="231"/>
                  </a:lnTo>
                  <a:lnTo>
                    <a:pt x="366" y="238"/>
                  </a:lnTo>
                  <a:lnTo>
                    <a:pt x="360" y="246"/>
                  </a:lnTo>
                  <a:lnTo>
                    <a:pt x="355" y="253"/>
                  </a:lnTo>
                  <a:lnTo>
                    <a:pt x="350" y="260"/>
                  </a:lnTo>
                  <a:lnTo>
                    <a:pt x="343" y="265"/>
                  </a:lnTo>
                  <a:lnTo>
                    <a:pt x="337" y="271"/>
                  </a:lnTo>
                  <a:lnTo>
                    <a:pt x="329" y="275"/>
                  </a:lnTo>
                  <a:lnTo>
                    <a:pt x="321" y="279"/>
                  </a:lnTo>
                  <a:lnTo>
                    <a:pt x="313" y="281"/>
                  </a:lnTo>
                  <a:lnTo>
                    <a:pt x="305" y="283"/>
                  </a:lnTo>
                  <a:lnTo>
                    <a:pt x="295" y="286"/>
                  </a:lnTo>
                  <a:lnTo>
                    <a:pt x="286" y="286"/>
                  </a:lnTo>
                  <a:lnTo>
                    <a:pt x="277" y="286"/>
                  </a:lnTo>
                  <a:lnTo>
                    <a:pt x="268" y="283"/>
                  </a:lnTo>
                  <a:lnTo>
                    <a:pt x="260" y="281"/>
                  </a:lnTo>
                  <a:lnTo>
                    <a:pt x="251" y="279"/>
                  </a:lnTo>
                  <a:lnTo>
                    <a:pt x="244" y="275"/>
                  </a:lnTo>
                  <a:lnTo>
                    <a:pt x="236" y="271"/>
                  </a:lnTo>
                  <a:lnTo>
                    <a:pt x="228" y="265"/>
                  </a:lnTo>
                  <a:lnTo>
                    <a:pt x="222" y="260"/>
                  </a:lnTo>
                  <a:lnTo>
                    <a:pt x="217" y="253"/>
                  </a:lnTo>
                  <a:lnTo>
                    <a:pt x="211" y="246"/>
                  </a:lnTo>
                  <a:lnTo>
                    <a:pt x="207" y="238"/>
                  </a:lnTo>
                  <a:lnTo>
                    <a:pt x="203" y="231"/>
                  </a:lnTo>
                  <a:lnTo>
                    <a:pt x="200" y="222"/>
                  </a:lnTo>
                  <a:lnTo>
                    <a:pt x="197" y="214"/>
                  </a:lnTo>
                  <a:lnTo>
                    <a:pt x="196" y="205"/>
                  </a:lnTo>
                  <a:lnTo>
                    <a:pt x="195" y="196"/>
                  </a:lnTo>
                  <a:lnTo>
                    <a:pt x="196" y="187"/>
                  </a:lnTo>
                  <a:lnTo>
                    <a:pt x="197" y="177"/>
                  </a:lnTo>
                  <a:lnTo>
                    <a:pt x="200" y="169"/>
                  </a:lnTo>
                  <a:lnTo>
                    <a:pt x="203" y="160"/>
                  </a:lnTo>
                  <a:lnTo>
                    <a:pt x="207" y="153"/>
                  </a:lnTo>
                  <a:lnTo>
                    <a:pt x="211" y="145"/>
                  </a:lnTo>
                  <a:lnTo>
                    <a:pt x="217" y="139"/>
                  </a:lnTo>
                  <a:lnTo>
                    <a:pt x="222" y="132"/>
                  </a:lnTo>
                  <a:lnTo>
                    <a:pt x="228" y="126"/>
                  </a:lnTo>
                  <a:lnTo>
                    <a:pt x="236" y="121"/>
                  </a:lnTo>
                  <a:lnTo>
                    <a:pt x="244" y="116"/>
                  </a:lnTo>
                  <a:lnTo>
                    <a:pt x="251" y="113"/>
                  </a:lnTo>
                  <a:lnTo>
                    <a:pt x="260" y="110"/>
                  </a:lnTo>
                  <a:lnTo>
                    <a:pt x="268" y="108"/>
                  </a:lnTo>
                  <a:lnTo>
                    <a:pt x="277" y="106"/>
                  </a:lnTo>
                  <a:lnTo>
                    <a:pt x="286" y="106"/>
                  </a:lnTo>
                  <a:close/>
                  <a:moveTo>
                    <a:pt x="54" y="361"/>
                  </a:moveTo>
                  <a:lnTo>
                    <a:pt x="432" y="361"/>
                  </a:lnTo>
                  <a:lnTo>
                    <a:pt x="439" y="361"/>
                  </a:lnTo>
                  <a:lnTo>
                    <a:pt x="444" y="360"/>
                  </a:lnTo>
                  <a:lnTo>
                    <a:pt x="453" y="357"/>
                  </a:lnTo>
                  <a:lnTo>
                    <a:pt x="460" y="354"/>
                  </a:lnTo>
                  <a:lnTo>
                    <a:pt x="466" y="349"/>
                  </a:lnTo>
                  <a:lnTo>
                    <a:pt x="473" y="344"/>
                  </a:lnTo>
                  <a:lnTo>
                    <a:pt x="477" y="336"/>
                  </a:lnTo>
                  <a:lnTo>
                    <a:pt x="480" y="329"/>
                  </a:lnTo>
                  <a:lnTo>
                    <a:pt x="481" y="321"/>
                  </a:lnTo>
                  <a:lnTo>
                    <a:pt x="481" y="312"/>
                  </a:lnTo>
                  <a:lnTo>
                    <a:pt x="481" y="311"/>
                  </a:lnTo>
                  <a:lnTo>
                    <a:pt x="481" y="310"/>
                  </a:lnTo>
                  <a:lnTo>
                    <a:pt x="481" y="104"/>
                  </a:lnTo>
                  <a:lnTo>
                    <a:pt x="480" y="97"/>
                  </a:lnTo>
                  <a:lnTo>
                    <a:pt x="479" y="89"/>
                  </a:lnTo>
                  <a:lnTo>
                    <a:pt x="476" y="83"/>
                  </a:lnTo>
                  <a:lnTo>
                    <a:pt x="471" y="76"/>
                  </a:lnTo>
                  <a:lnTo>
                    <a:pt x="465" y="69"/>
                  </a:lnTo>
                  <a:lnTo>
                    <a:pt x="457" y="65"/>
                  </a:lnTo>
                  <a:lnTo>
                    <a:pt x="453" y="63"/>
                  </a:lnTo>
                  <a:lnTo>
                    <a:pt x="447" y="62"/>
                  </a:lnTo>
                  <a:lnTo>
                    <a:pt x="442" y="61"/>
                  </a:lnTo>
                  <a:lnTo>
                    <a:pt x="436" y="61"/>
                  </a:lnTo>
                  <a:lnTo>
                    <a:pt x="398" y="61"/>
                  </a:lnTo>
                  <a:lnTo>
                    <a:pt x="391" y="59"/>
                  </a:lnTo>
                  <a:lnTo>
                    <a:pt x="387" y="56"/>
                  </a:lnTo>
                  <a:lnTo>
                    <a:pt x="386" y="56"/>
                  </a:lnTo>
                  <a:lnTo>
                    <a:pt x="386" y="57"/>
                  </a:lnTo>
                  <a:lnTo>
                    <a:pt x="383" y="50"/>
                  </a:lnTo>
                  <a:lnTo>
                    <a:pt x="381" y="42"/>
                  </a:lnTo>
                  <a:lnTo>
                    <a:pt x="375" y="34"/>
                  </a:lnTo>
                  <a:lnTo>
                    <a:pt x="366" y="20"/>
                  </a:lnTo>
                  <a:lnTo>
                    <a:pt x="358" y="12"/>
                  </a:lnTo>
                  <a:lnTo>
                    <a:pt x="350" y="6"/>
                  </a:lnTo>
                  <a:lnTo>
                    <a:pt x="345" y="4"/>
                  </a:lnTo>
                  <a:lnTo>
                    <a:pt x="341" y="2"/>
                  </a:lnTo>
                  <a:lnTo>
                    <a:pt x="336" y="0"/>
                  </a:lnTo>
                  <a:lnTo>
                    <a:pt x="331" y="0"/>
                  </a:lnTo>
                  <a:lnTo>
                    <a:pt x="256" y="0"/>
                  </a:lnTo>
                  <a:lnTo>
                    <a:pt x="248" y="2"/>
                  </a:lnTo>
                  <a:lnTo>
                    <a:pt x="239" y="5"/>
                  </a:lnTo>
                  <a:lnTo>
                    <a:pt x="231" y="9"/>
                  </a:lnTo>
                  <a:lnTo>
                    <a:pt x="223" y="14"/>
                  </a:lnTo>
                  <a:lnTo>
                    <a:pt x="223" y="14"/>
                  </a:lnTo>
                  <a:lnTo>
                    <a:pt x="223" y="14"/>
                  </a:lnTo>
                  <a:lnTo>
                    <a:pt x="212" y="25"/>
                  </a:lnTo>
                  <a:lnTo>
                    <a:pt x="204" y="36"/>
                  </a:lnTo>
                  <a:lnTo>
                    <a:pt x="204" y="36"/>
                  </a:lnTo>
                  <a:lnTo>
                    <a:pt x="204" y="37"/>
                  </a:lnTo>
                  <a:lnTo>
                    <a:pt x="203" y="38"/>
                  </a:lnTo>
                  <a:lnTo>
                    <a:pt x="203" y="38"/>
                  </a:lnTo>
                  <a:lnTo>
                    <a:pt x="202" y="40"/>
                  </a:lnTo>
                  <a:lnTo>
                    <a:pt x="201" y="41"/>
                  </a:lnTo>
                  <a:lnTo>
                    <a:pt x="188" y="61"/>
                  </a:lnTo>
                  <a:lnTo>
                    <a:pt x="180" y="61"/>
                  </a:lnTo>
                  <a:lnTo>
                    <a:pt x="105" y="61"/>
                  </a:lnTo>
                  <a:lnTo>
                    <a:pt x="105" y="30"/>
                  </a:lnTo>
                  <a:lnTo>
                    <a:pt x="105" y="15"/>
                  </a:lnTo>
                  <a:lnTo>
                    <a:pt x="60" y="15"/>
                  </a:lnTo>
                  <a:lnTo>
                    <a:pt x="60" y="30"/>
                  </a:lnTo>
                  <a:lnTo>
                    <a:pt x="60" y="61"/>
                  </a:lnTo>
                  <a:lnTo>
                    <a:pt x="47" y="62"/>
                  </a:lnTo>
                  <a:lnTo>
                    <a:pt x="36" y="64"/>
                  </a:lnTo>
                  <a:lnTo>
                    <a:pt x="26" y="67"/>
                  </a:lnTo>
                  <a:lnTo>
                    <a:pt x="17" y="72"/>
                  </a:lnTo>
                  <a:lnTo>
                    <a:pt x="10" y="79"/>
                  </a:lnTo>
                  <a:lnTo>
                    <a:pt x="4" y="86"/>
                  </a:lnTo>
                  <a:lnTo>
                    <a:pt x="3" y="91"/>
                  </a:lnTo>
                  <a:lnTo>
                    <a:pt x="1" y="95"/>
                  </a:lnTo>
                  <a:lnTo>
                    <a:pt x="0" y="99"/>
                  </a:lnTo>
                  <a:lnTo>
                    <a:pt x="0" y="104"/>
                  </a:lnTo>
                  <a:lnTo>
                    <a:pt x="0" y="312"/>
                  </a:lnTo>
                  <a:lnTo>
                    <a:pt x="1" y="323"/>
                  </a:lnTo>
                  <a:lnTo>
                    <a:pt x="4" y="333"/>
                  </a:lnTo>
                  <a:lnTo>
                    <a:pt x="9" y="340"/>
                  </a:lnTo>
                  <a:lnTo>
                    <a:pt x="15" y="348"/>
                  </a:lnTo>
                  <a:lnTo>
                    <a:pt x="23" y="353"/>
                  </a:lnTo>
                  <a:lnTo>
                    <a:pt x="31" y="357"/>
                  </a:lnTo>
                  <a:lnTo>
                    <a:pt x="42" y="360"/>
                  </a:lnTo>
                  <a:lnTo>
                    <a:pt x="54" y="361"/>
                  </a:lnTo>
                  <a:close/>
                </a:path>
              </a:pathLst>
            </a:custGeom>
            <a:solidFill>
              <a:srgbClr val="3F3F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937" name="Google Shape;937;p15"/>
          <p:cNvGrpSpPr/>
          <p:nvPr/>
        </p:nvGrpSpPr>
        <p:grpSpPr>
          <a:xfrm>
            <a:off x="8138545" y="3554028"/>
            <a:ext cx="287338" cy="287337"/>
            <a:chOff x="879475" y="5100638"/>
            <a:chExt cx="287338" cy="287337"/>
          </a:xfrm>
        </p:grpSpPr>
        <p:sp>
          <p:nvSpPr>
            <p:cNvPr id="938" name="Google Shape;938;p15"/>
            <p:cNvSpPr/>
            <p:nvPr/>
          </p:nvSpPr>
          <p:spPr>
            <a:xfrm>
              <a:off x="908050" y="5233988"/>
              <a:ext cx="38100" cy="9525"/>
            </a:xfrm>
            <a:custGeom>
              <a:avLst/>
              <a:gdLst/>
              <a:ahLst/>
              <a:cxnLst/>
              <a:rect l="l" t="t" r="r" b="b"/>
              <a:pathLst>
                <a:path w="121" h="30" extrusionOk="0">
                  <a:moveTo>
                    <a:pt x="105" y="0"/>
                  </a:moveTo>
                  <a:lnTo>
                    <a:pt x="15" y="0"/>
                  </a:lnTo>
                  <a:lnTo>
                    <a:pt x="13" y="0"/>
                  </a:lnTo>
                  <a:lnTo>
                    <a:pt x="9" y="1"/>
                  </a:lnTo>
                  <a:lnTo>
                    <a:pt x="7" y="2"/>
                  </a:lnTo>
                  <a:lnTo>
                    <a:pt x="5" y="4"/>
                  </a:lnTo>
                  <a:lnTo>
                    <a:pt x="3" y="6"/>
                  </a:lnTo>
                  <a:lnTo>
                    <a:pt x="2" y="9"/>
                  </a:lnTo>
                  <a:lnTo>
                    <a:pt x="0" y="12"/>
                  </a:lnTo>
                  <a:lnTo>
                    <a:pt x="0" y="14"/>
                  </a:lnTo>
                  <a:lnTo>
                    <a:pt x="0" y="17"/>
                  </a:lnTo>
                  <a:lnTo>
                    <a:pt x="2" y="21"/>
                  </a:lnTo>
                  <a:lnTo>
                    <a:pt x="3" y="23"/>
                  </a:lnTo>
                  <a:lnTo>
                    <a:pt x="5" y="25"/>
                  </a:lnTo>
                  <a:lnTo>
                    <a:pt x="7" y="27"/>
                  </a:lnTo>
                  <a:lnTo>
                    <a:pt x="9" y="29"/>
                  </a:lnTo>
                  <a:lnTo>
                    <a:pt x="13" y="30"/>
                  </a:lnTo>
                  <a:lnTo>
                    <a:pt x="15" y="30"/>
                  </a:lnTo>
                  <a:lnTo>
                    <a:pt x="105" y="30"/>
                  </a:lnTo>
                  <a:lnTo>
                    <a:pt x="109" y="30"/>
                  </a:lnTo>
                  <a:lnTo>
                    <a:pt x="111" y="29"/>
                  </a:lnTo>
                  <a:lnTo>
                    <a:pt x="114" y="27"/>
                  </a:lnTo>
                  <a:lnTo>
                    <a:pt x="117" y="25"/>
                  </a:lnTo>
                  <a:lnTo>
                    <a:pt x="118" y="23"/>
                  </a:lnTo>
                  <a:lnTo>
                    <a:pt x="120" y="21"/>
                  </a:lnTo>
                  <a:lnTo>
                    <a:pt x="121" y="17"/>
                  </a:lnTo>
                  <a:lnTo>
                    <a:pt x="121" y="14"/>
                  </a:lnTo>
                  <a:lnTo>
                    <a:pt x="121" y="12"/>
                  </a:lnTo>
                  <a:lnTo>
                    <a:pt x="120" y="9"/>
                  </a:lnTo>
                  <a:lnTo>
                    <a:pt x="118" y="6"/>
                  </a:lnTo>
                  <a:lnTo>
                    <a:pt x="117" y="4"/>
                  </a:lnTo>
                  <a:lnTo>
                    <a:pt x="114" y="2"/>
                  </a:lnTo>
                  <a:lnTo>
                    <a:pt x="111" y="1"/>
                  </a:lnTo>
                  <a:lnTo>
                    <a:pt x="109" y="0"/>
                  </a:lnTo>
                  <a:lnTo>
                    <a:pt x="105" y="0"/>
                  </a:lnTo>
                  <a:close/>
                </a:path>
              </a:pathLst>
            </a:custGeom>
            <a:solidFill>
              <a:srgbClr val="3F3F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39" name="Google Shape;939;p15"/>
            <p:cNvSpPr/>
            <p:nvPr/>
          </p:nvSpPr>
          <p:spPr>
            <a:xfrm>
              <a:off x="879475" y="5100638"/>
              <a:ext cx="153988" cy="85725"/>
            </a:xfrm>
            <a:custGeom>
              <a:avLst/>
              <a:gdLst/>
              <a:ahLst/>
              <a:cxnLst/>
              <a:rect l="l" t="t" r="r" b="b"/>
              <a:pathLst>
                <a:path w="482" h="271" extrusionOk="0">
                  <a:moveTo>
                    <a:pt x="482" y="60"/>
                  </a:moveTo>
                  <a:lnTo>
                    <a:pt x="482" y="54"/>
                  </a:lnTo>
                  <a:lnTo>
                    <a:pt x="481" y="48"/>
                  </a:lnTo>
                  <a:lnTo>
                    <a:pt x="480" y="42"/>
                  </a:lnTo>
                  <a:lnTo>
                    <a:pt x="478" y="37"/>
                  </a:lnTo>
                  <a:lnTo>
                    <a:pt x="475" y="31"/>
                  </a:lnTo>
                  <a:lnTo>
                    <a:pt x="472" y="27"/>
                  </a:lnTo>
                  <a:lnTo>
                    <a:pt x="469" y="22"/>
                  </a:lnTo>
                  <a:lnTo>
                    <a:pt x="464" y="18"/>
                  </a:lnTo>
                  <a:lnTo>
                    <a:pt x="460" y="13"/>
                  </a:lnTo>
                  <a:lnTo>
                    <a:pt x="455" y="10"/>
                  </a:lnTo>
                  <a:lnTo>
                    <a:pt x="451" y="7"/>
                  </a:lnTo>
                  <a:lnTo>
                    <a:pt x="445" y="5"/>
                  </a:lnTo>
                  <a:lnTo>
                    <a:pt x="440" y="2"/>
                  </a:lnTo>
                  <a:lnTo>
                    <a:pt x="434" y="1"/>
                  </a:lnTo>
                  <a:lnTo>
                    <a:pt x="428" y="0"/>
                  </a:lnTo>
                  <a:lnTo>
                    <a:pt x="422" y="0"/>
                  </a:lnTo>
                  <a:lnTo>
                    <a:pt x="59" y="0"/>
                  </a:lnTo>
                  <a:lnTo>
                    <a:pt x="54" y="0"/>
                  </a:lnTo>
                  <a:lnTo>
                    <a:pt x="47" y="1"/>
                  </a:lnTo>
                  <a:lnTo>
                    <a:pt x="42" y="2"/>
                  </a:lnTo>
                  <a:lnTo>
                    <a:pt x="36" y="5"/>
                  </a:lnTo>
                  <a:lnTo>
                    <a:pt x="31" y="7"/>
                  </a:lnTo>
                  <a:lnTo>
                    <a:pt x="26" y="10"/>
                  </a:lnTo>
                  <a:lnTo>
                    <a:pt x="22" y="13"/>
                  </a:lnTo>
                  <a:lnTo>
                    <a:pt x="17" y="18"/>
                  </a:lnTo>
                  <a:lnTo>
                    <a:pt x="13" y="22"/>
                  </a:lnTo>
                  <a:lnTo>
                    <a:pt x="10" y="27"/>
                  </a:lnTo>
                  <a:lnTo>
                    <a:pt x="6" y="31"/>
                  </a:lnTo>
                  <a:lnTo>
                    <a:pt x="4" y="37"/>
                  </a:lnTo>
                  <a:lnTo>
                    <a:pt x="2" y="42"/>
                  </a:lnTo>
                  <a:lnTo>
                    <a:pt x="1" y="48"/>
                  </a:lnTo>
                  <a:lnTo>
                    <a:pt x="0" y="54"/>
                  </a:lnTo>
                  <a:lnTo>
                    <a:pt x="0" y="60"/>
                  </a:lnTo>
                  <a:lnTo>
                    <a:pt x="0" y="271"/>
                  </a:lnTo>
                  <a:lnTo>
                    <a:pt x="482" y="271"/>
                  </a:lnTo>
                  <a:lnTo>
                    <a:pt x="482" y="60"/>
                  </a:lnTo>
                  <a:close/>
                </a:path>
              </a:pathLst>
            </a:custGeom>
            <a:solidFill>
              <a:srgbClr val="3F3F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40" name="Google Shape;940;p15"/>
            <p:cNvSpPr/>
            <p:nvPr/>
          </p:nvSpPr>
          <p:spPr>
            <a:xfrm>
              <a:off x="879475" y="5195888"/>
              <a:ext cx="153988" cy="19050"/>
            </a:xfrm>
            <a:custGeom>
              <a:avLst/>
              <a:gdLst/>
              <a:ahLst/>
              <a:cxnLst/>
              <a:rect l="l" t="t" r="r" b="b"/>
              <a:pathLst>
                <a:path w="482" h="60" extrusionOk="0">
                  <a:moveTo>
                    <a:pt x="361" y="30"/>
                  </a:moveTo>
                  <a:lnTo>
                    <a:pt x="424" y="30"/>
                  </a:lnTo>
                  <a:lnTo>
                    <a:pt x="475" y="30"/>
                  </a:lnTo>
                  <a:lnTo>
                    <a:pt x="478" y="23"/>
                  </a:lnTo>
                  <a:lnTo>
                    <a:pt x="481" y="17"/>
                  </a:lnTo>
                  <a:lnTo>
                    <a:pt x="482" y="9"/>
                  </a:lnTo>
                  <a:lnTo>
                    <a:pt x="482" y="2"/>
                  </a:lnTo>
                  <a:lnTo>
                    <a:pt x="482" y="0"/>
                  </a:lnTo>
                  <a:lnTo>
                    <a:pt x="0" y="0"/>
                  </a:lnTo>
                  <a:lnTo>
                    <a:pt x="0" y="6"/>
                  </a:lnTo>
                  <a:lnTo>
                    <a:pt x="1" y="11"/>
                  </a:lnTo>
                  <a:lnTo>
                    <a:pt x="2" y="18"/>
                  </a:lnTo>
                  <a:lnTo>
                    <a:pt x="4" y="23"/>
                  </a:lnTo>
                  <a:lnTo>
                    <a:pt x="6" y="28"/>
                  </a:lnTo>
                  <a:lnTo>
                    <a:pt x="10" y="33"/>
                  </a:lnTo>
                  <a:lnTo>
                    <a:pt x="13" y="38"/>
                  </a:lnTo>
                  <a:lnTo>
                    <a:pt x="17" y="42"/>
                  </a:lnTo>
                  <a:lnTo>
                    <a:pt x="22" y="47"/>
                  </a:lnTo>
                  <a:lnTo>
                    <a:pt x="26" y="50"/>
                  </a:lnTo>
                  <a:lnTo>
                    <a:pt x="31" y="53"/>
                  </a:lnTo>
                  <a:lnTo>
                    <a:pt x="36" y="55"/>
                  </a:lnTo>
                  <a:lnTo>
                    <a:pt x="42" y="58"/>
                  </a:lnTo>
                  <a:lnTo>
                    <a:pt x="47" y="59"/>
                  </a:lnTo>
                  <a:lnTo>
                    <a:pt x="54" y="60"/>
                  </a:lnTo>
                  <a:lnTo>
                    <a:pt x="59" y="60"/>
                  </a:lnTo>
                  <a:lnTo>
                    <a:pt x="282" y="60"/>
                  </a:lnTo>
                  <a:lnTo>
                    <a:pt x="291" y="53"/>
                  </a:lnTo>
                  <a:lnTo>
                    <a:pt x="299" y="48"/>
                  </a:lnTo>
                  <a:lnTo>
                    <a:pt x="308" y="42"/>
                  </a:lnTo>
                  <a:lnTo>
                    <a:pt x="318" y="38"/>
                  </a:lnTo>
                  <a:lnTo>
                    <a:pt x="328" y="34"/>
                  </a:lnTo>
                  <a:lnTo>
                    <a:pt x="339" y="32"/>
                  </a:lnTo>
                  <a:lnTo>
                    <a:pt x="350" y="30"/>
                  </a:lnTo>
                  <a:lnTo>
                    <a:pt x="361" y="30"/>
                  </a:lnTo>
                  <a:close/>
                </a:path>
              </a:pathLst>
            </a:custGeom>
            <a:solidFill>
              <a:srgbClr val="3F3F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41" name="Google Shape;941;p15"/>
            <p:cNvSpPr/>
            <p:nvPr/>
          </p:nvSpPr>
          <p:spPr>
            <a:xfrm>
              <a:off x="965200" y="5214938"/>
              <a:ext cx="201613" cy="106363"/>
            </a:xfrm>
            <a:custGeom>
              <a:avLst/>
              <a:gdLst/>
              <a:ahLst/>
              <a:cxnLst/>
              <a:rect l="l" t="t" r="r" b="b"/>
              <a:pathLst>
                <a:path w="633" h="332" extrusionOk="0">
                  <a:moveTo>
                    <a:pt x="543" y="0"/>
                  </a:moveTo>
                  <a:lnTo>
                    <a:pt x="153" y="0"/>
                  </a:lnTo>
                  <a:lnTo>
                    <a:pt x="90" y="0"/>
                  </a:lnTo>
                  <a:lnTo>
                    <a:pt x="82" y="1"/>
                  </a:lnTo>
                  <a:lnTo>
                    <a:pt x="73" y="2"/>
                  </a:lnTo>
                  <a:lnTo>
                    <a:pt x="64" y="4"/>
                  </a:lnTo>
                  <a:lnTo>
                    <a:pt x="55" y="8"/>
                  </a:lnTo>
                  <a:lnTo>
                    <a:pt x="47" y="11"/>
                  </a:lnTo>
                  <a:lnTo>
                    <a:pt x="40" y="15"/>
                  </a:lnTo>
                  <a:lnTo>
                    <a:pt x="33" y="21"/>
                  </a:lnTo>
                  <a:lnTo>
                    <a:pt x="26" y="26"/>
                  </a:lnTo>
                  <a:lnTo>
                    <a:pt x="21" y="33"/>
                  </a:lnTo>
                  <a:lnTo>
                    <a:pt x="15" y="40"/>
                  </a:lnTo>
                  <a:lnTo>
                    <a:pt x="11" y="47"/>
                  </a:lnTo>
                  <a:lnTo>
                    <a:pt x="7" y="55"/>
                  </a:lnTo>
                  <a:lnTo>
                    <a:pt x="4" y="64"/>
                  </a:lnTo>
                  <a:lnTo>
                    <a:pt x="2" y="72"/>
                  </a:lnTo>
                  <a:lnTo>
                    <a:pt x="1" y="82"/>
                  </a:lnTo>
                  <a:lnTo>
                    <a:pt x="0" y="91"/>
                  </a:lnTo>
                  <a:lnTo>
                    <a:pt x="0" y="332"/>
                  </a:lnTo>
                  <a:lnTo>
                    <a:pt x="633" y="332"/>
                  </a:lnTo>
                  <a:lnTo>
                    <a:pt x="633" y="91"/>
                  </a:lnTo>
                  <a:lnTo>
                    <a:pt x="633" y="82"/>
                  </a:lnTo>
                  <a:lnTo>
                    <a:pt x="632" y="72"/>
                  </a:lnTo>
                  <a:lnTo>
                    <a:pt x="630" y="64"/>
                  </a:lnTo>
                  <a:lnTo>
                    <a:pt x="627" y="55"/>
                  </a:lnTo>
                  <a:lnTo>
                    <a:pt x="622" y="47"/>
                  </a:lnTo>
                  <a:lnTo>
                    <a:pt x="618" y="40"/>
                  </a:lnTo>
                  <a:lnTo>
                    <a:pt x="614" y="33"/>
                  </a:lnTo>
                  <a:lnTo>
                    <a:pt x="607" y="26"/>
                  </a:lnTo>
                  <a:lnTo>
                    <a:pt x="600" y="21"/>
                  </a:lnTo>
                  <a:lnTo>
                    <a:pt x="594" y="15"/>
                  </a:lnTo>
                  <a:lnTo>
                    <a:pt x="586" y="11"/>
                  </a:lnTo>
                  <a:lnTo>
                    <a:pt x="578" y="8"/>
                  </a:lnTo>
                  <a:lnTo>
                    <a:pt x="570" y="4"/>
                  </a:lnTo>
                  <a:lnTo>
                    <a:pt x="562" y="2"/>
                  </a:lnTo>
                  <a:lnTo>
                    <a:pt x="553" y="1"/>
                  </a:lnTo>
                  <a:lnTo>
                    <a:pt x="543" y="0"/>
                  </a:lnTo>
                  <a:close/>
                </a:path>
              </a:pathLst>
            </a:custGeom>
            <a:solidFill>
              <a:srgbClr val="3F3F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42" name="Google Shape;942;p15"/>
            <p:cNvSpPr/>
            <p:nvPr/>
          </p:nvSpPr>
          <p:spPr>
            <a:xfrm>
              <a:off x="965200" y="5330825"/>
              <a:ext cx="201613" cy="57150"/>
            </a:xfrm>
            <a:custGeom>
              <a:avLst/>
              <a:gdLst/>
              <a:ahLst/>
              <a:cxnLst/>
              <a:rect l="l" t="t" r="r" b="b"/>
              <a:pathLst>
                <a:path w="633" h="181" extrusionOk="0">
                  <a:moveTo>
                    <a:pt x="317" y="23"/>
                  </a:moveTo>
                  <a:lnTo>
                    <a:pt x="322" y="23"/>
                  </a:lnTo>
                  <a:lnTo>
                    <a:pt x="326" y="25"/>
                  </a:lnTo>
                  <a:lnTo>
                    <a:pt x="329" y="26"/>
                  </a:lnTo>
                  <a:lnTo>
                    <a:pt x="333" y="30"/>
                  </a:lnTo>
                  <a:lnTo>
                    <a:pt x="336" y="33"/>
                  </a:lnTo>
                  <a:lnTo>
                    <a:pt x="338" y="36"/>
                  </a:lnTo>
                  <a:lnTo>
                    <a:pt x="339" y="41"/>
                  </a:lnTo>
                  <a:lnTo>
                    <a:pt x="339" y="45"/>
                  </a:lnTo>
                  <a:lnTo>
                    <a:pt x="339" y="51"/>
                  </a:lnTo>
                  <a:lnTo>
                    <a:pt x="338" y="54"/>
                  </a:lnTo>
                  <a:lnTo>
                    <a:pt x="336" y="58"/>
                  </a:lnTo>
                  <a:lnTo>
                    <a:pt x="333" y="62"/>
                  </a:lnTo>
                  <a:lnTo>
                    <a:pt x="329" y="64"/>
                  </a:lnTo>
                  <a:lnTo>
                    <a:pt x="326" y="66"/>
                  </a:lnTo>
                  <a:lnTo>
                    <a:pt x="322" y="67"/>
                  </a:lnTo>
                  <a:lnTo>
                    <a:pt x="317" y="68"/>
                  </a:lnTo>
                  <a:lnTo>
                    <a:pt x="313" y="67"/>
                  </a:lnTo>
                  <a:lnTo>
                    <a:pt x="308" y="66"/>
                  </a:lnTo>
                  <a:lnTo>
                    <a:pt x="304" y="64"/>
                  </a:lnTo>
                  <a:lnTo>
                    <a:pt x="301" y="62"/>
                  </a:lnTo>
                  <a:lnTo>
                    <a:pt x="298" y="58"/>
                  </a:lnTo>
                  <a:lnTo>
                    <a:pt x="296" y="54"/>
                  </a:lnTo>
                  <a:lnTo>
                    <a:pt x="295" y="51"/>
                  </a:lnTo>
                  <a:lnTo>
                    <a:pt x="294" y="45"/>
                  </a:lnTo>
                  <a:lnTo>
                    <a:pt x="295" y="41"/>
                  </a:lnTo>
                  <a:lnTo>
                    <a:pt x="296" y="36"/>
                  </a:lnTo>
                  <a:lnTo>
                    <a:pt x="298" y="33"/>
                  </a:lnTo>
                  <a:lnTo>
                    <a:pt x="301" y="30"/>
                  </a:lnTo>
                  <a:lnTo>
                    <a:pt x="304" y="26"/>
                  </a:lnTo>
                  <a:lnTo>
                    <a:pt x="308" y="25"/>
                  </a:lnTo>
                  <a:lnTo>
                    <a:pt x="313" y="23"/>
                  </a:lnTo>
                  <a:lnTo>
                    <a:pt x="317" y="23"/>
                  </a:lnTo>
                  <a:close/>
                  <a:moveTo>
                    <a:pt x="0" y="31"/>
                  </a:moveTo>
                  <a:lnTo>
                    <a:pt x="1" y="39"/>
                  </a:lnTo>
                  <a:lnTo>
                    <a:pt x="2" y="48"/>
                  </a:lnTo>
                  <a:lnTo>
                    <a:pt x="4" y="57"/>
                  </a:lnTo>
                  <a:lnTo>
                    <a:pt x="7" y="66"/>
                  </a:lnTo>
                  <a:lnTo>
                    <a:pt x="11" y="74"/>
                  </a:lnTo>
                  <a:lnTo>
                    <a:pt x="15" y="80"/>
                  </a:lnTo>
                  <a:lnTo>
                    <a:pt x="21" y="88"/>
                  </a:lnTo>
                  <a:lnTo>
                    <a:pt x="26" y="95"/>
                  </a:lnTo>
                  <a:lnTo>
                    <a:pt x="33" y="100"/>
                  </a:lnTo>
                  <a:lnTo>
                    <a:pt x="40" y="106"/>
                  </a:lnTo>
                  <a:lnTo>
                    <a:pt x="47" y="110"/>
                  </a:lnTo>
                  <a:lnTo>
                    <a:pt x="55" y="114"/>
                  </a:lnTo>
                  <a:lnTo>
                    <a:pt x="64" y="117"/>
                  </a:lnTo>
                  <a:lnTo>
                    <a:pt x="73" y="119"/>
                  </a:lnTo>
                  <a:lnTo>
                    <a:pt x="82" y="120"/>
                  </a:lnTo>
                  <a:lnTo>
                    <a:pt x="90" y="121"/>
                  </a:lnTo>
                  <a:lnTo>
                    <a:pt x="302" y="121"/>
                  </a:lnTo>
                  <a:lnTo>
                    <a:pt x="302" y="151"/>
                  </a:lnTo>
                  <a:lnTo>
                    <a:pt x="166" y="151"/>
                  </a:lnTo>
                  <a:lnTo>
                    <a:pt x="163" y="151"/>
                  </a:lnTo>
                  <a:lnTo>
                    <a:pt x="160" y="152"/>
                  </a:lnTo>
                  <a:lnTo>
                    <a:pt x="158" y="153"/>
                  </a:lnTo>
                  <a:lnTo>
                    <a:pt x="156" y="156"/>
                  </a:lnTo>
                  <a:lnTo>
                    <a:pt x="153" y="158"/>
                  </a:lnTo>
                  <a:lnTo>
                    <a:pt x="152" y="160"/>
                  </a:lnTo>
                  <a:lnTo>
                    <a:pt x="151" y="163"/>
                  </a:lnTo>
                  <a:lnTo>
                    <a:pt x="151" y="167"/>
                  </a:lnTo>
                  <a:lnTo>
                    <a:pt x="151" y="169"/>
                  </a:lnTo>
                  <a:lnTo>
                    <a:pt x="152" y="172"/>
                  </a:lnTo>
                  <a:lnTo>
                    <a:pt x="153" y="174"/>
                  </a:lnTo>
                  <a:lnTo>
                    <a:pt x="156" y="177"/>
                  </a:lnTo>
                  <a:lnTo>
                    <a:pt x="158" y="179"/>
                  </a:lnTo>
                  <a:lnTo>
                    <a:pt x="160" y="180"/>
                  </a:lnTo>
                  <a:lnTo>
                    <a:pt x="163" y="181"/>
                  </a:lnTo>
                  <a:lnTo>
                    <a:pt x="166" y="181"/>
                  </a:lnTo>
                  <a:lnTo>
                    <a:pt x="468" y="181"/>
                  </a:lnTo>
                  <a:lnTo>
                    <a:pt x="471" y="181"/>
                  </a:lnTo>
                  <a:lnTo>
                    <a:pt x="474" y="180"/>
                  </a:lnTo>
                  <a:lnTo>
                    <a:pt x="476" y="179"/>
                  </a:lnTo>
                  <a:lnTo>
                    <a:pt x="479" y="177"/>
                  </a:lnTo>
                  <a:lnTo>
                    <a:pt x="481" y="174"/>
                  </a:lnTo>
                  <a:lnTo>
                    <a:pt x="482" y="172"/>
                  </a:lnTo>
                  <a:lnTo>
                    <a:pt x="483" y="169"/>
                  </a:lnTo>
                  <a:lnTo>
                    <a:pt x="483" y="167"/>
                  </a:lnTo>
                  <a:lnTo>
                    <a:pt x="483" y="163"/>
                  </a:lnTo>
                  <a:lnTo>
                    <a:pt x="482" y="160"/>
                  </a:lnTo>
                  <a:lnTo>
                    <a:pt x="481" y="158"/>
                  </a:lnTo>
                  <a:lnTo>
                    <a:pt x="479" y="156"/>
                  </a:lnTo>
                  <a:lnTo>
                    <a:pt x="476" y="153"/>
                  </a:lnTo>
                  <a:lnTo>
                    <a:pt x="474" y="152"/>
                  </a:lnTo>
                  <a:lnTo>
                    <a:pt x="471" y="151"/>
                  </a:lnTo>
                  <a:lnTo>
                    <a:pt x="468" y="151"/>
                  </a:lnTo>
                  <a:lnTo>
                    <a:pt x="332" y="151"/>
                  </a:lnTo>
                  <a:lnTo>
                    <a:pt x="332" y="121"/>
                  </a:lnTo>
                  <a:lnTo>
                    <a:pt x="543" y="121"/>
                  </a:lnTo>
                  <a:lnTo>
                    <a:pt x="553" y="120"/>
                  </a:lnTo>
                  <a:lnTo>
                    <a:pt x="562" y="119"/>
                  </a:lnTo>
                  <a:lnTo>
                    <a:pt x="570" y="117"/>
                  </a:lnTo>
                  <a:lnTo>
                    <a:pt x="578" y="114"/>
                  </a:lnTo>
                  <a:lnTo>
                    <a:pt x="586" y="110"/>
                  </a:lnTo>
                  <a:lnTo>
                    <a:pt x="594" y="106"/>
                  </a:lnTo>
                  <a:lnTo>
                    <a:pt x="600" y="100"/>
                  </a:lnTo>
                  <a:lnTo>
                    <a:pt x="607" y="95"/>
                  </a:lnTo>
                  <a:lnTo>
                    <a:pt x="614" y="88"/>
                  </a:lnTo>
                  <a:lnTo>
                    <a:pt x="618" y="80"/>
                  </a:lnTo>
                  <a:lnTo>
                    <a:pt x="622" y="74"/>
                  </a:lnTo>
                  <a:lnTo>
                    <a:pt x="627" y="66"/>
                  </a:lnTo>
                  <a:lnTo>
                    <a:pt x="630" y="57"/>
                  </a:lnTo>
                  <a:lnTo>
                    <a:pt x="632" y="48"/>
                  </a:lnTo>
                  <a:lnTo>
                    <a:pt x="633" y="39"/>
                  </a:lnTo>
                  <a:lnTo>
                    <a:pt x="633" y="31"/>
                  </a:lnTo>
                  <a:lnTo>
                    <a:pt x="633" y="0"/>
                  </a:lnTo>
                  <a:lnTo>
                    <a:pt x="0" y="0"/>
                  </a:lnTo>
                  <a:lnTo>
                    <a:pt x="0" y="31"/>
                  </a:lnTo>
                  <a:close/>
                </a:path>
              </a:pathLst>
            </a:custGeom>
            <a:solidFill>
              <a:srgbClr val="3F3F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943" name="Google Shape;943;p15"/>
          <p:cNvGrpSpPr/>
          <p:nvPr/>
        </p:nvGrpSpPr>
        <p:grpSpPr>
          <a:xfrm>
            <a:off x="3735463" y="3573871"/>
            <a:ext cx="285750" cy="247650"/>
            <a:chOff x="3184525" y="3937000"/>
            <a:chExt cx="285750" cy="247650"/>
          </a:xfrm>
        </p:grpSpPr>
        <p:sp>
          <p:nvSpPr>
            <p:cNvPr id="944" name="Google Shape;944;p15"/>
            <p:cNvSpPr/>
            <p:nvPr/>
          </p:nvSpPr>
          <p:spPr>
            <a:xfrm>
              <a:off x="3213100" y="3965575"/>
              <a:ext cx="228600" cy="190500"/>
            </a:xfrm>
            <a:custGeom>
              <a:avLst/>
              <a:gdLst/>
              <a:ahLst/>
              <a:cxnLst/>
              <a:rect l="l" t="t" r="r" b="b"/>
              <a:pathLst>
                <a:path w="722" h="601" extrusionOk="0">
                  <a:moveTo>
                    <a:pt x="185" y="176"/>
                  </a:moveTo>
                  <a:lnTo>
                    <a:pt x="182" y="171"/>
                  </a:lnTo>
                  <a:lnTo>
                    <a:pt x="181" y="166"/>
                  </a:lnTo>
                  <a:lnTo>
                    <a:pt x="182" y="160"/>
                  </a:lnTo>
                  <a:lnTo>
                    <a:pt x="185" y="155"/>
                  </a:lnTo>
                  <a:lnTo>
                    <a:pt x="190" y="152"/>
                  </a:lnTo>
                  <a:lnTo>
                    <a:pt x="196" y="151"/>
                  </a:lnTo>
                  <a:lnTo>
                    <a:pt x="202" y="152"/>
                  </a:lnTo>
                  <a:lnTo>
                    <a:pt x="207" y="155"/>
                  </a:lnTo>
                  <a:lnTo>
                    <a:pt x="297" y="244"/>
                  </a:lnTo>
                  <a:lnTo>
                    <a:pt x="299" y="250"/>
                  </a:lnTo>
                  <a:lnTo>
                    <a:pt x="300" y="255"/>
                  </a:lnTo>
                  <a:lnTo>
                    <a:pt x="299" y="261"/>
                  </a:lnTo>
                  <a:lnTo>
                    <a:pt x="297" y="266"/>
                  </a:lnTo>
                  <a:lnTo>
                    <a:pt x="207" y="356"/>
                  </a:lnTo>
                  <a:lnTo>
                    <a:pt x="202" y="359"/>
                  </a:lnTo>
                  <a:lnTo>
                    <a:pt x="196" y="360"/>
                  </a:lnTo>
                  <a:lnTo>
                    <a:pt x="190" y="359"/>
                  </a:lnTo>
                  <a:lnTo>
                    <a:pt x="185" y="357"/>
                  </a:lnTo>
                  <a:lnTo>
                    <a:pt x="182" y="351"/>
                  </a:lnTo>
                  <a:lnTo>
                    <a:pt x="181" y="345"/>
                  </a:lnTo>
                  <a:lnTo>
                    <a:pt x="182" y="339"/>
                  </a:lnTo>
                  <a:lnTo>
                    <a:pt x="185" y="335"/>
                  </a:lnTo>
                  <a:lnTo>
                    <a:pt x="265" y="256"/>
                  </a:lnTo>
                  <a:lnTo>
                    <a:pt x="185" y="176"/>
                  </a:lnTo>
                  <a:close/>
                  <a:moveTo>
                    <a:pt x="391" y="241"/>
                  </a:moveTo>
                  <a:lnTo>
                    <a:pt x="541" y="241"/>
                  </a:lnTo>
                  <a:lnTo>
                    <a:pt x="547" y="242"/>
                  </a:lnTo>
                  <a:lnTo>
                    <a:pt x="552" y="244"/>
                  </a:lnTo>
                  <a:lnTo>
                    <a:pt x="555" y="250"/>
                  </a:lnTo>
                  <a:lnTo>
                    <a:pt x="556" y="256"/>
                  </a:lnTo>
                  <a:lnTo>
                    <a:pt x="555" y="262"/>
                  </a:lnTo>
                  <a:lnTo>
                    <a:pt x="552" y="266"/>
                  </a:lnTo>
                  <a:lnTo>
                    <a:pt x="547" y="269"/>
                  </a:lnTo>
                  <a:lnTo>
                    <a:pt x="541" y="271"/>
                  </a:lnTo>
                  <a:lnTo>
                    <a:pt x="391" y="270"/>
                  </a:lnTo>
                  <a:lnTo>
                    <a:pt x="385" y="269"/>
                  </a:lnTo>
                  <a:lnTo>
                    <a:pt x="380" y="266"/>
                  </a:lnTo>
                  <a:lnTo>
                    <a:pt x="377" y="262"/>
                  </a:lnTo>
                  <a:lnTo>
                    <a:pt x="376" y="256"/>
                  </a:lnTo>
                  <a:lnTo>
                    <a:pt x="377" y="250"/>
                  </a:lnTo>
                  <a:lnTo>
                    <a:pt x="380" y="244"/>
                  </a:lnTo>
                  <a:lnTo>
                    <a:pt x="385" y="242"/>
                  </a:lnTo>
                  <a:lnTo>
                    <a:pt x="391" y="241"/>
                  </a:lnTo>
                  <a:close/>
                  <a:moveTo>
                    <a:pt x="16" y="601"/>
                  </a:moveTo>
                  <a:lnTo>
                    <a:pt x="707" y="601"/>
                  </a:lnTo>
                  <a:lnTo>
                    <a:pt x="713" y="600"/>
                  </a:lnTo>
                  <a:lnTo>
                    <a:pt x="717" y="596"/>
                  </a:lnTo>
                  <a:lnTo>
                    <a:pt x="720" y="592"/>
                  </a:lnTo>
                  <a:lnTo>
                    <a:pt x="722" y="586"/>
                  </a:lnTo>
                  <a:lnTo>
                    <a:pt x="722" y="15"/>
                  </a:lnTo>
                  <a:lnTo>
                    <a:pt x="720" y="9"/>
                  </a:lnTo>
                  <a:lnTo>
                    <a:pt x="717" y="5"/>
                  </a:lnTo>
                  <a:lnTo>
                    <a:pt x="713" y="1"/>
                  </a:lnTo>
                  <a:lnTo>
                    <a:pt x="707" y="0"/>
                  </a:lnTo>
                  <a:lnTo>
                    <a:pt x="16" y="0"/>
                  </a:lnTo>
                  <a:lnTo>
                    <a:pt x="10" y="1"/>
                  </a:lnTo>
                  <a:lnTo>
                    <a:pt x="5" y="5"/>
                  </a:lnTo>
                  <a:lnTo>
                    <a:pt x="2" y="9"/>
                  </a:lnTo>
                  <a:lnTo>
                    <a:pt x="0" y="15"/>
                  </a:lnTo>
                  <a:lnTo>
                    <a:pt x="0" y="586"/>
                  </a:lnTo>
                  <a:lnTo>
                    <a:pt x="2" y="592"/>
                  </a:lnTo>
                  <a:lnTo>
                    <a:pt x="5" y="596"/>
                  </a:lnTo>
                  <a:lnTo>
                    <a:pt x="10" y="600"/>
                  </a:lnTo>
                  <a:lnTo>
                    <a:pt x="16" y="601"/>
                  </a:lnTo>
                  <a:lnTo>
                    <a:pt x="16" y="601"/>
                  </a:lnTo>
                  <a:close/>
                </a:path>
              </a:pathLst>
            </a:custGeom>
            <a:solidFill>
              <a:srgbClr val="B232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45" name="Google Shape;945;p15"/>
            <p:cNvSpPr/>
            <p:nvPr/>
          </p:nvSpPr>
          <p:spPr>
            <a:xfrm>
              <a:off x="3184525" y="3937000"/>
              <a:ext cx="285750" cy="247650"/>
            </a:xfrm>
            <a:custGeom>
              <a:avLst/>
              <a:gdLst/>
              <a:ahLst/>
              <a:cxnLst/>
              <a:rect l="l" t="t" r="r" b="b"/>
              <a:pathLst>
                <a:path w="901" h="781" extrusionOk="0">
                  <a:moveTo>
                    <a:pt x="871" y="751"/>
                  </a:moveTo>
                  <a:lnTo>
                    <a:pt x="30" y="751"/>
                  </a:lnTo>
                  <a:lnTo>
                    <a:pt x="30" y="30"/>
                  </a:lnTo>
                  <a:lnTo>
                    <a:pt x="871" y="30"/>
                  </a:lnTo>
                  <a:lnTo>
                    <a:pt x="871" y="751"/>
                  </a:lnTo>
                  <a:close/>
                  <a:moveTo>
                    <a:pt x="886" y="0"/>
                  </a:moveTo>
                  <a:lnTo>
                    <a:pt x="15" y="0"/>
                  </a:lnTo>
                  <a:lnTo>
                    <a:pt x="9" y="1"/>
                  </a:lnTo>
                  <a:lnTo>
                    <a:pt x="5" y="4"/>
                  </a:lnTo>
                  <a:lnTo>
                    <a:pt x="1" y="9"/>
                  </a:lnTo>
                  <a:lnTo>
                    <a:pt x="0" y="15"/>
                  </a:lnTo>
                  <a:lnTo>
                    <a:pt x="0" y="766"/>
                  </a:lnTo>
                  <a:lnTo>
                    <a:pt x="1" y="772"/>
                  </a:lnTo>
                  <a:lnTo>
                    <a:pt x="5" y="777"/>
                  </a:lnTo>
                  <a:lnTo>
                    <a:pt x="9" y="780"/>
                  </a:lnTo>
                  <a:lnTo>
                    <a:pt x="15" y="781"/>
                  </a:lnTo>
                  <a:lnTo>
                    <a:pt x="886" y="781"/>
                  </a:lnTo>
                  <a:lnTo>
                    <a:pt x="892" y="780"/>
                  </a:lnTo>
                  <a:lnTo>
                    <a:pt x="898" y="777"/>
                  </a:lnTo>
                  <a:lnTo>
                    <a:pt x="900" y="772"/>
                  </a:lnTo>
                  <a:lnTo>
                    <a:pt x="901" y="766"/>
                  </a:lnTo>
                  <a:lnTo>
                    <a:pt x="901" y="15"/>
                  </a:lnTo>
                  <a:lnTo>
                    <a:pt x="900" y="9"/>
                  </a:lnTo>
                  <a:lnTo>
                    <a:pt x="898" y="4"/>
                  </a:lnTo>
                  <a:lnTo>
                    <a:pt x="892" y="1"/>
                  </a:lnTo>
                  <a:lnTo>
                    <a:pt x="886" y="0"/>
                  </a:lnTo>
                  <a:lnTo>
                    <a:pt x="886" y="0"/>
                  </a:lnTo>
                  <a:close/>
                </a:path>
              </a:pathLst>
            </a:custGeom>
            <a:solidFill>
              <a:srgbClr val="B232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946" name="Google Shape;946;p15"/>
          <p:cNvGrpSpPr/>
          <p:nvPr/>
        </p:nvGrpSpPr>
        <p:grpSpPr>
          <a:xfrm>
            <a:off x="1533525" y="5126880"/>
            <a:ext cx="285750" cy="287338"/>
            <a:chOff x="2611438" y="2792413"/>
            <a:chExt cx="285750" cy="287338"/>
          </a:xfrm>
        </p:grpSpPr>
        <p:sp>
          <p:nvSpPr>
            <p:cNvPr id="947" name="Google Shape;947;p15"/>
            <p:cNvSpPr/>
            <p:nvPr/>
          </p:nvSpPr>
          <p:spPr>
            <a:xfrm>
              <a:off x="2611438" y="2849563"/>
              <a:ext cx="247650" cy="144463"/>
            </a:xfrm>
            <a:custGeom>
              <a:avLst/>
              <a:gdLst/>
              <a:ahLst/>
              <a:cxnLst/>
              <a:rect l="l" t="t" r="r" b="b"/>
              <a:pathLst>
                <a:path w="780" h="451" extrusionOk="0">
                  <a:moveTo>
                    <a:pt x="692" y="223"/>
                  </a:moveTo>
                  <a:lnTo>
                    <a:pt x="780" y="312"/>
                  </a:lnTo>
                  <a:lnTo>
                    <a:pt x="780" y="0"/>
                  </a:lnTo>
                  <a:lnTo>
                    <a:pt x="0" y="0"/>
                  </a:lnTo>
                  <a:lnTo>
                    <a:pt x="0" y="360"/>
                  </a:lnTo>
                  <a:lnTo>
                    <a:pt x="0" y="370"/>
                  </a:lnTo>
                  <a:lnTo>
                    <a:pt x="2" y="378"/>
                  </a:lnTo>
                  <a:lnTo>
                    <a:pt x="4" y="387"/>
                  </a:lnTo>
                  <a:lnTo>
                    <a:pt x="7" y="395"/>
                  </a:lnTo>
                  <a:lnTo>
                    <a:pt x="10" y="403"/>
                  </a:lnTo>
                  <a:lnTo>
                    <a:pt x="15" y="410"/>
                  </a:lnTo>
                  <a:lnTo>
                    <a:pt x="21" y="417"/>
                  </a:lnTo>
                  <a:lnTo>
                    <a:pt x="26" y="424"/>
                  </a:lnTo>
                  <a:lnTo>
                    <a:pt x="32" y="430"/>
                  </a:lnTo>
                  <a:lnTo>
                    <a:pt x="39" y="435"/>
                  </a:lnTo>
                  <a:lnTo>
                    <a:pt x="47" y="439"/>
                  </a:lnTo>
                  <a:lnTo>
                    <a:pt x="55" y="443"/>
                  </a:lnTo>
                  <a:lnTo>
                    <a:pt x="63" y="446"/>
                  </a:lnTo>
                  <a:lnTo>
                    <a:pt x="72" y="448"/>
                  </a:lnTo>
                  <a:lnTo>
                    <a:pt x="81" y="450"/>
                  </a:lnTo>
                  <a:lnTo>
                    <a:pt x="90" y="451"/>
                  </a:lnTo>
                  <a:lnTo>
                    <a:pt x="402" y="451"/>
                  </a:lnTo>
                  <a:lnTo>
                    <a:pt x="403" y="450"/>
                  </a:lnTo>
                  <a:lnTo>
                    <a:pt x="404" y="448"/>
                  </a:lnTo>
                  <a:lnTo>
                    <a:pt x="629" y="223"/>
                  </a:lnTo>
                  <a:lnTo>
                    <a:pt x="636" y="218"/>
                  </a:lnTo>
                  <a:lnTo>
                    <a:pt x="644" y="213"/>
                  </a:lnTo>
                  <a:lnTo>
                    <a:pt x="652" y="211"/>
                  </a:lnTo>
                  <a:lnTo>
                    <a:pt x="661" y="210"/>
                  </a:lnTo>
                  <a:lnTo>
                    <a:pt x="669" y="211"/>
                  </a:lnTo>
                  <a:lnTo>
                    <a:pt x="677" y="213"/>
                  </a:lnTo>
                  <a:lnTo>
                    <a:pt x="685" y="218"/>
                  </a:lnTo>
                  <a:lnTo>
                    <a:pt x="692" y="223"/>
                  </a:lnTo>
                  <a:lnTo>
                    <a:pt x="692" y="223"/>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48" name="Google Shape;948;p15"/>
            <p:cNvSpPr/>
            <p:nvPr/>
          </p:nvSpPr>
          <p:spPr>
            <a:xfrm>
              <a:off x="2611438" y="2792413"/>
              <a:ext cx="247650" cy="47625"/>
            </a:xfrm>
            <a:custGeom>
              <a:avLst/>
              <a:gdLst/>
              <a:ahLst/>
              <a:cxnLst/>
              <a:rect l="l" t="t" r="r" b="b"/>
              <a:pathLst>
                <a:path w="780" h="150" extrusionOk="0">
                  <a:moveTo>
                    <a:pt x="300" y="120"/>
                  </a:moveTo>
                  <a:lnTo>
                    <a:pt x="294" y="119"/>
                  </a:lnTo>
                  <a:lnTo>
                    <a:pt x="288" y="118"/>
                  </a:lnTo>
                  <a:lnTo>
                    <a:pt x="284" y="114"/>
                  </a:lnTo>
                  <a:lnTo>
                    <a:pt x="279" y="111"/>
                  </a:lnTo>
                  <a:lnTo>
                    <a:pt x="275" y="106"/>
                  </a:lnTo>
                  <a:lnTo>
                    <a:pt x="273" y="102"/>
                  </a:lnTo>
                  <a:lnTo>
                    <a:pt x="271" y="96"/>
                  </a:lnTo>
                  <a:lnTo>
                    <a:pt x="270" y="90"/>
                  </a:lnTo>
                  <a:lnTo>
                    <a:pt x="271" y="83"/>
                  </a:lnTo>
                  <a:lnTo>
                    <a:pt x="273" y="78"/>
                  </a:lnTo>
                  <a:lnTo>
                    <a:pt x="275" y="73"/>
                  </a:lnTo>
                  <a:lnTo>
                    <a:pt x="279" y="68"/>
                  </a:lnTo>
                  <a:lnTo>
                    <a:pt x="284" y="64"/>
                  </a:lnTo>
                  <a:lnTo>
                    <a:pt x="288" y="62"/>
                  </a:lnTo>
                  <a:lnTo>
                    <a:pt x="294" y="60"/>
                  </a:lnTo>
                  <a:lnTo>
                    <a:pt x="300" y="60"/>
                  </a:lnTo>
                  <a:lnTo>
                    <a:pt x="307" y="60"/>
                  </a:lnTo>
                  <a:lnTo>
                    <a:pt x="311" y="62"/>
                  </a:lnTo>
                  <a:lnTo>
                    <a:pt x="317" y="64"/>
                  </a:lnTo>
                  <a:lnTo>
                    <a:pt x="322" y="68"/>
                  </a:lnTo>
                  <a:lnTo>
                    <a:pt x="325" y="73"/>
                  </a:lnTo>
                  <a:lnTo>
                    <a:pt x="328" y="78"/>
                  </a:lnTo>
                  <a:lnTo>
                    <a:pt x="330" y="84"/>
                  </a:lnTo>
                  <a:lnTo>
                    <a:pt x="330" y="90"/>
                  </a:lnTo>
                  <a:lnTo>
                    <a:pt x="330" y="96"/>
                  </a:lnTo>
                  <a:lnTo>
                    <a:pt x="328" y="102"/>
                  </a:lnTo>
                  <a:lnTo>
                    <a:pt x="325" y="106"/>
                  </a:lnTo>
                  <a:lnTo>
                    <a:pt x="322" y="111"/>
                  </a:lnTo>
                  <a:lnTo>
                    <a:pt x="317" y="114"/>
                  </a:lnTo>
                  <a:lnTo>
                    <a:pt x="311" y="118"/>
                  </a:lnTo>
                  <a:lnTo>
                    <a:pt x="307" y="119"/>
                  </a:lnTo>
                  <a:lnTo>
                    <a:pt x="300" y="120"/>
                  </a:lnTo>
                  <a:lnTo>
                    <a:pt x="300" y="120"/>
                  </a:lnTo>
                  <a:close/>
                  <a:moveTo>
                    <a:pt x="211" y="120"/>
                  </a:moveTo>
                  <a:lnTo>
                    <a:pt x="204" y="119"/>
                  </a:lnTo>
                  <a:lnTo>
                    <a:pt x="199" y="118"/>
                  </a:lnTo>
                  <a:lnTo>
                    <a:pt x="193" y="114"/>
                  </a:lnTo>
                  <a:lnTo>
                    <a:pt x="189" y="111"/>
                  </a:lnTo>
                  <a:lnTo>
                    <a:pt x="185" y="106"/>
                  </a:lnTo>
                  <a:lnTo>
                    <a:pt x="183" y="102"/>
                  </a:lnTo>
                  <a:lnTo>
                    <a:pt x="180" y="96"/>
                  </a:lnTo>
                  <a:lnTo>
                    <a:pt x="180" y="90"/>
                  </a:lnTo>
                  <a:lnTo>
                    <a:pt x="180" y="83"/>
                  </a:lnTo>
                  <a:lnTo>
                    <a:pt x="183" y="78"/>
                  </a:lnTo>
                  <a:lnTo>
                    <a:pt x="185" y="73"/>
                  </a:lnTo>
                  <a:lnTo>
                    <a:pt x="189" y="68"/>
                  </a:lnTo>
                  <a:lnTo>
                    <a:pt x="193" y="64"/>
                  </a:lnTo>
                  <a:lnTo>
                    <a:pt x="199" y="62"/>
                  </a:lnTo>
                  <a:lnTo>
                    <a:pt x="204" y="60"/>
                  </a:lnTo>
                  <a:lnTo>
                    <a:pt x="211" y="60"/>
                  </a:lnTo>
                  <a:lnTo>
                    <a:pt x="216" y="60"/>
                  </a:lnTo>
                  <a:lnTo>
                    <a:pt x="222" y="62"/>
                  </a:lnTo>
                  <a:lnTo>
                    <a:pt x="227" y="64"/>
                  </a:lnTo>
                  <a:lnTo>
                    <a:pt x="231" y="68"/>
                  </a:lnTo>
                  <a:lnTo>
                    <a:pt x="235" y="73"/>
                  </a:lnTo>
                  <a:lnTo>
                    <a:pt x="238" y="78"/>
                  </a:lnTo>
                  <a:lnTo>
                    <a:pt x="239" y="84"/>
                  </a:lnTo>
                  <a:lnTo>
                    <a:pt x="241" y="90"/>
                  </a:lnTo>
                  <a:lnTo>
                    <a:pt x="239" y="96"/>
                  </a:lnTo>
                  <a:lnTo>
                    <a:pt x="238" y="102"/>
                  </a:lnTo>
                  <a:lnTo>
                    <a:pt x="235" y="106"/>
                  </a:lnTo>
                  <a:lnTo>
                    <a:pt x="231" y="111"/>
                  </a:lnTo>
                  <a:lnTo>
                    <a:pt x="227" y="114"/>
                  </a:lnTo>
                  <a:lnTo>
                    <a:pt x="222" y="118"/>
                  </a:lnTo>
                  <a:lnTo>
                    <a:pt x="216" y="119"/>
                  </a:lnTo>
                  <a:lnTo>
                    <a:pt x="211" y="120"/>
                  </a:lnTo>
                  <a:lnTo>
                    <a:pt x="211" y="120"/>
                  </a:lnTo>
                  <a:close/>
                  <a:moveTo>
                    <a:pt x="120" y="120"/>
                  </a:moveTo>
                  <a:lnTo>
                    <a:pt x="114" y="119"/>
                  </a:lnTo>
                  <a:lnTo>
                    <a:pt x="109" y="118"/>
                  </a:lnTo>
                  <a:lnTo>
                    <a:pt x="103" y="114"/>
                  </a:lnTo>
                  <a:lnTo>
                    <a:pt x="98" y="111"/>
                  </a:lnTo>
                  <a:lnTo>
                    <a:pt x="95" y="106"/>
                  </a:lnTo>
                  <a:lnTo>
                    <a:pt x="92" y="102"/>
                  </a:lnTo>
                  <a:lnTo>
                    <a:pt x="90" y="96"/>
                  </a:lnTo>
                  <a:lnTo>
                    <a:pt x="90" y="90"/>
                  </a:lnTo>
                  <a:lnTo>
                    <a:pt x="90" y="83"/>
                  </a:lnTo>
                  <a:lnTo>
                    <a:pt x="92" y="78"/>
                  </a:lnTo>
                  <a:lnTo>
                    <a:pt x="95" y="73"/>
                  </a:lnTo>
                  <a:lnTo>
                    <a:pt x="98" y="68"/>
                  </a:lnTo>
                  <a:lnTo>
                    <a:pt x="103" y="64"/>
                  </a:lnTo>
                  <a:lnTo>
                    <a:pt x="109" y="62"/>
                  </a:lnTo>
                  <a:lnTo>
                    <a:pt x="114" y="60"/>
                  </a:lnTo>
                  <a:lnTo>
                    <a:pt x="120" y="60"/>
                  </a:lnTo>
                  <a:lnTo>
                    <a:pt x="126" y="60"/>
                  </a:lnTo>
                  <a:lnTo>
                    <a:pt x="132" y="62"/>
                  </a:lnTo>
                  <a:lnTo>
                    <a:pt x="136" y="64"/>
                  </a:lnTo>
                  <a:lnTo>
                    <a:pt x="141" y="68"/>
                  </a:lnTo>
                  <a:lnTo>
                    <a:pt x="145" y="73"/>
                  </a:lnTo>
                  <a:lnTo>
                    <a:pt x="148" y="78"/>
                  </a:lnTo>
                  <a:lnTo>
                    <a:pt x="149" y="84"/>
                  </a:lnTo>
                  <a:lnTo>
                    <a:pt x="150" y="90"/>
                  </a:lnTo>
                  <a:lnTo>
                    <a:pt x="149" y="96"/>
                  </a:lnTo>
                  <a:lnTo>
                    <a:pt x="148" y="102"/>
                  </a:lnTo>
                  <a:lnTo>
                    <a:pt x="145" y="106"/>
                  </a:lnTo>
                  <a:lnTo>
                    <a:pt x="141" y="111"/>
                  </a:lnTo>
                  <a:lnTo>
                    <a:pt x="136" y="114"/>
                  </a:lnTo>
                  <a:lnTo>
                    <a:pt x="132" y="118"/>
                  </a:lnTo>
                  <a:lnTo>
                    <a:pt x="126" y="119"/>
                  </a:lnTo>
                  <a:lnTo>
                    <a:pt x="120" y="120"/>
                  </a:lnTo>
                  <a:lnTo>
                    <a:pt x="120" y="120"/>
                  </a:lnTo>
                  <a:close/>
                  <a:moveTo>
                    <a:pt x="780" y="90"/>
                  </a:moveTo>
                  <a:lnTo>
                    <a:pt x="780" y="81"/>
                  </a:lnTo>
                  <a:lnTo>
                    <a:pt x="779" y="71"/>
                  </a:lnTo>
                  <a:lnTo>
                    <a:pt x="777" y="63"/>
                  </a:lnTo>
                  <a:lnTo>
                    <a:pt x="773" y="54"/>
                  </a:lnTo>
                  <a:lnTo>
                    <a:pt x="770" y="47"/>
                  </a:lnTo>
                  <a:lnTo>
                    <a:pt x="765" y="39"/>
                  </a:lnTo>
                  <a:lnTo>
                    <a:pt x="761" y="32"/>
                  </a:lnTo>
                  <a:lnTo>
                    <a:pt x="755" y="26"/>
                  </a:lnTo>
                  <a:lnTo>
                    <a:pt x="748" y="20"/>
                  </a:lnTo>
                  <a:lnTo>
                    <a:pt x="741" y="15"/>
                  </a:lnTo>
                  <a:lnTo>
                    <a:pt x="734" y="10"/>
                  </a:lnTo>
                  <a:lnTo>
                    <a:pt x="726" y="7"/>
                  </a:lnTo>
                  <a:lnTo>
                    <a:pt x="718" y="3"/>
                  </a:lnTo>
                  <a:lnTo>
                    <a:pt x="709" y="1"/>
                  </a:lnTo>
                  <a:lnTo>
                    <a:pt x="701" y="0"/>
                  </a:lnTo>
                  <a:lnTo>
                    <a:pt x="691" y="0"/>
                  </a:lnTo>
                  <a:lnTo>
                    <a:pt x="90" y="0"/>
                  </a:lnTo>
                  <a:lnTo>
                    <a:pt x="81" y="0"/>
                  </a:lnTo>
                  <a:lnTo>
                    <a:pt x="72" y="1"/>
                  </a:lnTo>
                  <a:lnTo>
                    <a:pt x="63" y="3"/>
                  </a:lnTo>
                  <a:lnTo>
                    <a:pt x="55" y="7"/>
                  </a:lnTo>
                  <a:lnTo>
                    <a:pt x="47" y="10"/>
                  </a:lnTo>
                  <a:lnTo>
                    <a:pt x="39" y="15"/>
                  </a:lnTo>
                  <a:lnTo>
                    <a:pt x="32" y="20"/>
                  </a:lnTo>
                  <a:lnTo>
                    <a:pt x="26" y="26"/>
                  </a:lnTo>
                  <a:lnTo>
                    <a:pt x="21" y="32"/>
                  </a:lnTo>
                  <a:lnTo>
                    <a:pt x="15" y="39"/>
                  </a:lnTo>
                  <a:lnTo>
                    <a:pt x="10" y="47"/>
                  </a:lnTo>
                  <a:lnTo>
                    <a:pt x="7" y="54"/>
                  </a:lnTo>
                  <a:lnTo>
                    <a:pt x="4" y="63"/>
                  </a:lnTo>
                  <a:lnTo>
                    <a:pt x="2" y="71"/>
                  </a:lnTo>
                  <a:lnTo>
                    <a:pt x="0" y="81"/>
                  </a:lnTo>
                  <a:lnTo>
                    <a:pt x="0" y="90"/>
                  </a:lnTo>
                  <a:lnTo>
                    <a:pt x="0" y="150"/>
                  </a:lnTo>
                  <a:lnTo>
                    <a:pt x="780" y="150"/>
                  </a:lnTo>
                  <a:lnTo>
                    <a:pt x="780" y="9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49" name="Google Shape;949;p15"/>
            <p:cNvSpPr/>
            <p:nvPr/>
          </p:nvSpPr>
          <p:spPr>
            <a:xfrm>
              <a:off x="2744788" y="2925763"/>
              <a:ext cx="152400" cy="153988"/>
            </a:xfrm>
            <a:custGeom>
              <a:avLst/>
              <a:gdLst/>
              <a:ahLst/>
              <a:cxnLst/>
              <a:rect l="l" t="t" r="r" b="b"/>
              <a:pathLst>
                <a:path w="481" h="481" extrusionOk="0">
                  <a:moveTo>
                    <a:pt x="480" y="235"/>
                  </a:moveTo>
                  <a:lnTo>
                    <a:pt x="479" y="232"/>
                  </a:lnTo>
                  <a:lnTo>
                    <a:pt x="476" y="229"/>
                  </a:lnTo>
                  <a:lnTo>
                    <a:pt x="360" y="113"/>
                  </a:lnTo>
                  <a:lnTo>
                    <a:pt x="252" y="5"/>
                  </a:lnTo>
                  <a:lnTo>
                    <a:pt x="247" y="1"/>
                  </a:lnTo>
                  <a:lnTo>
                    <a:pt x="241" y="0"/>
                  </a:lnTo>
                  <a:lnTo>
                    <a:pt x="235" y="1"/>
                  </a:lnTo>
                  <a:lnTo>
                    <a:pt x="230" y="5"/>
                  </a:lnTo>
                  <a:lnTo>
                    <a:pt x="25" y="211"/>
                  </a:lnTo>
                  <a:lnTo>
                    <a:pt x="5" y="229"/>
                  </a:lnTo>
                  <a:lnTo>
                    <a:pt x="3" y="232"/>
                  </a:lnTo>
                  <a:lnTo>
                    <a:pt x="1" y="235"/>
                  </a:lnTo>
                  <a:lnTo>
                    <a:pt x="0" y="237"/>
                  </a:lnTo>
                  <a:lnTo>
                    <a:pt x="0" y="241"/>
                  </a:lnTo>
                  <a:lnTo>
                    <a:pt x="0" y="243"/>
                  </a:lnTo>
                  <a:lnTo>
                    <a:pt x="1" y="246"/>
                  </a:lnTo>
                  <a:lnTo>
                    <a:pt x="3" y="249"/>
                  </a:lnTo>
                  <a:lnTo>
                    <a:pt x="5" y="251"/>
                  </a:lnTo>
                  <a:lnTo>
                    <a:pt x="5" y="251"/>
                  </a:lnTo>
                  <a:lnTo>
                    <a:pt x="5" y="251"/>
                  </a:lnTo>
                  <a:lnTo>
                    <a:pt x="9" y="254"/>
                  </a:lnTo>
                  <a:lnTo>
                    <a:pt x="15" y="255"/>
                  </a:lnTo>
                  <a:lnTo>
                    <a:pt x="21" y="254"/>
                  </a:lnTo>
                  <a:lnTo>
                    <a:pt x="26" y="251"/>
                  </a:lnTo>
                  <a:lnTo>
                    <a:pt x="26" y="251"/>
                  </a:lnTo>
                  <a:lnTo>
                    <a:pt x="26" y="251"/>
                  </a:lnTo>
                  <a:lnTo>
                    <a:pt x="33" y="243"/>
                  </a:lnTo>
                  <a:lnTo>
                    <a:pt x="36" y="240"/>
                  </a:lnTo>
                  <a:lnTo>
                    <a:pt x="60" y="240"/>
                  </a:lnTo>
                  <a:lnTo>
                    <a:pt x="60" y="466"/>
                  </a:lnTo>
                  <a:lnTo>
                    <a:pt x="62" y="471"/>
                  </a:lnTo>
                  <a:lnTo>
                    <a:pt x="65" y="476"/>
                  </a:lnTo>
                  <a:lnTo>
                    <a:pt x="70" y="479"/>
                  </a:lnTo>
                  <a:lnTo>
                    <a:pt x="75" y="481"/>
                  </a:lnTo>
                  <a:lnTo>
                    <a:pt x="166" y="481"/>
                  </a:lnTo>
                  <a:lnTo>
                    <a:pt x="172" y="479"/>
                  </a:lnTo>
                  <a:lnTo>
                    <a:pt x="176" y="476"/>
                  </a:lnTo>
                  <a:lnTo>
                    <a:pt x="180" y="471"/>
                  </a:lnTo>
                  <a:lnTo>
                    <a:pt x="181" y="466"/>
                  </a:lnTo>
                  <a:lnTo>
                    <a:pt x="181" y="330"/>
                  </a:lnTo>
                  <a:lnTo>
                    <a:pt x="301" y="330"/>
                  </a:lnTo>
                  <a:lnTo>
                    <a:pt x="301" y="466"/>
                  </a:lnTo>
                  <a:lnTo>
                    <a:pt x="303" y="471"/>
                  </a:lnTo>
                  <a:lnTo>
                    <a:pt x="305" y="476"/>
                  </a:lnTo>
                  <a:lnTo>
                    <a:pt x="309" y="479"/>
                  </a:lnTo>
                  <a:lnTo>
                    <a:pt x="315" y="481"/>
                  </a:lnTo>
                  <a:lnTo>
                    <a:pt x="406" y="481"/>
                  </a:lnTo>
                  <a:lnTo>
                    <a:pt x="411" y="479"/>
                  </a:lnTo>
                  <a:lnTo>
                    <a:pt x="416" y="476"/>
                  </a:lnTo>
                  <a:lnTo>
                    <a:pt x="420" y="471"/>
                  </a:lnTo>
                  <a:lnTo>
                    <a:pt x="421" y="466"/>
                  </a:lnTo>
                  <a:lnTo>
                    <a:pt x="421" y="240"/>
                  </a:lnTo>
                  <a:lnTo>
                    <a:pt x="445" y="240"/>
                  </a:lnTo>
                  <a:lnTo>
                    <a:pt x="448" y="243"/>
                  </a:lnTo>
                  <a:lnTo>
                    <a:pt x="455" y="251"/>
                  </a:lnTo>
                  <a:lnTo>
                    <a:pt x="455" y="251"/>
                  </a:lnTo>
                  <a:lnTo>
                    <a:pt x="455" y="251"/>
                  </a:lnTo>
                  <a:lnTo>
                    <a:pt x="460" y="254"/>
                  </a:lnTo>
                  <a:lnTo>
                    <a:pt x="466" y="255"/>
                  </a:lnTo>
                  <a:lnTo>
                    <a:pt x="472" y="254"/>
                  </a:lnTo>
                  <a:lnTo>
                    <a:pt x="476" y="251"/>
                  </a:lnTo>
                  <a:lnTo>
                    <a:pt x="476" y="251"/>
                  </a:lnTo>
                  <a:lnTo>
                    <a:pt x="476" y="251"/>
                  </a:lnTo>
                  <a:lnTo>
                    <a:pt x="479" y="249"/>
                  </a:lnTo>
                  <a:lnTo>
                    <a:pt x="480" y="246"/>
                  </a:lnTo>
                  <a:lnTo>
                    <a:pt x="481" y="243"/>
                  </a:lnTo>
                  <a:lnTo>
                    <a:pt x="481" y="241"/>
                  </a:lnTo>
                  <a:lnTo>
                    <a:pt x="481" y="237"/>
                  </a:lnTo>
                  <a:lnTo>
                    <a:pt x="480" y="235"/>
                  </a:lnTo>
                  <a:lnTo>
                    <a:pt x="480" y="235"/>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950" name="Google Shape;950;p15"/>
          <p:cNvGrpSpPr/>
          <p:nvPr/>
        </p:nvGrpSpPr>
        <p:grpSpPr>
          <a:xfrm>
            <a:off x="5937401" y="3573871"/>
            <a:ext cx="285750" cy="247650"/>
            <a:chOff x="5473700" y="3365500"/>
            <a:chExt cx="285750" cy="247650"/>
          </a:xfrm>
        </p:grpSpPr>
        <p:sp>
          <p:nvSpPr>
            <p:cNvPr id="951" name="Google Shape;951;p15"/>
            <p:cNvSpPr/>
            <p:nvPr/>
          </p:nvSpPr>
          <p:spPr>
            <a:xfrm>
              <a:off x="5511800" y="3479800"/>
              <a:ext cx="247650" cy="133350"/>
            </a:xfrm>
            <a:custGeom>
              <a:avLst/>
              <a:gdLst/>
              <a:ahLst/>
              <a:cxnLst/>
              <a:rect l="l" t="t" r="r" b="b"/>
              <a:pathLst>
                <a:path w="781" h="420" extrusionOk="0">
                  <a:moveTo>
                    <a:pt x="691" y="150"/>
                  </a:moveTo>
                  <a:lnTo>
                    <a:pt x="691" y="163"/>
                  </a:lnTo>
                  <a:lnTo>
                    <a:pt x="688" y="175"/>
                  </a:lnTo>
                  <a:lnTo>
                    <a:pt x="686" y="186"/>
                  </a:lnTo>
                  <a:lnTo>
                    <a:pt x="681" y="197"/>
                  </a:lnTo>
                  <a:lnTo>
                    <a:pt x="677" y="207"/>
                  </a:lnTo>
                  <a:lnTo>
                    <a:pt x="670" y="218"/>
                  </a:lnTo>
                  <a:lnTo>
                    <a:pt x="663" y="227"/>
                  </a:lnTo>
                  <a:lnTo>
                    <a:pt x="656" y="235"/>
                  </a:lnTo>
                  <a:lnTo>
                    <a:pt x="647" y="243"/>
                  </a:lnTo>
                  <a:lnTo>
                    <a:pt x="637" y="250"/>
                  </a:lnTo>
                  <a:lnTo>
                    <a:pt x="628" y="256"/>
                  </a:lnTo>
                  <a:lnTo>
                    <a:pt x="618" y="262"/>
                  </a:lnTo>
                  <a:lnTo>
                    <a:pt x="606" y="265"/>
                  </a:lnTo>
                  <a:lnTo>
                    <a:pt x="594" y="268"/>
                  </a:lnTo>
                  <a:lnTo>
                    <a:pt x="583" y="270"/>
                  </a:lnTo>
                  <a:lnTo>
                    <a:pt x="570" y="271"/>
                  </a:lnTo>
                  <a:lnTo>
                    <a:pt x="0" y="271"/>
                  </a:lnTo>
                  <a:lnTo>
                    <a:pt x="0" y="331"/>
                  </a:lnTo>
                  <a:lnTo>
                    <a:pt x="0" y="340"/>
                  </a:lnTo>
                  <a:lnTo>
                    <a:pt x="1" y="348"/>
                  </a:lnTo>
                  <a:lnTo>
                    <a:pt x="4" y="358"/>
                  </a:lnTo>
                  <a:lnTo>
                    <a:pt x="7" y="366"/>
                  </a:lnTo>
                  <a:lnTo>
                    <a:pt x="11" y="374"/>
                  </a:lnTo>
                  <a:lnTo>
                    <a:pt x="15" y="381"/>
                  </a:lnTo>
                  <a:lnTo>
                    <a:pt x="20" y="388"/>
                  </a:lnTo>
                  <a:lnTo>
                    <a:pt x="26" y="395"/>
                  </a:lnTo>
                  <a:lnTo>
                    <a:pt x="33" y="401"/>
                  </a:lnTo>
                  <a:lnTo>
                    <a:pt x="40" y="405"/>
                  </a:lnTo>
                  <a:lnTo>
                    <a:pt x="47" y="410"/>
                  </a:lnTo>
                  <a:lnTo>
                    <a:pt x="55" y="413"/>
                  </a:lnTo>
                  <a:lnTo>
                    <a:pt x="63" y="417"/>
                  </a:lnTo>
                  <a:lnTo>
                    <a:pt x="72" y="419"/>
                  </a:lnTo>
                  <a:lnTo>
                    <a:pt x="81" y="420"/>
                  </a:lnTo>
                  <a:lnTo>
                    <a:pt x="89" y="420"/>
                  </a:lnTo>
                  <a:lnTo>
                    <a:pt x="691" y="420"/>
                  </a:lnTo>
                  <a:lnTo>
                    <a:pt x="700" y="420"/>
                  </a:lnTo>
                  <a:lnTo>
                    <a:pt x="709" y="419"/>
                  </a:lnTo>
                  <a:lnTo>
                    <a:pt x="717" y="417"/>
                  </a:lnTo>
                  <a:lnTo>
                    <a:pt x="726" y="413"/>
                  </a:lnTo>
                  <a:lnTo>
                    <a:pt x="733" y="410"/>
                  </a:lnTo>
                  <a:lnTo>
                    <a:pt x="742" y="405"/>
                  </a:lnTo>
                  <a:lnTo>
                    <a:pt x="749" y="401"/>
                  </a:lnTo>
                  <a:lnTo>
                    <a:pt x="754" y="395"/>
                  </a:lnTo>
                  <a:lnTo>
                    <a:pt x="760" y="388"/>
                  </a:lnTo>
                  <a:lnTo>
                    <a:pt x="766" y="381"/>
                  </a:lnTo>
                  <a:lnTo>
                    <a:pt x="771" y="374"/>
                  </a:lnTo>
                  <a:lnTo>
                    <a:pt x="774" y="366"/>
                  </a:lnTo>
                  <a:lnTo>
                    <a:pt x="777" y="358"/>
                  </a:lnTo>
                  <a:lnTo>
                    <a:pt x="779" y="348"/>
                  </a:lnTo>
                  <a:lnTo>
                    <a:pt x="781" y="340"/>
                  </a:lnTo>
                  <a:lnTo>
                    <a:pt x="781" y="331"/>
                  </a:lnTo>
                  <a:lnTo>
                    <a:pt x="781" y="0"/>
                  </a:lnTo>
                  <a:lnTo>
                    <a:pt x="691" y="0"/>
                  </a:lnTo>
                  <a:lnTo>
                    <a:pt x="691" y="150"/>
                  </a:lnTo>
                  <a:close/>
                </a:path>
              </a:pathLst>
            </a:custGeom>
            <a:solidFill>
              <a:srgbClr val="76210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52" name="Google Shape;952;p15"/>
            <p:cNvSpPr/>
            <p:nvPr/>
          </p:nvSpPr>
          <p:spPr>
            <a:xfrm>
              <a:off x="5730875" y="3422650"/>
              <a:ext cx="28575" cy="47625"/>
            </a:xfrm>
            <a:custGeom>
              <a:avLst/>
              <a:gdLst/>
              <a:ahLst/>
              <a:cxnLst/>
              <a:rect l="l" t="t" r="r" b="b"/>
              <a:pathLst>
                <a:path w="90" h="150" extrusionOk="0">
                  <a:moveTo>
                    <a:pt x="0" y="0"/>
                  </a:moveTo>
                  <a:lnTo>
                    <a:pt x="0" y="150"/>
                  </a:lnTo>
                  <a:lnTo>
                    <a:pt x="90" y="150"/>
                  </a:lnTo>
                  <a:lnTo>
                    <a:pt x="90" y="91"/>
                  </a:lnTo>
                  <a:lnTo>
                    <a:pt x="90" y="81"/>
                  </a:lnTo>
                  <a:lnTo>
                    <a:pt x="88" y="72"/>
                  </a:lnTo>
                  <a:lnTo>
                    <a:pt x="86" y="63"/>
                  </a:lnTo>
                  <a:lnTo>
                    <a:pt x="83" y="55"/>
                  </a:lnTo>
                  <a:lnTo>
                    <a:pt x="80" y="47"/>
                  </a:lnTo>
                  <a:lnTo>
                    <a:pt x="75" y="40"/>
                  </a:lnTo>
                  <a:lnTo>
                    <a:pt x="69" y="33"/>
                  </a:lnTo>
                  <a:lnTo>
                    <a:pt x="63" y="26"/>
                  </a:lnTo>
                  <a:lnTo>
                    <a:pt x="58" y="20"/>
                  </a:lnTo>
                  <a:lnTo>
                    <a:pt x="51" y="15"/>
                  </a:lnTo>
                  <a:lnTo>
                    <a:pt x="42" y="11"/>
                  </a:lnTo>
                  <a:lnTo>
                    <a:pt x="34" y="7"/>
                  </a:lnTo>
                  <a:lnTo>
                    <a:pt x="26" y="4"/>
                  </a:lnTo>
                  <a:lnTo>
                    <a:pt x="18" y="1"/>
                  </a:lnTo>
                  <a:lnTo>
                    <a:pt x="9" y="0"/>
                  </a:lnTo>
                  <a:lnTo>
                    <a:pt x="0" y="0"/>
                  </a:lnTo>
                  <a:lnTo>
                    <a:pt x="0" y="0"/>
                  </a:lnTo>
                  <a:close/>
                </a:path>
              </a:pathLst>
            </a:custGeom>
            <a:solidFill>
              <a:srgbClr val="76210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53" name="Google Shape;953;p15"/>
            <p:cNvSpPr/>
            <p:nvPr/>
          </p:nvSpPr>
          <p:spPr>
            <a:xfrm>
              <a:off x="5473700" y="3422650"/>
              <a:ext cx="247650" cy="133350"/>
            </a:xfrm>
            <a:custGeom>
              <a:avLst/>
              <a:gdLst/>
              <a:ahLst/>
              <a:cxnLst/>
              <a:rect l="l" t="t" r="r" b="b"/>
              <a:pathLst>
                <a:path w="780" h="421" extrusionOk="0">
                  <a:moveTo>
                    <a:pt x="780" y="330"/>
                  </a:moveTo>
                  <a:lnTo>
                    <a:pt x="780" y="0"/>
                  </a:lnTo>
                  <a:lnTo>
                    <a:pt x="211" y="0"/>
                  </a:lnTo>
                  <a:lnTo>
                    <a:pt x="0" y="0"/>
                  </a:lnTo>
                  <a:lnTo>
                    <a:pt x="0" y="330"/>
                  </a:lnTo>
                  <a:lnTo>
                    <a:pt x="0" y="340"/>
                  </a:lnTo>
                  <a:lnTo>
                    <a:pt x="2" y="349"/>
                  </a:lnTo>
                  <a:lnTo>
                    <a:pt x="3" y="357"/>
                  </a:lnTo>
                  <a:lnTo>
                    <a:pt x="7" y="365"/>
                  </a:lnTo>
                  <a:lnTo>
                    <a:pt x="10" y="373"/>
                  </a:lnTo>
                  <a:lnTo>
                    <a:pt x="15" y="380"/>
                  </a:lnTo>
                  <a:lnTo>
                    <a:pt x="21" y="387"/>
                  </a:lnTo>
                  <a:lnTo>
                    <a:pt x="26" y="394"/>
                  </a:lnTo>
                  <a:lnTo>
                    <a:pt x="32" y="400"/>
                  </a:lnTo>
                  <a:lnTo>
                    <a:pt x="39" y="406"/>
                  </a:lnTo>
                  <a:lnTo>
                    <a:pt x="47" y="409"/>
                  </a:lnTo>
                  <a:lnTo>
                    <a:pt x="54" y="414"/>
                  </a:lnTo>
                  <a:lnTo>
                    <a:pt x="63" y="416"/>
                  </a:lnTo>
                  <a:lnTo>
                    <a:pt x="72" y="418"/>
                  </a:lnTo>
                  <a:lnTo>
                    <a:pt x="81" y="420"/>
                  </a:lnTo>
                  <a:lnTo>
                    <a:pt x="90" y="421"/>
                  </a:lnTo>
                  <a:lnTo>
                    <a:pt x="690" y="421"/>
                  </a:lnTo>
                  <a:lnTo>
                    <a:pt x="699" y="420"/>
                  </a:lnTo>
                  <a:lnTo>
                    <a:pt x="709" y="418"/>
                  </a:lnTo>
                  <a:lnTo>
                    <a:pt x="718" y="416"/>
                  </a:lnTo>
                  <a:lnTo>
                    <a:pt x="726" y="414"/>
                  </a:lnTo>
                  <a:lnTo>
                    <a:pt x="734" y="409"/>
                  </a:lnTo>
                  <a:lnTo>
                    <a:pt x="741" y="404"/>
                  </a:lnTo>
                  <a:lnTo>
                    <a:pt x="748" y="400"/>
                  </a:lnTo>
                  <a:lnTo>
                    <a:pt x="754" y="394"/>
                  </a:lnTo>
                  <a:lnTo>
                    <a:pt x="761" y="387"/>
                  </a:lnTo>
                  <a:lnTo>
                    <a:pt x="765" y="380"/>
                  </a:lnTo>
                  <a:lnTo>
                    <a:pt x="770" y="373"/>
                  </a:lnTo>
                  <a:lnTo>
                    <a:pt x="774" y="365"/>
                  </a:lnTo>
                  <a:lnTo>
                    <a:pt x="777" y="357"/>
                  </a:lnTo>
                  <a:lnTo>
                    <a:pt x="779" y="349"/>
                  </a:lnTo>
                  <a:lnTo>
                    <a:pt x="780" y="340"/>
                  </a:lnTo>
                  <a:lnTo>
                    <a:pt x="780" y="330"/>
                  </a:lnTo>
                  <a:close/>
                </a:path>
              </a:pathLst>
            </a:custGeom>
            <a:solidFill>
              <a:srgbClr val="76210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54" name="Google Shape;954;p15"/>
            <p:cNvSpPr/>
            <p:nvPr/>
          </p:nvSpPr>
          <p:spPr>
            <a:xfrm>
              <a:off x="5473700" y="3365500"/>
              <a:ext cx="247650" cy="47625"/>
            </a:xfrm>
            <a:custGeom>
              <a:avLst/>
              <a:gdLst/>
              <a:ahLst/>
              <a:cxnLst/>
              <a:rect l="l" t="t" r="r" b="b"/>
              <a:pathLst>
                <a:path w="780" h="150" extrusionOk="0">
                  <a:moveTo>
                    <a:pt x="180" y="90"/>
                  </a:moveTo>
                  <a:lnTo>
                    <a:pt x="180" y="84"/>
                  </a:lnTo>
                  <a:lnTo>
                    <a:pt x="183" y="78"/>
                  </a:lnTo>
                  <a:lnTo>
                    <a:pt x="185" y="73"/>
                  </a:lnTo>
                  <a:lnTo>
                    <a:pt x="189" y="69"/>
                  </a:lnTo>
                  <a:lnTo>
                    <a:pt x="193" y="64"/>
                  </a:lnTo>
                  <a:lnTo>
                    <a:pt x="198" y="62"/>
                  </a:lnTo>
                  <a:lnTo>
                    <a:pt x="204" y="60"/>
                  </a:lnTo>
                  <a:lnTo>
                    <a:pt x="209" y="60"/>
                  </a:lnTo>
                  <a:lnTo>
                    <a:pt x="216" y="60"/>
                  </a:lnTo>
                  <a:lnTo>
                    <a:pt x="222" y="62"/>
                  </a:lnTo>
                  <a:lnTo>
                    <a:pt x="227" y="64"/>
                  </a:lnTo>
                  <a:lnTo>
                    <a:pt x="231" y="69"/>
                  </a:lnTo>
                  <a:lnTo>
                    <a:pt x="235" y="73"/>
                  </a:lnTo>
                  <a:lnTo>
                    <a:pt x="237" y="78"/>
                  </a:lnTo>
                  <a:lnTo>
                    <a:pt x="240" y="84"/>
                  </a:lnTo>
                  <a:lnTo>
                    <a:pt x="240" y="90"/>
                  </a:lnTo>
                  <a:lnTo>
                    <a:pt x="240" y="96"/>
                  </a:lnTo>
                  <a:lnTo>
                    <a:pt x="237" y="102"/>
                  </a:lnTo>
                  <a:lnTo>
                    <a:pt x="235" y="106"/>
                  </a:lnTo>
                  <a:lnTo>
                    <a:pt x="231" y="111"/>
                  </a:lnTo>
                  <a:lnTo>
                    <a:pt x="227" y="114"/>
                  </a:lnTo>
                  <a:lnTo>
                    <a:pt x="222" y="118"/>
                  </a:lnTo>
                  <a:lnTo>
                    <a:pt x="216" y="119"/>
                  </a:lnTo>
                  <a:lnTo>
                    <a:pt x="209" y="120"/>
                  </a:lnTo>
                  <a:lnTo>
                    <a:pt x="204" y="119"/>
                  </a:lnTo>
                  <a:lnTo>
                    <a:pt x="198" y="118"/>
                  </a:lnTo>
                  <a:lnTo>
                    <a:pt x="193" y="114"/>
                  </a:lnTo>
                  <a:lnTo>
                    <a:pt x="189" y="111"/>
                  </a:lnTo>
                  <a:lnTo>
                    <a:pt x="185" y="106"/>
                  </a:lnTo>
                  <a:lnTo>
                    <a:pt x="183" y="102"/>
                  </a:lnTo>
                  <a:lnTo>
                    <a:pt x="180" y="96"/>
                  </a:lnTo>
                  <a:lnTo>
                    <a:pt x="180" y="90"/>
                  </a:lnTo>
                  <a:lnTo>
                    <a:pt x="180" y="90"/>
                  </a:lnTo>
                  <a:close/>
                  <a:moveTo>
                    <a:pt x="120" y="120"/>
                  </a:moveTo>
                  <a:lnTo>
                    <a:pt x="113" y="119"/>
                  </a:lnTo>
                  <a:lnTo>
                    <a:pt x="109" y="118"/>
                  </a:lnTo>
                  <a:lnTo>
                    <a:pt x="103" y="114"/>
                  </a:lnTo>
                  <a:lnTo>
                    <a:pt x="98" y="111"/>
                  </a:lnTo>
                  <a:lnTo>
                    <a:pt x="95" y="106"/>
                  </a:lnTo>
                  <a:lnTo>
                    <a:pt x="92" y="102"/>
                  </a:lnTo>
                  <a:lnTo>
                    <a:pt x="90" y="96"/>
                  </a:lnTo>
                  <a:lnTo>
                    <a:pt x="90" y="90"/>
                  </a:lnTo>
                  <a:lnTo>
                    <a:pt x="90" y="84"/>
                  </a:lnTo>
                  <a:lnTo>
                    <a:pt x="92" y="78"/>
                  </a:lnTo>
                  <a:lnTo>
                    <a:pt x="95" y="73"/>
                  </a:lnTo>
                  <a:lnTo>
                    <a:pt x="98" y="69"/>
                  </a:lnTo>
                  <a:lnTo>
                    <a:pt x="103" y="64"/>
                  </a:lnTo>
                  <a:lnTo>
                    <a:pt x="109" y="62"/>
                  </a:lnTo>
                  <a:lnTo>
                    <a:pt x="113" y="60"/>
                  </a:lnTo>
                  <a:lnTo>
                    <a:pt x="120" y="60"/>
                  </a:lnTo>
                  <a:lnTo>
                    <a:pt x="126" y="60"/>
                  </a:lnTo>
                  <a:lnTo>
                    <a:pt x="132" y="62"/>
                  </a:lnTo>
                  <a:lnTo>
                    <a:pt x="136" y="64"/>
                  </a:lnTo>
                  <a:lnTo>
                    <a:pt x="141" y="69"/>
                  </a:lnTo>
                  <a:lnTo>
                    <a:pt x="145" y="73"/>
                  </a:lnTo>
                  <a:lnTo>
                    <a:pt x="148" y="78"/>
                  </a:lnTo>
                  <a:lnTo>
                    <a:pt x="149" y="84"/>
                  </a:lnTo>
                  <a:lnTo>
                    <a:pt x="150" y="90"/>
                  </a:lnTo>
                  <a:lnTo>
                    <a:pt x="149" y="96"/>
                  </a:lnTo>
                  <a:lnTo>
                    <a:pt x="148" y="102"/>
                  </a:lnTo>
                  <a:lnTo>
                    <a:pt x="145" y="106"/>
                  </a:lnTo>
                  <a:lnTo>
                    <a:pt x="141" y="111"/>
                  </a:lnTo>
                  <a:lnTo>
                    <a:pt x="136" y="114"/>
                  </a:lnTo>
                  <a:lnTo>
                    <a:pt x="132" y="118"/>
                  </a:lnTo>
                  <a:lnTo>
                    <a:pt x="126" y="119"/>
                  </a:lnTo>
                  <a:lnTo>
                    <a:pt x="120" y="120"/>
                  </a:lnTo>
                  <a:close/>
                  <a:moveTo>
                    <a:pt x="300" y="60"/>
                  </a:moveTo>
                  <a:lnTo>
                    <a:pt x="307" y="60"/>
                  </a:lnTo>
                  <a:lnTo>
                    <a:pt x="311" y="62"/>
                  </a:lnTo>
                  <a:lnTo>
                    <a:pt x="317" y="64"/>
                  </a:lnTo>
                  <a:lnTo>
                    <a:pt x="322" y="69"/>
                  </a:lnTo>
                  <a:lnTo>
                    <a:pt x="325" y="73"/>
                  </a:lnTo>
                  <a:lnTo>
                    <a:pt x="328" y="78"/>
                  </a:lnTo>
                  <a:lnTo>
                    <a:pt x="330" y="84"/>
                  </a:lnTo>
                  <a:lnTo>
                    <a:pt x="330" y="90"/>
                  </a:lnTo>
                  <a:lnTo>
                    <a:pt x="330" y="96"/>
                  </a:lnTo>
                  <a:lnTo>
                    <a:pt x="328" y="102"/>
                  </a:lnTo>
                  <a:lnTo>
                    <a:pt x="325" y="106"/>
                  </a:lnTo>
                  <a:lnTo>
                    <a:pt x="322" y="111"/>
                  </a:lnTo>
                  <a:lnTo>
                    <a:pt x="317" y="114"/>
                  </a:lnTo>
                  <a:lnTo>
                    <a:pt x="311" y="118"/>
                  </a:lnTo>
                  <a:lnTo>
                    <a:pt x="307" y="119"/>
                  </a:lnTo>
                  <a:lnTo>
                    <a:pt x="300" y="120"/>
                  </a:lnTo>
                  <a:lnTo>
                    <a:pt x="294" y="119"/>
                  </a:lnTo>
                  <a:lnTo>
                    <a:pt x="288" y="118"/>
                  </a:lnTo>
                  <a:lnTo>
                    <a:pt x="284" y="114"/>
                  </a:lnTo>
                  <a:lnTo>
                    <a:pt x="279" y="111"/>
                  </a:lnTo>
                  <a:lnTo>
                    <a:pt x="275" y="106"/>
                  </a:lnTo>
                  <a:lnTo>
                    <a:pt x="272" y="102"/>
                  </a:lnTo>
                  <a:lnTo>
                    <a:pt x="271" y="96"/>
                  </a:lnTo>
                  <a:lnTo>
                    <a:pt x="270" y="90"/>
                  </a:lnTo>
                  <a:lnTo>
                    <a:pt x="271" y="84"/>
                  </a:lnTo>
                  <a:lnTo>
                    <a:pt x="272" y="78"/>
                  </a:lnTo>
                  <a:lnTo>
                    <a:pt x="275" y="73"/>
                  </a:lnTo>
                  <a:lnTo>
                    <a:pt x="279" y="69"/>
                  </a:lnTo>
                  <a:lnTo>
                    <a:pt x="284" y="64"/>
                  </a:lnTo>
                  <a:lnTo>
                    <a:pt x="288" y="62"/>
                  </a:lnTo>
                  <a:lnTo>
                    <a:pt x="294" y="60"/>
                  </a:lnTo>
                  <a:lnTo>
                    <a:pt x="300" y="60"/>
                  </a:lnTo>
                  <a:lnTo>
                    <a:pt x="300" y="60"/>
                  </a:lnTo>
                  <a:close/>
                  <a:moveTo>
                    <a:pt x="780" y="150"/>
                  </a:moveTo>
                  <a:lnTo>
                    <a:pt x="780" y="90"/>
                  </a:lnTo>
                  <a:lnTo>
                    <a:pt x="780" y="81"/>
                  </a:lnTo>
                  <a:lnTo>
                    <a:pt x="779" y="71"/>
                  </a:lnTo>
                  <a:lnTo>
                    <a:pt x="777" y="63"/>
                  </a:lnTo>
                  <a:lnTo>
                    <a:pt x="774" y="55"/>
                  </a:lnTo>
                  <a:lnTo>
                    <a:pt x="770" y="47"/>
                  </a:lnTo>
                  <a:lnTo>
                    <a:pt x="765" y="39"/>
                  </a:lnTo>
                  <a:lnTo>
                    <a:pt x="761" y="32"/>
                  </a:lnTo>
                  <a:lnTo>
                    <a:pt x="754" y="26"/>
                  </a:lnTo>
                  <a:lnTo>
                    <a:pt x="748" y="20"/>
                  </a:lnTo>
                  <a:lnTo>
                    <a:pt x="741" y="15"/>
                  </a:lnTo>
                  <a:lnTo>
                    <a:pt x="734" y="10"/>
                  </a:lnTo>
                  <a:lnTo>
                    <a:pt x="726" y="7"/>
                  </a:lnTo>
                  <a:lnTo>
                    <a:pt x="718" y="4"/>
                  </a:lnTo>
                  <a:lnTo>
                    <a:pt x="709" y="2"/>
                  </a:lnTo>
                  <a:lnTo>
                    <a:pt x="699" y="0"/>
                  </a:lnTo>
                  <a:lnTo>
                    <a:pt x="690" y="0"/>
                  </a:lnTo>
                  <a:lnTo>
                    <a:pt x="90" y="0"/>
                  </a:lnTo>
                  <a:lnTo>
                    <a:pt x="81" y="0"/>
                  </a:lnTo>
                  <a:lnTo>
                    <a:pt x="72" y="2"/>
                  </a:lnTo>
                  <a:lnTo>
                    <a:pt x="63" y="4"/>
                  </a:lnTo>
                  <a:lnTo>
                    <a:pt x="54" y="7"/>
                  </a:lnTo>
                  <a:lnTo>
                    <a:pt x="47" y="10"/>
                  </a:lnTo>
                  <a:lnTo>
                    <a:pt x="39" y="15"/>
                  </a:lnTo>
                  <a:lnTo>
                    <a:pt x="32" y="20"/>
                  </a:lnTo>
                  <a:lnTo>
                    <a:pt x="26" y="26"/>
                  </a:lnTo>
                  <a:lnTo>
                    <a:pt x="21" y="32"/>
                  </a:lnTo>
                  <a:lnTo>
                    <a:pt x="15" y="39"/>
                  </a:lnTo>
                  <a:lnTo>
                    <a:pt x="10" y="47"/>
                  </a:lnTo>
                  <a:lnTo>
                    <a:pt x="7" y="55"/>
                  </a:lnTo>
                  <a:lnTo>
                    <a:pt x="3" y="63"/>
                  </a:lnTo>
                  <a:lnTo>
                    <a:pt x="2" y="71"/>
                  </a:lnTo>
                  <a:lnTo>
                    <a:pt x="0" y="81"/>
                  </a:lnTo>
                  <a:lnTo>
                    <a:pt x="0" y="90"/>
                  </a:lnTo>
                  <a:lnTo>
                    <a:pt x="0" y="150"/>
                  </a:lnTo>
                  <a:lnTo>
                    <a:pt x="211" y="150"/>
                  </a:lnTo>
                  <a:lnTo>
                    <a:pt x="780" y="150"/>
                  </a:lnTo>
                  <a:close/>
                </a:path>
              </a:pathLst>
            </a:custGeom>
            <a:solidFill>
              <a:srgbClr val="76210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955" name="Google Shape;955;p15"/>
          <p:cNvGrpSpPr/>
          <p:nvPr/>
        </p:nvGrpSpPr>
        <p:grpSpPr>
          <a:xfrm>
            <a:off x="8140133" y="5128468"/>
            <a:ext cx="284162" cy="284163"/>
            <a:chOff x="7824788" y="4202113"/>
            <a:chExt cx="284162" cy="284163"/>
          </a:xfrm>
        </p:grpSpPr>
        <p:sp>
          <p:nvSpPr>
            <p:cNvPr id="956" name="Google Shape;956;p15"/>
            <p:cNvSpPr/>
            <p:nvPr/>
          </p:nvSpPr>
          <p:spPr>
            <a:xfrm>
              <a:off x="7845425" y="4202113"/>
              <a:ext cx="263525" cy="265113"/>
            </a:xfrm>
            <a:custGeom>
              <a:avLst/>
              <a:gdLst/>
              <a:ahLst/>
              <a:cxnLst/>
              <a:rect l="l" t="t" r="r" b="b"/>
              <a:pathLst>
                <a:path w="834" h="833" extrusionOk="0">
                  <a:moveTo>
                    <a:pt x="685" y="140"/>
                  </a:moveTo>
                  <a:lnTo>
                    <a:pt x="688" y="142"/>
                  </a:lnTo>
                  <a:lnTo>
                    <a:pt x="690" y="144"/>
                  </a:lnTo>
                  <a:lnTo>
                    <a:pt x="692" y="146"/>
                  </a:lnTo>
                  <a:lnTo>
                    <a:pt x="693" y="149"/>
                  </a:lnTo>
                  <a:lnTo>
                    <a:pt x="692" y="152"/>
                  </a:lnTo>
                  <a:lnTo>
                    <a:pt x="690" y="154"/>
                  </a:lnTo>
                  <a:lnTo>
                    <a:pt x="688" y="157"/>
                  </a:lnTo>
                  <a:lnTo>
                    <a:pt x="685" y="157"/>
                  </a:lnTo>
                  <a:lnTo>
                    <a:pt x="681" y="157"/>
                  </a:lnTo>
                  <a:lnTo>
                    <a:pt x="679" y="154"/>
                  </a:lnTo>
                  <a:lnTo>
                    <a:pt x="678" y="152"/>
                  </a:lnTo>
                  <a:lnTo>
                    <a:pt x="677" y="149"/>
                  </a:lnTo>
                  <a:lnTo>
                    <a:pt x="678" y="146"/>
                  </a:lnTo>
                  <a:lnTo>
                    <a:pt x="679" y="144"/>
                  </a:lnTo>
                  <a:lnTo>
                    <a:pt x="681" y="142"/>
                  </a:lnTo>
                  <a:lnTo>
                    <a:pt x="685" y="140"/>
                  </a:lnTo>
                  <a:close/>
                  <a:moveTo>
                    <a:pt x="829" y="700"/>
                  </a:moveTo>
                  <a:lnTo>
                    <a:pt x="615" y="487"/>
                  </a:lnTo>
                  <a:lnTo>
                    <a:pt x="613" y="485"/>
                  </a:lnTo>
                  <a:lnTo>
                    <a:pt x="611" y="484"/>
                  </a:lnTo>
                  <a:lnTo>
                    <a:pt x="607" y="483"/>
                  </a:lnTo>
                  <a:lnTo>
                    <a:pt x="604" y="483"/>
                  </a:lnTo>
                  <a:lnTo>
                    <a:pt x="602" y="483"/>
                  </a:lnTo>
                  <a:lnTo>
                    <a:pt x="599" y="484"/>
                  </a:lnTo>
                  <a:lnTo>
                    <a:pt x="597" y="485"/>
                  </a:lnTo>
                  <a:lnTo>
                    <a:pt x="593" y="487"/>
                  </a:lnTo>
                  <a:lnTo>
                    <a:pt x="551" y="530"/>
                  </a:lnTo>
                  <a:lnTo>
                    <a:pt x="518" y="498"/>
                  </a:lnTo>
                  <a:lnTo>
                    <a:pt x="615" y="401"/>
                  </a:lnTo>
                  <a:lnTo>
                    <a:pt x="623" y="391"/>
                  </a:lnTo>
                  <a:lnTo>
                    <a:pt x="631" y="382"/>
                  </a:lnTo>
                  <a:lnTo>
                    <a:pt x="636" y="372"/>
                  </a:lnTo>
                  <a:lnTo>
                    <a:pt x="642" y="361"/>
                  </a:lnTo>
                  <a:lnTo>
                    <a:pt x="646" y="351"/>
                  </a:lnTo>
                  <a:lnTo>
                    <a:pt x="649" y="340"/>
                  </a:lnTo>
                  <a:lnTo>
                    <a:pt x="651" y="328"/>
                  </a:lnTo>
                  <a:lnTo>
                    <a:pt x="652" y="316"/>
                  </a:lnTo>
                  <a:lnTo>
                    <a:pt x="652" y="306"/>
                  </a:lnTo>
                  <a:lnTo>
                    <a:pt x="651" y="294"/>
                  </a:lnTo>
                  <a:lnTo>
                    <a:pt x="650" y="282"/>
                  </a:lnTo>
                  <a:lnTo>
                    <a:pt x="647" y="271"/>
                  </a:lnTo>
                  <a:lnTo>
                    <a:pt x="643" y="261"/>
                  </a:lnTo>
                  <a:lnTo>
                    <a:pt x="638" y="250"/>
                  </a:lnTo>
                  <a:lnTo>
                    <a:pt x="632" y="240"/>
                  </a:lnTo>
                  <a:lnTo>
                    <a:pt x="626" y="229"/>
                  </a:lnTo>
                  <a:lnTo>
                    <a:pt x="671" y="184"/>
                  </a:lnTo>
                  <a:lnTo>
                    <a:pt x="678" y="187"/>
                  </a:lnTo>
                  <a:lnTo>
                    <a:pt x="685" y="187"/>
                  </a:lnTo>
                  <a:lnTo>
                    <a:pt x="692" y="187"/>
                  </a:lnTo>
                  <a:lnTo>
                    <a:pt x="700" y="183"/>
                  </a:lnTo>
                  <a:lnTo>
                    <a:pt x="706" y="180"/>
                  </a:lnTo>
                  <a:lnTo>
                    <a:pt x="711" y="176"/>
                  </a:lnTo>
                  <a:lnTo>
                    <a:pt x="717" y="170"/>
                  </a:lnTo>
                  <a:lnTo>
                    <a:pt x="720" y="164"/>
                  </a:lnTo>
                  <a:lnTo>
                    <a:pt x="722" y="157"/>
                  </a:lnTo>
                  <a:lnTo>
                    <a:pt x="723" y="149"/>
                  </a:lnTo>
                  <a:lnTo>
                    <a:pt x="722" y="142"/>
                  </a:lnTo>
                  <a:lnTo>
                    <a:pt x="720" y="134"/>
                  </a:lnTo>
                  <a:lnTo>
                    <a:pt x="717" y="128"/>
                  </a:lnTo>
                  <a:lnTo>
                    <a:pt x="711" y="122"/>
                  </a:lnTo>
                  <a:lnTo>
                    <a:pt x="706" y="118"/>
                  </a:lnTo>
                  <a:lnTo>
                    <a:pt x="700" y="114"/>
                  </a:lnTo>
                  <a:lnTo>
                    <a:pt x="692" y="111"/>
                  </a:lnTo>
                  <a:lnTo>
                    <a:pt x="685" y="110"/>
                  </a:lnTo>
                  <a:lnTo>
                    <a:pt x="677" y="111"/>
                  </a:lnTo>
                  <a:lnTo>
                    <a:pt x="671" y="114"/>
                  </a:lnTo>
                  <a:lnTo>
                    <a:pt x="664" y="118"/>
                  </a:lnTo>
                  <a:lnTo>
                    <a:pt x="658" y="122"/>
                  </a:lnTo>
                  <a:lnTo>
                    <a:pt x="654" y="128"/>
                  </a:lnTo>
                  <a:lnTo>
                    <a:pt x="650" y="134"/>
                  </a:lnTo>
                  <a:lnTo>
                    <a:pt x="648" y="142"/>
                  </a:lnTo>
                  <a:lnTo>
                    <a:pt x="647" y="149"/>
                  </a:lnTo>
                  <a:lnTo>
                    <a:pt x="648" y="157"/>
                  </a:lnTo>
                  <a:lnTo>
                    <a:pt x="649" y="163"/>
                  </a:lnTo>
                  <a:lnTo>
                    <a:pt x="604" y="209"/>
                  </a:lnTo>
                  <a:lnTo>
                    <a:pt x="596" y="203"/>
                  </a:lnTo>
                  <a:lnTo>
                    <a:pt x="586" y="196"/>
                  </a:lnTo>
                  <a:lnTo>
                    <a:pt x="576" y="192"/>
                  </a:lnTo>
                  <a:lnTo>
                    <a:pt x="567" y="188"/>
                  </a:lnTo>
                  <a:lnTo>
                    <a:pt x="556" y="186"/>
                  </a:lnTo>
                  <a:lnTo>
                    <a:pt x="546" y="182"/>
                  </a:lnTo>
                  <a:lnTo>
                    <a:pt x="536" y="181"/>
                  </a:lnTo>
                  <a:lnTo>
                    <a:pt x="524" y="181"/>
                  </a:lnTo>
                  <a:lnTo>
                    <a:pt x="511" y="181"/>
                  </a:lnTo>
                  <a:lnTo>
                    <a:pt x="499" y="183"/>
                  </a:lnTo>
                  <a:lnTo>
                    <a:pt x="486" y="187"/>
                  </a:lnTo>
                  <a:lnTo>
                    <a:pt x="474" y="191"/>
                  </a:lnTo>
                  <a:lnTo>
                    <a:pt x="464" y="196"/>
                  </a:lnTo>
                  <a:lnTo>
                    <a:pt x="453" y="203"/>
                  </a:lnTo>
                  <a:lnTo>
                    <a:pt x="442" y="210"/>
                  </a:lnTo>
                  <a:lnTo>
                    <a:pt x="434" y="219"/>
                  </a:lnTo>
                  <a:lnTo>
                    <a:pt x="337" y="315"/>
                  </a:lnTo>
                  <a:lnTo>
                    <a:pt x="304" y="283"/>
                  </a:lnTo>
                  <a:lnTo>
                    <a:pt x="347" y="240"/>
                  </a:lnTo>
                  <a:lnTo>
                    <a:pt x="349" y="238"/>
                  </a:lnTo>
                  <a:lnTo>
                    <a:pt x="350" y="235"/>
                  </a:lnTo>
                  <a:lnTo>
                    <a:pt x="351" y="233"/>
                  </a:lnTo>
                  <a:lnTo>
                    <a:pt x="352" y="229"/>
                  </a:lnTo>
                  <a:lnTo>
                    <a:pt x="351" y="226"/>
                  </a:lnTo>
                  <a:lnTo>
                    <a:pt x="350" y="223"/>
                  </a:lnTo>
                  <a:lnTo>
                    <a:pt x="349" y="221"/>
                  </a:lnTo>
                  <a:lnTo>
                    <a:pt x="347" y="219"/>
                  </a:lnTo>
                  <a:lnTo>
                    <a:pt x="133" y="4"/>
                  </a:lnTo>
                  <a:lnTo>
                    <a:pt x="130" y="2"/>
                  </a:lnTo>
                  <a:lnTo>
                    <a:pt x="128" y="1"/>
                  </a:lnTo>
                  <a:lnTo>
                    <a:pt x="125" y="0"/>
                  </a:lnTo>
                  <a:lnTo>
                    <a:pt x="123" y="0"/>
                  </a:lnTo>
                  <a:lnTo>
                    <a:pt x="119" y="0"/>
                  </a:lnTo>
                  <a:lnTo>
                    <a:pt x="116" y="1"/>
                  </a:lnTo>
                  <a:lnTo>
                    <a:pt x="114" y="2"/>
                  </a:lnTo>
                  <a:lnTo>
                    <a:pt x="112" y="4"/>
                  </a:lnTo>
                  <a:lnTo>
                    <a:pt x="5" y="111"/>
                  </a:lnTo>
                  <a:lnTo>
                    <a:pt x="3" y="114"/>
                  </a:lnTo>
                  <a:lnTo>
                    <a:pt x="1" y="117"/>
                  </a:lnTo>
                  <a:lnTo>
                    <a:pt x="0" y="119"/>
                  </a:lnTo>
                  <a:lnTo>
                    <a:pt x="0" y="122"/>
                  </a:lnTo>
                  <a:lnTo>
                    <a:pt x="0" y="125"/>
                  </a:lnTo>
                  <a:lnTo>
                    <a:pt x="1" y="128"/>
                  </a:lnTo>
                  <a:lnTo>
                    <a:pt x="3" y="131"/>
                  </a:lnTo>
                  <a:lnTo>
                    <a:pt x="5" y="133"/>
                  </a:lnTo>
                  <a:lnTo>
                    <a:pt x="219" y="347"/>
                  </a:lnTo>
                  <a:lnTo>
                    <a:pt x="221" y="349"/>
                  </a:lnTo>
                  <a:lnTo>
                    <a:pt x="223" y="351"/>
                  </a:lnTo>
                  <a:lnTo>
                    <a:pt x="227" y="352"/>
                  </a:lnTo>
                  <a:lnTo>
                    <a:pt x="230" y="352"/>
                  </a:lnTo>
                  <a:lnTo>
                    <a:pt x="232" y="351"/>
                  </a:lnTo>
                  <a:lnTo>
                    <a:pt x="235" y="351"/>
                  </a:lnTo>
                  <a:lnTo>
                    <a:pt x="237" y="349"/>
                  </a:lnTo>
                  <a:lnTo>
                    <a:pt x="240" y="347"/>
                  </a:lnTo>
                  <a:lnTo>
                    <a:pt x="284" y="303"/>
                  </a:lnTo>
                  <a:lnTo>
                    <a:pt x="316" y="337"/>
                  </a:lnTo>
                  <a:lnTo>
                    <a:pt x="219" y="433"/>
                  </a:lnTo>
                  <a:lnTo>
                    <a:pt x="217" y="435"/>
                  </a:lnTo>
                  <a:lnTo>
                    <a:pt x="216" y="438"/>
                  </a:lnTo>
                  <a:lnTo>
                    <a:pt x="215" y="441"/>
                  </a:lnTo>
                  <a:lnTo>
                    <a:pt x="215" y="444"/>
                  </a:lnTo>
                  <a:lnTo>
                    <a:pt x="215" y="446"/>
                  </a:lnTo>
                  <a:lnTo>
                    <a:pt x="216" y="449"/>
                  </a:lnTo>
                  <a:lnTo>
                    <a:pt x="217" y="452"/>
                  </a:lnTo>
                  <a:lnTo>
                    <a:pt x="219" y="455"/>
                  </a:lnTo>
                  <a:lnTo>
                    <a:pt x="380" y="615"/>
                  </a:lnTo>
                  <a:lnTo>
                    <a:pt x="382" y="617"/>
                  </a:lnTo>
                  <a:lnTo>
                    <a:pt x="384" y="619"/>
                  </a:lnTo>
                  <a:lnTo>
                    <a:pt x="388" y="619"/>
                  </a:lnTo>
                  <a:lnTo>
                    <a:pt x="390" y="620"/>
                  </a:lnTo>
                  <a:lnTo>
                    <a:pt x="393" y="619"/>
                  </a:lnTo>
                  <a:lnTo>
                    <a:pt x="396" y="619"/>
                  </a:lnTo>
                  <a:lnTo>
                    <a:pt x="398" y="617"/>
                  </a:lnTo>
                  <a:lnTo>
                    <a:pt x="400" y="616"/>
                  </a:lnTo>
                  <a:lnTo>
                    <a:pt x="497" y="518"/>
                  </a:lnTo>
                  <a:lnTo>
                    <a:pt x="530" y="551"/>
                  </a:lnTo>
                  <a:lnTo>
                    <a:pt x="486" y="594"/>
                  </a:lnTo>
                  <a:lnTo>
                    <a:pt x="485" y="596"/>
                  </a:lnTo>
                  <a:lnTo>
                    <a:pt x="483" y="598"/>
                  </a:lnTo>
                  <a:lnTo>
                    <a:pt x="483" y="602"/>
                  </a:lnTo>
                  <a:lnTo>
                    <a:pt x="482" y="605"/>
                  </a:lnTo>
                  <a:lnTo>
                    <a:pt x="483" y="607"/>
                  </a:lnTo>
                  <a:lnTo>
                    <a:pt x="483" y="610"/>
                  </a:lnTo>
                  <a:lnTo>
                    <a:pt x="485" y="612"/>
                  </a:lnTo>
                  <a:lnTo>
                    <a:pt x="486" y="616"/>
                  </a:lnTo>
                  <a:lnTo>
                    <a:pt x="701" y="829"/>
                  </a:lnTo>
                  <a:lnTo>
                    <a:pt x="703" y="831"/>
                  </a:lnTo>
                  <a:lnTo>
                    <a:pt x="706" y="832"/>
                  </a:lnTo>
                  <a:lnTo>
                    <a:pt x="708" y="833"/>
                  </a:lnTo>
                  <a:lnTo>
                    <a:pt x="711" y="833"/>
                  </a:lnTo>
                  <a:lnTo>
                    <a:pt x="715" y="833"/>
                  </a:lnTo>
                  <a:lnTo>
                    <a:pt x="718" y="832"/>
                  </a:lnTo>
                  <a:lnTo>
                    <a:pt x="720" y="831"/>
                  </a:lnTo>
                  <a:lnTo>
                    <a:pt x="722" y="829"/>
                  </a:lnTo>
                  <a:lnTo>
                    <a:pt x="829" y="722"/>
                  </a:lnTo>
                  <a:lnTo>
                    <a:pt x="832" y="720"/>
                  </a:lnTo>
                  <a:lnTo>
                    <a:pt x="833" y="718"/>
                  </a:lnTo>
                  <a:lnTo>
                    <a:pt x="834" y="714"/>
                  </a:lnTo>
                  <a:lnTo>
                    <a:pt x="834" y="711"/>
                  </a:lnTo>
                  <a:lnTo>
                    <a:pt x="834" y="709"/>
                  </a:lnTo>
                  <a:lnTo>
                    <a:pt x="833" y="706"/>
                  </a:lnTo>
                  <a:lnTo>
                    <a:pt x="832" y="704"/>
                  </a:lnTo>
                  <a:lnTo>
                    <a:pt x="829" y="700"/>
                  </a:lnTo>
                  <a:close/>
                </a:path>
              </a:pathLst>
            </a:custGeom>
            <a:solidFill>
              <a:srgbClr val="3F3F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57" name="Google Shape;957;p15"/>
            <p:cNvSpPr/>
            <p:nvPr/>
          </p:nvSpPr>
          <p:spPr>
            <a:xfrm>
              <a:off x="7858125" y="4362450"/>
              <a:ext cx="92075" cy="92075"/>
            </a:xfrm>
            <a:custGeom>
              <a:avLst/>
              <a:gdLst/>
              <a:ahLst/>
              <a:cxnLst/>
              <a:rect l="l" t="t" r="r" b="b"/>
              <a:pathLst>
                <a:path w="289" h="289" extrusionOk="0">
                  <a:moveTo>
                    <a:pt x="122" y="0"/>
                  </a:moveTo>
                  <a:lnTo>
                    <a:pt x="105" y="1"/>
                  </a:lnTo>
                  <a:lnTo>
                    <a:pt x="89" y="3"/>
                  </a:lnTo>
                  <a:lnTo>
                    <a:pt x="74" y="8"/>
                  </a:lnTo>
                  <a:lnTo>
                    <a:pt x="58" y="13"/>
                  </a:lnTo>
                  <a:lnTo>
                    <a:pt x="44" y="19"/>
                  </a:lnTo>
                  <a:lnTo>
                    <a:pt x="30" y="28"/>
                  </a:lnTo>
                  <a:lnTo>
                    <a:pt x="16" y="38"/>
                  </a:lnTo>
                  <a:lnTo>
                    <a:pt x="4" y="49"/>
                  </a:lnTo>
                  <a:lnTo>
                    <a:pt x="2" y="52"/>
                  </a:lnTo>
                  <a:lnTo>
                    <a:pt x="1" y="54"/>
                  </a:lnTo>
                  <a:lnTo>
                    <a:pt x="0" y="57"/>
                  </a:lnTo>
                  <a:lnTo>
                    <a:pt x="0" y="59"/>
                  </a:lnTo>
                  <a:lnTo>
                    <a:pt x="0" y="62"/>
                  </a:lnTo>
                  <a:lnTo>
                    <a:pt x="1" y="65"/>
                  </a:lnTo>
                  <a:lnTo>
                    <a:pt x="2" y="68"/>
                  </a:lnTo>
                  <a:lnTo>
                    <a:pt x="4" y="70"/>
                  </a:lnTo>
                  <a:lnTo>
                    <a:pt x="219" y="284"/>
                  </a:lnTo>
                  <a:lnTo>
                    <a:pt x="221" y="286"/>
                  </a:lnTo>
                  <a:lnTo>
                    <a:pt x="223" y="288"/>
                  </a:lnTo>
                  <a:lnTo>
                    <a:pt x="226" y="289"/>
                  </a:lnTo>
                  <a:lnTo>
                    <a:pt x="230" y="289"/>
                  </a:lnTo>
                  <a:lnTo>
                    <a:pt x="232" y="289"/>
                  </a:lnTo>
                  <a:lnTo>
                    <a:pt x="235" y="288"/>
                  </a:lnTo>
                  <a:lnTo>
                    <a:pt x="238" y="286"/>
                  </a:lnTo>
                  <a:lnTo>
                    <a:pt x="240" y="284"/>
                  </a:lnTo>
                  <a:lnTo>
                    <a:pt x="251" y="271"/>
                  </a:lnTo>
                  <a:lnTo>
                    <a:pt x="262" y="259"/>
                  </a:lnTo>
                  <a:lnTo>
                    <a:pt x="269" y="245"/>
                  </a:lnTo>
                  <a:lnTo>
                    <a:pt x="277" y="230"/>
                  </a:lnTo>
                  <a:lnTo>
                    <a:pt x="282" y="215"/>
                  </a:lnTo>
                  <a:lnTo>
                    <a:pt x="285" y="199"/>
                  </a:lnTo>
                  <a:lnTo>
                    <a:pt x="288" y="182"/>
                  </a:lnTo>
                  <a:lnTo>
                    <a:pt x="289" y="166"/>
                  </a:lnTo>
                  <a:lnTo>
                    <a:pt x="288" y="150"/>
                  </a:lnTo>
                  <a:lnTo>
                    <a:pt x="285" y="135"/>
                  </a:lnTo>
                  <a:lnTo>
                    <a:pt x="282" y="119"/>
                  </a:lnTo>
                  <a:lnTo>
                    <a:pt x="277" y="104"/>
                  </a:lnTo>
                  <a:lnTo>
                    <a:pt x="269" y="89"/>
                  </a:lnTo>
                  <a:lnTo>
                    <a:pt x="262" y="75"/>
                  </a:lnTo>
                  <a:lnTo>
                    <a:pt x="251" y="61"/>
                  </a:lnTo>
                  <a:lnTo>
                    <a:pt x="240" y="49"/>
                  </a:lnTo>
                  <a:lnTo>
                    <a:pt x="227" y="38"/>
                  </a:lnTo>
                  <a:lnTo>
                    <a:pt x="215" y="28"/>
                  </a:lnTo>
                  <a:lnTo>
                    <a:pt x="201" y="19"/>
                  </a:lnTo>
                  <a:lnTo>
                    <a:pt x="186" y="13"/>
                  </a:lnTo>
                  <a:lnTo>
                    <a:pt x="171" y="8"/>
                  </a:lnTo>
                  <a:lnTo>
                    <a:pt x="155" y="3"/>
                  </a:lnTo>
                  <a:lnTo>
                    <a:pt x="138" y="1"/>
                  </a:lnTo>
                  <a:lnTo>
                    <a:pt x="122" y="0"/>
                  </a:lnTo>
                  <a:close/>
                </a:path>
              </a:pathLst>
            </a:custGeom>
            <a:solidFill>
              <a:srgbClr val="3F3F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58" name="Google Shape;958;p15"/>
            <p:cNvSpPr/>
            <p:nvPr/>
          </p:nvSpPr>
          <p:spPr>
            <a:xfrm>
              <a:off x="7824788" y="4405313"/>
              <a:ext cx="80963" cy="80963"/>
            </a:xfrm>
            <a:custGeom>
              <a:avLst/>
              <a:gdLst/>
              <a:ahLst/>
              <a:cxnLst/>
              <a:rect l="l" t="t" r="r" b="b"/>
              <a:pathLst>
                <a:path w="256" h="257" extrusionOk="0">
                  <a:moveTo>
                    <a:pt x="231" y="192"/>
                  </a:moveTo>
                  <a:lnTo>
                    <a:pt x="222" y="201"/>
                  </a:lnTo>
                  <a:lnTo>
                    <a:pt x="213" y="207"/>
                  </a:lnTo>
                  <a:lnTo>
                    <a:pt x="203" y="214"/>
                  </a:lnTo>
                  <a:lnTo>
                    <a:pt x="192" y="218"/>
                  </a:lnTo>
                  <a:lnTo>
                    <a:pt x="181" y="222"/>
                  </a:lnTo>
                  <a:lnTo>
                    <a:pt x="171" y="224"/>
                  </a:lnTo>
                  <a:lnTo>
                    <a:pt x="159" y="227"/>
                  </a:lnTo>
                  <a:lnTo>
                    <a:pt x="147" y="227"/>
                  </a:lnTo>
                  <a:lnTo>
                    <a:pt x="135" y="227"/>
                  </a:lnTo>
                  <a:lnTo>
                    <a:pt x="125" y="224"/>
                  </a:lnTo>
                  <a:lnTo>
                    <a:pt x="113" y="222"/>
                  </a:lnTo>
                  <a:lnTo>
                    <a:pt x="102" y="218"/>
                  </a:lnTo>
                  <a:lnTo>
                    <a:pt x="92" y="214"/>
                  </a:lnTo>
                  <a:lnTo>
                    <a:pt x="82" y="207"/>
                  </a:lnTo>
                  <a:lnTo>
                    <a:pt x="73" y="201"/>
                  </a:lnTo>
                  <a:lnTo>
                    <a:pt x="65" y="192"/>
                  </a:lnTo>
                  <a:lnTo>
                    <a:pt x="56" y="184"/>
                  </a:lnTo>
                  <a:lnTo>
                    <a:pt x="49" y="175"/>
                  </a:lnTo>
                  <a:lnTo>
                    <a:pt x="43" y="164"/>
                  </a:lnTo>
                  <a:lnTo>
                    <a:pt x="39" y="155"/>
                  </a:lnTo>
                  <a:lnTo>
                    <a:pt x="34" y="144"/>
                  </a:lnTo>
                  <a:lnTo>
                    <a:pt x="32" y="132"/>
                  </a:lnTo>
                  <a:lnTo>
                    <a:pt x="30" y="121"/>
                  </a:lnTo>
                  <a:lnTo>
                    <a:pt x="30" y="110"/>
                  </a:lnTo>
                  <a:lnTo>
                    <a:pt x="30" y="98"/>
                  </a:lnTo>
                  <a:lnTo>
                    <a:pt x="32" y="86"/>
                  </a:lnTo>
                  <a:lnTo>
                    <a:pt x="34" y="75"/>
                  </a:lnTo>
                  <a:lnTo>
                    <a:pt x="39" y="65"/>
                  </a:lnTo>
                  <a:lnTo>
                    <a:pt x="43" y="54"/>
                  </a:lnTo>
                  <a:lnTo>
                    <a:pt x="49" y="44"/>
                  </a:lnTo>
                  <a:lnTo>
                    <a:pt x="56" y="35"/>
                  </a:lnTo>
                  <a:lnTo>
                    <a:pt x="65" y="26"/>
                  </a:lnTo>
                  <a:lnTo>
                    <a:pt x="67" y="24"/>
                  </a:lnTo>
                  <a:lnTo>
                    <a:pt x="68" y="22"/>
                  </a:lnTo>
                  <a:lnTo>
                    <a:pt x="69" y="18"/>
                  </a:lnTo>
                  <a:lnTo>
                    <a:pt x="69" y="15"/>
                  </a:lnTo>
                  <a:lnTo>
                    <a:pt x="69" y="13"/>
                  </a:lnTo>
                  <a:lnTo>
                    <a:pt x="68" y="10"/>
                  </a:lnTo>
                  <a:lnTo>
                    <a:pt x="67" y="8"/>
                  </a:lnTo>
                  <a:lnTo>
                    <a:pt x="65" y="6"/>
                  </a:lnTo>
                  <a:lnTo>
                    <a:pt x="62" y="3"/>
                  </a:lnTo>
                  <a:lnTo>
                    <a:pt x="59" y="1"/>
                  </a:lnTo>
                  <a:lnTo>
                    <a:pt x="56" y="1"/>
                  </a:lnTo>
                  <a:lnTo>
                    <a:pt x="54" y="0"/>
                  </a:lnTo>
                  <a:lnTo>
                    <a:pt x="51" y="1"/>
                  </a:lnTo>
                  <a:lnTo>
                    <a:pt x="48" y="1"/>
                  </a:lnTo>
                  <a:lnTo>
                    <a:pt x="45" y="3"/>
                  </a:lnTo>
                  <a:lnTo>
                    <a:pt x="43" y="6"/>
                  </a:lnTo>
                  <a:lnTo>
                    <a:pt x="33" y="16"/>
                  </a:lnTo>
                  <a:lnTo>
                    <a:pt x="25" y="28"/>
                  </a:lnTo>
                  <a:lnTo>
                    <a:pt x="17" y="40"/>
                  </a:lnTo>
                  <a:lnTo>
                    <a:pt x="11" y="53"/>
                  </a:lnTo>
                  <a:lnTo>
                    <a:pt x="6" y="67"/>
                  </a:lnTo>
                  <a:lnTo>
                    <a:pt x="2" y="81"/>
                  </a:lnTo>
                  <a:lnTo>
                    <a:pt x="0" y="95"/>
                  </a:lnTo>
                  <a:lnTo>
                    <a:pt x="0" y="110"/>
                  </a:lnTo>
                  <a:lnTo>
                    <a:pt x="0" y="125"/>
                  </a:lnTo>
                  <a:lnTo>
                    <a:pt x="2" y="139"/>
                  </a:lnTo>
                  <a:lnTo>
                    <a:pt x="6" y="153"/>
                  </a:lnTo>
                  <a:lnTo>
                    <a:pt x="11" y="166"/>
                  </a:lnTo>
                  <a:lnTo>
                    <a:pt x="17" y="179"/>
                  </a:lnTo>
                  <a:lnTo>
                    <a:pt x="25" y="191"/>
                  </a:lnTo>
                  <a:lnTo>
                    <a:pt x="33" y="203"/>
                  </a:lnTo>
                  <a:lnTo>
                    <a:pt x="43" y="214"/>
                  </a:lnTo>
                  <a:lnTo>
                    <a:pt x="54" y="223"/>
                  </a:lnTo>
                  <a:lnTo>
                    <a:pt x="66" y="232"/>
                  </a:lnTo>
                  <a:lnTo>
                    <a:pt x="77" y="239"/>
                  </a:lnTo>
                  <a:lnTo>
                    <a:pt x="91" y="246"/>
                  </a:lnTo>
                  <a:lnTo>
                    <a:pt x="104" y="251"/>
                  </a:lnTo>
                  <a:lnTo>
                    <a:pt x="118" y="254"/>
                  </a:lnTo>
                  <a:lnTo>
                    <a:pt x="133" y="257"/>
                  </a:lnTo>
                  <a:lnTo>
                    <a:pt x="147" y="257"/>
                  </a:lnTo>
                  <a:lnTo>
                    <a:pt x="162" y="257"/>
                  </a:lnTo>
                  <a:lnTo>
                    <a:pt x="176" y="254"/>
                  </a:lnTo>
                  <a:lnTo>
                    <a:pt x="190" y="251"/>
                  </a:lnTo>
                  <a:lnTo>
                    <a:pt x="204" y="246"/>
                  </a:lnTo>
                  <a:lnTo>
                    <a:pt x="217" y="239"/>
                  </a:lnTo>
                  <a:lnTo>
                    <a:pt x="230" y="233"/>
                  </a:lnTo>
                  <a:lnTo>
                    <a:pt x="240" y="223"/>
                  </a:lnTo>
                  <a:lnTo>
                    <a:pt x="252" y="214"/>
                  </a:lnTo>
                  <a:lnTo>
                    <a:pt x="253" y="212"/>
                  </a:lnTo>
                  <a:lnTo>
                    <a:pt x="255" y="209"/>
                  </a:lnTo>
                  <a:lnTo>
                    <a:pt x="255" y="206"/>
                  </a:lnTo>
                  <a:lnTo>
                    <a:pt x="256" y="203"/>
                  </a:lnTo>
                  <a:lnTo>
                    <a:pt x="255" y="201"/>
                  </a:lnTo>
                  <a:lnTo>
                    <a:pt x="255" y="198"/>
                  </a:lnTo>
                  <a:lnTo>
                    <a:pt x="253" y="195"/>
                  </a:lnTo>
                  <a:lnTo>
                    <a:pt x="252" y="192"/>
                  </a:lnTo>
                  <a:lnTo>
                    <a:pt x="249" y="191"/>
                  </a:lnTo>
                  <a:lnTo>
                    <a:pt x="247" y="189"/>
                  </a:lnTo>
                  <a:lnTo>
                    <a:pt x="244" y="189"/>
                  </a:lnTo>
                  <a:lnTo>
                    <a:pt x="241" y="188"/>
                  </a:lnTo>
                  <a:lnTo>
                    <a:pt x="238" y="189"/>
                  </a:lnTo>
                  <a:lnTo>
                    <a:pt x="235" y="189"/>
                  </a:lnTo>
                  <a:lnTo>
                    <a:pt x="233" y="191"/>
                  </a:lnTo>
                  <a:lnTo>
                    <a:pt x="231" y="192"/>
                  </a:lnTo>
                  <a:close/>
                </a:path>
              </a:pathLst>
            </a:custGeom>
            <a:solidFill>
              <a:srgbClr val="3F3F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59" name="Google Shape;959;p15"/>
            <p:cNvSpPr/>
            <p:nvPr/>
          </p:nvSpPr>
          <p:spPr>
            <a:xfrm>
              <a:off x="7854950" y="4418013"/>
              <a:ext cx="39688" cy="39688"/>
            </a:xfrm>
            <a:custGeom>
              <a:avLst/>
              <a:gdLst/>
              <a:ahLst/>
              <a:cxnLst/>
              <a:rect l="l" t="t" r="r" b="b"/>
              <a:pathLst>
                <a:path w="127" h="126" extrusionOk="0">
                  <a:moveTo>
                    <a:pt x="42" y="4"/>
                  </a:moveTo>
                  <a:lnTo>
                    <a:pt x="40" y="2"/>
                  </a:lnTo>
                  <a:lnTo>
                    <a:pt x="38" y="1"/>
                  </a:lnTo>
                  <a:lnTo>
                    <a:pt x="35" y="0"/>
                  </a:lnTo>
                  <a:lnTo>
                    <a:pt x="33" y="0"/>
                  </a:lnTo>
                  <a:lnTo>
                    <a:pt x="29" y="0"/>
                  </a:lnTo>
                  <a:lnTo>
                    <a:pt x="26" y="1"/>
                  </a:lnTo>
                  <a:lnTo>
                    <a:pt x="24" y="2"/>
                  </a:lnTo>
                  <a:lnTo>
                    <a:pt x="22" y="4"/>
                  </a:lnTo>
                  <a:lnTo>
                    <a:pt x="17" y="9"/>
                  </a:lnTo>
                  <a:lnTo>
                    <a:pt x="12" y="15"/>
                  </a:lnTo>
                  <a:lnTo>
                    <a:pt x="9" y="21"/>
                  </a:lnTo>
                  <a:lnTo>
                    <a:pt x="6" y="28"/>
                  </a:lnTo>
                  <a:lnTo>
                    <a:pt x="4" y="34"/>
                  </a:lnTo>
                  <a:lnTo>
                    <a:pt x="2" y="41"/>
                  </a:lnTo>
                  <a:lnTo>
                    <a:pt x="0" y="48"/>
                  </a:lnTo>
                  <a:lnTo>
                    <a:pt x="0" y="55"/>
                  </a:lnTo>
                  <a:lnTo>
                    <a:pt x="0" y="62"/>
                  </a:lnTo>
                  <a:lnTo>
                    <a:pt x="2" y="68"/>
                  </a:lnTo>
                  <a:lnTo>
                    <a:pt x="4" y="76"/>
                  </a:lnTo>
                  <a:lnTo>
                    <a:pt x="6" y="82"/>
                  </a:lnTo>
                  <a:lnTo>
                    <a:pt x="9" y="89"/>
                  </a:lnTo>
                  <a:lnTo>
                    <a:pt x="12" y="94"/>
                  </a:lnTo>
                  <a:lnTo>
                    <a:pt x="17" y="101"/>
                  </a:lnTo>
                  <a:lnTo>
                    <a:pt x="22" y="106"/>
                  </a:lnTo>
                  <a:lnTo>
                    <a:pt x="27" y="110"/>
                  </a:lnTo>
                  <a:lnTo>
                    <a:pt x="33" y="115"/>
                  </a:lnTo>
                  <a:lnTo>
                    <a:pt x="39" y="119"/>
                  </a:lnTo>
                  <a:lnTo>
                    <a:pt x="46" y="121"/>
                  </a:lnTo>
                  <a:lnTo>
                    <a:pt x="52" y="123"/>
                  </a:lnTo>
                  <a:lnTo>
                    <a:pt x="58" y="125"/>
                  </a:lnTo>
                  <a:lnTo>
                    <a:pt x="66" y="126"/>
                  </a:lnTo>
                  <a:lnTo>
                    <a:pt x="72" y="126"/>
                  </a:lnTo>
                  <a:lnTo>
                    <a:pt x="79" y="126"/>
                  </a:lnTo>
                  <a:lnTo>
                    <a:pt x="86" y="125"/>
                  </a:lnTo>
                  <a:lnTo>
                    <a:pt x="93" y="123"/>
                  </a:lnTo>
                  <a:lnTo>
                    <a:pt x="99" y="121"/>
                  </a:lnTo>
                  <a:lnTo>
                    <a:pt x="106" y="119"/>
                  </a:lnTo>
                  <a:lnTo>
                    <a:pt x="112" y="115"/>
                  </a:lnTo>
                  <a:lnTo>
                    <a:pt x="117" y="110"/>
                  </a:lnTo>
                  <a:lnTo>
                    <a:pt x="123" y="106"/>
                  </a:lnTo>
                  <a:lnTo>
                    <a:pt x="125" y="104"/>
                  </a:lnTo>
                  <a:lnTo>
                    <a:pt x="126" y="101"/>
                  </a:lnTo>
                  <a:lnTo>
                    <a:pt x="127" y="97"/>
                  </a:lnTo>
                  <a:lnTo>
                    <a:pt x="127" y="95"/>
                  </a:lnTo>
                  <a:lnTo>
                    <a:pt x="127" y="92"/>
                  </a:lnTo>
                  <a:lnTo>
                    <a:pt x="126" y="89"/>
                  </a:lnTo>
                  <a:lnTo>
                    <a:pt x="125" y="87"/>
                  </a:lnTo>
                  <a:lnTo>
                    <a:pt x="123" y="85"/>
                  </a:lnTo>
                  <a:lnTo>
                    <a:pt x="121" y="82"/>
                  </a:lnTo>
                  <a:lnTo>
                    <a:pt x="118" y="81"/>
                  </a:lnTo>
                  <a:lnTo>
                    <a:pt x="115" y="80"/>
                  </a:lnTo>
                  <a:lnTo>
                    <a:pt x="112" y="80"/>
                  </a:lnTo>
                  <a:lnTo>
                    <a:pt x="110" y="80"/>
                  </a:lnTo>
                  <a:lnTo>
                    <a:pt x="107" y="81"/>
                  </a:lnTo>
                  <a:lnTo>
                    <a:pt x="104" y="82"/>
                  </a:lnTo>
                  <a:lnTo>
                    <a:pt x="102" y="85"/>
                  </a:lnTo>
                  <a:lnTo>
                    <a:pt x="95" y="90"/>
                  </a:lnTo>
                  <a:lnTo>
                    <a:pt x="88" y="93"/>
                  </a:lnTo>
                  <a:lnTo>
                    <a:pt x="80" y="96"/>
                  </a:lnTo>
                  <a:lnTo>
                    <a:pt x="72" y="96"/>
                  </a:lnTo>
                  <a:lnTo>
                    <a:pt x="65" y="96"/>
                  </a:lnTo>
                  <a:lnTo>
                    <a:pt x="56" y="93"/>
                  </a:lnTo>
                  <a:lnTo>
                    <a:pt x="50" y="90"/>
                  </a:lnTo>
                  <a:lnTo>
                    <a:pt x="42" y="85"/>
                  </a:lnTo>
                  <a:lnTo>
                    <a:pt x="38" y="78"/>
                  </a:lnTo>
                  <a:lnTo>
                    <a:pt x="34" y="71"/>
                  </a:lnTo>
                  <a:lnTo>
                    <a:pt x="32" y="63"/>
                  </a:lnTo>
                  <a:lnTo>
                    <a:pt x="30" y="55"/>
                  </a:lnTo>
                  <a:lnTo>
                    <a:pt x="32" y="47"/>
                  </a:lnTo>
                  <a:lnTo>
                    <a:pt x="34" y="38"/>
                  </a:lnTo>
                  <a:lnTo>
                    <a:pt x="38" y="32"/>
                  </a:lnTo>
                  <a:lnTo>
                    <a:pt x="42" y="26"/>
                  </a:lnTo>
                  <a:lnTo>
                    <a:pt x="44" y="23"/>
                  </a:lnTo>
                  <a:lnTo>
                    <a:pt x="47" y="20"/>
                  </a:lnTo>
                  <a:lnTo>
                    <a:pt x="47" y="17"/>
                  </a:lnTo>
                  <a:lnTo>
                    <a:pt x="48" y="15"/>
                  </a:lnTo>
                  <a:lnTo>
                    <a:pt x="47" y="12"/>
                  </a:lnTo>
                  <a:lnTo>
                    <a:pt x="47" y="8"/>
                  </a:lnTo>
                  <a:lnTo>
                    <a:pt x="44" y="6"/>
                  </a:lnTo>
                  <a:lnTo>
                    <a:pt x="42" y="4"/>
                  </a:lnTo>
                  <a:close/>
                </a:path>
              </a:pathLst>
            </a:custGeom>
            <a:solidFill>
              <a:srgbClr val="3F3F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960" name="Google Shape;960;p15"/>
          <p:cNvGrpSpPr/>
          <p:nvPr/>
        </p:nvGrpSpPr>
        <p:grpSpPr>
          <a:xfrm>
            <a:off x="3734669" y="5150693"/>
            <a:ext cx="287338" cy="239713"/>
            <a:chOff x="6105525" y="4249738"/>
            <a:chExt cx="287338" cy="239713"/>
          </a:xfrm>
        </p:grpSpPr>
        <p:sp>
          <p:nvSpPr>
            <p:cNvPr id="961" name="Google Shape;961;p15"/>
            <p:cNvSpPr/>
            <p:nvPr/>
          </p:nvSpPr>
          <p:spPr>
            <a:xfrm>
              <a:off x="6210300" y="4249738"/>
              <a:ext cx="182563" cy="203200"/>
            </a:xfrm>
            <a:custGeom>
              <a:avLst/>
              <a:gdLst/>
              <a:ahLst/>
              <a:cxnLst/>
              <a:rect l="l" t="t" r="r" b="b"/>
              <a:pathLst>
                <a:path w="572" h="636" extrusionOk="0">
                  <a:moveTo>
                    <a:pt x="542" y="338"/>
                  </a:moveTo>
                  <a:lnTo>
                    <a:pt x="541" y="346"/>
                  </a:lnTo>
                  <a:lnTo>
                    <a:pt x="538" y="353"/>
                  </a:lnTo>
                  <a:lnTo>
                    <a:pt x="533" y="360"/>
                  </a:lnTo>
                  <a:lnTo>
                    <a:pt x="527" y="365"/>
                  </a:lnTo>
                  <a:lnTo>
                    <a:pt x="521" y="369"/>
                  </a:lnTo>
                  <a:lnTo>
                    <a:pt x="513" y="372"/>
                  </a:lnTo>
                  <a:lnTo>
                    <a:pt x="505" y="375"/>
                  </a:lnTo>
                  <a:lnTo>
                    <a:pt x="497" y="375"/>
                  </a:lnTo>
                  <a:lnTo>
                    <a:pt x="482" y="375"/>
                  </a:lnTo>
                  <a:lnTo>
                    <a:pt x="482" y="254"/>
                  </a:lnTo>
                  <a:lnTo>
                    <a:pt x="497" y="254"/>
                  </a:lnTo>
                  <a:lnTo>
                    <a:pt x="506" y="255"/>
                  </a:lnTo>
                  <a:lnTo>
                    <a:pt x="513" y="259"/>
                  </a:lnTo>
                  <a:lnTo>
                    <a:pt x="522" y="263"/>
                  </a:lnTo>
                  <a:lnTo>
                    <a:pt x="528" y="268"/>
                  </a:lnTo>
                  <a:lnTo>
                    <a:pt x="533" y="275"/>
                  </a:lnTo>
                  <a:lnTo>
                    <a:pt x="538" y="283"/>
                  </a:lnTo>
                  <a:lnTo>
                    <a:pt x="541" y="291"/>
                  </a:lnTo>
                  <a:lnTo>
                    <a:pt x="542" y="299"/>
                  </a:lnTo>
                  <a:lnTo>
                    <a:pt x="542" y="338"/>
                  </a:lnTo>
                  <a:close/>
                  <a:moveTo>
                    <a:pt x="497" y="224"/>
                  </a:moveTo>
                  <a:lnTo>
                    <a:pt x="482" y="224"/>
                  </a:lnTo>
                  <a:lnTo>
                    <a:pt x="482" y="15"/>
                  </a:lnTo>
                  <a:lnTo>
                    <a:pt x="481" y="12"/>
                  </a:lnTo>
                  <a:lnTo>
                    <a:pt x="480" y="8"/>
                  </a:lnTo>
                  <a:lnTo>
                    <a:pt x="478" y="6"/>
                  </a:lnTo>
                  <a:lnTo>
                    <a:pt x="474" y="2"/>
                  </a:lnTo>
                  <a:lnTo>
                    <a:pt x="471" y="1"/>
                  </a:lnTo>
                  <a:lnTo>
                    <a:pt x="467" y="0"/>
                  </a:lnTo>
                  <a:lnTo>
                    <a:pt x="464" y="1"/>
                  </a:lnTo>
                  <a:lnTo>
                    <a:pt x="459" y="2"/>
                  </a:lnTo>
                  <a:lnTo>
                    <a:pt x="451" y="7"/>
                  </a:lnTo>
                  <a:lnTo>
                    <a:pt x="406" y="28"/>
                  </a:lnTo>
                  <a:lnTo>
                    <a:pt x="361" y="51"/>
                  </a:lnTo>
                  <a:lnTo>
                    <a:pt x="337" y="60"/>
                  </a:lnTo>
                  <a:lnTo>
                    <a:pt x="313" y="71"/>
                  </a:lnTo>
                  <a:lnTo>
                    <a:pt x="288" y="81"/>
                  </a:lnTo>
                  <a:lnTo>
                    <a:pt x="262" y="89"/>
                  </a:lnTo>
                  <a:lnTo>
                    <a:pt x="234" y="99"/>
                  </a:lnTo>
                  <a:lnTo>
                    <a:pt x="206" y="106"/>
                  </a:lnTo>
                  <a:lnTo>
                    <a:pt x="176" y="115"/>
                  </a:lnTo>
                  <a:lnTo>
                    <a:pt x="145" y="121"/>
                  </a:lnTo>
                  <a:lnTo>
                    <a:pt x="112" y="128"/>
                  </a:lnTo>
                  <a:lnTo>
                    <a:pt x="78" y="133"/>
                  </a:lnTo>
                  <a:lnTo>
                    <a:pt x="40" y="139"/>
                  </a:lnTo>
                  <a:lnTo>
                    <a:pt x="0" y="143"/>
                  </a:lnTo>
                  <a:lnTo>
                    <a:pt x="0" y="480"/>
                  </a:lnTo>
                  <a:lnTo>
                    <a:pt x="0" y="484"/>
                  </a:lnTo>
                  <a:lnTo>
                    <a:pt x="2" y="487"/>
                  </a:lnTo>
                  <a:lnTo>
                    <a:pt x="38" y="491"/>
                  </a:lnTo>
                  <a:lnTo>
                    <a:pt x="73" y="497"/>
                  </a:lnTo>
                  <a:lnTo>
                    <a:pt x="107" y="502"/>
                  </a:lnTo>
                  <a:lnTo>
                    <a:pt x="138" y="509"/>
                  </a:lnTo>
                  <a:lnTo>
                    <a:pt x="168" y="515"/>
                  </a:lnTo>
                  <a:lnTo>
                    <a:pt x="197" y="524"/>
                  </a:lnTo>
                  <a:lnTo>
                    <a:pt x="224" y="531"/>
                  </a:lnTo>
                  <a:lnTo>
                    <a:pt x="249" y="540"/>
                  </a:lnTo>
                  <a:lnTo>
                    <a:pt x="274" y="549"/>
                  </a:lnTo>
                  <a:lnTo>
                    <a:pt x="299" y="559"/>
                  </a:lnTo>
                  <a:lnTo>
                    <a:pt x="322" y="569"/>
                  </a:lnTo>
                  <a:lnTo>
                    <a:pt x="345" y="578"/>
                  </a:lnTo>
                  <a:lnTo>
                    <a:pt x="390" y="600"/>
                  </a:lnTo>
                  <a:lnTo>
                    <a:pt x="433" y="621"/>
                  </a:lnTo>
                  <a:lnTo>
                    <a:pt x="459" y="635"/>
                  </a:lnTo>
                  <a:lnTo>
                    <a:pt x="464" y="636"/>
                  </a:lnTo>
                  <a:lnTo>
                    <a:pt x="467" y="636"/>
                  </a:lnTo>
                  <a:lnTo>
                    <a:pt x="471" y="636"/>
                  </a:lnTo>
                  <a:lnTo>
                    <a:pt x="474" y="634"/>
                  </a:lnTo>
                  <a:lnTo>
                    <a:pt x="478" y="632"/>
                  </a:lnTo>
                  <a:lnTo>
                    <a:pt x="480" y="629"/>
                  </a:lnTo>
                  <a:lnTo>
                    <a:pt x="481" y="626"/>
                  </a:lnTo>
                  <a:lnTo>
                    <a:pt x="482" y="621"/>
                  </a:lnTo>
                  <a:lnTo>
                    <a:pt x="482" y="405"/>
                  </a:lnTo>
                  <a:lnTo>
                    <a:pt x="497" y="405"/>
                  </a:lnTo>
                  <a:lnTo>
                    <a:pt x="505" y="405"/>
                  </a:lnTo>
                  <a:lnTo>
                    <a:pt x="512" y="403"/>
                  </a:lnTo>
                  <a:lnTo>
                    <a:pt x="520" y="402"/>
                  </a:lnTo>
                  <a:lnTo>
                    <a:pt x="526" y="399"/>
                  </a:lnTo>
                  <a:lnTo>
                    <a:pt x="532" y="397"/>
                  </a:lnTo>
                  <a:lnTo>
                    <a:pt x="539" y="394"/>
                  </a:lnTo>
                  <a:lnTo>
                    <a:pt x="545" y="390"/>
                  </a:lnTo>
                  <a:lnTo>
                    <a:pt x="550" y="385"/>
                  </a:lnTo>
                  <a:lnTo>
                    <a:pt x="555" y="381"/>
                  </a:lnTo>
                  <a:lnTo>
                    <a:pt x="559" y="376"/>
                  </a:lnTo>
                  <a:lnTo>
                    <a:pt x="562" y="370"/>
                  </a:lnTo>
                  <a:lnTo>
                    <a:pt x="566" y="364"/>
                  </a:lnTo>
                  <a:lnTo>
                    <a:pt x="569" y="357"/>
                  </a:lnTo>
                  <a:lnTo>
                    <a:pt x="570" y="351"/>
                  </a:lnTo>
                  <a:lnTo>
                    <a:pt x="571" y="344"/>
                  </a:lnTo>
                  <a:lnTo>
                    <a:pt x="572" y="338"/>
                  </a:lnTo>
                  <a:lnTo>
                    <a:pt x="572" y="299"/>
                  </a:lnTo>
                  <a:lnTo>
                    <a:pt x="571" y="292"/>
                  </a:lnTo>
                  <a:lnTo>
                    <a:pt x="570" y="284"/>
                  </a:lnTo>
                  <a:lnTo>
                    <a:pt x="568" y="278"/>
                  </a:lnTo>
                  <a:lnTo>
                    <a:pt x="566" y="272"/>
                  </a:lnTo>
                  <a:lnTo>
                    <a:pt x="562" y="264"/>
                  </a:lnTo>
                  <a:lnTo>
                    <a:pt x="558" y="259"/>
                  </a:lnTo>
                  <a:lnTo>
                    <a:pt x="554" y="252"/>
                  </a:lnTo>
                  <a:lnTo>
                    <a:pt x="550" y="247"/>
                  </a:lnTo>
                  <a:lnTo>
                    <a:pt x="544" y="243"/>
                  </a:lnTo>
                  <a:lnTo>
                    <a:pt x="538" y="237"/>
                  </a:lnTo>
                  <a:lnTo>
                    <a:pt x="531" y="234"/>
                  </a:lnTo>
                  <a:lnTo>
                    <a:pt x="525" y="231"/>
                  </a:lnTo>
                  <a:lnTo>
                    <a:pt x="518" y="228"/>
                  </a:lnTo>
                  <a:lnTo>
                    <a:pt x="511" y="226"/>
                  </a:lnTo>
                  <a:lnTo>
                    <a:pt x="505" y="225"/>
                  </a:lnTo>
                  <a:lnTo>
                    <a:pt x="497" y="224"/>
                  </a:lnTo>
                  <a:close/>
                </a:path>
              </a:pathLst>
            </a:custGeom>
            <a:solidFill>
              <a:srgbClr val="B232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62" name="Google Shape;962;p15"/>
            <p:cNvSpPr/>
            <p:nvPr/>
          </p:nvSpPr>
          <p:spPr>
            <a:xfrm>
              <a:off x="6105525" y="4297363"/>
              <a:ext cx="76200" cy="106363"/>
            </a:xfrm>
            <a:custGeom>
              <a:avLst/>
              <a:gdLst/>
              <a:ahLst/>
              <a:cxnLst/>
              <a:rect l="l" t="t" r="r" b="b"/>
              <a:pathLst>
                <a:path w="240" h="334" extrusionOk="0">
                  <a:moveTo>
                    <a:pt x="240" y="0"/>
                  </a:moveTo>
                  <a:lnTo>
                    <a:pt x="222" y="0"/>
                  </a:lnTo>
                  <a:lnTo>
                    <a:pt x="204" y="1"/>
                  </a:lnTo>
                  <a:lnTo>
                    <a:pt x="185" y="1"/>
                  </a:lnTo>
                  <a:lnTo>
                    <a:pt x="165" y="1"/>
                  </a:lnTo>
                  <a:lnTo>
                    <a:pt x="120" y="1"/>
                  </a:lnTo>
                  <a:lnTo>
                    <a:pt x="108" y="2"/>
                  </a:lnTo>
                  <a:lnTo>
                    <a:pt x="96" y="4"/>
                  </a:lnTo>
                  <a:lnTo>
                    <a:pt x="85" y="8"/>
                  </a:lnTo>
                  <a:lnTo>
                    <a:pt x="73" y="12"/>
                  </a:lnTo>
                  <a:lnTo>
                    <a:pt x="62" y="17"/>
                  </a:lnTo>
                  <a:lnTo>
                    <a:pt x="53" y="24"/>
                  </a:lnTo>
                  <a:lnTo>
                    <a:pt x="44" y="32"/>
                  </a:lnTo>
                  <a:lnTo>
                    <a:pt x="35" y="41"/>
                  </a:lnTo>
                  <a:lnTo>
                    <a:pt x="27" y="51"/>
                  </a:lnTo>
                  <a:lnTo>
                    <a:pt x="20" y="60"/>
                  </a:lnTo>
                  <a:lnTo>
                    <a:pt x="15" y="72"/>
                  </a:lnTo>
                  <a:lnTo>
                    <a:pt x="10" y="84"/>
                  </a:lnTo>
                  <a:lnTo>
                    <a:pt x="5" y="96"/>
                  </a:lnTo>
                  <a:lnTo>
                    <a:pt x="2" y="110"/>
                  </a:lnTo>
                  <a:lnTo>
                    <a:pt x="1" y="122"/>
                  </a:lnTo>
                  <a:lnTo>
                    <a:pt x="0" y="136"/>
                  </a:lnTo>
                  <a:lnTo>
                    <a:pt x="0" y="212"/>
                  </a:lnTo>
                  <a:lnTo>
                    <a:pt x="1" y="224"/>
                  </a:lnTo>
                  <a:lnTo>
                    <a:pt x="2" y="237"/>
                  </a:lnTo>
                  <a:lnTo>
                    <a:pt x="5" y="249"/>
                  </a:lnTo>
                  <a:lnTo>
                    <a:pt x="9" y="261"/>
                  </a:lnTo>
                  <a:lnTo>
                    <a:pt x="14" y="272"/>
                  </a:lnTo>
                  <a:lnTo>
                    <a:pt x="19" y="281"/>
                  </a:lnTo>
                  <a:lnTo>
                    <a:pt x="26" y="290"/>
                  </a:lnTo>
                  <a:lnTo>
                    <a:pt x="33" y="298"/>
                  </a:lnTo>
                  <a:lnTo>
                    <a:pt x="42" y="306"/>
                  </a:lnTo>
                  <a:lnTo>
                    <a:pt x="52" y="312"/>
                  </a:lnTo>
                  <a:lnTo>
                    <a:pt x="61" y="319"/>
                  </a:lnTo>
                  <a:lnTo>
                    <a:pt x="72" y="323"/>
                  </a:lnTo>
                  <a:lnTo>
                    <a:pt x="83" y="327"/>
                  </a:lnTo>
                  <a:lnTo>
                    <a:pt x="96" y="329"/>
                  </a:lnTo>
                  <a:lnTo>
                    <a:pt x="107" y="332"/>
                  </a:lnTo>
                  <a:lnTo>
                    <a:pt x="120" y="332"/>
                  </a:lnTo>
                  <a:lnTo>
                    <a:pt x="165" y="332"/>
                  </a:lnTo>
                  <a:lnTo>
                    <a:pt x="185" y="332"/>
                  </a:lnTo>
                  <a:lnTo>
                    <a:pt x="204" y="333"/>
                  </a:lnTo>
                  <a:lnTo>
                    <a:pt x="222" y="333"/>
                  </a:lnTo>
                  <a:lnTo>
                    <a:pt x="240" y="334"/>
                  </a:lnTo>
                  <a:lnTo>
                    <a:pt x="240" y="333"/>
                  </a:lnTo>
                  <a:lnTo>
                    <a:pt x="240" y="332"/>
                  </a:lnTo>
                  <a:lnTo>
                    <a:pt x="240" y="0"/>
                  </a:lnTo>
                  <a:close/>
                </a:path>
              </a:pathLst>
            </a:custGeom>
            <a:solidFill>
              <a:srgbClr val="B232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63" name="Google Shape;963;p15"/>
            <p:cNvSpPr/>
            <p:nvPr/>
          </p:nvSpPr>
          <p:spPr>
            <a:xfrm>
              <a:off x="6191250" y="4287838"/>
              <a:ext cx="57150" cy="201613"/>
            </a:xfrm>
            <a:custGeom>
              <a:avLst/>
              <a:gdLst/>
              <a:ahLst/>
              <a:cxnLst/>
              <a:rect l="l" t="t" r="r" b="b"/>
              <a:pathLst>
                <a:path w="177" h="632" extrusionOk="0">
                  <a:moveTo>
                    <a:pt x="169" y="603"/>
                  </a:moveTo>
                  <a:lnTo>
                    <a:pt x="154" y="594"/>
                  </a:lnTo>
                  <a:lnTo>
                    <a:pt x="139" y="585"/>
                  </a:lnTo>
                  <a:lnTo>
                    <a:pt x="126" y="574"/>
                  </a:lnTo>
                  <a:lnTo>
                    <a:pt x="113" y="562"/>
                  </a:lnTo>
                  <a:lnTo>
                    <a:pt x="100" y="549"/>
                  </a:lnTo>
                  <a:lnTo>
                    <a:pt x="89" y="535"/>
                  </a:lnTo>
                  <a:lnTo>
                    <a:pt x="79" y="520"/>
                  </a:lnTo>
                  <a:lnTo>
                    <a:pt x="69" y="505"/>
                  </a:lnTo>
                  <a:lnTo>
                    <a:pt x="60" y="489"/>
                  </a:lnTo>
                  <a:lnTo>
                    <a:pt x="53" y="472"/>
                  </a:lnTo>
                  <a:lnTo>
                    <a:pt x="46" y="455"/>
                  </a:lnTo>
                  <a:lnTo>
                    <a:pt x="41" y="437"/>
                  </a:lnTo>
                  <a:lnTo>
                    <a:pt x="37" y="419"/>
                  </a:lnTo>
                  <a:lnTo>
                    <a:pt x="34" y="399"/>
                  </a:lnTo>
                  <a:lnTo>
                    <a:pt x="31" y="380"/>
                  </a:lnTo>
                  <a:lnTo>
                    <a:pt x="30" y="361"/>
                  </a:lnTo>
                  <a:lnTo>
                    <a:pt x="30" y="15"/>
                  </a:lnTo>
                  <a:lnTo>
                    <a:pt x="30" y="12"/>
                  </a:lnTo>
                  <a:lnTo>
                    <a:pt x="29" y="10"/>
                  </a:lnTo>
                  <a:lnTo>
                    <a:pt x="28" y="7"/>
                  </a:lnTo>
                  <a:lnTo>
                    <a:pt x="26" y="5"/>
                  </a:lnTo>
                  <a:lnTo>
                    <a:pt x="24" y="3"/>
                  </a:lnTo>
                  <a:lnTo>
                    <a:pt x="22" y="1"/>
                  </a:lnTo>
                  <a:lnTo>
                    <a:pt x="19" y="0"/>
                  </a:lnTo>
                  <a:lnTo>
                    <a:pt x="15" y="0"/>
                  </a:lnTo>
                  <a:lnTo>
                    <a:pt x="13" y="0"/>
                  </a:lnTo>
                  <a:lnTo>
                    <a:pt x="10" y="1"/>
                  </a:lnTo>
                  <a:lnTo>
                    <a:pt x="8" y="3"/>
                  </a:lnTo>
                  <a:lnTo>
                    <a:pt x="5" y="5"/>
                  </a:lnTo>
                  <a:lnTo>
                    <a:pt x="4" y="7"/>
                  </a:lnTo>
                  <a:lnTo>
                    <a:pt x="1" y="10"/>
                  </a:lnTo>
                  <a:lnTo>
                    <a:pt x="1" y="12"/>
                  </a:lnTo>
                  <a:lnTo>
                    <a:pt x="0" y="15"/>
                  </a:lnTo>
                  <a:lnTo>
                    <a:pt x="0" y="361"/>
                  </a:lnTo>
                  <a:lnTo>
                    <a:pt x="1" y="383"/>
                  </a:lnTo>
                  <a:lnTo>
                    <a:pt x="4" y="404"/>
                  </a:lnTo>
                  <a:lnTo>
                    <a:pt x="7" y="425"/>
                  </a:lnTo>
                  <a:lnTo>
                    <a:pt x="12" y="445"/>
                  </a:lnTo>
                  <a:lnTo>
                    <a:pt x="18" y="466"/>
                  </a:lnTo>
                  <a:lnTo>
                    <a:pt x="25" y="485"/>
                  </a:lnTo>
                  <a:lnTo>
                    <a:pt x="34" y="503"/>
                  </a:lnTo>
                  <a:lnTo>
                    <a:pt x="43" y="522"/>
                  </a:lnTo>
                  <a:lnTo>
                    <a:pt x="54" y="539"/>
                  </a:lnTo>
                  <a:lnTo>
                    <a:pt x="65" y="555"/>
                  </a:lnTo>
                  <a:lnTo>
                    <a:pt x="78" y="570"/>
                  </a:lnTo>
                  <a:lnTo>
                    <a:pt x="92" y="585"/>
                  </a:lnTo>
                  <a:lnTo>
                    <a:pt x="107" y="598"/>
                  </a:lnTo>
                  <a:lnTo>
                    <a:pt x="122" y="609"/>
                  </a:lnTo>
                  <a:lnTo>
                    <a:pt x="139" y="620"/>
                  </a:lnTo>
                  <a:lnTo>
                    <a:pt x="156" y="630"/>
                  </a:lnTo>
                  <a:lnTo>
                    <a:pt x="159" y="631"/>
                  </a:lnTo>
                  <a:lnTo>
                    <a:pt x="162" y="632"/>
                  </a:lnTo>
                  <a:lnTo>
                    <a:pt x="167" y="631"/>
                  </a:lnTo>
                  <a:lnTo>
                    <a:pt x="170" y="630"/>
                  </a:lnTo>
                  <a:lnTo>
                    <a:pt x="173" y="627"/>
                  </a:lnTo>
                  <a:lnTo>
                    <a:pt x="175" y="623"/>
                  </a:lnTo>
                  <a:lnTo>
                    <a:pt x="176" y="620"/>
                  </a:lnTo>
                  <a:lnTo>
                    <a:pt x="177" y="617"/>
                  </a:lnTo>
                  <a:lnTo>
                    <a:pt x="177" y="615"/>
                  </a:lnTo>
                  <a:lnTo>
                    <a:pt x="176" y="612"/>
                  </a:lnTo>
                  <a:lnTo>
                    <a:pt x="175" y="609"/>
                  </a:lnTo>
                  <a:lnTo>
                    <a:pt x="173" y="606"/>
                  </a:lnTo>
                  <a:lnTo>
                    <a:pt x="171" y="604"/>
                  </a:lnTo>
                  <a:lnTo>
                    <a:pt x="169" y="603"/>
                  </a:lnTo>
                  <a:close/>
                </a:path>
              </a:pathLst>
            </a:custGeom>
            <a:solidFill>
              <a:srgbClr val="B232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964" name="Google Shape;964;p15"/>
          <p:cNvGrpSpPr/>
          <p:nvPr/>
        </p:nvGrpSpPr>
        <p:grpSpPr>
          <a:xfrm>
            <a:off x="5937401" y="5127674"/>
            <a:ext cx="285750" cy="285750"/>
            <a:chOff x="10455275" y="2487613"/>
            <a:chExt cx="285750" cy="285750"/>
          </a:xfrm>
        </p:grpSpPr>
        <p:sp>
          <p:nvSpPr>
            <p:cNvPr id="965" name="Google Shape;965;p15"/>
            <p:cNvSpPr/>
            <p:nvPr/>
          </p:nvSpPr>
          <p:spPr>
            <a:xfrm>
              <a:off x="10607675" y="2487613"/>
              <a:ext cx="133350" cy="104775"/>
            </a:xfrm>
            <a:custGeom>
              <a:avLst/>
              <a:gdLst/>
              <a:ahLst/>
              <a:cxnLst/>
              <a:rect l="l" t="t" r="r" b="b"/>
              <a:pathLst>
                <a:path w="419" h="330" extrusionOk="0">
                  <a:moveTo>
                    <a:pt x="104" y="105"/>
                  </a:moveTo>
                  <a:lnTo>
                    <a:pt x="102" y="105"/>
                  </a:lnTo>
                  <a:lnTo>
                    <a:pt x="98" y="106"/>
                  </a:lnTo>
                  <a:lnTo>
                    <a:pt x="96" y="107"/>
                  </a:lnTo>
                  <a:lnTo>
                    <a:pt x="94" y="109"/>
                  </a:lnTo>
                  <a:lnTo>
                    <a:pt x="92" y="112"/>
                  </a:lnTo>
                  <a:lnTo>
                    <a:pt x="91" y="115"/>
                  </a:lnTo>
                  <a:lnTo>
                    <a:pt x="90" y="117"/>
                  </a:lnTo>
                  <a:lnTo>
                    <a:pt x="89" y="120"/>
                  </a:lnTo>
                  <a:lnTo>
                    <a:pt x="89" y="279"/>
                  </a:lnTo>
                  <a:lnTo>
                    <a:pt x="89" y="283"/>
                  </a:lnTo>
                  <a:lnTo>
                    <a:pt x="86" y="287"/>
                  </a:lnTo>
                  <a:lnTo>
                    <a:pt x="84" y="291"/>
                  </a:lnTo>
                  <a:lnTo>
                    <a:pt x="80" y="294"/>
                  </a:lnTo>
                  <a:lnTo>
                    <a:pt x="77" y="296"/>
                  </a:lnTo>
                  <a:lnTo>
                    <a:pt x="73" y="298"/>
                  </a:lnTo>
                  <a:lnTo>
                    <a:pt x="67" y="299"/>
                  </a:lnTo>
                  <a:lnTo>
                    <a:pt x="63" y="300"/>
                  </a:lnTo>
                  <a:lnTo>
                    <a:pt x="60" y="300"/>
                  </a:lnTo>
                  <a:lnTo>
                    <a:pt x="54" y="299"/>
                  </a:lnTo>
                  <a:lnTo>
                    <a:pt x="49" y="297"/>
                  </a:lnTo>
                  <a:lnTo>
                    <a:pt x="45" y="295"/>
                  </a:lnTo>
                  <a:lnTo>
                    <a:pt x="39" y="293"/>
                  </a:lnTo>
                  <a:lnTo>
                    <a:pt x="35" y="290"/>
                  </a:lnTo>
                  <a:lnTo>
                    <a:pt x="32" y="286"/>
                  </a:lnTo>
                  <a:lnTo>
                    <a:pt x="30" y="282"/>
                  </a:lnTo>
                  <a:lnTo>
                    <a:pt x="30" y="279"/>
                  </a:lnTo>
                  <a:lnTo>
                    <a:pt x="30" y="30"/>
                  </a:lnTo>
                  <a:lnTo>
                    <a:pt x="85" y="30"/>
                  </a:lnTo>
                  <a:lnTo>
                    <a:pt x="85" y="45"/>
                  </a:lnTo>
                  <a:lnTo>
                    <a:pt x="85" y="48"/>
                  </a:lnTo>
                  <a:lnTo>
                    <a:pt x="86" y="51"/>
                  </a:lnTo>
                  <a:lnTo>
                    <a:pt x="88" y="54"/>
                  </a:lnTo>
                  <a:lnTo>
                    <a:pt x="90" y="56"/>
                  </a:lnTo>
                  <a:lnTo>
                    <a:pt x="92" y="58"/>
                  </a:lnTo>
                  <a:lnTo>
                    <a:pt x="94" y="59"/>
                  </a:lnTo>
                  <a:lnTo>
                    <a:pt x="97" y="60"/>
                  </a:lnTo>
                  <a:lnTo>
                    <a:pt x="100" y="60"/>
                  </a:lnTo>
                  <a:lnTo>
                    <a:pt x="359" y="60"/>
                  </a:lnTo>
                  <a:lnTo>
                    <a:pt x="359" y="105"/>
                  </a:lnTo>
                  <a:lnTo>
                    <a:pt x="104" y="105"/>
                  </a:lnTo>
                  <a:close/>
                  <a:moveTo>
                    <a:pt x="404" y="105"/>
                  </a:moveTo>
                  <a:lnTo>
                    <a:pt x="389" y="105"/>
                  </a:lnTo>
                  <a:lnTo>
                    <a:pt x="389" y="45"/>
                  </a:lnTo>
                  <a:lnTo>
                    <a:pt x="388" y="42"/>
                  </a:lnTo>
                  <a:lnTo>
                    <a:pt x="388" y="40"/>
                  </a:lnTo>
                  <a:lnTo>
                    <a:pt x="386" y="36"/>
                  </a:lnTo>
                  <a:lnTo>
                    <a:pt x="385" y="34"/>
                  </a:lnTo>
                  <a:lnTo>
                    <a:pt x="383" y="33"/>
                  </a:lnTo>
                  <a:lnTo>
                    <a:pt x="379" y="31"/>
                  </a:lnTo>
                  <a:lnTo>
                    <a:pt x="377" y="31"/>
                  </a:lnTo>
                  <a:lnTo>
                    <a:pt x="374" y="30"/>
                  </a:lnTo>
                  <a:lnTo>
                    <a:pt x="115" y="30"/>
                  </a:lnTo>
                  <a:lnTo>
                    <a:pt x="115" y="15"/>
                  </a:lnTo>
                  <a:lnTo>
                    <a:pt x="114" y="12"/>
                  </a:lnTo>
                  <a:lnTo>
                    <a:pt x="114" y="10"/>
                  </a:lnTo>
                  <a:lnTo>
                    <a:pt x="112" y="6"/>
                  </a:lnTo>
                  <a:lnTo>
                    <a:pt x="111" y="4"/>
                  </a:lnTo>
                  <a:lnTo>
                    <a:pt x="109" y="3"/>
                  </a:lnTo>
                  <a:lnTo>
                    <a:pt x="106" y="1"/>
                  </a:lnTo>
                  <a:lnTo>
                    <a:pt x="104" y="1"/>
                  </a:lnTo>
                  <a:lnTo>
                    <a:pt x="100" y="0"/>
                  </a:lnTo>
                  <a:lnTo>
                    <a:pt x="15" y="0"/>
                  </a:lnTo>
                  <a:lnTo>
                    <a:pt x="11" y="1"/>
                  </a:lnTo>
                  <a:lnTo>
                    <a:pt x="8" y="1"/>
                  </a:lnTo>
                  <a:lnTo>
                    <a:pt x="6" y="3"/>
                  </a:lnTo>
                  <a:lnTo>
                    <a:pt x="4" y="4"/>
                  </a:lnTo>
                  <a:lnTo>
                    <a:pt x="2" y="8"/>
                  </a:lnTo>
                  <a:lnTo>
                    <a:pt x="1" y="10"/>
                  </a:lnTo>
                  <a:lnTo>
                    <a:pt x="0" y="12"/>
                  </a:lnTo>
                  <a:lnTo>
                    <a:pt x="0" y="15"/>
                  </a:lnTo>
                  <a:lnTo>
                    <a:pt x="0" y="279"/>
                  </a:lnTo>
                  <a:lnTo>
                    <a:pt x="0" y="284"/>
                  </a:lnTo>
                  <a:lnTo>
                    <a:pt x="1" y="289"/>
                  </a:lnTo>
                  <a:lnTo>
                    <a:pt x="2" y="294"/>
                  </a:lnTo>
                  <a:lnTo>
                    <a:pt x="4" y="298"/>
                  </a:lnTo>
                  <a:lnTo>
                    <a:pt x="10" y="307"/>
                  </a:lnTo>
                  <a:lnTo>
                    <a:pt x="18" y="314"/>
                  </a:lnTo>
                  <a:lnTo>
                    <a:pt x="28" y="321"/>
                  </a:lnTo>
                  <a:lnTo>
                    <a:pt x="37" y="325"/>
                  </a:lnTo>
                  <a:lnTo>
                    <a:pt x="48" y="328"/>
                  </a:lnTo>
                  <a:lnTo>
                    <a:pt x="58" y="329"/>
                  </a:lnTo>
                  <a:lnTo>
                    <a:pt x="59" y="329"/>
                  </a:lnTo>
                  <a:lnTo>
                    <a:pt x="59" y="329"/>
                  </a:lnTo>
                  <a:lnTo>
                    <a:pt x="61" y="330"/>
                  </a:lnTo>
                  <a:lnTo>
                    <a:pt x="63" y="330"/>
                  </a:lnTo>
                  <a:lnTo>
                    <a:pt x="346" y="330"/>
                  </a:lnTo>
                  <a:lnTo>
                    <a:pt x="349" y="330"/>
                  </a:lnTo>
                  <a:lnTo>
                    <a:pt x="349" y="330"/>
                  </a:lnTo>
                  <a:lnTo>
                    <a:pt x="349" y="330"/>
                  </a:lnTo>
                  <a:lnTo>
                    <a:pt x="356" y="329"/>
                  </a:lnTo>
                  <a:lnTo>
                    <a:pt x="363" y="328"/>
                  </a:lnTo>
                  <a:lnTo>
                    <a:pt x="370" y="326"/>
                  </a:lnTo>
                  <a:lnTo>
                    <a:pt x="376" y="324"/>
                  </a:lnTo>
                  <a:lnTo>
                    <a:pt x="383" y="321"/>
                  </a:lnTo>
                  <a:lnTo>
                    <a:pt x="388" y="316"/>
                  </a:lnTo>
                  <a:lnTo>
                    <a:pt x="393" y="312"/>
                  </a:lnTo>
                  <a:lnTo>
                    <a:pt x="399" y="307"/>
                  </a:lnTo>
                  <a:lnTo>
                    <a:pt x="403" y="301"/>
                  </a:lnTo>
                  <a:lnTo>
                    <a:pt x="407" y="295"/>
                  </a:lnTo>
                  <a:lnTo>
                    <a:pt x="410" y="289"/>
                  </a:lnTo>
                  <a:lnTo>
                    <a:pt x="414" y="282"/>
                  </a:lnTo>
                  <a:lnTo>
                    <a:pt x="416" y="276"/>
                  </a:lnTo>
                  <a:lnTo>
                    <a:pt x="417" y="269"/>
                  </a:lnTo>
                  <a:lnTo>
                    <a:pt x="418" y="262"/>
                  </a:lnTo>
                  <a:lnTo>
                    <a:pt x="419" y="255"/>
                  </a:lnTo>
                  <a:lnTo>
                    <a:pt x="419" y="120"/>
                  </a:lnTo>
                  <a:lnTo>
                    <a:pt x="418" y="117"/>
                  </a:lnTo>
                  <a:lnTo>
                    <a:pt x="418" y="115"/>
                  </a:lnTo>
                  <a:lnTo>
                    <a:pt x="416" y="112"/>
                  </a:lnTo>
                  <a:lnTo>
                    <a:pt x="415" y="109"/>
                  </a:lnTo>
                  <a:lnTo>
                    <a:pt x="413" y="107"/>
                  </a:lnTo>
                  <a:lnTo>
                    <a:pt x="409" y="106"/>
                  </a:lnTo>
                  <a:lnTo>
                    <a:pt x="407" y="105"/>
                  </a:lnTo>
                  <a:lnTo>
                    <a:pt x="404" y="105"/>
                  </a:lnTo>
                  <a:close/>
                </a:path>
              </a:pathLst>
            </a:custGeom>
            <a:solidFill>
              <a:srgbClr val="76210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66" name="Google Shape;966;p15"/>
            <p:cNvSpPr/>
            <p:nvPr/>
          </p:nvSpPr>
          <p:spPr>
            <a:xfrm>
              <a:off x="10455275" y="2620963"/>
              <a:ext cx="190500" cy="95250"/>
            </a:xfrm>
            <a:custGeom>
              <a:avLst/>
              <a:gdLst/>
              <a:ahLst/>
              <a:cxnLst/>
              <a:rect l="l" t="t" r="r" b="b"/>
              <a:pathLst>
                <a:path w="599" h="301" extrusionOk="0">
                  <a:moveTo>
                    <a:pt x="528" y="0"/>
                  </a:moveTo>
                  <a:lnTo>
                    <a:pt x="381" y="0"/>
                  </a:lnTo>
                  <a:lnTo>
                    <a:pt x="313" y="64"/>
                  </a:lnTo>
                  <a:lnTo>
                    <a:pt x="309" y="67"/>
                  </a:lnTo>
                  <a:lnTo>
                    <a:pt x="307" y="68"/>
                  </a:lnTo>
                  <a:lnTo>
                    <a:pt x="304" y="70"/>
                  </a:lnTo>
                  <a:lnTo>
                    <a:pt x="299" y="72"/>
                  </a:lnTo>
                  <a:lnTo>
                    <a:pt x="294" y="74"/>
                  </a:lnTo>
                  <a:lnTo>
                    <a:pt x="288" y="75"/>
                  </a:lnTo>
                  <a:lnTo>
                    <a:pt x="282" y="75"/>
                  </a:lnTo>
                  <a:lnTo>
                    <a:pt x="273" y="74"/>
                  </a:lnTo>
                  <a:lnTo>
                    <a:pt x="268" y="73"/>
                  </a:lnTo>
                  <a:lnTo>
                    <a:pt x="264" y="72"/>
                  </a:lnTo>
                  <a:lnTo>
                    <a:pt x="260" y="69"/>
                  </a:lnTo>
                  <a:lnTo>
                    <a:pt x="257" y="68"/>
                  </a:lnTo>
                  <a:lnTo>
                    <a:pt x="254" y="66"/>
                  </a:lnTo>
                  <a:lnTo>
                    <a:pt x="251" y="63"/>
                  </a:lnTo>
                  <a:lnTo>
                    <a:pt x="188" y="0"/>
                  </a:lnTo>
                  <a:lnTo>
                    <a:pt x="71" y="0"/>
                  </a:lnTo>
                  <a:lnTo>
                    <a:pt x="65" y="1"/>
                  </a:lnTo>
                  <a:lnTo>
                    <a:pt x="57" y="3"/>
                  </a:lnTo>
                  <a:lnTo>
                    <a:pt x="51" y="4"/>
                  </a:lnTo>
                  <a:lnTo>
                    <a:pt x="43" y="7"/>
                  </a:lnTo>
                  <a:lnTo>
                    <a:pt x="38" y="9"/>
                  </a:lnTo>
                  <a:lnTo>
                    <a:pt x="31" y="13"/>
                  </a:lnTo>
                  <a:lnTo>
                    <a:pt x="26" y="18"/>
                  </a:lnTo>
                  <a:lnTo>
                    <a:pt x="21" y="22"/>
                  </a:lnTo>
                  <a:lnTo>
                    <a:pt x="16" y="27"/>
                  </a:lnTo>
                  <a:lnTo>
                    <a:pt x="12" y="33"/>
                  </a:lnTo>
                  <a:lnTo>
                    <a:pt x="9" y="38"/>
                  </a:lnTo>
                  <a:lnTo>
                    <a:pt x="6" y="44"/>
                  </a:lnTo>
                  <a:lnTo>
                    <a:pt x="3" y="51"/>
                  </a:lnTo>
                  <a:lnTo>
                    <a:pt x="1" y="58"/>
                  </a:lnTo>
                  <a:lnTo>
                    <a:pt x="0" y="65"/>
                  </a:lnTo>
                  <a:lnTo>
                    <a:pt x="0" y="72"/>
                  </a:lnTo>
                  <a:lnTo>
                    <a:pt x="0" y="301"/>
                  </a:lnTo>
                  <a:lnTo>
                    <a:pt x="599" y="301"/>
                  </a:lnTo>
                  <a:lnTo>
                    <a:pt x="599" y="72"/>
                  </a:lnTo>
                  <a:lnTo>
                    <a:pt x="599" y="65"/>
                  </a:lnTo>
                  <a:lnTo>
                    <a:pt x="598" y="58"/>
                  </a:lnTo>
                  <a:lnTo>
                    <a:pt x="595" y="51"/>
                  </a:lnTo>
                  <a:lnTo>
                    <a:pt x="593" y="44"/>
                  </a:lnTo>
                  <a:lnTo>
                    <a:pt x="590" y="38"/>
                  </a:lnTo>
                  <a:lnTo>
                    <a:pt x="587" y="33"/>
                  </a:lnTo>
                  <a:lnTo>
                    <a:pt x="583" y="27"/>
                  </a:lnTo>
                  <a:lnTo>
                    <a:pt x="578" y="22"/>
                  </a:lnTo>
                  <a:lnTo>
                    <a:pt x="573" y="18"/>
                  </a:lnTo>
                  <a:lnTo>
                    <a:pt x="568" y="13"/>
                  </a:lnTo>
                  <a:lnTo>
                    <a:pt x="561" y="9"/>
                  </a:lnTo>
                  <a:lnTo>
                    <a:pt x="556" y="7"/>
                  </a:lnTo>
                  <a:lnTo>
                    <a:pt x="548" y="4"/>
                  </a:lnTo>
                  <a:lnTo>
                    <a:pt x="542" y="3"/>
                  </a:lnTo>
                  <a:lnTo>
                    <a:pt x="534" y="1"/>
                  </a:lnTo>
                  <a:lnTo>
                    <a:pt x="528" y="0"/>
                  </a:lnTo>
                  <a:close/>
                </a:path>
              </a:pathLst>
            </a:custGeom>
            <a:solidFill>
              <a:srgbClr val="76210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67" name="Google Shape;967;p15"/>
            <p:cNvSpPr/>
            <p:nvPr/>
          </p:nvSpPr>
          <p:spPr>
            <a:xfrm>
              <a:off x="10455275" y="2725738"/>
              <a:ext cx="190500" cy="47625"/>
            </a:xfrm>
            <a:custGeom>
              <a:avLst/>
              <a:gdLst/>
              <a:ahLst/>
              <a:cxnLst/>
              <a:rect l="l" t="t" r="r" b="b"/>
              <a:pathLst>
                <a:path w="599" h="149" extrusionOk="0">
                  <a:moveTo>
                    <a:pt x="74" y="89"/>
                  </a:moveTo>
                  <a:lnTo>
                    <a:pt x="284" y="89"/>
                  </a:lnTo>
                  <a:lnTo>
                    <a:pt x="284" y="119"/>
                  </a:lnTo>
                  <a:lnTo>
                    <a:pt x="185" y="119"/>
                  </a:lnTo>
                  <a:lnTo>
                    <a:pt x="181" y="120"/>
                  </a:lnTo>
                  <a:lnTo>
                    <a:pt x="179" y="121"/>
                  </a:lnTo>
                  <a:lnTo>
                    <a:pt x="176" y="122"/>
                  </a:lnTo>
                  <a:lnTo>
                    <a:pt x="174" y="124"/>
                  </a:lnTo>
                  <a:lnTo>
                    <a:pt x="173" y="126"/>
                  </a:lnTo>
                  <a:lnTo>
                    <a:pt x="171" y="128"/>
                  </a:lnTo>
                  <a:lnTo>
                    <a:pt x="170" y="132"/>
                  </a:lnTo>
                  <a:lnTo>
                    <a:pt x="170" y="134"/>
                  </a:lnTo>
                  <a:lnTo>
                    <a:pt x="170" y="137"/>
                  </a:lnTo>
                  <a:lnTo>
                    <a:pt x="171" y="140"/>
                  </a:lnTo>
                  <a:lnTo>
                    <a:pt x="173" y="142"/>
                  </a:lnTo>
                  <a:lnTo>
                    <a:pt x="174" y="145"/>
                  </a:lnTo>
                  <a:lnTo>
                    <a:pt x="176" y="147"/>
                  </a:lnTo>
                  <a:lnTo>
                    <a:pt x="179" y="148"/>
                  </a:lnTo>
                  <a:lnTo>
                    <a:pt x="181" y="149"/>
                  </a:lnTo>
                  <a:lnTo>
                    <a:pt x="185" y="149"/>
                  </a:lnTo>
                  <a:lnTo>
                    <a:pt x="411" y="149"/>
                  </a:lnTo>
                  <a:lnTo>
                    <a:pt x="414" y="149"/>
                  </a:lnTo>
                  <a:lnTo>
                    <a:pt x="417" y="148"/>
                  </a:lnTo>
                  <a:lnTo>
                    <a:pt x="420" y="147"/>
                  </a:lnTo>
                  <a:lnTo>
                    <a:pt x="422" y="145"/>
                  </a:lnTo>
                  <a:lnTo>
                    <a:pt x="424" y="142"/>
                  </a:lnTo>
                  <a:lnTo>
                    <a:pt x="425" y="140"/>
                  </a:lnTo>
                  <a:lnTo>
                    <a:pt x="426" y="137"/>
                  </a:lnTo>
                  <a:lnTo>
                    <a:pt x="426" y="134"/>
                  </a:lnTo>
                  <a:lnTo>
                    <a:pt x="426" y="132"/>
                  </a:lnTo>
                  <a:lnTo>
                    <a:pt x="425" y="128"/>
                  </a:lnTo>
                  <a:lnTo>
                    <a:pt x="424" y="126"/>
                  </a:lnTo>
                  <a:lnTo>
                    <a:pt x="422" y="124"/>
                  </a:lnTo>
                  <a:lnTo>
                    <a:pt x="420" y="122"/>
                  </a:lnTo>
                  <a:lnTo>
                    <a:pt x="417" y="121"/>
                  </a:lnTo>
                  <a:lnTo>
                    <a:pt x="414" y="120"/>
                  </a:lnTo>
                  <a:lnTo>
                    <a:pt x="411" y="119"/>
                  </a:lnTo>
                  <a:lnTo>
                    <a:pt x="314" y="119"/>
                  </a:lnTo>
                  <a:lnTo>
                    <a:pt x="314" y="89"/>
                  </a:lnTo>
                  <a:lnTo>
                    <a:pt x="525" y="89"/>
                  </a:lnTo>
                  <a:lnTo>
                    <a:pt x="531" y="89"/>
                  </a:lnTo>
                  <a:lnTo>
                    <a:pt x="539" y="87"/>
                  </a:lnTo>
                  <a:lnTo>
                    <a:pt x="546" y="84"/>
                  </a:lnTo>
                  <a:lnTo>
                    <a:pt x="553" y="81"/>
                  </a:lnTo>
                  <a:lnTo>
                    <a:pt x="559" y="76"/>
                  </a:lnTo>
                  <a:lnTo>
                    <a:pt x="565" y="72"/>
                  </a:lnTo>
                  <a:lnTo>
                    <a:pt x="571" y="65"/>
                  </a:lnTo>
                  <a:lnTo>
                    <a:pt x="576" y="59"/>
                  </a:lnTo>
                  <a:lnTo>
                    <a:pt x="582" y="52"/>
                  </a:lnTo>
                  <a:lnTo>
                    <a:pt x="586" y="45"/>
                  </a:lnTo>
                  <a:lnTo>
                    <a:pt x="590" y="37"/>
                  </a:lnTo>
                  <a:lnTo>
                    <a:pt x="593" y="30"/>
                  </a:lnTo>
                  <a:lnTo>
                    <a:pt x="595" y="22"/>
                  </a:lnTo>
                  <a:lnTo>
                    <a:pt x="598" y="15"/>
                  </a:lnTo>
                  <a:lnTo>
                    <a:pt x="599" y="7"/>
                  </a:lnTo>
                  <a:lnTo>
                    <a:pt x="599" y="0"/>
                  </a:lnTo>
                  <a:lnTo>
                    <a:pt x="0" y="0"/>
                  </a:lnTo>
                  <a:lnTo>
                    <a:pt x="0" y="7"/>
                  </a:lnTo>
                  <a:lnTo>
                    <a:pt x="1" y="15"/>
                  </a:lnTo>
                  <a:lnTo>
                    <a:pt x="3" y="22"/>
                  </a:lnTo>
                  <a:lnTo>
                    <a:pt x="6" y="30"/>
                  </a:lnTo>
                  <a:lnTo>
                    <a:pt x="9" y="37"/>
                  </a:lnTo>
                  <a:lnTo>
                    <a:pt x="13" y="45"/>
                  </a:lnTo>
                  <a:lnTo>
                    <a:pt x="17" y="52"/>
                  </a:lnTo>
                  <a:lnTo>
                    <a:pt x="23" y="59"/>
                  </a:lnTo>
                  <a:lnTo>
                    <a:pt x="28" y="65"/>
                  </a:lnTo>
                  <a:lnTo>
                    <a:pt x="33" y="72"/>
                  </a:lnTo>
                  <a:lnTo>
                    <a:pt x="40" y="76"/>
                  </a:lnTo>
                  <a:lnTo>
                    <a:pt x="46" y="81"/>
                  </a:lnTo>
                  <a:lnTo>
                    <a:pt x="53" y="84"/>
                  </a:lnTo>
                  <a:lnTo>
                    <a:pt x="60" y="87"/>
                  </a:lnTo>
                  <a:lnTo>
                    <a:pt x="68" y="89"/>
                  </a:lnTo>
                  <a:lnTo>
                    <a:pt x="74" y="89"/>
                  </a:lnTo>
                  <a:close/>
                </a:path>
              </a:pathLst>
            </a:custGeom>
            <a:solidFill>
              <a:srgbClr val="76210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68" name="Google Shape;968;p15"/>
            <p:cNvSpPr/>
            <p:nvPr/>
          </p:nvSpPr>
          <p:spPr>
            <a:xfrm>
              <a:off x="10517188" y="2554288"/>
              <a:ext cx="69850" cy="80963"/>
            </a:xfrm>
            <a:custGeom>
              <a:avLst/>
              <a:gdLst/>
              <a:ahLst/>
              <a:cxnLst/>
              <a:rect l="l" t="t" r="r" b="b"/>
              <a:pathLst>
                <a:path w="221" h="257" extrusionOk="0">
                  <a:moveTo>
                    <a:pt x="5" y="181"/>
                  </a:moveTo>
                  <a:lnTo>
                    <a:pt x="6" y="182"/>
                  </a:lnTo>
                  <a:lnTo>
                    <a:pt x="80" y="254"/>
                  </a:lnTo>
                  <a:lnTo>
                    <a:pt x="81" y="255"/>
                  </a:lnTo>
                  <a:lnTo>
                    <a:pt x="82" y="255"/>
                  </a:lnTo>
                  <a:lnTo>
                    <a:pt x="83" y="256"/>
                  </a:lnTo>
                  <a:lnTo>
                    <a:pt x="83" y="256"/>
                  </a:lnTo>
                  <a:lnTo>
                    <a:pt x="84" y="256"/>
                  </a:lnTo>
                  <a:lnTo>
                    <a:pt x="87" y="257"/>
                  </a:lnTo>
                  <a:lnTo>
                    <a:pt x="87" y="257"/>
                  </a:lnTo>
                  <a:lnTo>
                    <a:pt x="88" y="257"/>
                  </a:lnTo>
                  <a:lnTo>
                    <a:pt x="88" y="257"/>
                  </a:lnTo>
                  <a:lnTo>
                    <a:pt x="89" y="257"/>
                  </a:lnTo>
                  <a:lnTo>
                    <a:pt x="91" y="257"/>
                  </a:lnTo>
                  <a:lnTo>
                    <a:pt x="94" y="256"/>
                  </a:lnTo>
                  <a:lnTo>
                    <a:pt x="94" y="256"/>
                  </a:lnTo>
                  <a:lnTo>
                    <a:pt x="94" y="256"/>
                  </a:lnTo>
                  <a:lnTo>
                    <a:pt x="94" y="256"/>
                  </a:lnTo>
                  <a:lnTo>
                    <a:pt x="95" y="256"/>
                  </a:lnTo>
                  <a:lnTo>
                    <a:pt x="98" y="254"/>
                  </a:lnTo>
                  <a:lnTo>
                    <a:pt x="98" y="254"/>
                  </a:lnTo>
                  <a:lnTo>
                    <a:pt x="98" y="254"/>
                  </a:lnTo>
                  <a:lnTo>
                    <a:pt x="99" y="254"/>
                  </a:lnTo>
                  <a:lnTo>
                    <a:pt x="99" y="254"/>
                  </a:lnTo>
                  <a:lnTo>
                    <a:pt x="126" y="228"/>
                  </a:lnTo>
                  <a:lnTo>
                    <a:pt x="177" y="181"/>
                  </a:lnTo>
                  <a:lnTo>
                    <a:pt x="177" y="181"/>
                  </a:lnTo>
                  <a:lnTo>
                    <a:pt x="177" y="181"/>
                  </a:lnTo>
                  <a:lnTo>
                    <a:pt x="178" y="179"/>
                  </a:lnTo>
                  <a:lnTo>
                    <a:pt x="181" y="177"/>
                  </a:lnTo>
                  <a:lnTo>
                    <a:pt x="182" y="174"/>
                  </a:lnTo>
                  <a:lnTo>
                    <a:pt x="182" y="171"/>
                  </a:lnTo>
                  <a:lnTo>
                    <a:pt x="182" y="168"/>
                  </a:lnTo>
                  <a:lnTo>
                    <a:pt x="181" y="165"/>
                  </a:lnTo>
                  <a:lnTo>
                    <a:pt x="179" y="163"/>
                  </a:lnTo>
                  <a:lnTo>
                    <a:pt x="177" y="161"/>
                  </a:lnTo>
                  <a:lnTo>
                    <a:pt x="175" y="159"/>
                  </a:lnTo>
                  <a:lnTo>
                    <a:pt x="173" y="157"/>
                  </a:lnTo>
                  <a:lnTo>
                    <a:pt x="170" y="156"/>
                  </a:lnTo>
                  <a:lnTo>
                    <a:pt x="168" y="156"/>
                  </a:lnTo>
                  <a:lnTo>
                    <a:pt x="164" y="156"/>
                  </a:lnTo>
                  <a:lnTo>
                    <a:pt x="161" y="157"/>
                  </a:lnTo>
                  <a:lnTo>
                    <a:pt x="159" y="158"/>
                  </a:lnTo>
                  <a:lnTo>
                    <a:pt x="157" y="160"/>
                  </a:lnTo>
                  <a:lnTo>
                    <a:pt x="157" y="160"/>
                  </a:lnTo>
                  <a:lnTo>
                    <a:pt x="157" y="160"/>
                  </a:lnTo>
                  <a:lnTo>
                    <a:pt x="139" y="176"/>
                  </a:lnTo>
                  <a:lnTo>
                    <a:pt x="102" y="209"/>
                  </a:lnTo>
                  <a:lnTo>
                    <a:pt x="108" y="169"/>
                  </a:lnTo>
                  <a:lnTo>
                    <a:pt x="108" y="168"/>
                  </a:lnTo>
                  <a:lnTo>
                    <a:pt x="108" y="167"/>
                  </a:lnTo>
                  <a:lnTo>
                    <a:pt x="109" y="158"/>
                  </a:lnTo>
                  <a:lnTo>
                    <a:pt x="111" y="148"/>
                  </a:lnTo>
                  <a:lnTo>
                    <a:pt x="112" y="146"/>
                  </a:lnTo>
                  <a:lnTo>
                    <a:pt x="112" y="145"/>
                  </a:lnTo>
                  <a:lnTo>
                    <a:pt x="115" y="135"/>
                  </a:lnTo>
                  <a:lnTo>
                    <a:pt x="118" y="124"/>
                  </a:lnTo>
                  <a:lnTo>
                    <a:pt x="118" y="124"/>
                  </a:lnTo>
                  <a:lnTo>
                    <a:pt x="119" y="123"/>
                  </a:lnTo>
                  <a:lnTo>
                    <a:pt x="126" y="108"/>
                  </a:lnTo>
                  <a:lnTo>
                    <a:pt x="134" y="94"/>
                  </a:lnTo>
                  <a:lnTo>
                    <a:pt x="144" y="80"/>
                  </a:lnTo>
                  <a:lnTo>
                    <a:pt x="155" y="69"/>
                  </a:lnTo>
                  <a:lnTo>
                    <a:pt x="156" y="68"/>
                  </a:lnTo>
                  <a:lnTo>
                    <a:pt x="156" y="68"/>
                  </a:lnTo>
                  <a:lnTo>
                    <a:pt x="163" y="60"/>
                  </a:lnTo>
                  <a:lnTo>
                    <a:pt x="172" y="54"/>
                  </a:lnTo>
                  <a:lnTo>
                    <a:pt x="173" y="53"/>
                  </a:lnTo>
                  <a:lnTo>
                    <a:pt x="174" y="51"/>
                  </a:lnTo>
                  <a:lnTo>
                    <a:pt x="182" y="46"/>
                  </a:lnTo>
                  <a:lnTo>
                    <a:pt x="191" y="40"/>
                  </a:lnTo>
                  <a:lnTo>
                    <a:pt x="192" y="40"/>
                  </a:lnTo>
                  <a:lnTo>
                    <a:pt x="193" y="39"/>
                  </a:lnTo>
                  <a:lnTo>
                    <a:pt x="202" y="33"/>
                  </a:lnTo>
                  <a:lnTo>
                    <a:pt x="213" y="29"/>
                  </a:lnTo>
                  <a:lnTo>
                    <a:pt x="213" y="29"/>
                  </a:lnTo>
                  <a:lnTo>
                    <a:pt x="213" y="29"/>
                  </a:lnTo>
                  <a:lnTo>
                    <a:pt x="213" y="29"/>
                  </a:lnTo>
                  <a:lnTo>
                    <a:pt x="213" y="29"/>
                  </a:lnTo>
                  <a:lnTo>
                    <a:pt x="215" y="28"/>
                  </a:lnTo>
                  <a:lnTo>
                    <a:pt x="217" y="26"/>
                  </a:lnTo>
                  <a:lnTo>
                    <a:pt x="219" y="24"/>
                  </a:lnTo>
                  <a:lnTo>
                    <a:pt x="220" y="20"/>
                  </a:lnTo>
                  <a:lnTo>
                    <a:pt x="221" y="18"/>
                  </a:lnTo>
                  <a:lnTo>
                    <a:pt x="221" y="15"/>
                  </a:lnTo>
                  <a:lnTo>
                    <a:pt x="221" y="12"/>
                  </a:lnTo>
                  <a:lnTo>
                    <a:pt x="220" y="10"/>
                  </a:lnTo>
                  <a:lnTo>
                    <a:pt x="219" y="6"/>
                  </a:lnTo>
                  <a:lnTo>
                    <a:pt x="217" y="4"/>
                  </a:lnTo>
                  <a:lnTo>
                    <a:pt x="215" y="3"/>
                  </a:lnTo>
                  <a:lnTo>
                    <a:pt x="212" y="1"/>
                  </a:lnTo>
                  <a:lnTo>
                    <a:pt x="209" y="1"/>
                  </a:lnTo>
                  <a:lnTo>
                    <a:pt x="206" y="0"/>
                  </a:lnTo>
                  <a:lnTo>
                    <a:pt x="203" y="1"/>
                  </a:lnTo>
                  <a:lnTo>
                    <a:pt x="201" y="1"/>
                  </a:lnTo>
                  <a:lnTo>
                    <a:pt x="200" y="2"/>
                  </a:lnTo>
                  <a:lnTo>
                    <a:pt x="199" y="2"/>
                  </a:lnTo>
                  <a:lnTo>
                    <a:pt x="193" y="5"/>
                  </a:lnTo>
                  <a:lnTo>
                    <a:pt x="187" y="8"/>
                  </a:lnTo>
                  <a:lnTo>
                    <a:pt x="186" y="9"/>
                  </a:lnTo>
                  <a:lnTo>
                    <a:pt x="185" y="9"/>
                  </a:lnTo>
                  <a:lnTo>
                    <a:pt x="179" y="12"/>
                  </a:lnTo>
                  <a:lnTo>
                    <a:pt x="174" y="15"/>
                  </a:lnTo>
                  <a:lnTo>
                    <a:pt x="173" y="15"/>
                  </a:lnTo>
                  <a:lnTo>
                    <a:pt x="173" y="16"/>
                  </a:lnTo>
                  <a:lnTo>
                    <a:pt x="163" y="23"/>
                  </a:lnTo>
                  <a:lnTo>
                    <a:pt x="154" y="30"/>
                  </a:lnTo>
                  <a:lnTo>
                    <a:pt x="144" y="38"/>
                  </a:lnTo>
                  <a:lnTo>
                    <a:pt x="135" y="45"/>
                  </a:lnTo>
                  <a:lnTo>
                    <a:pt x="127" y="54"/>
                  </a:lnTo>
                  <a:lnTo>
                    <a:pt x="119" y="63"/>
                  </a:lnTo>
                  <a:lnTo>
                    <a:pt x="113" y="73"/>
                  </a:lnTo>
                  <a:lnTo>
                    <a:pt x="107" y="83"/>
                  </a:lnTo>
                  <a:lnTo>
                    <a:pt x="100" y="93"/>
                  </a:lnTo>
                  <a:lnTo>
                    <a:pt x="95" y="104"/>
                  </a:lnTo>
                  <a:lnTo>
                    <a:pt x="90" y="115"/>
                  </a:lnTo>
                  <a:lnTo>
                    <a:pt x="86" y="125"/>
                  </a:lnTo>
                  <a:lnTo>
                    <a:pt x="83" y="137"/>
                  </a:lnTo>
                  <a:lnTo>
                    <a:pt x="80" y="149"/>
                  </a:lnTo>
                  <a:lnTo>
                    <a:pt x="79" y="161"/>
                  </a:lnTo>
                  <a:lnTo>
                    <a:pt x="76" y="173"/>
                  </a:lnTo>
                  <a:lnTo>
                    <a:pt x="76" y="173"/>
                  </a:lnTo>
                  <a:lnTo>
                    <a:pt x="76" y="174"/>
                  </a:lnTo>
                  <a:lnTo>
                    <a:pt x="76" y="181"/>
                  </a:lnTo>
                  <a:lnTo>
                    <a:pt x="76" y="189"/>
                  </a:lnTo>
                  <a:lnTo>
                    <a:pt x="75" y="208"/>
                  </a:lnTo>
                  <a:lnTo>
                    <a:pt x="74" y="208"/>
                  </a:lnTo>
                  <a:lnTo>
                    <a:pt x="34" y="167"/>
                  </a:lnTo>
                  <a:lnTo>
                    <a:pt x="26" y="160"/>
                  </a:lnTo>
                  <a:lnTo>
                    <a:pt x="26" y="160"/>
                  </a:lnTo>
                  <a:lnTo>
                    <a:pt x="25" y="160"/>
                  </a:lnTo>
                  <a:lnTo>
                    <a:pt x="21" y="157"/>
                  </a:lnTo>
                  <a:lnTo>
                    <a:pt x="15" y="156"/>
                  </a:lnTo>
                  <a:lnTo>
                    <a:pt x="10" y="157"/>
                  </a:lnTo>
                  <a:lnTo>
                    <a:pt x="5" y="160"/>
                  </a:lnTo>
                  <a:lnTo>
                    <a:pt x="5" y="161"/>
                  </a:lnTo>
                  <a:lnTo>
                    <a:pt x="5" y="161"/>
                  </a:lnTo>
                  <a:lnTo>
                    <a:pt x="2" y="163"/>
                  </a:lnTo>
                  <a:lnTo>
                    <a:pt x="1" y="165"/>
                  </a:lnTo>
                  <a:lnTo>
                    <a:pt x="0" y="167"/>
                  </a:lnTo>
                  <a:lnTo>
                    <a:pt x="0" y="171"/>
                  </a:lnTo>
                  <a:lnTo>
                    <a:pt x="1" y="174"/>
                  </a:lnTo>
                  <a:lnTo>
                    <a:pt x="1" y="176"/>
                  </a:lnTo>
                  <a:lnTo>
                    <a:pt x="4" y="179"/>
                  </a:lnTo>
                  <a:lnTo>
                    <a:pt x="5" y="181"/>
                  </a:lnTo>
                  <a:close/>
                </a:path>
              </a:pathLst>
            </a:custGeom>
            <a:solidFill>
              <a:srgbClr val="76210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969" name="Google Shape;969;p15"/>
          <p:cNvSpPr txBox="1"/>
          <p:nvPr/>
        </p:nvSpPr>
        <p:spPr>
          <a:xfrm>
            <a:off x="11825055" y="6467171"/>
            <a:ext cx="35073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400" b="1">
                <a:solidFill>
                  <a:srgbClr val="888888"/>
                </a:solidFill>
                <a:latin typeface="Quattrocento Sans"/>
                <a:ea typeface="Quattrocento Sans"/>
                <a:cs typeface="Quattrocento Sans"/>
                <a:sym typeface="Quattrocento Sans"/>
              </a:rPr>
              <a:t>15</a:t>
            </a:fld>
            <a:endParaRPr sz="1400" b="1">
              <a:solidFill>
                <a:srgbClr val="888888"/>
              </a:solidFill>
              <a:latin typeface="Quattrocento Sans"/>
              <a:ea typeface="Quattrocento Sans"/>
              <a:cs typeface="Quattrocento Sans"/>
              <a:sym typeface="Quattrocento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73"/>
        <p:cNvGrpSpPr/>
        <p:nvPr/>
      </p:nvGrpSpPr>
      <p:grpSpPr>
        <a:xfrm>
          <a:off x="0" y="0"/>
          <a:ext cx="0" cy="0"/>
          <a:chOff x="0" y="0"/>
          <a:chExt cx="0" cy="0"/>
        </a:xfrm>
      </p:grpSpPr>
      <p:pic>
        <p:nvPicPr>
          <p:cNvPr id="974" name="Google Shape;974;p16"/>
          <p:cNvPicPr preferRelativeResize="0"/>
          <p:nvPr/>
        </p:nvPicPr>
        <p:blipFill rotWithShape="1">
          <a:blip r:embed="rId3">
            <a:alphaModFix/>
          </a:blip>
          <a:srcRect t="24849" b="40742"/>
          <a:stretch/>
        </p:blipFill>
        <p:spPr>
          <a:xfrm>
            <a:off x="392865" y="1235608"/>
            <a:ext cx="11406270" cy="2623560"/>
          </a:xfrm>
          <a:prstGeom prst="rect">
            <a:avLst/>
          </a:prstGeom>
          <a:solidFill>
            <a:srgbClr val="262626">
              <a:alpha val="80000"/>
            </a:srgbClr>
          </a:solidFill>
          <a:ln>
            <a:noFill/>
          </a:ln>
        </p:spPr>
      </p:pic>
      <p:sp>
        <p:nvSpPr>
          <p:cNvPr id="975" name="Google Shape;975;p16"/>
          <p:cNvSpPr txBox="1"/>
          <p:nvPr/>
        </p:nvSpPr>
        <p:spPr>
          <a:xfrm>
            <a:off x="649514" y="361936"/>
            <a:ext cx="10515600" cy="67710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400" b="1">
                <a:solidFill>
                  <a:schemeClr val="dk1"/>
                </a:solidFill>
                <a:latin typeface="Century Gothic"/>
                <a:ea typeface="Century Gothic"/>
                <a:cs typeface="Century Gothic"/>
                <a:sym typeface="Century Gothic"/>
              </a:rPr>
              <a:t>CHECKLIST</a:t>
            </a:r>
            <a:endParaRPr sz="4400">
              <a:solidFill>
                <a:schemeClr val="dk1"/>
              </a:solidFill>
              <a:latin typeface="Century Gothic"/>
              <a:ea typeface="Century Gothic"/>
              <a:cs typeface="Century Gothic"/>
              <a:sym typeface="Century Gothic"/>
            </a:endParaRPr>
          </a:p>
        </p:txBody>
      </p:sp>
      <p:sp>
        <p:nvSpPr>
          <p:cNvPr id="976" name="Google Shape;976;p16"/>
          <p:cNvSpPr/>
          <p:nvPr/>
        </p:nvSpPr>
        <p:spPr>
          <a:xfrm>
            <a:off x="395955" y="1235608"/>
            <a:ext cx="11400090" cy="2623560"/>
          </a:xfrm>
          <a:prstGeom prst="rect">
            <a:avLst/>
          </a:prstGeom>
          <a:solidFill>
            <a:srgbClr val="262626">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977" name="Google Shape;977;p16"/>
          <p:cNvSpPr/>
          <p:nvPr/>
        </p:nvSpPr>
        <p:spPr>
          <a:xfrm>
            <a:off x="1095583" y="2355464"/>
            <a:ext cx="2235200" cy="2235200"/>
          </a:xfrm>
          <a:prstGeom prst="flowChartOffpageConnector">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6000">
                <a:solidFill>
                  <a:schemeClr val="lt1"/>
                </a:solidFill>
                <a:latin typeface="Century Gothic"/>
                <a:ea typeface="Century Gothic"/>
                <a:cs typeface="Century Gothic"/>
                <a:sym typeface="Century Gothic"/>
              </a:rPr>
              <a:t>65%</a:t>
            </a:r>
            <a:endParaRPr/>
          </a:p>
        </p:txBody>
      </p:sp>
      <p:sp>
        <p:nvSpPr>
          <p:cNvPr id="978" name="Google Shape;978;p16"/>
          <p:cNvSpPr/>
          <p:nvPr/>
        </p:nvSpPr>
        <p:spPr>
          <a:xfrm>
            <a:off x="3684128" y="2355464"/>
            <a:ext cx="2235200" cy="2235200"/>
          </a:xfrm>
          <a:prstGeom prst="flowChartOffpageConnector">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6000">
                <a:solidFill>
                  <a:schemeClr val="lt1"/>
                </a:solidFill>
                <a:latin typeface="Century Gothic"/>
                <a:ea typeface="Century Gothic"/>
                <a:cs typeface="Century Gothic"/>
                <a:sym typeface="Century Gothic"/>
              </a:rPr>
              <a:t>24%</a:t>
            </a:r>
            <a:endParaRPr/>
          </a:p>
        </p:txBody>
      </p:sp>
      <p:sp>
        <p:nvSpPr>
          <p:cNvPr id="979" name="Google Shape;979;p16"/>
          <p:cNvSpPr/>
          <p:nvPr/>
        </p:nvSpPr>
        <p:spPr>
          <a:xfrm>
            <a:off x="6272673" y="2355464"/>
            <a:ext cx="2235200" cy="2235200"/>
          </a:xfrm>
          <a:prstGeom prst="flowChartOffpageConnector">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6000">
                <a:solidFill>
                  <a:schemeClr val="lt1"/>
                </a:solidFill>
                <a:latin typeface="Century Gothic"/>
                <a:ea typeface="Century Gothic"/>
                <a:cs typeface="Century Gothic"/>
                <a:sym typeface="Century Gothic"/>
              </a:rPr>
              <a:t>81%</a:t>
            </a:r>
            <a:endParaRPr/>
          </a:p>
        </p:txBody>
      </p:sp>
      <p:sp>
        <p:nvSpPr>
          <p:cNvPr id="980" name="Google Shape;980;p16"/>
          <p:cNvSpPr/>
          <p:nvPr/>
        </p:nvSpPr>
        <p:spPr>
          <a:xfrm>
            <a:off x="8861218" y="2355464"/>
            <a:ext cx="2235200" cy="2235200"/>
          </a:xfrm>
          <a:prstGeom prst="flowChartOffpageConnector">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6000">
                <a:solidFill>
                  <a:schemeClr val="lt1"/>
                </a:solidFill>
                <a:latin typeface="Century Gothic"/>
                <a:ea typeface="Century Gothic"/>
                <a:cs typeface="Century Gothic"/>
                <a:sym typeface="Century Gothic"/>
              </a:rPr>
              <a:t>44%</a:t>
            </a:r>
            <a:endParaRPr/>
          </a:p>
        </p:txBody>
      </p:sp>
      <p:sp>
        <p:nvSpPr>
          <p:cNvPr id="981" name="Google Shape;981;p16"/>
          <p:cNvSpPr/>
          <p:nvPr/>
        </p:nvSpPr>
        <p:spPr>
          <a:xfrm>
            <a:off x="4571747" y="3921767"/>
            <a:ext cx="459962" cy="459962"/>
          </a:xfrm>
          <a:custGeom>
            <a:avLst/>
            <a:gdLst/>
            <a:ahLst/>
            <a:cxnLst/>
            <a:rect l="l" t="t" r="r" b="b"/>
            <a:pathLst>
              <a:path w="694" h="695" extrusionOk="0">
                <a:moveTo>
                  <a:pt x="488" y="487"/>
                </a:moveTo>
                <a:lnTo>
                  <a:pt x="483" y="490"/>
                </a:lnTo>
                <a:lnTo>
                  <a:pt x="479" y="490"/>
                </a:lnTo>
                <a:lnTo>
                  <a:pt x="474" y="490"/>
                </a:lnTo>
                <a:lnTo>
                  <a:pt x="471" y="487"/>
                </a:lnTo>
                <a:lnTo>
                  <a:pt x="347" y="365"/>
                </a:lnTo>
                <a:lnTo>
                  <a:pt x="224" y="487"/>
                </a:lnTo>
                <a:lnTo>
                  <a:pt x="220" y="490"/>
                </a:lnTo>
                <a:lnTo>
                  <a:pt x="216" y="490"/>
                </a:lnTo>
                <a:lnTo>
                  <a:pt x="211" y="490"/>
                </a:lnTo>
                <a:lnTo>
                  <a:pt x="207" y="487"/>
                </a:lnTo>
                <a:lnTo>
                  <a:pt x="205" y="484"/>
                </a:lnTo>
                <a:lnTo>
                  <a:pt x="204" y="479"/>
                </a:lnTo>
                <a:lnTo>
                  <a:pt x="205" y="475"/>
                </a:lnTo>
                <a:lnTo>
                  <a:pt x="207" y="471"/>
                </a:lnTo>
                <a:lnTo>
                  <a:pt x="331" y="347"/>
                </a:lnTo>
                <a:lnTo>
                  <a:pt x="219" y="235"/>
                </a:lnTo>
                <a:lnTo>
                  <a:pt x="216" y="232"/>
                </a:lnTo>
                <a:lnTo>
                  <a:pt x="216" y="228"/>
                </a:lnTo>
                <a:lnTo>
                  <a:pt x="216" y="223"/>
                </a:lnTo>
                <a:lnTo>
                  <a:pt x="219" y="219"/>
                </a:lnTo>
                <a:lnTo>
                  <a:pt x="223" y="217"/>
                </a:lnTo>
                <a:lnTo>
                  <a:pt x="227" y="215"/>
                </a:lnTo>
                <a:lnTo>
                  <a:pt x="231" y="217"/>
                </a:lnTo>
                <a:lnTo>
                  <a:pt x="236" y="219"/>
                </a:lnTo>
                <a:lnTo>
                  <a:pt x="347" y="330"/>
                </a:lnTo>
                <a:lnTo>
                  <a:pt x="459" y="219"/>
                </a:lnTo>
                <a:lnTo>
                  <a:pt x="462" y="217"/>
                </a:lnTo>
                <a:lnTo>
                  <a:pt x="467" y="215"/>
                </a:lnTo>
                <a:lnTo>
                  <a:pt x="471" y="217"/>
                </a:lnTo>
                <a:lnTo>
                  <a:pt x="476" y="219"/>
                </a:lnTo>
                <a:lnTo>
                  <a:pt x="478" y="223"/>
                </a:lnTo>
                <a:lnTo>
                  <a:pt x="479" y="228"/>
                </a:lnTo>
                <a:lnTo>
                  <a:pt x="478" y="232"/>
                </a:lnTo>
                <a:lnTo>
                  <a:pt x="476" y="235"/>
                </a:lnTo>
                <a:lnTo>
                  <a:pt x="364" y="347"/>
                </a:lnTo>
                <a:lnTo>
                  <a:pt x="488" y="471"/>
                </a:lnTo>
                <a:lnTo>
                  <a:pt x="490" y="475"/>
                </a:lnTo>
                <a:lnTo>
                  <a:pt x="491" y="479"/>
                </a:lnTo>
                <a:lnTo>
                  <a:pt x="490" y="484"/>
                </a:lnTo>
                <a:lnTo>
                  <a:pt x="488" y="487"/>
                </a:lnTo>
                <a:close/>
                <a:moveTo>
                  <a:pt x="347" y="0"/>
                </a:moveTo>
                <a:lnTo>
                  <a:pt x="330" y="0"/>
                </a:lnTo>
                <a:lnTo>
                  <a:pt x="312" y="1"/>
                </a:lnTo>
                <a:lnTo>
                  <a:pt x="294" y="3"/>
                </a:lnTo>
                <a:lnTo>
                  <a:pt x="278" y="7"/>
                </a:lnTo>
                <a:lnTo>
                  <a:pt x="260" y="11"/>
                </a:lnTo>
                <a:lnTo>
                  <a:pt x="244" y="16"/>
                </a:lnTo>
                <a:lnTo>
                  <a:pt x="228" y="21"/>
                </a:lnTo>
                <a:lnTo>
                  <a:pt x="213" y="27"/>
                </a:lnTo>
                <a:lnTo>
                  <a:pt x="197" y="34"/>
                </a:lnTo>
                <a:lnTo>
                  <a:pt x="182" y="42"/>
                </a:lnTo>
                <a:lnTo>
                  <a:pt x="167" y="50"/>
                </a:lnTo>
                <a:lnTo>
                  <a:pt x="153" y="59"/>
                </a:lnTo>
                <a:lnTo>
                  <a:pt x="140" y="69"/>
                </a:lnTo>
                <a:lnTo>
                  <a:pt x="127" y="79"/>
                </a:lnTo>
                <a:lnTo>
                  <a:pt x="113" y="90"/>
                </a:lnTo>
                <a:lnTo>
                  <a:pt x="102" y="102"/>
                </a:lnTo>
                <a:lnTo>
                  <a:pt x="90" y="114"/>
                </a:lnTo>
                <a:lnTo>
                  <a:pt x="79" y="126"/>
                </a:lnTo>
                <a:lnTo>
                  <a:pt x="69" y="139"/>
                </a:lnTo>
                <a:lnTo>
                  <a:pt x="59" y="153"/>
                </a:lnTo>
                <a:lnTo>
                  <a:pt x="50" y="167"/>
                </a:lnTo>
                <a:lnTo>
                  <a:pt x="42" y="181"/>
                </a:lnTo>
                <a:lnTo>
                  <a:pt x="34" y="197"/>
                </a:lnTo>
                <a:lnTo>
                  <a:pt x="27" y="212"/>
                </a:lnTo>
                <a:lnTo>
                  <a:pt x="21" y="228"/>
                </a:lnTo>
                <a:lnTo>
                  <a:pt x="15" y="244"/>
                </a:lnTo>
                <a:lnTo>
                  <a:pt x="11" y="261"/>
                </a:lnTo>
                <a:lnTo>
                  <a:pt x="7" y="277"/>
                </a:lnTo>
                <a:lnTo>
                  <a:pt x="4" y="294"/>
                </a:lnTo>
                <a:lnTo>
                  <a:pt x="2" y="312"/>
                </a:lnTo>
                <a:lnTo>
                  <a:pt x="1" y="329"/>
                </a:lnTo>
                <a:lnTo>
                  <a:pt x="0" y="347"/>
                </a:lnTo>
                <a:lnTo>
                  <a:pt x="1" y="365"/>
                </a:lnTo>
                <a:lnTo>
                  <a:pt x="2" y="382"/>
                </a:lnTo>
                <a:lnTo>
                  <a:pt x="4" y="400"/>
                </a:lnTo>
                <a:lnTo>
                  <a:pt x="7" y="418"/>
                </a:lnTo>
                <a:lnTo>
                  <a:pt x="11" y="434"/>
                </a:lnTo>
                <a:lnTo>
                  <a:pt x="15" y="451"/>
                </a:lnTo>
                <a:lnTo>
                  <a:pt x="21" y="466"/>
                </a:lnTo>
                <a:lnTo>
                  <a:pt x="27" y="483"/>
                </a:lnTo>
                <a:lnTo>
                  <a:pt x="34" y="497"/>
                </a:lnTo>
                <a:lnTo>
                  <a:pt x="42" y="513"/>
                </a:lnTo>
                <a:lnTo>
                  <a:pt x="50" y="527"/>
                </a:lnTo>
                <a:lnTo>
                  <a:pt x="59" y="541"/>
                </a:lnTo>
                <a:lnTo>
                  <a:pt x="69" y="554"/>
                </a:lnTo>
                <a:lnTo>
                  <a:pt x="79" y="568"/>
                </a:lnTo>
                <a:lnTo>
                  <a:pt x="90" y="581"/>
                </a:lnTo>
                <a:lnTo>
                  <a:pt x="102" y="593"/>
                </a:lnTo>
                <a:lnTo>
                  <a:pt x="113" y="604"/>
                </a:lnTo>
                <a:lnTo>
                  <a:pt x="127" y="615"/>
                </a:lnTo>
                <a:lnTo>
                  <a:pt x="140" y="625"/>
                </a:lnTo>
                <a:lnTo>
                  <a:pt x="153" y="635"/>
                </a:lnTo>
                <a:lnTo>
                  <a:pt x="167" y="644"/>
                </a:lnTo>
                <a:lnTo>
                  <a:pt x="182" y="653"/>
                </a:lnTo>
                <a:lnTo>
                  <a:pt x="197" y="660"/>
                </a:lnTo>
                <a:lnTo>
                  <a:pt x="213" y="667"/>
                </a:lnTo>
                <a:lnTo>
                  <a:pt x="228" y="674"/>
                </a:lnTo>
                <a:lnTo>
                  <a:pt x="244" y="679"/>
                </a:lnTo>
                <a:lnTo>
                  <a:pt x="260" y="684"/>
                </a:lnTo>
                <a:lnTo>
                  <a:pt x="278" y="687"/>
                </a:lnTo>
                <a:lnTo>
                  <a:pt x="294" y="690"/>
                </a:lnTo>
                <a:lnTo>
                  <a:pt x="312" y="693"/>
                </a:lnTo>
                <a:lnTo>
                  <a:pt x="330" y="694"/>
                </a:lnTo>
                <a:lnTo>
                  <a:pt x="347" y="695"/>
                </a:lnTo>
                <a:lnTo>
                  <a:pt x="365" y="694"/>
                </a:lnTo>
                <a:lnTo>
                  <a:pt x="383" y="693"/>
                </a:lnTo>
                <a:lnTo>
                  <a:pt x="400" y="690"/>
                </a:lnTo>
                <a:lnTo>
                  <a:pt x="417" y="687"/>
                </a:lnTo>
                <a:lnTo>
                  <a:pt x="434" y="684"/>
                </a:lnTo>
                <a:lnTo>
                  <a:pt x="450" y="679"/>
                </a:lnTo>
                <a:lnTo>
                  <a:pt x="467" y="674"/>
                </a:lnTo>
                <a:lnTo>
                  <a:pt x="482" y="667"/>
                </a:lnTo>
                <a:lnTo>
                  <a:pt x="498" y="660"/>
                </a:lnTo>
                <a:lnTo>
                  <a:pt x="513" y="653"/>
                </a:lnTo>
                <a:lnTo>
                  <a:pt x="527" y="644"/>
                </a:lnTo>
                <a:lnTo>
                  <a:pt x="542" y="635"/>
                </a:lnTo>
                <a:lnTo>
                  <a:pt x="555" y="625"/>
                </a:lnTo>
                <a:lnTo>
                  <a:pt x="568" y="615"/>
                </a:lnTo>
                <a:lnTo>
                  <a:pt x="580" y="604"/>
                </a:lnTo>
                <a:lnTo>
                  <a:pt x="593" y="593"/>
                </a:lnTo>
                <a:lnTo>
                  <a:pt x="605" y="581"/>
                </a:lnTo>
                <a:lnTo>
                  <a:pt x="616" y="568"/>
                </a:lnTo>
                <a:lnTo>
                  <a:pt x="626" y="554"/>
                </a:lnTo>
                <a:lnTo>
                  <a:pt x="636" y="541"/>
                </a:lnTo>
                <a:lnTo>
                  <a:pt x="644" y="527"/>
                </a:lnTo>
                <a:lnTo>
                  <a:pt x="652" y="513"/>
                </a:lnTo>
                <a:lnTo>
                  <a:pt x="660" y="497"/>
                </a:lnTo>
                <a:lnTo>
                  <a:pt x="668" y="483"/>
                </a:lnTo>
                <a:lnTo>
                  <a:pt x="673" y="466"/>
                </a:lnTo>
                <a:lnTo>
                  <a:pt x="679" y="451"/>
                </a:lnTo>
                <a:lnTo>
                  <a:pt x="684" y="434"/>
                </a:lnTo>
                <a:lnTo>
                  <a:pt x="688" y="418"/>
                </a:lnTo>
                <a:lnTo>
                  <a:pt x="691" y="400"/>
                </a:lnTo>
                <a:lnTo>
                  <a:pt x="693" y="382"/>
                </a:lnTo>
                <a:lnTo>
                  <a:pt x="694" y="365"/>
                </a:lnTo>
                <a:lnTo>
                  <a:pt x="694" y="347"/>
                </a:lnTo>
                <a:lnTo>
                  <a:pt x="694" y="329"/>
                </a:lnTo>
                <a:lnTo>
                  <a:pt x="693" y="312"/>
                </a:lnTo>
                <a:lnTo>
                  <a:pt x="691" y="294"/>
                </a:lnTo>
                <a:lnTo>
                  <a:pt x="688" y="277"/>
                </a:lnTo>
                <a:lnTo>
                  <a:pt x="684" y="261"/>
                </a:lnTo>
                <a:lnTo>
                  <a:pt x="679" y="244"/>
                </a:lnTo>
                <a:lnTo>
                  <a:pt x="673" y="228"/>
                </a:lnTo>
                <a:lnTo>
                  <a:pt x="668" y="212"/>
                </a:lnTo>
                <a:lnTo>
                  <a:pt x="660" y="197"/>
                </a:lnTo>
                <a:lnTo>
                  <a:pt x="652" y="181"/>
                </a:lnTo>
                <a:lnTo>
                  <a:pt x="644" y="167"/>
                </a:lnTo>
                <a:lnTo>
                  <a:pt x="636" y="153"/>
                </a:lnTo>
                <a:lnTo>
                  <a:pt x="626" y="139"/>
                </a:lnTo>
                <a:lnTo>
                  <a:pt x="616" y="126"/>
                </a:lnTo>
                <a:lnTo>
                  <a:pt x="605" y="114"/>
                </a:lnTo>
                <a:lnTo>
                  <a:pt x="593" y="102"/>
                </a:lnTo>
                <a:lnTo>
                  <a:pt x="580" y="90"/>
                </a:lnTo>
                <a:lnTo>
                  <a:pt x="568" y="79"/>
                </a:lnTo>
                <a:lnTo>
                  <a:pt x="555" y="69"/>
                </a:lnTo>
                <a:lnTo>
                  <a:pt x="542" y="59"/>
                </a:lnTo>
                <a:lnTo>
                  <a:pt x="527" y="50"/>
                </a:lnTo>
                <a:lnTo>
                  <a:pt x="513" y="42"/>
                </a:lnTo>
                <a:lnTo>
                  <a:pt x="498" y="34"/>
                </a:lnTo>
                <a:lnTo>
                  <a:pt x="482" y="27"/>
                </a:lnTo>
                <a:lnTo>
                  <a:pt x="467" y="21"/>
                </a:lnTo>
                <a:lnTo>
                  <a:pt x="450" y="16"/>
                </a:lnTo>
                <a:lnTo>
                  <a:pt x="434" y="11"/>
                </a:lnTo>
                <a:lnTo>
                  <a:pt x="417" y="7"/>
                </a:lnTo>
                <a:lnTo>
                  <a:pt x="400" y="3"/>
                </a:lnTo>
                <a:lnTo>
                  <a:pt x="383" y="1"/>
                </a:lnTo>
                <a:lnTo>
                  <a:pt x="365" y="0"/>
                </a:lnTo>
                <a:lnTo>
                  <a:pt x="347" y="0"/>
                </a:lnTo>
                <a:close/>
              </a:path>
            </a:pathLst>
          </a:custGeom>
          <a:solidFill>
            <a:srgbClr val="B232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82" name="Google Shape;982;p16"/>
          <p:cNvSpPr/>
          <p:nvPr/>
        </p:nvSpPr>
        <p:spPr>
          <a:xfrm>
            <a:off x="1983203" y="3921768"/>
            <a:ext cx="459960" cy="459960"/>
          </a:xfrm>
          <a:custGeom>
            <a:avLst/>
            <a:gdLst/>
            <a:ahLst/>
            <a:cxnLst/>
            <a:rect l="l" t="t" r="r" b="b"/>
            <a:pathLst>
              <a:path w="718" h="719" extrusionOk="0">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rgbClr val="B232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83" name="Google Shape;983;p16"/>
          <p:cNvSpPr/>
          <p:nvPr/>
        </p:nvSpPr>
        <p:spPr>
          <a:xfrm>
            <a:off x="7160293" y="3921768"/>
            <a:ext cx="459960" cy="459960"/>
          </a:xfrm>
          <a:custGeom>
            <a:avLst/>
            <a:gdLst/>
            <a:ahLst/>
            <a:cxnLst/>
            <a:rect l="l" t="t" r="r" b="b"/>
            <a:pathLst>
              <a:path w="718" h="719" extrusionOk="0">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rgbClr val="B232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84" name="Google Shape;984;p16"/>
          <p:cNvSpPr/>
          <p:nvPr/>
        </p:nvSpPr>
        <p:spPr>
          <a:xfrm>
            <a:off x="9748837" y="3921768"/>
            <a:ext cx="459960" cy="459960"/>
          </a:xfrm>
          <a:custGeom>
            <a:avLst/>
            <a:gdLst/>
            <a:ahLst/>
            <a:cxnLst/>
            <a:rect l="l" t="t" r="r" b="b"/>
            <a:pathLst>
              <a:path w="718" h="719" extrusionOk="0">
                <a:moveTo>
                  <a:pt x="519" y="263"/>
                </a:moveTo>
                <a:lnTo>
                  <a:pt x="292" y="475"/>
                </a:lnTo>
                <a:lnTo>
                  <a:pt x="288" y="477"/>
                </a:lnTo>
                <a:lnTo>
                  <a:pt x="283" y="479"/>
                </a:lnTo>
                <a:lnTo>
                  <a:pt x="279" y="477"/>
                </a:lnTo>
                <a:lnTo>
                  <a:pt x="276" y="475"/>
                </a:lnTo>
                <a:lnTo>
                  <a:pt x="199" y="400"/>
                </a:lnTo>
                <a:lnTo>
                  <a:pt x="197" y="396"/>
                </a:lnTo>
                <a:lnTo>
                  <a:pt x="196" y="391"/>
                </a:lnTo>
                <a:lnTo>
                  <a:pt x="197" y="387"/>
                </a:lnTo>
                <a:lnTo>
                  <a:pt x="199" y="382"/>
                </a:lnTo>
                <a:lnTo>
                  <a:pt x="204" y="380"/>
                </a:lnTo>
                <a:lnTo>
                  <a:pt x="208" y="379"/>
                </a:lnTo>
                <a:lnTo>
                  <a:pt x="213" y="380"/>
                </a:lnTo>
                <a:lnTo>
                  <a:pt x="217" y="382"/>
                </a:lnTo>
                <a:lnTo>
                  <a:pt x="284" y="450"/>
                </a:lnTo>
                <a:lnTo>
                  <a:pt x="502" y="247"/>
                </a:lnTo>
                <a:lnTo>
                  <a:pt x="506" y="243"/>
                </a:lnTo>
                <a:lnTo>
                  <a:pt x="511" y="243"/>
                </a:lnTo>
                <a:lnTo>
                  <a:pt x="515" y="243"/>
                </a:lnTo>
                <a:lnTo>
                  <a:pt x="519" y="247"/>
                </a:lnTo>
                <a:lnTo>
                  <a:pt x="522" y="251"/>
                </a:lnTo>
                <a:lnTo>
                  <a:pt x="522" y="255"/>
                </a:lnTo>
                <a:lnTo>
                  <a:pt x="521" y="260"/>
                </a:lnTo>
                <a:lnTo>
                  <a:pt x="519" y="263"/>
                </a:lnTo>
                <a:close/>
                <a:moveTo>
                  <a:pt x="360" y="0"/>
                </a:moveTo>
                <a:lnTo>
                  <a:pt x="341" y="2"/>
                </a:lnTo>
                <a:lnTo>
                  <a:pt x="322" y="3"/>
                </a:lnTo>
                <a:lnTo>
                  <a:pt x="304" y="5"/>
                </a:lnTo>
                <a:lnTo>
                  <a:pt x="287" y="8"/>
                </a:lnTo>
                <a:lnTo>
                  <a:pt x="269" y="13"/>
                </a:lnTo>
                <a:lnTo>
                  <a:pt x="252" y="17"/>
                </a:lnTo>
                <a:lnTo>
                  <a:pt x="236" y="22"/>
                </a:lnTo>
                <a:lnTo>
                  <a:pt x="219" y="29"/>
                </a:lnTo>
                <a:lnTo>
                  <a:pt x="204" y="37"/>
                </a:lnTo>
                <a:lnTo>
                  <a:pt x="188" y="45"/>
                </a:lnTo>
                <a:lnTo>
                  <a:pt x="173" y="53"/>
                </a:lnTo>
                <a:lnTo>
                  <a:pt x="159" y="62"/>
                </a:lnTo>
                <a:lnTo>
                  <a:pt x="144" y="72"/>
                </a:lnTo>
                <a:lnTo>
                  <a:pt x="131" y="83"/>
                </a:lnTo>
                <a:lnTo>
                  <a:pt x="118" y="94"/>
                </a:lnTo>
                <a:lnTo>
                  <a:pt x="106" y="106"/>
                </a:lnTo>
                <a:lnTo>
                  <a:pt x="93" y="119"/>
                </a:lnTo>
                <a:lnTo>
                  <a:pt x="82" y="132"/>
                </a:lnTo>
                <a:lnTo>
                  <a:pt x="71" y="145"/>
                </a:lnTo>
                <a:lnTo>
                  <a:pt x="61" y="159"/>
                </a:lnTo>
                <a:lnTo>
                  <a:pt x="51" y="174"/>
                </a:lnTo>
                <a:lnTo>
                  <a:pt x="44" y="189"/>
                </a:lnTo>
                <a:lnTo>
                  <a:pt x="35" y="205"/>
                </a:lnTo>
                <a:lnTo>
                  <a:pt x="28" y="221"/>
                </a:lnTo>
                <a:lnTo>
                  <a:pt x="22" y="237"/>
                </a:lnTo>
                <a:lnTo>
                  <a:pt x="16" y="253"/>
                </a:lnTo>
                <a:lnTo>
                  <a:pt x="12" y="271"/>
                </a:lnTo>
                <a:lnTo>
                  <a:pt x="7" y="289"/>
                </a:lnTo>
                <a:lnTo>
                  <a:pt x="4" y="305"/>
                </a:lnTo>
                <a:lnTo>
                  <a:pt x="2" y="324"/>
                </a:lnTo>
                <a:lnTo>
                  <a:pt x="1" y="342"/>
                </a:lnTo>
                <a:lnTo>
                  <a:pt x="0" y="360"/>
                </a:lnTo>
                <a:lnTo>
                  <a:pt x="1" y="379"/>
                </a:lnTo>
                <a:lnTo>
                  <a:pt x="2" y="397"/>
                </a:lnTo>
                <a:lnTo>
                  <a:pt x="4" y="416"/>
                </a:lnTo>
                <a:lnTo>
                  <a:pt x="7" y="433"/>
                </a:lnTo>
                <a:lnTo>
                  <a:pt x="12" y="450"/>
                </a:lnTo>
                <a:lnTo>
                  <a:pt x="16" y="467"/>
                </a:lnTo>
                <a:lnTo>
                  <a:pt x="22" y="484"/>
                </a:lnTo>
                <a:lnTo>
                  <a:pt x="28" y="501"/>
                </a:lnTo>
                <a:lnTo>
                  <a:pt x="35" y="516"/>
                </a:lnTo>
                <a:lnTo>
                  <a:pt x="44" y="532"/>
                </a:lnTo>
                <a:lnTo>
                  <a:pt x="51" y="547"/>
                </a:lnTo>
                <a:lnTo>
                  <a:pt x="61" y="561"/>
                </a:lnTo>
                <a:lnTo>
                  <a:pt x="71" y="576"/>
                </a:lnTo>
                <a:lnTo>
                  <a:pt x="82" y="589"/>
                </a:lnTo>
                <a:lnTo>
                  <a:pt x="93" y="602"/>
                </a:lnTo>
                <a:lnTo>
                  <a:pt x="106" y="614"/>
                </a:lnTo>
                <a:lnTo>
                  <a:pt x="118" y="627"/>
                </a:lnTo>
                <a:lnTo>
                  <a:pt x="131" y="638"/>
                </a:lnTo>
                <a:lnTo>
                  <a:pt x="144" y="649"/>
                </a:lnTo>
                <a:lnTo>
                  <a:pt x="159" y="659"/>
                </a:lnTo>
                <a:lnTo>
                  <a:pt x="173" y="667"/>
                </a:lnTo>
                <a:lnTo>
                  <a:pt x="188" y="676"/>
                </a:lnTo>
                <a:lnTo>
                  <a:pt x="204" y="684"/>
                </a:lnTo>
                <a:lnTo>
                  <a:pt x="219" y="692"/>
                </a:lnTo>
                <a:lnTo>
                  <a:pt x="236" y="698"/>
                </a:lnTo>
                <a:lnTo>
                  <a:pt x="252" y="704"/>
                </a:lnTo>
                <a:lnTo>
                  <a:pt x="269" y="708"/>
                </a:lnTo>
                <a:lnTo>
                  <a:pt x="287" y="713"/>
                </a:lnTo>
                <a:lnTo>
                  <a:pt x="304" y="716"/>
                </a:lnTo>
                <a:lnTo>
                  <a:pt x="322" y="718"/>
                </a:lnTo>
                <a:lnTo>
                  <a:pt x="341" y="719"/>
                </a:lnTo>
                <a:lnTo>
                  <a:pt x="360" y="719"/>
                </a:lnTo>
                <a:lnTo>
                  <a:pt x="377" y="719"/>
                </a:lnTo>
                <a:lnTo>
                  <a:pt x="396" y="718"/>
                </a:lnTo>
                <a:lnTo>
                  <a:pt x="414" y="716"/>
                </a:lnTo>
                <a:lnTo>
                  <a:pt x="431" y="713"/>
                </a:lnTo>
                <a:lnTo>
                  <a:pt x="449" y="708"/>
                </a:lnTo>
                <a:lnTo>
                  <a:pt x="466" y="704"/>
                </a:lnTo>
                <a:lnTo>
                  <a:pt x="483" y="698"/>
                </a:lnTo>
                <a:lnTo>
                  <a:pt x="499" y="692"/>
                </a:lnTo>
                <a:lnTo>
                  <a:pt x="515" y="684"/>
                </a:lnTo>
                <a:lnTo>
                  <a:pt x="531" y="676"/>
                </a:lnTo>
                <a:lnTo>
                  <a:pt x="545" y="667"/>
                </a:lnTo>
                <a:lnTo>
                  <a:pt x="561" y="659"/>
                </a:lnTo>
                <a:lnTo>
                  <a:pt x="574" y="649"/>
                </a:lnTo>
                <a:lnTo>
                  <a:pt x="588" y="638"/>
                </a:lnTo>
                <a:lnTo>
                  <a:pt x="600" y="627"/>
                </a:lnTo>
                <a:lnTo>
                  <a:pt x="614" y="614"/>
                </a:lnTo>
                <a:lnTo>
                  <a:pt x="626" y="602"/>
                </a:lnTo>
                <a:lnTo>
                  <a:pt x="637" y="589"/>
                </a:lnTo>
                <a:lnTo>
                  <a:pt x="647" y="576"/>
                </a:lnTo>
                <a:lnTo>
                  <a:pt x="658" y="561"/>
                </a:lnTo>
                <a:lnTo>
                  <a:pt x="667" y="547"/>
                </a:lnTo>
                <a:lnTo>
                  <a:pt x="675" y="532"/>
                </a:lnTo>
                <a:lnTo>
                  <a:pt x="683" y="516"/>
                </a:lnTo>
                <a:lnTo>
                  <a:pt x="691" y="501"/>
                </a:lnTo>
                <a:lnTo>
                  <a:pt x="696" y="484"/>
                </a:lnTo>
                <a:lnTo>
                  <a:pt x="702" y="467"/>
                </a:lnTo>
                <a:lnTo>
                  <a:pt x="707" y="450"/>
                </a:lnTo>
                <a:lnTo>
                  <a:pt x="712" y="433"/>
                </a:lnTo>
                <a:lnTo>
                  <a:pt x="714" y="416"/>
                </a:lnTo>
                <a:lnTo>
                  <a:pt x="716" y="397"/>
                </a:lnTo>
                <a:lnTo>
                  <a:pt x="718" y="379"/>
                </a:lnTo>
                <a:lnTo>
                  <a:pt x="718" y="360"/>
                </a:lnTo>
                <a:lnTo>
                  <a:pt x="718" y="342"/>
                </a:lnTo>
                <a:lnTo>
                  <a:pt x="716" y="324"/>
                </a:lnTo>
                <a:lnTo>
                  <a:pt x="714" y="305"/>
                </a:lnTo>
                <a:lnTo>
                  <a:pt x="712" y="289"/>
                </a:lnTo>
                <a:lnTo>
                  <a:pt x="707" y="271"/>
                </a:lnTo>
                <a:lnTo>
                  <a:pt x="702" y="253"/>
                </a:lnTo>
                <a:lnTo>
                  <a:pt x="696" y="237"/>
                </a:lnTo>
                <a:lnTo>
                  <a:pt x="691" y="221"/>
                </a:lnTo>
                <a:lnTo>
                  <a:pt x="683" y="205"/>
                </a:lnTo>
                <a:lnTo>
                  <a:pt x="675" y="189"/>
                </a:lnTo>
                <a:lnTo>
                  <a:pt x="667" y="174"/>
                </a:lnTo>
                <a:lnTo>
                  <a:pt x="658" y="159"/>
                </a:lnTo>
                <a:lnTo>
                  <a:pt x="647" y="145"/>
                </a:lnTo>
                <a:lnTo>
                  <a:pt x="637" y="132"/>
                </a:lnTo>
                <a:lnTo>
                  <a:pt x="626" y="119"/>
                </a:lnTo>
                <a:lnTo>
                  <a:pt x="614" y="106"/>
                </a:lnTo>
                <a:lnTo>
                  <a:pt x="600" y="94"/>
                </a:lnTo>
                <a:lnTo>
                  <a:pt x="588" y="83"/>
                </a:lnTo>
                <a:lnTo>
                  <a:pt x="574" y="72"/>
                </a:lnTo>
                <a:lnTo>
                  <a:pt x="561" y="62"/>
                </a:lnTo>
                <a:lnTo>
                  <a:pt x="545" y="53"/>
                </a:lnTo>
                <a:lnTo>
                  <a:pt x="531" y="45"/>
                </a:lnTo>
                <a:lnTo>
                  <a:pt x="515" y="37"/>
                </a:lnTo>
                <a:lnTo>
                  <a:pt x="499" y="29"/>
                </a:lnTo>
                <a:lnTo>
                  <a:pt x="483" y="22"/>
                </a:lnTo>
                <a:lnTo>
                  <a:pt x="466" y="17"/>
                </a:lnTo>
                <a:lnTo>
                  <a:pt x="449" y="13"/>
                </a:lnTo>
                <a:lnTo>
                  <a:pt x="431" y="8"/>
                </a:lnTo>
                <a:lnTo>
                  <a:pt x="414" y="5"/>
                </a:lnTo>
                <a:lnTo>
                  <a:pt x="396" y="3"/>
                </a:lnTo>
                <a:lnTo>
                  <a:pt x="377" y="2"/>
                </a:lnTo>
                <a:lnTo>
                  <a:pt x="360" y="0"/>
                </a:lnTo>
                <a:close/>
              </a:path>
            </a:pathLst>
          </a:custGeom>
          <a:solidFill>
            <a:srgbClr val="B232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985" name="Google Shape;985;p16"/>
          <p:cNvSpPr txBox="1"/>
          <p:nvPr/>
        </p:nvSpPr>
        <p:spPr>
          <a:xfrm>
            <a:off x="1341334" y="2528305"/>
            <a:ext cx="1743698"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1600">
                <a:solidFill>
                  <a:schemeClr val="lt1"/>
                </a:solidFill>
                <a:latin typeface="Quattrocento Sans"/>
                <a:ea typeface="Quattrocento Sans"/>
                <a:cs typeface="Quattrocento Sans"/>
                <a:sym typeface="Quattrocento Sans"/>
              </a:rPr>
              <a:t>LOREM IPSUM</a:t>
            </a:r>
            <a:endParaRPr/>
          </a:p>
        </p:txBody>
      </p:sp>
      <p:sp>
        <p:nvSpPr>
          <p:cNvPr id="986" name="Google Shape;986;p16"/>
          <p:cNvSpPr txBox="1"/>
          <p:nvPr/>
        </p:nvSpPr>
        <p:spPr>
          <a:xfrm>
            <a:off x="3929879" y="2528305"/>
            <a:ext cx="1743698"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1600">
                <a:solidFill>
                  <a:schemeClr val="lt1"/>
                </a:solidFill>
                <a:latin typeface="Quattrocento Sans"/>
                <a:ea typeface="Quattrocento Sans"/>
                <a:cs typeface="Quattrocento Sans"/>
                <a:sym typeface="Quattrocento Sans"/>
              </a:rPr>
              <a:t>LOREM IPSUM</a:t>
            </a:r>
            <a:endParaRPr/>
          </a:p>
        </p:txBody>
      </p:sp>
      <p:sp>
        <p:nvSpPr>
          <p:cNvPr id="987" name="Google Shape;987;p16"/>
          <p:cNvSpPr txBox="1"/>
          <p:nvPr/>
        </p:nvSpPr>
        <p:spPr>
          <a:xfrm>
            <a:off x="6518424" y="2528305"/>
            <a:ext cx="1743698"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1600">
                <a:solidFill>
                  <a:schemeClr val="lt1"/>
                </a:solidFill>
                <a:latin typeface="Quattrocento Sans"/>
                <a:ea typeface="Quattrocento Sans"/>
                <a:cs typeface="Quattrocento Sans"/>
                <a:sym typeface="Quattrocento Sans"/>
              </a:rPr>
              <a:t>LOREM IPSUM</a:t>
            </a:r>
            <a:endParaRPr/>
          </a:p>
        </p:txBody>
      </p:sp>
      <p:sp>
        <p:nvSpPr>
          <p:cNvPr id="988" name="Google Shape;988;p16"/>
          <p:cNvSpPr txBox="1"/>
          <p:nvPr/>
        </p:nvSpPr>
        <p:spPr>
          <a:xfrm>
            <a:off x="9106968" y="2528305"/>
            <a:ext cx="1743698"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1600">
                <a:solidFill>
                  <a:schemeClr val="lt1"/>
                </a:solidFill>
                <a:latin typeface="Quattrocento Sans"/>
                <a:ea typeface="Quattrocento Sans"/>
                <a:cs typeface="Quattrocento Sans"/>
                <a:sym typeface="Quattrocento Sans"/>
              </a:rPr>
              <a:t>LOREM IPSUM</a:t>
            </a:r>
            <a:endParaRPr/>
          </a:p>
        </p:txBody>
      </p:sp>
      <p:sp>
        <p:nvSpPr>
          <p:cNvPr id="989" name="Google Shape;989;p16"/>
          <p:cNvSpPr txBox="1"/>
          <p:nvPr/>
        </p:nvSpPr>
        <p:spPr>
          <a:xfrm>
            <a:off x="1095582" y="4763505"/>
            <a:ext cx="2235201" cy="1292662"/>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1400">
                <a:solidFill>
                  <a:schemeClr val="dk1"/>
                </a:solidFill>
                <a:latin typeface="Quattrocento Sans"/>
                <a:ea typeface="Quattrocento Sans"/>
                <a:cs typeface="Quattrocento Sans"/>
                <a:sym typeface="Quattrocento Sans"/>
              </a:rPr>
              <a:t>Lorem ipsum dolor sit amet, consectetur adipiscing elit. Etiam varius bibendum est sed vulputate. Nunc vitae lectus commodo, ornare mi ac, tincidunt augue. </a:t>
            </a:r>
            <a:endParaRPr/>
          </a:p>
        </p:txBody>
      </p:sp>
      <p:sp>
        <p:nvSpPr>
          <p:cNvPr id="990" name="Google Shape;990;p16"/>
          <p:cNvSpPr txBox="1"/>
          <p:nvPr/>
        </p:nvSpPr>
        <p:spPr>
          <a:xfrm>
            <a:off x="3684128" y="4763505"/>
            <a:ext cx="2235201" cy="1292662"/>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1400">
                <a:solidFill>
                  <a:schemeClr val="dk1"/>
                </a:solidFill>
                <a:latin typeface="Quattrocento Sans"/>
                <a:ea typeface="Quattrocento Sans"/>
                <a:cs typeface="Quattrocento Sans"/>
                <a:sym typeface="Quattrocento Sans"/>
              </a:rPr>
              <a:t>Lorem ipsum dolor sit amet, consectetur adipiscing elit. Etiam varius bibendum est sed vulputate. Nunc vitae lectus commodo, ornare mi ac, tincidunt augue. </a:t>
            </a:r>
            <a:endParaRPr/>
          </a:p>
        </p:txBody>
      </p:sp>
      <p:sp>
        <p:nvSpPr>
          <p:cNvPr id="991" name="Google Shape;991;p16"/>
          <p:cNvSpPr txBox="1"/>
          <p:nvPr/>
        </p:nvSpPr>
        <p:spPr>
          <a:xfrm>
            <a:off x="6272672" y="4763505"/>
            <a:ext cx="2235201" cy="1292662"/>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1400">
                <a:solidFill>
                  <a:schemeClr val="dk1"/>
                </a:solidFill>
                <a:latin typeface="Quattrocento Sans"/>
                <a:ea typeface="Quattrocento Sans"/>
                <a:cs typeface="Quattrocento Sans"/>
                <a:sym typeface="Quattrocento Sans"/>
              </a:rPr>
              <a:t>Lorem ipsum dolor sit amet, consectetur adipiscing elit. Etiam varius bibendum est sed vulputate. Nunc vitae lectus commodo, ornare mi ac, tincidunt augue. </a:t>
            </a:r>
            <a:endParaRPr/>
          </a:p>
        </p:txBody>
      </p:sp>
      <p:sp>
        <p:nvSpPr>
          <p:cNvPr id="992" name="Google Shape;992;p16"/>
          <p:cNvSpPr txBox="1"/>
          <p:nvPr/>
        </p:nvSpPr>
        <p:spPr>
          <a:xfrm>
            <a:off x="8861217" y="4763505"/>
            <a:ext cx="2235201" cy="1292662"/>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1400">
                <a:solidFill>
                  <a:schemeClr val="dk1"/>
                </a:solidFill>
                <a:latin typeface="Quattrocento Sans"/>
                <a:ea typeface="Quattrocento Sans"/>
                <a:cs typeface="Quattrocento Sans"/>
                <a:sym typeface="Quattrocento Sans"/>
              </a:rPr>
              <a:t>Lorem ipsum dolor sit amet, consectetur adipiscing elit. Etiam varius bibendum est sed vulputate. Nunc vitae lectus commodo, ornare mi ac, tincidunt augue. </a:t>
            </a:r>
            <a:endParaRPr/>
          </a:p>
        </p:txBody>
      </p:sp>
      <p:sp>
        <p:nvSpPr>
          <p:cNvPr id="993" name="Google Shape;993;p16"/>
          <p:cNvSpPr txBox="1"/>
          <p:nvPr/>
        </p:nvSpPr>
        <p:spPr>
          <a:xfrm>
            <a:off x="11825055" y="6467171"/>
            <a:ext cx="35073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400" b="1">
                <a:solidFill>
                  <a:srgbClr val="888888"/>
                </a:solidFill>
                <a:latin typeface="Quattrocento Sans"/>
                <a:ea typeface="Quattrocento Sans"/>
                <a:cs typeface="Quattrocento Sans"/>
                <a:sym typeface="Quattrocento Sans"/>
              </a:rPr>
              <a:t>16</a:t>
            </a:fld>
            <a:endParaRPr sz="1400" b="1">
              <a:solidFill>
                <a:srgbClr val="888888"/>
              </a:solidFill>
              <a:latin typeface="Quattrocento Sans"/>
              <a:ea typeface="Quattrocento Sans"/>
              <a:cs typeface="Quattrocento Sans"/>
              <a:sym typeface="Quattrocento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97"/>
        <p:cNvGrpSpPr/>
        <p:nvPr/>
      </p:nvGrpSpPr>
      <p:grpSpPr>
        <a:xfrm>
          <a:off x="0" y="0"/>
          <a:ext cx="0" cy="0"/>
          <a:chOff x="0" y="0"/>
          <a:chExt cx="0" cy="0"/>
        </a:xfrm>
      </p:grpSpPr>
      <p:sp>
        <p:nvSpPr>
          <p:cNvPr id="998" name="Google Shape;998;p17"/>
          <p:cNvSpPr txBox="1"/>
          <p:nvPr/>
        </p:nvSpPr>
        <p:spPr>
          <a:xfrm>
            <a:off x="379284" y="250133"/>
            <a:ext cx="10195644" cy="8600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4400"/>
              <a:buFont typeface="Arial"/>
              <a:buNone/>
            </a:pPr>
            <a:r>
              <a:rPr lang="en-US" sz="4400" b="1">
                <a:solidFill>
                  <a:schemeClr val="dk1"/>
                </a:solidFill>
                <a:latin typeface="Quattrocento Sans"/>
                <a:ea typeface="Quattrocento Sans"/>
                <a:cs typeface="Quattrocento Sans"/>
                <a:sym typeface="Quattrocento Sans"/>
              </a:rPr>
              <a:t>Insert the title of your subtitle Here</a:t>
            </a:r>
            <a:endParaRPr/>
          </a:p>
        </p:txBody>
      </p:sp>
      <p:grpSp>
        <p:nvGrpSpPr>
          <p:cNvPr id="999" name="Google Shape;999;p17"/>
          <p:cNvGrpSpPr/>
          <p:nvPr/>
        </p:nvGrpSpPr>
        <p:grpSpPr>
          <a:xfrm>
            <a:off x="3297472" y="1434930"/>
            <a:ext cx="7980127" cy="4822269"/>
            <a:chOff x="583302" y="1450675"/>
            <a:chExt cx="5356850" cy="3237062"/>
          </a:xfrm>
        </p:grpSpPr>
        <p:sp>
          <p:nvSpPr>
            <p:cNvPr id="1000" name="Google Shape;1000;p17"/>
            <p:cNvSpPr/>
            <p:nvPr/>
          </p:nvSpPr>
          <p:spPr>
            <a:xfrm>
              <a:off x="583302" y="1491582"/>
              <a:ext cx="609223" cy="609223"/>
            </a:xfrm>
            <a:prstGeom prst="ellipse">
              <a:avLst/>
            </a:prstGeom>
            <a:noFill/>
            <a:ln w="508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001" name="Google Shape;1001;p17"/>
            <p:cNvSpPr/>
            <p:nvPr/>
          </p:nvSpPr>
          <p:spPr>
            <a:xfrm>
              <a:off x="583302" y="2687121"/>
              <a:ext cx="609223" cy="609223"/>
            </a:xfrm>
            <a:prstGeom prst="ellipse">
              <a:avLst/>
            </a:prstGeom>
            <a:noFill/>
            <a:ln w="508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002" name="Google Shape;1002;p17"/>
            <p:cNvSpPr/>
            <p:nvPr/>
          </p:nvSpPr>
          <p:spPr>
            <a:xfrm>
              <a:off x="583302" y="3882659"/>
              <a:ext cx="609223" cy="609223"/>
            </a:xfrm>
            <a:prstGeom prst="ellipse">
              <a:avLst/>
            </a:prstGeom>
            <a:noFill/>
            <a:ln w="508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003" name="Google Shape;1003;p17"/>
            <p:cNvSpPr/>
            <p:nvPr/>
          </p:nvSpPr>
          <p:spPr>
            <a:xfrm>
              <a:off x="725272" y="1632193"/>
              <a:ext cx="325283" cy="328000"/>
            </a:xfrm>
            <a:custGeom>
              <a:avLst/>
              <a:gdLst/>
              <a:ahLst/>
              <a:cxnLst/>
              <a:rect l="l" t="t" r="r" b="b"/>
              <a:pathLst>
                <a:path w="1652142" h="1665940" extrusionOk="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004" name="Google Shape;1004;p17"/>
            <p:cNvSpPr/>
            <p:nvPr/>
          </p:nvSpPr>
          <p:spPr>
            <a:xfrm rot="2700000">
              <a:off x="771788" y="3979080"/>
              <a:ext cx="232250" cy="416381"/>
            </a:xfrm>
            <a:custGeom>
              <a:avLst/>
              <a:gdLst/>
              <a:ahLst/>
              <a:cxnLst/>
              <a:rect l="l" t="t" r="r" b="b"/>
              <a:pathLst>
                <a:path w="2232248" h="4001999" extrusionOk="0">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005" name="Google Shape;1005;p17"/>
            <p:cNvSpPr/>
            <p:nvPr/>
          </p:nvSpPr>
          <p:spPr>
            <a:xfrm>
              <a:off x="749711" y="2855005"/>
              <a:ext cx="292306" cy="273624"/>
            </a:xfrm>
            <a:custGeom>
              <a:avLst/>
              <a:gdLst/>
              <a:ahLst/>
              <a:cxnLst/>
              <a:rect l="l" t="t" r="r" b="b"/>
              <a:pathLst>
                <a:path w="3239999" h="3032924" extrusionOk="0">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006" name="Google Shape;1006;p17"/>
            <p:cNvSpPr/>
            <p:nvPr/>
          </p:nvSpPr>
          <p:spPr>
            <a:xfrm>
              <a:off x="3352765" y="1491581"/>
              <a:ext cx="609223" cy="609223"/>
            </a:xfrm>
            <a:prstGeom prst="ellipse">
              <a:avLst/>
            </a:prstGeom>
            <a:noFill/>
            <a:ln w="508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007" name="Google Shape;1007;p17"/>
            <p:cNvSpPr/>
            <p:nvPr/>
          </p:nvSpPr>
          <p:spPr>
            <a:xfrm>
              <a:off x="3352765" y="2687120"/>
              <a:ext cx="609223" cy="609223"/>
            </a:xfrm>
            <a:prstGeom prst="ellipse">
              <a:avLst/>
            </a:prstGeom>
            <a:noFill/>
            <a:ln w="508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008" name="Google Shape;1008;p17"/>
            <p:cNvSpPr/>
            <p:nvPr/>
          </p:nvSpPr>
          <p:spPr>
            <a:xfrm>
              <a:off x="3352765" y="3882658"/>
              <a:ext cx="609223" cy="609223"/>
            </a:xfrm>
            <a:prstGeom prst="ellipse">
              <a:avLst/>
            </a:prstGeom>
            <a:noFill/>
            <a:ln w="508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009" name="Google Shape;1009;p17"/>
            <p:cNvSpPr/>
            <p:nvPr/>
          </p:nvSpPr>
          <p:spPr>
            <a:xfrm>
              <a:off x="3485702" y="1623120"/>
              <a:ext cx="343349" cy="346144"/>
            </a:xfrm>
            <a:custGeom>
              <a:avLst/>
              <a:gdLst/>
              <a:ahLst/>
              <a:cxnLst/>
              <a:rect l="l" t="t" r="r" b="b"/>
              <a:pathLst>
                <a:path w="3208412" h="3234532" extrusionOk="0">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10" name="Google Shape;1010;p17"/>
            <p:cNvSpPr/>
            <p:nvPr/>
          </p:nvSpPr>
          <p:spPr>
            <a:xfrm rot="8100000">
              <a:off x="3508171" y="2850154"/>
              <a:ext cx="298411" cy="298411"/>
            </a:xfrm>
            <a:custGeom>
              <a:avLst/>
              <a:gdLst/>
              <a:ahLst/>
              <a:cxnLst/>
              <a:rect l="l" t="t" r="r" b="b"/>
              <a:pathLst>
                <a:path w="2483832" h="2483835" extrusionOk="0">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011" name="Google Shape;1011;p17"/>
            <p:cNvSpPr/>
            <p:nvPr/>
          </p:nvSpPr>
          <p:spPr>
            <a:xfrm>
              <a:off x="3490298" y="4029455"/>
              <a:ext cx="348786" cy="300998"/>
            </a:xfrm>
            <a:custGeom>
              <a:avLst/>
              <a:gdLst/>
              <a:ahLst/>
              <a:cxnLst/>
              <a:rect l="l" t="t" r="r" b="b"/>
              <a:pathLst>
                <a:path w="3240006" h="2796091" extrusionOk="0">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nvGrpSpPr>
            <p:cNvPr id="1012" name="Google Shape;1012;p17"/>
            <p:cNvGrpSpPr/>
            <p:nvPr/>
          </p:nvGrpSpPr>
          <p:grpSpPr>
            <a:xfrm>
              <a:off x="1346899" y="1450676"/>
              <a:ext cx="1822145" cy="845984"/>
              <a:chOff x="1472558" y="1013097"/>
              <a:chExt cx="2765965" cy="845984"/>
            </a:xfrm>
          </p:grpSpPr>
          <p:sp>
            <p:nvSpPr>
              <p:cNvPr id="1013" name="Google Shape;1013;p17"/>
              <p:cNvSpPr txBox="1"/>
              <p:nvPr/>
            </p:nvSpPr>
            <p:spPr>
              <a:xfrm>
                <a:off x="1472558" y="1301255"/>
                <a:ext cx="2765965" cy="557826"/>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600">
                    <a:solidFill>
                      <a:srgbClr val="3F3F3F"/>
                    </a:solidFill>
                    <a:latin typeface="Quattrocento Sans"/>
                    <a:ea typeface="Quattrocento Sans"/>
                    <a:cs typeface="Quattrocento Sans"/>
                    <a:sym typeface="Quattrocento Sans"/>
                  </a:rPr>
                  <a:t>You can simply impress your audience and add a unique zing.  </a:t>
                </a:r>
                <a:endParaRPr sz="1600">
                  <a:solidFill>
                    <a:srgbClr val="3F3F3F"/>
                  </a:solidFill>
                  <a:latin typeface="Quattrocento Sans"/>
                  <a:ea typeface="Quattrocento Sans"/>
                  <a:cs typeface="Quattrocento Sans"/>
                  <a:sym typeface="Quattrocento Sans"/>
                </a:endParaRPr>
              </a:p>
            </p:txBody>
          </p:sp>
          <p:sp>
            <p:nvSpPr>
              <p:cNvPr id="1014" name="Google Shape;1014;p17"/>
              <p:cNvSpPr txBox="1"/>
              <p:nvPr/>
            </p:nvSpPr>
            <p:spPr>
              <a:xfrm>
                <a:off x="1472558" y="1013097"/>
                <a:ext cx="2765965" cy="247923"/>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800" b="1">
                    <a:solidFill>
                      <a:srgbClr val="3F3F3F"/>
                    </a:solidFill>
                    <a:latin typeface="Quattrocento Sans"/>
                    <a:ea typeface="Quattrocento Sans"/>
                    <a:cs typeface="Quattrocento Sans"/>
                    <a:sym typeface="Quattrocento Sans"/>
                  </a:rPr>
                  <a:t>Your Text  Here</a:t>
                </a:r>
                <a:endParaRPr sz="1800" b="1">
                  <a:solidFill>
                    <a:srgbClr val="3F3F3F"/>
                  </a:solidFill>
                  <a:latin typeface="Quattrocento Sans"/>
                  <a:ea typeface="Quattrocento Sans"/>
                  <a:cs typeface="Quattrocento Sans"/>
                  <a:sym typeface="Quattrocento Sans"/>
                </a:endParaRPr>
              </a:p>
            </p:txBody>
          </p:sp>
        </p:grpSp>
        <p:grpSp>
          <p:nvGrpSpPr>
            <p:cNvPr id="1015" name="Google Shape;1015;p17"/>
            <p:cNvGrpSpPr/>
            <p:nvPr/>
          </p:nvGrpSpPr>
          <p:grpSpPr>
            <a:xfrm>
              <a:off x="1346899" y="2646215"/>
              <a:ext cx="1822145" cy="845984"/>
              <a:chOff x="1472558" y="1013097"/>
              <a:chExt cx="2765965" cy="845984"/>
            </a:xfrm>
          </p:grpSpPr>
          <p:sp>
            <p:nvSpPr>
              <p:cNvPr id="1016" name="Google Shape;1016;p17"/>
              <p:cNvSpPr txBox="1"/>
              <p:nvPr/>
            </p:nvSpPr>
            <p:spPr>
              <a:xfrm>
                <a:off x="1472558" y="1301255"/>
                <a:ext cx="2765965" cy="557826"/>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600">
                    <a:solidFill>
                      <a:srgbClr val="3F3F3F"/>
                    </a:solidFill>
                    <a:latin typeface="Quattrocento Sans"/>
                    <a:ea typeface="Quattrocento Sans"/>
                    <a:cs typeface="Quattrocento Sans"/>
                    <a:sym typeface="Quattrocento Sans"/>
                  </a:rPr>
                  <a:t>You can simply impress your audience and add a unique zing.  </a:t>
                </a:r>
                <a:endParaRPr sz="1600">
                  <a:solidFill>
                    <a:srgbClr val="3F3F3F"/>
                  </a:solidFill>
                  <a:latin typeface="Quattrocento Sans"/>
                  <a:ea typeface="Quattrocento Sans"/>
                  <a:cs typeface="Quattrocento Sans"/>
                  <a:sym typeface="Quattrocento Sans"/>
                </a:endParaRPr>
              </a:p>
            </p:txBody>
          </p:sp>
          <p:sp>
            <p:nvSpPr>
              <p:cNvPr id="1017" name="Google Shape;1017;p17"/>
              <p:cNvSpPr txBox="1"/>
              <p:nvPr/>
            </p:nvSpPr>
            <p:spPr>
              <a:xfrm>
                <a:off x="1472558" y="1013097"/>
                <a:ext cx="2765965" cy="247923"/>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800" b="1">
                    <a:solidFill>
                      <a:srgbClr val="3F3F3F"/>
                    </a:solidFill>
                    <a:latin typeface="Quattrocento Sans"/>
                    <a:ea typeface="Quattrocento Sans"/>
                    <a:cs typeface="Quattrocento Sans"/>
                    <a:sym typeface="Quattrocento Sans"/>
                  </a:rPr>
                  <a:t>Your Text  Here</a:t>
                </a:r>
                <a:endParaRPr sz="1800" b="1">
                  <a:solidFill>
                    <a:srgbClr val="3F3F3F"/>
                  </a:solidFill>
                  <a:latin typeface="Quattrocento Sans"/>
                  <a:ea typeface="Quattrocento Sans"/>
                  <a:cs typeface="Quattrocento Sans"/>
                  <a:sym typeface="Quattrocento Sans"/>
                </a:endParaRPr>
              </a:p>
            </p:txBody>
          </p:sp>
        </p:grpSp>
        <p:grpSp>
          <p:nvGrpSpPr>
            <p:cNvPr id="1018" name="Google Shape;1018;p17"/>
            <p:cNvGrpSpPr/>
            <p:nvPr/>
          </p:nvGrpSpPr>
          <p:grpSpPr>
            <a:xfrm>
              <a:off x="1346899" y="3841753"/>
              <a:ext cx="1822145" cy="845984"/>
              <a:chOff x="1472558" y="1013097"/>
              <a:chExt cx="2765965" cy="845984"/>
            </a:xfrm>
          </p:grpSpPr>
          <p:sp>
            <p:nvSpPr>
              <p:cNvPr id="1019" name="Google Shape;1019;p17"/>
              <p:cNvSpPr txBox="1"/>
              <p:nvPr/>
            </p:nvSpPr>
            <p:spPr>
              <a:xfrm>
                <a:off x="1472558" y="1301255"/>
                <a:ext cx="2765965" cy="557826"/>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600">
                    <a:solidFill>
                      <a:srgbClr val="3F3F3F"/>
                    </a:solidFill>
                    <a:latin typeface="Quattrocento Sans"/>
                    <a:ea typeface="Quattrocento Sans"/>
                    <a:cs typeface="Quattrocento Sans"/>
                    <a:sym typeface="Quattrocento Sans"/>
                  </a:rPr>
                  <a:t>You can simply impress your audience and add a unique zing.  </a:t>
                </a:r>
                <a:endParaRPr sz="1600">
                  <a:solidFill>
                    <a:srgbClr val="3F3F3F"/>
                  </a:solidFill>
                  <a:latin typeface="Quattrocento Sans"/>
                  <a:ea typeface="Quattrocento Sans"/>
                  <a:cs typeface="Quattrocento Sans"/>
                  <a:sym typeface="Quattrocento Sans"/>
                </a:endParaRPr>
              </a:p>
            </p:txBody>
          </p:sp>
          <p:sp>
            <p:nvSpPr>
              <p:cNvPr id="1020" name="Google Shape;1020;p17"/>
              <p:cNvSpPr txBox="1"/>
              <p:nvPr/>
            </p:nvSpPr>
            <p:spPr>
              <a:xfrm>
                <a:off x="1472558" y="1013097"/>
                <a:ext cx="2765965" cy="247923"/>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800" b="1">
                    <a:solidFill>
                      <a:srgbClr val="3F3F3F"/>
                    </a:solidFill>
                    <a:latin typeface="Quattrocento Sans"/>
                    <a:ea typeface="Quattrocento Sans"/>
                    <a:cs typeface="Quattrocento Sans"/>
                    <a:sym typeface="Quattrocento Sans"/>
                  </a:rPr>
                  <a:t>Your Text  Here</a:t>
                </a:r>
                <a:endParaRPr sz="1800" b="1">
                  <a:solidFill>
                    <a:srgbClr val="3F3F3F"/>
                  </a:solidFill>
                  <a:latin typeface="Quattrocento Sans"/>
                  <a:ea typeface="Quattrocento Sans"/>
                  <a:cs typeface="Quattrocento Sans"/>
                  <a:sym typeface="Quattrocento Sans"/>
                </a:endParaRPr>
              </a:p>
            </p:txBody>
          </p:sp>
        </p:grpSp>
        <p:grpSp>
          <p:nvGrpSpPr>
            <p:cNvPr id="1021" name="Google Shape;1021;p17"/>
            <p:cNvGrpSpPr/>
            <p:nvPr/>
          </p:nvGrpSpPr>
          <p:grpSpPr>
            <a:xfrm>
              <a:off x="4118007" y="1450675"/>
              <a:ext cx="1822145" cy="845984"/>
              <a:chOff x="1472558" y="1013097"/>
              <a:chExt cx="2765965" cy="845984"/>
            </a:xfrm>
          </p:grpSpPr>
          <p:sp>
            <p:nvSpPr>
              <p:cNvPr id="1022" name="Google Shape;1022;p17"/>
              <p:cNvSpPr txBox="1"/>
              <p:nvPr/>
            </p:nvSpPr>
            <p:spPr>
              <a:xfrm>
                <a:off x="1472558" y="1301255"/>
                <a:ext cx="2765965" cy="557826"/>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600">
                    <a:solidFill>
                      <a:srgbClr val="3F3F3F"/>
                    </a:solidFill>
                    <a:latin typeface="Quattrocento Sans"/>
                    <a:ea typeface="Quattrocento Sans"/>
                    <a:cs typeface="Quattrocento Sans"/>
                    <a:sym typeface="Quattrocento Sans"/>
                  </a:rPr>
                  <a:t>You can simply impress your audience and add a unique zing.  </a:t>
                </a:r>
                <a:endParaRPr sz="1600">
                  <a:solidFill>
                    <a:srgbClr val="3F3F3F"/>
                  </a:solidFill>
                  <a:latin typeface="Quattrocento Sans"/>
                  <a:ea typeface="Quattrocento Sans"/>
                  <a:cs typeface="Quattrocento Sans"/>
                  <a:sym typeface="Quattrocento Sans"/>
                </a:endParaRPr>
              </a:p>
            </p:txBody>
          </p:sp>
          <p:sp>
            <p:nvSpPr>
              <p:cNvPr id="1023" name="Google Shape;1023;p17"/>
              <p:cNvSpPr txBox="1"/>
              <p:nvPr/>
            </p:nvSpPr>
            <p:spPr>
              <a:xfrm>
                <a:off x="1472558" y="1013097"/>
                <a:ext cx="2765965" cy="247923"/>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800" b="1">
                    <a:solidFill>
                      <a:srgbClr val="3F3F3F"/>
                    </a:solidFill>
                    <a:latin typeface="Quattrocento Sans"/>
                    <a:ea typeface="Quattrocento Sans"/>
                    <a:cs typeface="Quattrocento Sans"/>
                    <a:sym typeface="Quattrocento Sans"/>
                  </a:rPr>
                  <a:t>Your Text  Here</a:t>
                </a:r>
                <a:endParaRPr sz="1800" b="1">
                  <a:solidFill>
                    <a:srgbClr val="3F3F3F"/>
                  </a:solidFill>
                  <a:latin typeface="Quattrocento Sans"/>
                  <a:ea typeface="Quattrocento Sans"/>
                  <a:cs typeface="Quattrocento Sans"/>
                  <a:sym typeface="Quattrocento Sans"/>
                </a:endParaRPr>
              </a:p>
            </p:txBody>
          </p:sp>
        </p:grpSp>
        <p:grpSp>
          <p:nvGrpSpPr>
            <p:cNvPr id="1024" name="Google Shape;1024;p17"/>
            <p:cNvGrpSpPr/>
            <p:nvPr/>
          </p:nvGrpSpPr>
          <p:grpSpPr>
            <a:xfrm>
              <a:off x="4118007" y="2646214"/>
              <a:ext cx="1822145" cy="845984"/>
              <a:chOff x="1472558" y="1013097"/>
              <a:chExt cx="2765965" cy="845984"/>
            </a:xfrm>
          </p:grpSpPr>
          <p:sp>
            <p:nvSpPr>
              <p:cNvPr id="1025" name="Google Shape;1025;p17"/>
              <p:cNvSpPr txBox="1"/>
              <p:nvPr/>
            </p:nvSpPr>
            <p:spPr>
              <a:xfrm>
                <a:off x="1472558" y="1301255"/>
                <a:ext cx="2765965" cy="557826"/>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600">
                    <a:solidFill>
                      <a:srgbClr val="3F3F3F"/>
                    </a:solidFill>
                    <a:latin typeface="Quattrocento Sans"/>
                    <a:ea typeface="Quattrocento Sans"/>
                    <a:cs typeface="Quattrocento Sans"/>
                    <a:sym typeface="Quattrocento Sans"/>
                  </a:rPr>
                  <a:t>You can simply impress your audience and add a unique zing.  </a:t>
                </a:r>
                <a:endParaRPr sz="1600">
                  <a:solidFill>
                    <a:srgbClr val="3F3F3F"/>
                  </a:solidFill>
                  <a:latin typeface="Quattrocento Sans"/>
                  <a:ea typeface="Quattrocento Sans"/>
                  <a:cs typeface="Quattrocento Sans"/>
                  <a:sym typeface="Quattrocento Sans"/>
                </a:endParaRPr>
              </a:p>
            </p:txBody>
          </p:sp>
          <p:sp>
            <p:nvSpPr>
              <p:cNvPr id="1026" name="Google Shape;1026;p17"/>
              <p:cNvSpPr txBox="1"/>
              <p:nvPr/>
            </p:nvSpPr>
            <p:spPr>
              <a:xfrm>
                <a:off x="1472558" y="1013097"/>
                <a:ext cx="2765965" cy="247923"/>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800" b="1">
                    <a:solidFill>
                      <a:srgbClr val="3F3F3F"/>
                    </a:solidFill>
                    <a:latin typeface="Quattrocento Sans"/>
                    <a:ea typeface="Quattrocento Sans"/>
                    <a:cs typeface="Quattrocento Sans"/>
                    <a:sym typeface="Quattrocento Sans"/>
                  </a:rPr>
                  <a:t>Your Text  Here</a:t>
                </a:r>
                <a:endParaRPr sz="1800" b="1">
                  <a:solidFill>
                    <a:srgbClr val="3F3F3F"/>
                  </a:solidFill>
                  <a:latin typeface="Quattrocento Sans"/>
                  <a:ea typeface="Quattrocento Sans"/>
                  <a:cs typeface="Quattrocento Sans"/>
                  <a:sym typeface="Quattrocento Sans"/>
                </a:endParaRPr>
              </a:p>
            </p:txBody>
          </p:sp>
        </p:grpSp>
        <p:grpSp>
          <p:nvGrpSpPr>
            <p:cNvPr id="1027" name="Google Shape;1027;p17"/>
            <p:cNvGrpSpPr/>
            <p:nvPr/>
          </p:nvGrpSpPr>
          <p:grpSpPr>
            <a:xfrm>
              <a:off x="4118007" y="3841752"/>
              <a:ext cx="1822145" cy="845984"/>
              <a:chOff x="1472558" y="1013097"/>
              <a:chExt cx="2765965" cy="845984"/>
            </a:xfrm>
          </p:grpSpPr>
          <p:sp>
            <p:nvSpPr>
              <p:cNvPr id="1028" name="Google Shape;1028;p17"/>
              <p:cNvSpPr txBox="1"/>
              <p:nvPr/>
            </p:nvSpPr>
            <p:spPr>
              <a:xfrm>
                <a:off x="1472558" y="1301255"/>
                <a:ext cx="2765965" cy="557826"/>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600">
                    <a:solidFill>
                      <a:srgbClr val="3F3F3F"/>
                    </a:solidFill>
                    <a:latin typeface="Quattrocento Sans"/>
                    <a:ea typeface="Quattrocento Sans"/>
                    <a:cs typeface="Quattrocento Sans"/>
                    <a:sym typeface="Quattrocento Sans"/>
                  </a:rPr>
                  <a:t>You can simply impress your audience and add a unique zing.  </a:t>
                </a:r>
                <a:endParaRPr sz="1600">
                  <a:solidFill>
                    <a:srgbClr val="3F3F3F"/>
                  </a:solidFill>
                  <a:latin typeface="Quattrocento Sans"/>
                  <a:ea typeface="Quattrocento Sans"/>
                  <a:cs typeface="Quattrocento Sans"/>
                  <a:sym typeface="Quattrocento Sans"/>
                </a:endParaRPr>
              </a:p>
            </p:txBody>
          </p:sp>
          <p:sp>
            <p:nvSpPr>
              <p:cNvPr id="1029" name="Google Shape;1029;p17"/>
              <p:cNvSpPr txBox="1"/>
              <p:nvPr/>
            </p:nvSpPr>
            <p:spPr>
              <a:xfrm>
                <a:off x="1472558" y="1013097"/>
                <a:ext cx="2765965" cy="247923"/>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800" b="1">
                    <a:solidFill>
                      <a:srgbClr val="3F3F3F"/>
                    </a:solidFill>
                    <a:latin typeface="Quattrocento Sans"/>
                    <a:ea typeface="Quattrocento Sans"/>
                    <a:cs typeface="Quattrocento Sans"/>
                    <a:sym typeface="Quattrocento Sans"/>
                  </a:rPr>
                  <a:t>Your Text  Here</a:t>
                </a:r>
                <a:endParaRPr sz="1800" b="1">
                  <a:solidFill>
                    <a:srgbClr val="3F3F3F"/>
                  </a:solidFill>
                  <a:latin typeface="Quattrocento Sans"/>
                  <a:ea typeface="Quattrocento Sans"/>
                  <a:cs typeface="Quattrocento Sans"/>
                  <a:sym typeface="Quattrocento Sans"/>
                </a:endParaRPr>
              </a:p>
            </p:txBody>
          </p:sp>
        </p:grpSp>
      </p:grpSp>
      <p:grpSp>
        <p:nvGrpSpPr>
          <p:cNvPr id="1030" name="Google Shape;1030;p17"/>
          <p:cNvGrpSpPr/>
          <p:nvPr/>
        </p:nvGrpSpPr>
        <p:grpSpPr>
          <a:xfrm>
            <a:off x="620112" y="2266046"/>
            <a:ext cx="2205835" cy="2849943"/>
            <a:chOff x="7458534" y="1523921"/>
            <a:chExt cx="1644278" cy="2124410"/>
          </a:xfrm>
        </p:grpSpPr>
        <p:sp>
          <p:nvSpPr>
            <p:cNvPr id="1031" name="Google Shape;1031;p17"/>
            <p:cNvSpPr/>
            <p:nvPr/>
          </p:nvSpPr>
          <p:spPr>
            <a:xfrm>
              <a:off x="7458534" y="1523921"/>
              <a:ext cx="1644278" cy="2124410"/>
            </a:xfrm>
            <a:custGeom>
              <a:avLst/>
              <a:gdLst/>
              <a:ahLst/>
              <a:cxnLst/>
              <a:rect l="l" t="t" r="r" b="b"/>
              <a:pathLst>
                <a:path w="1069" h="1381" extrusionOk="0">
                  <a:moveTo>
                    <a:pt x="0" y="690"/>
                  </a:moveTo>
                  <a:cubicBezTo>
                    <a:pt x="0" y="493"/>
                    <a:pt x="0" y="296"/>
                    <a:pt x="0" y="99"/>
                  </a:cubicBezTo>
                  <a:cubicBezTo>
                    <a:pt x="0" y="40"/>
                    <a:pt x="40" y="0"/>
                    <a:pt x="98" y="0"/>
                  </a:cubicBezTo>
                  <a:cubicBezTo>
                    <a:pt x="390" y="0"/>
                    <a:pt x="681" y="0"/>
                    <a:pt x="972" y="0"/>
                  </a:cubicBezTo>
                  <a:cubicBezTo>
                    <a:pt x="1028" y="0"/>
                    <a:pt x="1069" y="41"/>
                    <a:pt x="1069" y="97"/>
                  </a:cubicBezTo>
                  <a:cubicBezTo>
                    <a:pt x="1069" y="492"/>
                    <a:pt x="1069" y="888"/>
                    <a:pt x="1069" y="1284"/>
                  </a:cubicBezTo>
                  <a:cubicBezTo>
                    <a:pt x="1069" y="1340"/>
                    <a:pt x="1028" y="1381"/>
                    <a:pt x="972" y="1381"/>
                  </a:cubicBezTo>
                  <a:cubicBezTo>
                    <a:pt x="681" y="1381"/>
                    <a:pt x="390" y="1381"/>
                    <a:pt x="98" y="1381"/>
                  </a:cubicBezTo>
                  <a:cubicBezTo>
                    <a:pt x="40" y="1381"/>
                    <a:pt x="0" y="1341"/>
                    <a:pt x="0" y="1282"/>
                  </a:cubicBezTo>
                  <a:cubicBezTo>
                    <a:pt x="0" y="1085"/>
                    <a:pt x="0" y="887"/>
                    <a:pt x="0" y="690"/>
                  </a:cubicBezTo>
                  <a:close/>
                  <a:moveTo>
                    <a:pt x="1014" y="692"/>
                  </a:moveTo>
                  <a:cubicBezTo>
                    <a:pt x="1014" y="495"/>
                    <a:pt x="1014" y="299"/>
                    <a:pt x="1014" y="103"/>
                  </a:cubicBezTo>
                  <a:cubicBezTo>
                    <a:pt x="1014" y="69"/>
                    <a:pt x="1000" y="55"/>
                    <a:pt x="966" y="55"/>
                  </a:cubicBezTo>
                  <a:cubicBezTo>
                    <a:pt x="678" y="55"/>
                    <a:pt x="391" y="55"/>
                    <a:pt x="103" y="55"/>
                  </a:cubicBezTo>
                  <a:cubicBezTo>
                    <a:pt x="69" y="55"/>
                    <a:pt x="55" y="69"/>
                    <a:pt x="55" y="103"/>
                  </a:cubicBezTo>
                  <a:cubicBezTo>
                    <a:pt x="55" y="494"/>
                    <a:pt x="55" y="885"/>
                    <a:pt x="55" y="1277"/>
                  </a:cubicBezTo>
                  <a:cubicBezTo>
                    <a:pt x="55" y="1312"/>
                    <a:pt x="69" y="1326"/>
                    <a:pt x="104" y="1326"/>
                  </a:cubicBezTo>
                  <a:cubicBezTo>
                    <a:pt x="391" y="1326"/>
                    <a:pt x="678" y="1326"/>
                    <a:pt x="965" y="1326"/>
                  </a:cubicBezTo>
                  <a:cubicBezTo>
                    <a:pt x="1000" y="1326"/>
                    <a:pt x="1014" y="1312"/>
                    <a:pt x="1014" y="1277"/>
                  </a:cubicBezTo>
                  <a:cubicBezTo>
                    <a:pt x="1014" y="1082"/>
                    <a:pt x="1014" y="887"/>
                    <a:pt x="1014" y="692"/>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32" name="Google Shape;1032;p17"/>
            <p:cNvSpPr/>
            <p:nvPr/>
          </p:nvSpPr>
          <p:spPr>
            <a:xfrm>
              <a:off x="7932087" y="1997473"/>
              <a:ext cx="960258" cy="52617"/>
            </a:xfrm>
            <a:custGeom>
              <a:avLst/>
              <a:gdLst/>
              <a:ahLst/>
              <a:cxnLst/>
              <a:rect l="l" t="t" r="r" b="b"/>
              <a:pathLst>
                <a:path w="622" h="33" extrusionOk="0">
                  <a:moveTo>
                    <a:pt x="0" y="0"/>
                  </a:moveTo>
                  <a:cubicBezTo>
                    <a:pt x="207" y="0"/>
                    <a:pt x="414" y="0"/>
                    <a:pt x="622" y="0"/>
                  </a:cubicBezTo>
                  <a:cubicBezTo>
                    <a:pt x="622" y="11"/>
                    <a:pt x="622" y="22"/>
                    <a:pt x="622" y="33"/>
                  </a:cubicBezTo>
                  <a:cubicBezTo>
                    <a:pt x="415" y="33"/>
                    <a:pt x="208" y="33"/>
                    <a:pt x="0" y="33"/>
                  </a:cubicBezTo>
                  <a:cubicBezTo>
                    <a:pt x="0" y="22"/>
                    <a:pt x="0" y="11"/>
                    <a:pt x="0"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33" name="Google Shape;1033;p17"/>
            <p:cNvSpPr/>
            <p:nvPr/>
          </p:nvSpPr>
          <p:spPr>
            <a:xfrm>
              <a:off x="7932087" y="2306599"/>
              <a:ext cx="933950" cy="52617"/>
            </a:xfrm>
            <a:custGeom>
              <a:avLst/>
              <a:gdLst/>
              <a:ahLst/>
              <a:cxnLst/>
              <a:rect l="l" t="t" r="r" b="b"/>
              <a:pathLst>
                <a:path w="607" h="33" extrusionOk="0">
                  <a:moveTo>
                    <a:pt x="0" y="33"/>
                  </a:moveTo>
                  <a:cubicBezTo>
                    <a:pt x="0" y="22"/>
                    <a:pt x="0" y="11"/>
                    <a:pt x="0" y="0"/>
                  </a:cubicBezTo>
                  <a:cubicBezTo>
                    <a:pt x="203" y="0"/>
                    <a:pt x="405" y="0"/>
                    <a:pt x="607" y="0"/>
                  </a:cubicBezTo>
                  <a:cubicBezTo>
                    <a:pt x="607" y="11"/>
                    <a:pt x="607" y="22"/>
                    <a:pt x="607" y="33"/>
                  </a:cubicBezTo>
                  <a:cubicBezTo>
                    <a:pt x="405" y="33"/>
                    <a:pt x="203" y="33"/>
                    <a:pt x="0" y="33"/>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34" name="Google Shape;1034;p17"/>
            <p:cNvSpPr/>
            <p:nvPr/>
          </p:nvSpPr>
          <p:spPr>
            <a:xfrm>
              <a:off x="7932087" y="2622301"/>
              <a:ext cx="933950" cy="52617"/>
            </a:xfrm>
            <a:custGeom>
              <a:avLst/>
              <a:gdLst/>
              <a:ahLst/>
              <a:cxnLst/>
              <a:rect l="l" t="t" r="r" b="b"/>
              <a:pathLst>
                <a:path w="607" h="32" extrusionOk="0">
                  <a:moveTo>
                    <a:pt x="607" y="0"/>
                  </a:moveTo>
                  <a:cubicBezTo>
                    <a:pt x="607" y="10"/>
                    <a:pt x="607" y="20"/>
                    <a:pt x="607" y="32"/>
                  </a:cubicBezTo>
                  <a:cubicBezTo>
                    <a:pt x="405" y="32"/>
                    <a:pt x="203" y="32"/>
                    <a:pt x="0" y="32"/>
                  </a:cubicBezTo>
                  <a:cubicBezTo>
                    <a:pt x="0" y="25"/>
                    <a:pt x="0" y="19"/>
                    <a:pt x="0" y="13"/>
                  </a:cubicBezTo>
                  <a:cubicBezTo>
                    <a:pt x="0" y="9"/>
                    <a:pt x="0" y="5"/>
                    <a:pt x="0" y="0"/>
                  </a:cubicBezTo>
                  <a:cubicBezTo>
                    <a:pt x="203" y="0"/>
                    <a:pt x="405" y="0"/>
                    <a:pt x="607"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35" name="Google Shape;1035;p17"/>
            <p:cNvSpPr/>
            <p:nvPr/>
          </p:nvSpPr>
          <p:spPr>
            <a:xfrm>
              <a:off x="7932087" y="2530222"/>
              <a:ext cx="762945" cy="52617"/>
            </a:xfrm>
            <a:custGeom>
              <a:avLst/>
              <a:gdLst/>
              <a:ahLst/>
              <a:cxnLst/>
              <a:rect l="l" t="t" r="r" b="b"/>
              <a:pathLst>
                <a:path w="495" h="33" extrusionOk="0">
                  <a:moveTo>
                    <a:pt x="495" y="0"/>
                  </a:moveTo>
                  <a:cubicBezTo>
                    <a:pt x="495" y="11"/>
                    <a:pt x="495" y="22"/>
                    <a:pt x="495" y="33"/>
                  </a:cubicBezTo>
                  <a:cubicBezTo>
                    <a:pt x="330" y="33"/>
                    <a:pt x="166" y="33"/>
                    <a:pt x="0" y="33"/>
                  </a:cubicBezTo>
                  <a:cubicBezTo>
                    <a:pt x="0" y="22"/>
                    <a:pt x="0" y="12"/>
                    <a:pt x="0" y="0"/>
                  </a:cubicBezTo>
                  <a:cubicBezTo>
                    <a:pt x="165" y="0"/>
                    <a:pt x="330" y="0"/>
                    <a:pt x="495"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36" name="Google Shape;1036;p17"/>
            <p:cNvSpPr/>
            <p:nvPr/>
          </p:nvSpPr>
          <p:spPr>
            <a:xfrm>
              <a:off x="7932087" y="1911973"/>
              <a:ext cx="762945" cy="46042"/>
            </a:xfrm>
            <a:custGeom>
              <a:avLst/>
              <a:gdLst/>
              <a:ahLst/>
              <a:cxnLst/>
              <a:rect l="l" t="t" r="r" b="b"/>
              <a:pathLst>
                <a:path w="495" h="32" extrusionOk="0">
                  <a:moveTo>
                    <a:pt x="0" y="32"/>
                  </a:moveTo>
                  <a:cubicBezTo>
                    <a:pt x="0" y="21"/>
                    <a:pt x="0" y="11"/>
                    <a:pt x="0" y="0"/>
                  </a:cubicBezTo>
                  <a:cubicBezTo>
                    <a:pt x="165" y="0"/>
                    <a:pt x="330" y="0"/>
                    <a:pt x="495" y="0"/>
                  </a:cubicBezTo>
                  <a:cubicBezTo>
                    <a:pt x="495" y="10"/>
                    <a:pt x="495" y="21"/>
                    <a:pt x="495" y="32"/>
                  </a:cubicBezTo>
                  <a:cubicBezTo>
                    <a:pt x="330" y="32"/>
                    <a:pt x="166" y="32"/>
                    <a:pt x="0" y="32"/>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37" name="Google Shape;1037;p17"/>
            <p:cNvSpPr/>
            <p:nvPr/>
          </p:nvSpPr>
          <p:spPr>
            <a:xfrm>
              <a:off x="7932087" y="2221095"/>
              <a:ext cx="762945" cy="46042"/>
            </a:xfrm>
            <a:custGeom>
              <a:avLst/>
              <a:gdLst/>
              <a:ahLst/>
              <a:cxnLst/>
              <a:rect l="l" t="t" r="r" b="b"/>
              <a:pathLst>
                <a:path w="494" h="33" extrusionOk="0">
                  <a:moveTo>
                    <a:pt x="494" y="0"/>
                  </a:moveTo>
                  <a:cubicBezTo>
                    <a:pt x="494" y="11"/>
                    <a:pt x="494" y="22"/>
                    <a:pt x="494" y="33"/>
                  </a:cubicBezTo>
                  <a:cubicBezTo>
                    <a:pt x="329" y="33"/>
                    <a:pt x="165" y="33"/>
                    <a:pt x="0" y="33"/>
                  </a:cubicBezTo>
                  <a:cubicBezTo>
                    <a:pt x="0" y="22"/>
                    <a:pt x="0" y="11"/>
                    <a:pt x="0" y="0"/>
                  </a:cubicBezTo>
                  <a:cubicBezTo>
                    <a:pt x="164" y="0"/>
                    <a:pt x="329" y="0"/>
                    <a:pt x="494"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38" name="Google Shape;1038;p17"/>
            <p:cNvSpPr/>
            <p:nvPr/>
          </p:nvSpPr>
          <p:spPr>
            <a:xfrm>
              <a:off x="8182017" y="3016927"/>
              <a:ext cx="105234" cy="342009"/>
            </a:xfrm>
            <a:custGeom>
              <a:avLst/>
              <a:gdLst/>
              <a:ahLst/>
              <a:cxnLst/>
              <a:rect l="l" t="t" r="r" b="b"/>
              <a:pathLst>
                <a:path w="69" h="220" extrusionOk="0">
                  <a:moveTo>
                    <a:pt x="0" y="0"/>
                  </a:moveTo>
                  <a:cubicBezTo>
                    <a:pt x="24" y="0"/>
                    <a:pt x="46" y="0"/>
                    <a:pt x="69" y="0"/>
                  </a:cubicBezTo>
                  <a:cubicBezTo>
                    <a:pt x="69" y="73"/>
                    <a:pt x="69" y="146"/>
                    <a:pt x="69" y="220"/>
                  </a:cubicBezTo>
                  <a:cubicBezTo>
                    <a:pt x="46" y="220"/>
                    <a:pt x="23" y="220"/>
                    <a:pt x="0" y="220"/>
                  </a:cubicBezTo>
                  <a:cubicBezTo>
                    <a:pt x="0" y="147"/>
                    <a:pt x="0" y="74"/>
                    <a:pt x="0"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39" name="Google Shape;1039;p17"/>
            <p:cNvSpPr/>
            <p:nvPr/>
          </p:nvSpPr>
          <p:spPr>
            <a:xfrm>
              <a:off x="7701889" y="2878806"/>
              <a:ext cx="585366" cy="374898"/>
            </a:xfrm>
            <a:custGeom>
              <a:avLst/>
              <a:gdLst/>
              <a:ahLst/>
              <a:cxnLst/>
              <a:rect l="l" t="t" r="r" b="b"/>
              <a:pathLst>
                <a:path w="381" h="246" extrusionOk="0">
                  <a:moveTo>
                    <a:pt x="16" y="246"/>
                  </a:moveTo>
                  <a:cubicBezTo>
                    <a:pt x="9" y="240"/>
                    <a:pt x="5" y="236"/>
                    <a:pt x="0" y="231"/>
                  </a:cubicBezTo>
                  <a:cubicBezTo>
                    <a:pt x="27" y="201"/>
                    <a:pt x="54" y="172"/>
                    <a:pt x="81" y="143"/>
                  </a:cubicBezTo>
                  <a:cubicBezTo>
                    <a:pt x="98" y="123"/>
                    <a:pt x="117" y="104"/>
                    <a:pt x="134" y="84"/>
                  </a:cubicBezTo>
                  <a:cubicBezTo>
                    <a:pt x="139" y="79"/>
                    <a:pt x="142" y="78"/>
                    <a:pt x="149" y="81"/>
                  </a:cubicBezTo>
                  <a:cubicBezTo>
                    <a:pt x="177" y="91"/>
                    <a:pt x="205" y="101"/>
                    <a:pt x="233" y="111"/>
                  </a:cubicBezTo>
                  <a:cubicBezTo>
                    <a:pt x="239" y="113"/>
                    <a:pt x="244" y="113"/>
                    <a:pt x="249" y="108"/>
                  </a:cubicBezTo>
                  <a:cubicBezTo>
                    <a:pt x="280" y="78"/>
                    <a:pt x="311" y="49"/>
                    <a:pt x="343" y="20"/>
                  </a:cubicBezTo>
                  <a:cubicBezTo>
                    <a:pt x="341" y="17"/>
                    <a:pt x="339" y="14"/>
                    <a:pt x="336" y="10"/>
                  </a:cubicBezTo>
                  <a:cubicBezTo>
                    <a:pt x="351" y="7"/>
                    <a:pt x="365" y="4"/>
                    <a:pt x="381" y="0"/>
                  </a:cubicBezTo>
                  <a:cubicBezTo>
                    <a:pt x="376" y="16"/>
                    <a:pt x="372" y="30"/>
                    <a:pt x="367" y="44"/>
                  </a:cubicBezTo>
                  <a:cubicBezTo>
                    <a:pt x="364" y="41"/>
                    <a:pt x="361" y="39"/>
                    <a:pt x="358" y="36"/>
                  </a:cubicBezTo>
                  <a:cubicBezTo>
                    <a:pt x="343" y="50"/>
                    <a:pt x="328" y="64"/>
                    <a:pt x="313" y="78"/>
                  </a:cubicBezTo>
                  <a:cubicBezTo>
                    <a:pt x="293" y="96"/>
                    <a:pt x="273" y="114"/>
                    <a:pt x="254" y="133"/>
                  </a:cubicBezTo>
                  <a:cubicBezTo>
                    <a:pt x="249" y="138"/>
                    <a:pt x="244" y="138"/>
                    <a:pt x="238" y="136"/>
                  </a:cubicBezTo>
                  <a:cubicBezTo>
                    <a:pt x="211" y="126"/>
                    <a:pt x="185" y="117"/>
                    <a:pt x="158" y="107"/>
                  </a:cubicBezTo>
                  <a:cubicBezTo>
                    <a:pt x="149" y="103"/>
                    <a:pt x="144" y="105"/>
                    <a:pt x="138" y="112"/>
                  </a:cubicBezTo>
                  <a:cubicBezTo>
                    <a:pt x="100" y="154"/>
                    <a:pt x="61" y="196"/>
                    <a:pt x="22" y="238"/>
                  </a:cubicBezTo>
                  <a:cubicBezTo>
                    <a:pt x="20" y="240"/>
                    <a:pt x="19" y="243"/>
                    <a:pt x="16" y="246"/>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40" name="Google Shape;1040;p17"/>
            <p:cNvSpPr/>
            <p:nvPr/>
          </p:nvSpPr>
          <p:spPr>
            <a:xfrm>
              <a:off x="8385909" y="2852497"/>
              <a:ext cx="480132" cy="52617"/>
            </a:xfrm>
            <a:custGeom>
              <a:avLst/>
              <a:gdLst/>
              <a:ahLst/>
              <a:cxnLst/>
              <a:rect l="l" t="t" r="r" b="b"/>
              <a:pathLst>
                <a:path w="313" h="33" extrusionOk="0">
                  <a:moveTo>
                    <a:pt x="313" y="0"/>
                  </a:moveTo>
                  <a:cubicBezTo>
                    <a:pt x="313" y="12"/>
                    <a:pt x="313" y="22"/>
                    <a:pt x="313" y="33"/>
                  </a:cubicBezTo>
                  <a:cubicBezTo>
                    <a:pt x="209" y="33"/>
                    <a:pt x="105" y="33"/>
                    <a:pt x="0" y="33"/>
                  </a:cubicBezTo>
                  <a:cubicBezTo>
                    <a:pt x="0" y="23"/>
                    <a:pt x="0" y="12"/>
                    <a:pt x="0" y="0"/>
                  </a:cubicBezTo>
                  <a:cubicBezTo>
                    <a:pt x="104" y="0"/>
                    <a:pt x="208" y="0"/>
                    <a:pt x="313"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41" name="Google Shape;1041;p17"/>
            <p:cNvSpPr/>
            <p:nvPr/>
          </p:nvSpPr>
          <p:spPr>
            <a:xfrm>
              <a:off x="8385909" y="2964310"/>
              <a:ext cx="480132" cy="52617"/>
            </a:xfrm>
            <a:custGeom>
              <a:avLst/>
              <a:gdLst/>
              <a:ahLst/>
              <a:cxnLst/>
              <a:rect l="l" t="t" r="r" b="b"/>
              <a:pathLst>
                <a:path w="313" h="32" extrusionOk="0">
                  <a:moveTo>
                    <a:pt x="0" y="32"/>
                  </a:moveTo>
                  <a:cubicBezTo>
                    <a:pt x="0" y="22"/>
                    <a:pt x="0" y="11"/>
                    <a:pt x="0" y="0"/>
                  </a:cubicBezTo>
                  <a:cubicBezTo>
                    <a:pt x="104" y="0"/>
                    <a:pt x="208" y="0"/>
                    <a:pt x="313" y="0"/>
                  </a:cubicBezTo>
                  <a:cubicBezTo>
                    <a:pt x="313" y="11"/>
                    <a:pt x="313" y="21"/>
                    <a:pt x="313" y="32"/>
                  </a:cubicBezTo>
                  <a:cubicBezTo>
                    <a:pt x="209" y="32"/>
                    <a:pt x="105" y="32"/>
                    <a:pt x="0" y="32"/>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42" name="Google Shape;1042;p17"/>
            <p:cNvSpPr/>
            <p:nvPr/>
          </p:nvSpPr>
          <p:spPr>
            <a:xfrm>
              <a:off x="8385909" y="3076120"/>
              <a:ext cx="480132" cy="52617"/>
            </a:xfrm>
            <a:custGeom>
              <a:avLst/>
              <a:gdLst/>
              <a:ahLst/>
              <a:cxnLst/>
              <a:rect l="l" t="t" r="r" b="b"/>
              <a:pathLst>
                <a:path w="313" h="33" extrusionOk="0">
                  <a:moveTo>
                    <a:pt x="313" y="0"/>
                  </a:moveTo>
                  <a:cubicBezTo>
                    <a:pt x="313" y="11"/>
                    <a:pt x="313" y="22"/>
                    <a:pt x="313" y="33"/>
                  </a:cubicBezTo>
                  <a:cubicBezTo>
                    <a:pt x="209" y="33"/>
                    <a:pt x="105" y="33"/>
                    <a:pt x="0" y="33"/>
                  </a:cubicBezTo>
                  <a:cubicBezTo>
                    <a:pt x="0" y="22"/>
                    <a:pt x="0" y="12"/>
                    <a:pt x="0" y="0"/>
                  </a:cubicBezTo>
                  <a:cubicBezTo>
                    <a:pt x="104" y="0"/>
                    <a:pt x="208" y="0"/>
                    <a:pt x="313"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43" name="Google Shape;1043;p17"/>
            <p:cNvSpPr/>
            <p:nvPr/>
          </p:nvSpPr>
          <p:spPr>
            <a:xfrm>
              <a:off x="8385909" y="3299742"/>
              <a:ext cx="480132" cy="52617"/>
            </a:xfrm>
            <a:custGeom>
              <a:avLst/>
              <a:gdLst/>
              <a:ahLst/>
              <a:cxnLst/>
              <a:rect l="l" t="t" r="r" b="b"/>
              <a:pathLst>
                <a:path w="313" h="33" extrusionOk="0">
                  <a:moveTo>
                    <a:pt x="313" y="33"/>
                  </a:moveTo>
                  <a:cubicBezTo>
                    <a:pt x="209" y="33"/>
                    <a:pt x="105" y="33"/>
                    <a:pt x="0" y="33"/>
                  </a:cubicBezTo>
                  <a:cubicBezTo>
                    <a:pt x="0" y="22"/>
                    <a:pt x="0" y="12"/>
                    <a:pt x="0" y="0"/>
                  </a:cubicBezTo>
                  <a:cubicBezTo>
                    <a:pt x="104" y="0"/>
                    <a:pt x="208" y="0"/>
                    <a:pt x="313" y="0"/>
                  </a:cubicBezTo>
                  <a:cubicBezTo>
                    <a:pt x="313" y="11"/>
                    <a:pt x="313" y="22"/>
                    <a:pt x="313" y="33"/>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44" name="Google Shape;1044;p17"/>
            <p:cNvSpPr/>
            <p:nvPr/>
          </p:nvSpPr>
          <p:spPr>
            <a:xfrm>
              <a:off x="7872895" y="3128737"/>
              <a:ext cx="105234" cy="230202"/>
            </a:xfrm>
            <a:custGeom>
              <a:avLst/>
              <a:gdLst/>
              <a:ahLst/>
              <a:cxnLst/>
              <a:rect l="l" t="t" r="r" b="b"/>
              <a:pathLst>
                <a:path w="69" h="146" extrusionOk="0">
                  <a:moveTo>
                    <a:pt x="0" y="0"/>
                  </a:moveTo>
                  <a:cubicBezTo>
                    <a:pt x="24" y="0"/>
                    <a:pt x="46" y="0"/>
                    <a:pt x="69" y="0"/>
                  </a:cubicBezTo>
                  <a:cubicBezTo>
                    <a:pt x="69" y="49"/>
                    <a:pt x="69" y="97"/>
                    <a:pt x="69" y="146"/>
                  </a:cubicBezTo>
                  <a:cubicBezTo>
                    <a:pt x="46" y="146"/>
                    <a:pt x="23" y="146"/>
                    <a:pt x="0" y="146"/>
                  </a:cubicBezTo>
                  <a:cubicBezTo>
                    <a:pt x="0" y="97"/>
                    <a:pt x="0" y="49"/>
                    <a:pt x="0"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45" name="Google Shape;1045;p17"/>
            <p:cNvSpPr/>
            <p:nvPr/>
          </p:nvSpPr>
          <p:spPr>
            <a:xfrm>
              <a:off x="8385909" y="3187933"/>
              <a:ext cx="480132" cy="52617"/>
            </a:xfrm>
            <a:custGeom>
              <a:avLst/>
              <a:gdLst/>
              <a:ahLst/>
              <a:cxnLst/>
              <a:rect l="l" t="t" r="r" b="b"/>
              <a:pathLst>
                <a:path w="313" h="32" extrusionOk="0">
                  <a:moveTo>
                    <a:pt x="313" y="0"/>
                  </a:moveTo>
                  <a:cubicBezTo>
                    <a:pt x="313" y="11"/>
                    <a:pt x="313" y="21"/>
                    <a:pt x="313" y="32"/>
                  </a:cubicBezTo>
                  <a:cubicBezTo>
                    <a:pt x="209" y="32"/>
                    <a:pt x="105" y="32"/>
                    <a:pt x="0" y="32"/>
                  </a:cubicBezTo>
                  <a:cubicBezTo>
                    <a:pt x="0" y="22"/>
                    <a:pt x="0" y="11"/>
                    <a:pt x="0" y="0"/>
                  </a:cubicBezTo>
                  <a:cubicBezTo>
                    <a:pt x="104" y="0"/>
                    <a:pt x="208" y="0"/>
                    <a:pt x="313"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46" name="Google Shape;1046;p17"/>
            <p:cNvSpPr/>
            <p:nvPr/>
          </p:nvSpPr>
          <p:spPr>
            <a:xfrm>
              <a:off x="8024166" y="3161624"/>
              <a:ext cx="105234" cy="197313"/>
            </a:xfrm>
            <a:custGeom>
              <a:avLst/>
              <a:gdLst/>
              <a:ahLst/>
              <a:cxnLst/>
              <a:rect l="l" t="t" r="r" b="b"/>
              <a:pathLst>
                <a:path w="69" h="126" extrusionOk="0">
                  <a:moveTo>
                    <a:pt x="69" y="0"/>
                  </a:moveTo>
                  <a:cubicBezTo>
                    <a:pt x="69" y="42"/>
                    <a:pt x="69" y="83"/>
                    <a:pt x="69" y="126"/>
                  </a:cubicBezTo>
                  <a:cubicBezTo>
                    <a:pt x="46" y="126"/>
                    <a:pt x="23" y="126"/>
                    <a:pt x="0" y="126"/>
                  </a:cubicBezTo>
                  <a:cubicBezTo>
                    <a:pt x="0" y="84"/>
                    <a:pt x="0" y="42"/>
                    <a:pt x="0" y="0"/>
                  </a:cubicBezTo>
                  <a:cubicBezTo>
                    <a:pt x="23" y="0"/>
                    <a:pt x="46" y="0"/>
                    <a:pt x="69"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47" name="Google Shape;1047;p17"/>
            <p:cNvSpPr/>
            <p:nvPr/>
          </p:nvSpPr>
          <p:spPr>
            <a:xfrm>
              <a:off x="7701889" y="2161903"/>
              <a:ext cx="197313" cy="197313"/>
            </a:xfrm>
            <a:custGeom>
              <a:avLst/>
              <a:gdLst/>
              <a:ahLst/>
              <a:cxnLst/>
              <a:rect l="l" t="t" r="r" b="b"/>
              <a:pathLst>
                <a:path w="128" h="127" extrusionOk="0">
                  <a:moveTo>
                    <a:pt x="128" y="0"/>
                  </a:moveTo>
                  <a:cubicBezTo>
                    <a:pt x="128" y="43"/>
                    <a:pt x="128" y="84"/>
                    <a:pt x="128" y="127"/>
                  </a:cubicBezTo>
                  <a:cubicBezTo>
                    <a:pt x="85" y="127"/>
                    <a:pt x="43" y="127"/>
                    <a:pt x="0" y="127"/>
                  </a:cubicBezTo>
                  <a:cubicBezTo>
                    <a:pt x="0" y="85"/>
                    <a:pt x="0" y="43"/>
                    <a:pt x="0" y="0"/>
                  </a:cubicBezTo>
                  <a:cubicBezTo>
                    <a:pt x="43" y="0"/>
                    <a:pt x="85" y="0"/>
                    <a:pt x="128" y="0"/>
                  </a:cubicBezTo>
                  <a:close/>
                  <a:moveTo>
                    <a:pt x="11" y="116"/>
                  </a:moveTo>
                  <a:cubicBezTo>
                    <a:pt x="47" y="116"/>
                    <a:pt x="81" y="116"/>
                    <a:pt x="116" y="116"/>
                  </a:cubicBezTo>
                  <a:cubicBezTo>
                    <a:pt x="116" y="80"/>
                    <a:pt x="116" y="46"/>
                    <a:pt x="116" y="11"/>
                  </a:cubicBezTo>
                  <a:cubicBezTo>
                    <a:pt x="81" y="11"/>
                    <a:pt x="46" y="11"/>
                    <a:pt x="11" y="11"/>
                  </a:cubicBezTo>
                  <a:cubicBezTo>
                    <a:pt x="11" y="46"/>
                    <a:pt x="11" y="81"/>
                    <a:pt x="11" y="116"/>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48" name="Google Shape;1048;p17"/>
            <p:cNvSpPr/>
            <p:nvPr/>
          </p:nvSpPr>
          <p:spPr>
            <a:xfrm>
              <a:off x="7701889" y="2477605"/>
              <a:ext cx="197313" cy="197313"/>
            </a:xfrm>
            <a:custGeom>
              <a:avLst/>
              <a:gdLst/>
              <a:ahLst/>
              <a:cxnLst/>
              <a:rect l="l" t="t" r="r" b="b"/>
              <a:pathLst>
                <a:path w="127" h="127" extrusionOk="0">
                  <a:moveTo>
                    <a:pt x="0" y="0"/>
                  </a:moveTo>
                  <a:cubicBezTo>
                    <a:pt x="43" y="0"/>
                    <a:pt x="85" y="0"/>
                    <a:pt x="127" y="0"/>
                  </a:cubicBezTo>
                  <a:cubicBezTo>
                    <a:pt x="127" y="42"/>
                    <a:pt x="127" y="84"/>
                    <a:pt x="127" y="127"/>
                  </a:cubicBezTo>
                  <a:cubicBezTo>
                    <a:pt x="85" y="127"/>
                    <a:pt x="43" y="127"/>
                    <a:pt x="0" y="127"/>
                  </a:cubicBezTo>
                  <a:cubicBezTo>
                    <a:pt x="0" y="84"/>
                    <a:pt x="0" y="42"/>
                    <a:pt x="0" y="0"/>
                  </a:cubicBezTo>
                  <a:close/>
                  <a:moveTo>
                    <a:pt x="116" y="116"/>
                  </a:moveTo>
                  <a:cubicBezTo>
                    <a:pt x="116" y="80"/>
                    <a:pt x="116" y="46"/>
                    <a:pt x="116" y="11"/>
                  </a:cubicBezTo>
                  <a:cubicBezTo>
                    <a:pt x="81" y="11"/>
                    <a:pt x="46" y="11"/>
                    <a:pt x="11" y="11"/>
                  </a:cubicBezTo>
                  <a:cubicBezTo>
                    <a:pt x="11" y="46"/>
                    <a:pt x="11" y="81"/>
                    <a:pt x="11" y="116"/>
                  </a:cubicBezTo>
                  <a:cubicBezTo>
                    <a:pt x="47" y="116"/>
                    <a:pt x="81" y="116"/>
                    <a:pt x="116" y="116"/>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49" name="Google Shape;1049;p17"/>
            <p:cNvSpPr/>
            <p:nvPr/>
          </p:nvSpPr>
          <p:spPr>
            <a:xfrm>
              <a:off x="7715044" y="3273433"/>
              <a:ext cx="105234" cy="85504"/>
            </a:xfrm>
            <a:custGeom>
              <a:avLst/>
              <a:gdLst/>
              <a:ahLst/>
              <a:cxnLst/>
              <a:rect l="l" t="t" r="r" b="b"/>
              <a:pathLst>
                <a:path w="69" h="52" extrusionOk="0">
                  <a:moveTo>
                    <a:pt x="69" y="0"/>
                  </a:moveTo>
                  <a:cubicBezTo>
                    <a:pt x="69" y="17"/>
                    <a:pt x="69" y="34"/>
                    <a:pt x="69" y="52"/>
                  </a:cubicBezTo>
                  <a:cubicBezTo>
                    <a:pt x="46" y="52"/>
                    <a:pt x="24" y="52"/>
                    <a:pt x="0" y="52"/>
                  </a:cubicBezTo>
                  <a:cubicBezTo>
                    <a:pt x="0" y="35"/>
                    <a:pt x="0" y="18"/>
                    <a:pt x="0" y="0"/>
                  </a:cubicBezTo>
                  <a:cubicBezTo>
                    <a:pt x="23" y="0"/>
                    <a:pt x="45" y="0"/>
                    <a:pt x="69"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50" name="Google Shape;1050;p17"/>
            <p:cNvSpPr/>
            <p:nvPr/>
          </p:nvSpPr>
          <p:spPr>
            <a:xfrm>
              <a:off x="7774236" y="1918547"/>
              <a:ext cx="124968" cy="131542"/>
            </a:xfrm>
            <a:custGeom>
              <a:avLst/>
              <a:gdLst/>
              <a:ahLst/>
              <a:cxnLst/>
              <a:rect l="l" t="t" r="r" b="b"/>
              <a:pathLst>
                <a:path w="83" h="83" extrusionOk="0">
                  <a:moveTo>
                    <a:pt x="83" y="1"/>
                  </a:moveTo>
                  <a:cubicBezTo>
                    <a:pt x="83" y="28"/>
                    <a:pt x="83" y="55"/>
                    <a:pt x="83" y="83"/>
                  </a:cubicBezTo>
                  <a:cubicBezTo>
                    <a:pt x="55" y="83"/>
                    <a:pt x="28" y="83"/>
                    <a:pt x="0" y="83"/>
                  </a:cubicBezTo>
                  <a:cubicBezTo>
                    <a:pt x="4" y="74"/>
                    <a:pt x="10" y="72"/>
                    <a:pt x="18" y="72"/>
                  </a:cubicBezTo>
                  <a:cubicBezTo>
                    <a:pt x="36" y="73"/>
                    <a:pt x="53" y="72"/>
                    <a:pt x="70" y="72"/>
                  </a:cubicBezTo>
                  <a:cubicBezTo>
                    <a:pt x="77" y="48"/>
                    <a:pt x="63" y="22"/>
                    <a:pt x="79" y="0"/>
                  </a:cubicBezTo>
                  <a:cubicBezTo>
                    <a:pt x="80" y="1"/>
                    <a:pt x="82" y="1"/>
                    <a:pt x="83" y="1"/>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51" name="Google Shape;1051;p17"/>
            <p:cNvSpPr/>
            <p:nvPr/>
          </p:nvSpPr>
          <p:spPr>
            <a:xfrm>
              <a:off x="7701889" y="1852777"/>
              <a:ext cx="157851" cy="39462"/>
            </a:xfrm>
            <a:custGeom>
              <a:avLst/>
              <a:gdLst/>
              <a:ahLst/>
              <a:cxnLst/>
              <a:rect l="l" t="t" r="r" b="b"/>
              <a:pathLst>
                <a:path w="103" h="24" extrusionOk="0">
                  <a:moveTo>
                    <a:pt x="12" y="10"/>
                  </a:moveTo>
                  <a:cubicBezTo>
                    <a:pt x="12" y="16"/>
                    <a:pt x="12" y="20"/>
                    <a:pt x="12" y="24"/>
                  </a:cubicBezTo>
                  <a:cubicBezTo>
                    <a:pt x="0" y="18"/>
                    <a:pt x="0" y="18"/>
                    <a:pt x="3" y="0"/>
                  </a:cubicBezTo>
                  <a:cubicBezTo>
                    <a:pt x="36" y="0"/>
                    <a:pt x="69" y="0"/>
                    <a:pt x="103" y="0"/>
                  </a:cubicBezTo>
                  <a:cubicBezTo>
                    <a:pt x="99" y="8"/>
                    <a:pt x="93" y="11"/>
                    <a:pt x="85" y="10"/>
                  </a:cubicBezTo>
                  <a:cubicBezTo>
                    <a:pt x="61" y="10"/>
                    <a:pt x="37" y="10"/>
                    <a:pt x="12" y="1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52" name="Google Shape;1052;p17"/>
            <p:cNvSpPr/>
            <p:nvPr/>
          </p:nvSpPr>
          <p:spPr>
            <a:xfrm>
              <a:off x="7701889" y="1984318"/>
              <a:ext cx="59196" cy="65771"/>
            </a:xfrm>
            <a:custGeom>
              <a:avLst/>
              <a:gdLst/>
              <a:ahLst/>
              <a:cxnLst/>
              <a:rect l="l" t="t" r="r" b="b"/>
              <a:pathLst>
                <a:path w="40" h="40" extrusionOk="0">
                  <a:moveTo>
                    <a:pt x="0" y="0"/>
                  </a:moveTo>
                  <a:cubicBezTo>
                    <a:pt x="15" y="6"/>
                    <a:pt x="9" y="18"/>
                    <a:pt x="11" y="29"/>
                  </a:cubicBezTo>
                  <a:cubicBezTo>
                    <a:pt x="21" y="32"/>
                    <a:pt x="34" y="25"/>
                    <a:pt x="40" y="40"/>
                  </a:cubicBezTo>
                  <a:cubicBezTo>
                    <a:pt x="27" y="40"/>
                    <a:pt x="14" y="40"/>
                    <a:pt x="0" y="40"/>
                  </a:cubicBezTo>
                  <a:cubicBezTo>
                    <a:pt x="0" y="27"/>
                    <a:pt x="0" y="14"/>
                    <a:pt x="0"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53" name="Google Shape;1053;p17"/>
            <p:cNvSpPr/>
            <p:nvPr/>
          </p:nvSpPr>
          <p:spPr>
            <a:xfrm>
              <a:off x="7721619" y="2181632"/>
              <a:ext cx="157851" cy="157851"/>
            </a:xfrm>
            <a:custGeom>
              <a:avLst/>
              <a:gdLst/>
              <a:ahLst/>
              <a:cxnLst/>
              <a:rect l="l" t="t" r="r" b="b"/>
              <a:pathLst>
                <a:path w="105" h="105" extrusionOk="0">
                  <a:moveTo>
                    <a:pt x="0" y="105"/>
                  </a:moveTo>
                  <a:cubicBezTo>
                    <a:pt x="0" y="70"/>
                    <a:pt x="0" y="35"/>
                    <a:pt x="0" y="0"/>
                  </a:cubicBezTo>
                  <a:cubicBezTo>
                    <a:pt x="35" y="0"/>
                    <a:pt x="70" y="0"/>
                    <a:pt x="105" y="0"/>
                  </a:cubicBezTo>
                  <a:cubicBezTo>
                    <a:pt x="105" y="35"/>
                    <a:pt x="105" y="69"/>
                    <a:pt x="105" y="105"/>
                  </a:cubicBezTo>
                  <a:cubicBezTo>
                    <a:pt x="70" y="105"/>
                    <a:pt x="36" y="105"/>
                    <a:pt x="0" y="105"/>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54" name="Google Shape;1054;p17"/>
            <p:cNvSpPr/>
            <p:nvPr/>
          </p:nvSpPr>
          <p:spPr>
            <a:xfrm>
              <a:off x="7721619" y="2490758"/>
              <a:ext cx="157851" cy="164430"/>
            </a:xfrm>
            <a:custGeom>
              <a:avLst/>
              <a:gdLst/>
              <a:ahLst/>
              <a:cxnLst/>
              <a:rect l="l" t="t" r="r" b="b"/>
              <a:pathLst>
                <a:path w="105" h="105" extrusionOk="0">
                  <a:moveTo>
                    <a:pt x="105" y="105"/>
                  </a:moveTo>
                  <a:cubicBezTo>
                    <a:pt x="70" y="105"/>
                    <a:pt x="36" y="105"/>
                    <a:pt x="0" y="105"/>
                  </a:cubicBezTo>
                  <a:cubicBezTo>
                    <a:pt x="0" y="70"/>
                    <a:pt x="0" y="35"/>
                    <a:pt x="0" y="0"/>
                  </a:cubicBezTo>
                  <a:cubicBezTo>
                    <a:pt x="35" y="0"/>
                    <a:pt x="70" y="0"/>
                    <a:pt x="105" y="0"/>
                  </a:cubicBezTo>
                  <a:cubicBezTo>
                    <a:pt x="105" y="35"/>
                    <a:pt x="105" y="69"/>
                    <a:pt x="105" y="105"/>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55" name="Google Shape;1055;p17"/>
            <p:cNvSpPr/>
            <p:nvPr/>
          </p:nvSpPr>
          <p:spPr>
            <a:xfrm>
              <a:off x="7682157" y="1826468"/>
              <a:ext cx="243355" cy="230202"/>
            </a:xfrm>
            <a:custGeom>
              <a:avLst/>
              <a:gdLst/>
              <a:ahLst/>
              <a:cxnLst/>
              <a:rect l="l" t="t" r="r" b="b"/>
              <a:pathLst>
                <a:path w="155" h="150" extrusionOk="0">
                  <a:moveTo>
                    <a:pt x="46" y="82"/>
                  </a:moveTo>
                  <a:cubicBezTo>
                    <a:pt x="51" y="90"/>
                    <a:pt x="56" y="98"/>
                    <a:pt x="61" y="107"/>
                  </a:cubicBezTo>
                  <a:cubicBezTo>
                    <a:pt x="61" y="106"/>
                    <a:pt x="62" y="106"/>
                    <a:pt x="63" y="105"/>
                  </a:cubicBezTo>
                  <a:cubicBezTo>
                    <a:pt x="80" y="79"/>
                    <a:pt x="98" y="53"/>
                    <a:pt x="116" y="26"/>
                  </a:cubicBezTo>
                  <a:cubicBezTo>
                    <a:pt x="120" y="20"/>
                    <a:pt x="125" y="13"/>
                    <a:pt x="129" y="6"/>
                  </a:cubicBezTo>
                  <a:cubicBezTo>
                    <a:pt x="132" y="3"/>
                    <a:pt x="135" y="1"/>
                    <a:pt x="138" y="1"/>
                  </a:cubicBezTo>
                  <a:cubicBezTo>
                    <a:pt x="141" y="0"/>
                    <a:pt x="143" y="0"/>
                    <a:pt x="144" y="3"/>
                  </a:cubicBezTo>
                  <a:cubicBezTo>
                    <a:pt x="145" y="4"/>
                    <a:pt x="147" y="5"/>
                    <a:pt x="149" y="5"/>
                  </a:cubicBezTo>
                  <a:cubicBezTo>
                    <a:pt x="151" y="5"/>
                    <a:pt x="152" y="6"/>
                    <a:pt x="153" y="8"/>
                  </a:cubicBezTo>
                  <a:cubicBezTo>
                    <a:pt x="155" y="13"/>
                    <a:pt x="155" y="18"/>
                    <a:pt x="152" y="23"/>
                  </a:cubicBezTo>
                  <a:cubicBezTo>
                    <a:pt x="143" y="36"/>
                    <a:pt x="133" y="49"/>
                    <a:pt x="124" y="63"/>
                  </a:cubicBezTo>
                  <a:cubicBezTo>
                    <a:pt x="107" y="89"/>
                    <a:pt x="89" y="114"/>
                    <a:pt x="72" y="140"/>
                  </a:cubicBezTo>
                  <a:cubicBezTo>
                    <a:pt x="65" y="150"/>
                    <a:pt x="53" y="150"/>
                    <a:pt x="47" y="139"/>
                  </a:cubicBezTo>
                  <a:cubicBezTo>
                    <a:pt x="32" y="114"/>
                    <a:pt x="18" y="88"/>
                    <a:pt x="4" y="62"/>
                  </a:cubicBezTo>
                  <a:cubicBezTo>
                    <a:pt x="0" y="56"/>
                    <a:pt x="1" y="48"/>
                    <a:pt x="6" y="44"/>
                  </a:cubicBezTo>
                  <a:cubicBezTo>
                    <a:pt x="12" y="40"/>
                    <a:pt x="20" y="40"/>
                    <a:pt x="25" y="45"/>
                  </a:cubicBezTo>
                  <a:cubicBezTo>
                    <a:pt x="25" y="45"/>
                    <a:pt x="26" y="46"/>
                    <a:pt x="26" y="46"/>
                  </a:cubicBezTo>
                  <a:cubicBezTo>
                    <a:pt x="31" y="55"/>
                    <a:pt x="36" y="64"/>
                    <a:pt x="41" y="73"/>
                  </a:cubicBezTo>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1056" name="Google Shape;1056;p17"/>
          <p:cNvSpPr txBox="1"/>
          <p:nvPr/>
        </p:nvSpPr>
        <p:spPr>
          <a:xfrm>
            <a:off x="11825055" y="6467171"/>
            <a:ext cx="35073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400" b="1">
                <a:solidFill>
                  <a:srgbClr val="888888"/>
                </a:solidFill>
                <a:latin typeface="Quattrocento Sans"/>
                <a:ea typeface="Quattrocento Sans"/>
                <a:cs typeface="Quattrocento Sans"/>
                <a:sym typeface="Quattrocento Sans"/>
              </a:rPr>
              <a:t>17</a:t>
            </a:fld>
            <a:endParaRPr sz="1400" b="1">
              <a:solidFill>
                <a:srgbClr val="888888"/>
              </a:solidFill>
              <a:latin typeface="Quattrocento Sans"/>
              <a:ea typeface="Quattrocento Sans"/>
              <a:cs typeface="Quattrocento Sans"/>
              <a:sym typeface="Quattrocento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60"/>
        <p:cNvGrpSpPr/>
        <p:nvPr/>
      </p:nvGrpSpPr>
      <p:grpSpPr>
        <a:xfrm>
          <a:off x="0" y="0"/>
          <a:ext cx="0" cy="0"/>
          <a:chOff x="0" y="0"/>
          <a:chExt cx="0" cy="0"/>
        </a:xfrm>
      </p:grpSpPr>
      <p:grpSp>
        <p:nvGrpSpPr>
          <p:cNvPr id="1061" name="Google Shape;1061;p18"/>
          <p:cNvGrpSpPr/>
          <p:nvPr/>
        </p:nvGrpSpPr>
        <p:grpSpPr>
          <a:xfrm>
            <a:off x="653663" y="1283183"/>
            <a:ext cx="10884674" cy="4653158"/>
            <a:chOff x="395536" y="1269727"/>
            <a:chExt cx="8370936" cy="3578545"/>
          </a:xfrm>
        </p:grpSpPr>
        <p:sp>
          <p:nvSpPr>
            <p:cNvPr id="1062" name="Google Shape;1062;p18"/>
            <p:cNvSpPr/>
            <p:nvPr/>
          </p:nvSpPr>
          <p:spPr>
            <a:xfrm>
              <a:off x="3713340" y="2202626"/>
              <a:ext cx="1728192" cy="1728192"/>
            </a:xfrm>
            <a:prstGeom prst="donut">
              <a:avLst>
                <a:gd name="adj" fmla="val 7299"/>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1"/>
                </a:solidFill>
                <a:latin typeface="Quattrocento Sans"/>
                <a:ea typeface="Quattrocento Sans"/>
                <a:cs typeface="Quattrocento Sans"/>
                <a:sym typeface="Quattrocento Sans"/>
              </a:endParaRPr>
            </a:p>
          </p:txBody>
        </p:sp>
        <p:sp>
          <p:nvSpPr>
            <p:cNvPr id="1063" name="Google Shape;1063;p18"/>
            <p:cNvSpPr/>
            <p:nvPr/>
          </p:nvSpPr>
          <p:spPr>
            <a:xfrm>
              <a:off x="4271402" y="3507854"/>
              <a:ext cx="612068" cy="61206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Quattrocento Sans"/>
                <a:ea typeface="Quattrocento Sans"/>
                <a:cs typeface="Quattrocento Sans"/>
                <a:sym typeface="Quattrocento Sans"/>
              </a:endParaRPr>
            </a:p>
          </p:txBody>
        </p:sp>
        <p:sp>
          <p:nvSpPr>
            <p:cNvPr id="1064" name="Google Shape;1064;p18"/>
            <p:cNvSpPr/>
            <p:nvPr/>
          </p:nvSpPr>
          <p:spPr>
            <a:xfrm rot="-5400000" flipH="1">
              <a:off x="4228929" y="2664335"/>
              <a:ext cx="706640" cy="665486"/>
            </a:xfrm>
            <a:custGeom>
              <a:avLst/>
              <a:gdLst/>
              <a:ahLst/>
              <a:cxnLst/>
              <a:rect l="l" t="t" r="r" b="b"/>
              <a:pathLst>
                <a:path w="2928608" h="2758049" extrusionOk="0">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1"/>
                </a:solidFill>
                <a:latin typeface="Quattrocento Sans"/>
                <a:ea typeface="Quattrocento Sans"/>
                <a:cs typeface="Quattrocento Sans"/>
                <a:sym typeface="Quattrocento Sans"/>
              </a:endParaRPr>
            </a:p>
          </p:txBody>
        </p:sp>
        <p:sp>
          <p:nvSpPr>
            <p:cNvPr id="1065" name="Google Shape;1065;p18"/>
            <p:cNvSpPr/>
            <p:nvPr/>
          </p:nvSpPr>
          <p:spPr>
            <a:xfrm>
              <a:off x="4429790" y="3643901"/>
              <a:ext cx="284420" cy="339973"/>
            </a:xfrm>
            <a:custGeom>
              <a:avLst/>
              <a:gdLst/>
              <a:ahLst/>
              <a:cxnLst/>
              <a:rect l="l" t="t" r="r" b="b"/>
              <a:pathLst>
                <a:path w="2688046" h="3213079" extrusionOk="0">
                  <a:moveTo>
                    <a:pt x="1056023" y="556744"/>
                  </a:moveTo>
                  <a:lnTo>
                    <a:pt x="1056023" y="906412"/>
                  </a:lnTo>
                  <a:cubicBezTo>
                    <a:pt x="641240" y="1029807"/>
                    <a:pt x="338989" y="1414134"/>
                    <a:pt x="338989" y="1869056"/>
                  </a:cubicBezTo>
                  <a:cubicBezTo>
                    <a:pt x="338989" y="2424121"/>
                    <a:pt x="788958" y="2874090"/>
                    <a:pt x="1344023" y="2874090"/>
                  </a:cubicBezTo>
                  <a:cubicBezTo>
                    <a:pt x="1899088" y="2874090"/>
                    <a:pt x="2349057" y="2424121"/>
                    <a:pt x="2349057" y="1869056"/>
                  </a:cubicBezTo>
                  <a:cubicBezTo>
                    <a:pt x="2349057" y="1414134"/>
                    <a:pt x="2046806" y="1029807"/>
                    <a:pt x="1632023" y="906412"/>
                  </a:cubicBezTo>
                  <a:lnTo>
                    <a:pt x="1632023" y="556744"/>
                  </a:lnTo>
                  <a:cubicBezTo>
                    <a:pt x="2235992" y="687900"/>
                    <a:pt x="2688046" y="1225687"/>
                    <a:pt x="2688046" y="1869056"/>
                  </a:cubicBezTo>
                  <a:cubicBezTo>
                    <a:pt x="2688046" y="2611339"/>
                    <a:pt x="2086306" y="3213079"/>
                    <a:pt x="1344023" y="3213079"/>
                  </a:cubicBezTo>
                  <a:cubicBezTo>
                    <a:pt x="601740" y="3213079"/>
                    <a:pt x="0" y="2611339"/>
                    <a:pt x="0" y="1869056"/>
                  </a:cubicBezTo>
                  <a:cubicBezTo>
                    <a:pt x="0" y="1225687"/>
                    <a:pt x="452054" y="687900"/>
                    <a:pt x="1056023" y="556744"/>
                  </a:cubicBezTo>
                  <a:close/>
                  <a:moveTo>
                    <a:pt x="1344023" y="0"/>
                  </a:moveTo>
                  <a:cubicBezTo>
                    <a:pt x="1443445" y="0"/>
                    <a:pt x="1524043" y="80598"/>
                    <a:pt x="1524043" y="180020"/>
                  </a:cubicBezTo>
                  <a:lnTo>
                    <a:pt x="1524043" y="1413058"/>
                  </a:lnTo>
                  <a:cubicBezTo>
                    <a:pt x="1524043" y="1512480"/>
                    <a:pt x="1443445" y="1593078"/>
                    <a:pt x="1344023" y="1593078"/>
                  </a:cubicBezTo>
                  <a:cubicBezTo>
                    <a:pt x="1244601" y="1593078"/>
                    <a:pt x="1164003" y="1512480"/>
                    <a:pt x="1164003" y="1413058"/>
                  </a:cubicBezTo>
                  <a:lnTo>
                    <a:pt x="1164003" y="180020"/>
                  </a:lnTo>
                  <a:cubicBezTo>
                    <a:pt x="1164003" y="80598"/>
                    <a:pt x="1244601" y="0"/>
                    <a:pt x="1344023"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1"/>
                </a:solidFill>
                <a:latin typeface="Quattrocento Sans"/>
                <a:ea typeface="Quattrocento Sans"/>
                <a:cs typeface="Quattrocento Sans"/>
                <a:sym typeface="Quattrocento Sans"/>
              </a:endParaRPr>
            </a:p>
          </p:txBody>
        </p:sp>
        <p:cxnSp>
          <p:nvCxnSpPr>
            <p:cNvPr id="1066" name="Google Shape;1066;p18"/>
            <p:cNvCxnSpPr/>
            <p:nvPr/>
          </p:nvCxnSpPr>
          <p:spPr>
            <a:xfrm rot="10800000">
              <a:off x="2771800" y="3066722"/>
              <a:ext cx="941540" cy="0"/>
            </a:xfrm>
            <a:prstGeom prst="straightConnector1">
              <a:avLst/>
            </a:prstGeom>
            <a:noFill/>
            <a:ln w="12700" cap="flat" cmpd="sng">
              <a:solidFill>
                <a:schemeClr val="accent1"/>
              </a:solidFill>
              <a:prstDash val="solid"/>
              <a:miter lim="800000"/>
              <a:headEnd type="none" w="sm" len="sm"/>
              <a:tailEnd type="triangle" w="med" len="med"/>
            </a:ln>
          </p:spPr>
        </p:cxnSp>
        <p:cxnSp>
          <p:nvCxnSpPr>
            <p:cNvPr id="1067" name="Google Shape;1067;p18"/>
            <p:cNvCxnSpPr/>
            <p:nvPr/>
          </p:nvCxnSpPr>
          <p:spPr>
            <a:xfrm>
              <a:off x="5441532" y="3059579"/>
              <a:ext cx="943200" cy="0"/>
            </a:xfrm>
            <a:prstGeom prst="straightConnector1">
              <a:avLst/>
            </a:prstGeom>
            <a:noFill/>
            <a:ln w="12700" cap="flat" cmpd="sng">
              <a:solidFill>
                <a:schemeClr val="accent1"/>
              </a:solidFill>
              <a:prstDash val="solid"/>
              <a:miter lim="800000"/>
              <a:headEnd type="none" w="sm" len="sm"/>
              <a:tailEnd type="triangle" w="med" len="med"/>
            </a:ln>
          </p:spPr>
        </p:cxnSp>
        <p:cxnSp>
          <p:nvCxnSpPr>
            <p:cNvPr id="1068" name="Google Shape;1068;p18"/>
            <p:cNvCxnSpPr/>
            <p:nvPr/>
          </p:nvCxnSpPr>
          <p:spPr>
            <a:xfrm rot="10800000">
              <a:off x="2771800" y="1797258"/>
              <a:ext cx="1194628" cy="676052"/>
            </a:xfrm>
            <a:prstGeom prst="straightConnector1">
              <a:avLst/>
            </a:prstGeom>
            <a:noFill/>
            <a:ln w="12700" cap="flat" cmpd="sng">
              <a:solidFill>
                <a:schemeClr val="accent4"/>
              </a:solidFill>
              <a:prstDash val="solid"/>
              <a:miter lim="800000"/>
              <a:headEnd type="none" w="sm" len="sm"/>
              <a:tailEnd type="triangle" w="med" len="med"/>
            </a:ln>
          </p:spPr>
        </p:cxnSp>
        <p:cxnSp>
          <p:nvCxnSpPr>
            <p:cNvPr id="1069" name="Google Shape;1069;p18"/>
            <p:cNvCxnSpPr/>
            <p:nvPr/>
          </p:nvCxnSpPr>
          <p:spPr>
            <a:xfrm rot="10800000" flipH="1">
              <a:off x="5190104" y="1797258"/>
              <a:ext cx="1194628" cy="676052"/>
            </a:xfrm>
            <a:prstGeom prst="straightConnector1">
              <a:avLst/>
            </a:prstGeom>
            <a:noFill/>
            <a:ln w="12700" cap="flat" cmpd="sng">
              <a:solidFill>
                <a:schemeClr val="accent4"/>
              </a:solidFill>
              <a:prstDash val="solid"/>
              <a:miter lim="800000"/>
              <a:headEnd type="none" w="sm" len="sm"/>
              <a:tailEnd type="triangle" w="med" len="med"/>
            </a:ln>
          </p:spPr>
        </p:cxnSp>
        <p:cxnSp>
          <p:nvCxnSpPr>
            <p:cNvPr id="1070" name="Google Shape;1070;p18"/>
            <p:cNvCxnSpPr/>
            <p:nvPr/>
          </p:nvCxnSpPr>
          <p:spPr>
            <a:xfrm>
              <a:off x="5194087" y="3645848"/>
              <a:ext cx="1194628" cy="676052"/>
            </a:xfrm>
            <a:prstGeom prst="straightConnector1">
              <a:avLst/>
            </a:prstGeom>
            <a:noFill/>
            <a:ln w="12700" cap="flat" cmpd="sng">
              <a:solidFill>
                <a:schemeClr val="accent4"/>
              </a:solidFill>
              <a:prstDash val="solid"/>
              <a:miter lim="800000"/>
              <a:headEnd type="none" w="sm" len="sm"/>
              <a:tailEnd type="triangle" w="med" len="med"/>
            </a:ln>
          </p:spPr>
        </p:cxnSp>
        <p:cxnSp>
          <p:nvCxnSpPr>
            <p:cNvPr id="1071" name="Google Shape;1071;p18"/>
            <p:cNvCxnSpPr/>
            <p:nvPr/>
          </p:nvCxnSpPr>
          <p:spPr>
            <a:xfrm flipH="1">
              <a:off x="2775783" y="3645848"/>
              <a:ext cx="1194628" cy="676052"/>
            </a:xfrm>
            <a:prstGeom prst="straightConnector1">
              <a:avLst/>
            </a:prstGeom>
            <a:noFill/>
            <a:ln w="12700" cap="flat" cmpd="sng">
              <a:solidFill>
                <a:schemeClr val="accent4"/>
              </a:solidFill>
              <a:prstDash val="solid"/>
              <a:miter lim="800000"/>
              <a:headEnd type="none" w="sm" len="sm"/>
              <a:tailEnd type="triangle" w="med" len="med"/>
            </a:ln>
          </p:spPr>
        </p:cxnSp>
        <p:grpSp>
          <p:nvGrpSpPr>
            <p:cNvPr id="1072" name="Google Shape;1072;p18"/>
            <p:cNvGrpSpPr/>
            <p:nvPr/>
          </p:nvGrpSpPr>
          <p:grpSpPr>
            <a:xfrm>
              <a:off x="395536" y="1269727"/>
              <a:ext cx="2250256" cy="1051543"/>
              <a:chOff x="803640" y="3359316"/>
              <a:chExt cx="2059657" cy="1051543"/>
            </a:xfrm>
          </p:grpSpPr>
          <p:sp>
            <p:nvSpPr>
              <p:cNvPr id="1073" name="Google Shape;1073;p18"/>
              <p:cNvSpPr txBox="1"/>
              <p:nvPr/>
            </p:nvSpPr>
            <p:spPr>
              <a:xfrm>
                <a:off x="803640" y="3579862"/>
                <a:ext cx="2059657" cy="830997"/>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1600">
                    <a:solidFill>
                      <a:srgbClr val="3F3F3F"/>
                    </a:solidFill>
                    <a:latin typeface="Quattrocento Sans"/>
                    <a:ea typeface="Quattrocento Sans"/>
                    <a:cs typeface="Quattrocento Sans"/>
                    <a:sym typeface="Quattrocento Sans"/>
                  </a:rPr>
                  <a:t>You can simply impress your audience and add a unique zing and appeal to your Presentations. </a:t>
                </a:r>
                <a:endParaRPr sz="1600">
                  <a:solidFill>
                    <a:srgbClr val="3F3F3F"/>
                  </a:solidFill>
                  <a:latin typeface="Quattrocento Sans"/>
                  <a:ea typeface="Quattrocento Sans"/>
                  <a:cs typeface="Quattrocento Sans"/>
                  <a:sym typeface="Quattrocento Sans"/>
                </a:endParaRPr>
              </a:p>
            </p:txBody>
          </p:sp>
          <p:sp>
            <p:nvSpPr>
              <p:cNvPr id="1074" name="Google Shape;1074;p18"/>
              <p:cNvSpPr txBox="1"/>
              <p:nvPr/>
            </p:nvSpPr>
            <p:spPr>
              <a:xfrm>
                <a:off x="803640" y="3359316"/>
                <a:ext cx="2059657" cy="284038"/>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1800" b="1">
                    <a:solidFill>
                      <a:srgbClr val="3F3F3F"/>
                    </a:solidFill>
                    <a:latin typeface="Quattrocento Sans"/>
                    <a:ea typeface="Quattrocento Sans"/>
                    <a:cs typeface="Quattrocento Sans"/>
                    <a:sym typeface="Quattrocento Sans"/>
                  </a:rPr>
                  <a:t>Your Text  Here</a:t>
                </a:r>
                <a:endParaRPr sz="1800" b="1">
                  <a:solidFill>
                    <a:srgbClr val="3F3F3F"/>
                  </a:solidFill>
                  <a:latin typeface="Quattrocento Sans"/>
                  <a:ea typeface="Quattrocento Sans"/>
                  <a:cs typeface="Quattrocento Sans"/>
                  <a:sym typeface="Quattrocento Sans"/>
                </a:endParaRPr>
              </a:p>
            </p:txBody>
          </p:sp>
        </p:grpSp>
        <p:grpSp>
          <p:nvGrpSpPr>
            <p:cNvPr id="1075" name="Google Shape;1075;p18"/>
            <p:cNvGrpSpPr/>
            <p:nvPr/>
          </p:nvGrpSpPr>
          <p:grpSpPr>
            <a:xfrm>
              <a:off x="395536" y="2532048"/>
              <a:ext cx="2250256" cy="1051543"/>
              <a:chOff x="803640" y="3359316"/>
              <a:chExt cx="2059657" cy="1051543"/>
            </a:xfrm>
          </p:grpSpPr>
          <p:sp>
            <p:nvSpPr>
              <p:cNvPr id="1076" name="Google Shape;1076;p18"/>
              <p:cNvSpPr txBox="1"/>
              <p:nvPr/>
            </p:nvSpPr>
            <p:spPr>
              <a:xfrm>
                <a:off x="803640" y="3579862"/>
                <a:ext cx="2059657" cy="830997"/>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1600">
                    <a:solidFill>
                      <a:srgbClr val="3F3F3F"/>
                    </a:solidFill>
                    <a:latin typeface="Quattrocento Sans"/>
                    <a:ea typeface="Quattrocento Sans"/>
                    <a:cs typeface="Quattrocento Sans"/>
                    <a:sym typeface="Quattrocento Sans"/>
                  </a:rPr>
                  <a:t>You can simply impress your audience and add a unique zing and appeal to your Presentations. </a:t>
                </a:r>
                <a:endParaRPr sz="1600">
                  <a:solidFill>
                    <a:srgbClr val="3F3F3F"/>
                  </a:solidFill>
                  <a:latin typeface="Quattrocento Sans"/>
                  <a:ea typeface="Quattrocento Sans"/>
                  <a:cs typeface="Quattrocento Sans"/>
                  <a:sym typeface="Quattrocento Sans"/>
                </a:endParaRPr>
              </a:p>
            </p:txBody>
          </p:sp>
          <p:sp>
            <p:nvSpPr>
              <p:cNvPr id="1077" name="Google Shape;1077;p18"/>
              <p:cNvSpPr txBox="1"/>
              <p:nvPr/>
            </p:nvSpPr>
            <p:spPr>
              <a:xfrm>
                <a:off x="803640" y="3359316"/>
                <a:ext cx="2059657" cy="284038"/>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1800" b="1">
                    <a:solidFill>
                      <a:srgbClr val="3F3F3F"/>
                    </a:solidFill>
                    <a:latin typeface="Quattrocento Sans"/>
                    <a:ea typeface="Quattrocento Sans"/>
                    <a:cs typeface="Quattrocento Sans"/>
                    <a:sym typeface="Quattrocento Sans"/>
                  </a:rPr>
                  <a:t>Your Text  Here</a:t>
                </a:r>
                <a:endParaRPr sz="1800" b="1">
                  <a:solidFill>
                    <a:srgbClr val="3F3F3F"/>
                  </a:solidFill>
                  <a:latin typeface="Quattrocento Sans"/>
                  <a:ea typeface="Quattrocento Sans"/>
                  <a:cs typeface="Quattrocento Sans"/>
                  <a:sym typeface="Quattrocento Sans"/>
                </a:endParaRPr>
              </a:p>
            </p:txBody>
          </p:sp>
        </p:grpSp>
        <p:grpSp>
          <p:nvGrpSpPr>
            <p:cNvPr id="1078" name="Google Shape;1078;p18"/>
            <p:cNvGrpSpPr/>
            <p:nvPr/>
          </p:nvGrpSpPr>
          <p:grpSpPr>
            <a:xfrm>
              <a:off x="395536" y="3794369"/>
              <a:ext cx="2250256" cy="1051543"/>
              <a:chOff x="803640" y="3359316"/>
              <a:chExt cx="2059657" cy="1051543"/>
            </a:xfrm>
          </p:grpSpPr>
          <p:sp>
            <p:nvSpPr>
              <p:cNvPr id="1079" name="Google Shape;1079;p18"/>
              <p:cNvSpPr txBox="1"/>
              <p:nvPr/>
            </p:nvSpPr>
            <p:spPr>
              <a:xfrm>
                <a:off x="803640" y="3579862"/>
                <a:ext cx="2059657" cy="830997"/>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1600">
                    <a:solidFill>
                      <a:srgbClr val="3F3F3F"/>
                    </a:solidFill>
                    <a:latin typeface="Quattrocento Sans"/>
                    <a:ea typeface="Quattrocento Sans"/>
                    <a:cs typeface="Quattrocento Sans"/>
                    <a:sym typeface="Quattrocento Sans"/>
                  </a:rPr>
                  <a:t>You can simply impress your audience and add a unique zing and appeal to your Presentations. </a:t>
                </a:r>
                <a:endParaRPr sz="1600">
                  <a:solidFill>
                    <a:srgbClr val="3F3F3F"/>
                  </a:solidFill>
                  <a:latin typeface="Quattrocento Sans"/>
                  <a:ea typeface="Quattrocento Sans"/>
                  <a:cs typeface="Quattrocento Sans"/>
                  <a:sym typeface="Quattrocento Sans"/>
                </a:endParaRPr>
              </a:p>
            </p:txBody>
          </p:sp>
          <p:sp>
            <p:nvSpPr>
              <p:cNvPr id="1080" name="Google Shape;1080;p18"/>
              <p:cNvSpPr txBox="1"/>
              <p:nvPr/>
            </p:nvSpPr>
            <p:spPr>
              <a:xfrm>
                <a:off x="803640" y="3359316"/>
                <a:ext cx="2059657" cy="284038"/>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1800" b="1">
                    <a:solidFill>
                      <a:srgbClr val="3F3F3F"/>
                    </a:solidFill>
                    <a:latin typeface="Quattrocento Sans"/>
                    <a:ea typeface="Quattrocento Sans"/>
                    <a:cs typeface="Quattrocento Sans"/>
                    <a:sym typeface="Quattrocento Sans"/>
                  </a:rPr>
                  <a:t>Your Text  Here</a:t>
                </a:r>
                <a:endParaRPr sz="1800" b="1">
                  <a:solidFill>
                    <a:srgbClr val="3F3F3F"/>
                  </a:solidFill>
                  <a:latin typeface="Quattrocento Sans"/>
                  <a:ea typeface="Quattrocento Sans"/>
                  <a:cs typeface="Quattrocento Sans"/>
                  <a:sym typeface="Quattrocento Sans"/>
                </a:endParaRPr>
              </a:p>
            </p:txBody>
          </p:sp>
        </p:grpSp>
        <p:grpSp>
          <p:nvGrpSpPr>
            <p:cNvPr id="1081" name="Google Shape;1081;p18"/>
            <p:cNvGrpSpPr/>
            <p:nvPr/>
          </p:nvGrpSpPr>
          <p:grpSpPr>
            <a:xfrm>
              <a:off x="6516216" y="1272087"/>
              <a:ext cx="2250256" cy="1051543"/>
              <a:chOff x="803640" y="3359316"/>
              <a:chExt cx="2059657" cy="1051543"/>
            </a:xfrm>
          </p:grpSpPr>
          <p:sp>
            <p:nvSpPr>
              <p:cNvPr id="1082" name="Google Shape;1082;p18"/>
              <p:cNvSpPr txBox="1"/>
              <p:nvPr/>
            </p:nvSpPr>
            <p:spPr>
              <a:xfrm>
                <a:off x="803640" y="3579862"/>
                <a:ext cx="2059657" cy="83099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600">
                    <a:solidFill>
                      <a:srgbClr val="3F3F3F"/>
                    </a:solidFill>
                    <a:latin typeface="Quattrocento Sans"/>
                    <a:ea typeface="Quattrocento Sans"/>
                    <a:cs typeface="Quattrocento Sans"/>
                    <a:sym typeface="Quattrocento Sans"/>
                  </a:rPr>
                  <a:t>You can simply impress your audience and add a unique zing and appeal to your Presentations. </a:t>
                </a:r>
                <a:endParaRPr sz="1600">
                  <a:solidFill>
                    <a:srgbClr val="3F3F3F"/>
                  </a:solidFill>
                  <a:latin typeface="Quattrocento Sans"/>
                  <a:ea typeface="Quattrocento Sans"/>
                  <a:cs typeface="Quattrocento Sans"/>
                  <a:sym typeface="Quattrocento Sans"/>
                </a:endParaRPr>
              </a:p>
            </p:txBody>
          </p:sp>
          <p:sp>
            <p:nvSpPr>
              <p:cNvPr id="1083" name="Google Shape;1083;p18"/>
              <p:cNvSpPr txBox="1"/>
              <p:nvPr/>
            </p:nvSpPr>
            <p:spPr>
              <a:xfrm>
                <a:off x="803640" y="3359316"/>
                <a:ext cx="2059657" cy="284038"/>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800" b="1">
                    <a:solidFill>
                      <a:srgbClr val="3F3F3F"/>
                    </a:solidFill>
                    <a:latin typeface="Quattrocento Sans"/>
                    <a:ea typeface="Quattrocento Sans"/>
                    <a:cs typeface="Quattrocento Sans"/>
                    <a:sym typeface="Quattrocento Sans"/>
                  </a:rPr>
                  <a:t>Your Text  Here</a:t>
                </a:r>
                <a:endParaRPr sz="1800" b="1">
                  <a:solidFill>
                    <a:srgbClr val="3F3F3F"/>
                  </a:solidFill>
                  <a:latin typeface="Quattrocento Sans"/>
                  <a:ea typeface="Quattrocento Sans"/>
                  <a:cs typeface="Quattrocento Sans"/>
                  <a:sym typeface="Quattrocento Sans"/>
                </a:endParaRPr>
              </a:p>
            </p:txBody>
          </p:sp>
        </p:grpSp>
        <p:grpSp>
          <p:nvGrpSpPr>
            <p:cNvPr id="1084" name="Google Shape;1084;p18"/>
            <p:cNvGrpSpPr/>
            <p:nvPr/>
          </p:nvGrpSpPr>
          <p:grpSpPr>
            <a:xfrm>
              <a:off x="6516216" y="2534408"/>
              <a:ext cx="2250256" cy="1051543"/>
              <a:chOff x="803640" y="3359316"/>
              <a:chExt cx="2059657" cy="1051543"/>
            </a:xfrm>
          </p:grpSpPr>
          <p:sp>
            <p:nvSpPr>
              <p:cNvPr id="1085" name="Google Shape;1085;p18"/>
              <p:cNvSpPr txBox="1"/>
              <p:nvPr/>
            </p:nvSpPr>
            <p:spPr>
              <a:xfrm>
                <a:off x="803640" y="3579862"/>
                <a:ext cx="2059657" cy="83099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600">
                    <a:solidFill>
                      <a:srgbClr val="3F3F3F"/>
                    </a:solidFill>
                    <a:latin typeface="Quattrocento Sans"/>
                    <a:ea typeface="Quattrocento Sans"/>
                    <a:cs typeface="Quattrocento Sans"/>
                    <a:sym typeface="Quattrocento Sans"/>
                  </a:rPr>
                  <a:t>You can simply impress your audience and add a unique zing and appeal to your Presentations. </a:t>
                </a:r>
                <a:endParaRPr sz="1600">
                  <a:solidFill>
                    <a:srgbClr val="3F3F3F"/>
                  </a:solidFill>
                  <a:latin typeface="Quattrocento Sans"/>
                  <a:ea typeface="Quattrocento Sans"/>
                  <a:cs typeface="Quattrocento Sans"/>
                  <a:sym typeface="Quattrocento Sans"/>
                </a:endParaRPr>
              </a:p>
            </p:txBody>
          </p:sp>
          <p:sp>
            <p:nvSpPr>
              <p:cNvPr id="1086" name="Google Shape;1086;p18"/>
              <p:cNvSpPr txBox="1"/>
              <p:nvPr/>
            </p:nvSpPr>
            <p:spPr>
              <a:xfrm>
                <a:off x="803640" y="3359316"/>
                <a:ext cx="2059657" cy="284038"/>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800" b="1">
                    <a:solidFill>
                      <a:srgbClr val="3F3F3F"/>
                    </a:solidFill>
                    <a:latin typeface="Quattrocento Sans"/>
                    <a:ea typeface="Quattrocento Sans"/>
                    <a:cs typeface="Quattrocento Sans"/>
                    <a:sym typeface="Quattrocento Sans"/>
                  </a:rPr>
                  <a:t>Your Text  Here</a:t>
                </a:r>
                <a:endParaRPr sz="1800" b="1">
                  <a:solidFill>
                    <a:srgbClr val="3F3F3F"/>
                  </a:solidFill>
                  <a:latin typeface="Quattrocento Sans"/>
                  <a:ea typeface="Quattrocento Sans"/>
                  <a:cs typeface="Quattrocento Sans"/>
                  <a:sym typeface="Quattrocento Sans"/>
                </a:endParaRPr>
              </a:p>
            </p:txBody>
          </p:sp>
        </p:grpSp>
        <p:grpSp>
          <p:nvGrpSpPr>
            <p:cNvPr id="1087" name="Google Shape;1087;p18"/>
            <p:cNvGrpSpPr/>
            <p:nvPr/>
          </p:nvGrpSpPr>
          <p:grpSpPr>
            <a:xfrm>
              <a:off x="6516216" y="3796729"/>
              <a:ext cx="2250256" cy="1051543"/>
              <a:chOff x="803640" y="3359316"/>
              <a:chExt cx="2059657" cy="1051543"/>
            </a:xfrm>
          </p:grpSpPr>
          <p:sp>
            <p:nvSpPr>
              <p:cNvPr id="1088" name="Google Shape;1088;p18"/>
              <p:cNvSpPr txBox="1"/>
              <p:nvPr/>
            </p:nvSpPr>
            <p:spPr>
              <a:xfrm>
                <a:off x="803640" y="3579862"/>
                <a:ext cx="2059657" cy="83099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600">
                    <a:solidFill>
                      <a:srgbClr val="3F3F3F"/>
                    </a:solidFill>
                    <a:latin typeface="Quattrocento Sans"/>
                    <a:ea typeface="Quattrocento Sans"/>
                    <a:cs typeface="Quattrocento Sans"/>
                    <a:sym typeface="Quattrocento Sans"/>
                  </a:rPr>
                  <a:t>You can simply impress your audience and add a unique zing and appeal to your Presentations. </a:t>
                </a:r>
                <a:endParaRPr sz="1600">
                  <a:solidFill>
                    <a:srgbClr val="3F3F3F"/>
                  </a:solidFill>
                  <a:latin typeface="Quattrocento Sans"/>
                  <a:ea typeface="Quattrocento Sans"/>
                  <a:cs typeface="Quattrocento Sans"/>
                  <a:sym typeface="Quattrocento Sans"/>
                </a:endParaRPr>
              </a:p>
            </p:txBody>
          </p:sp>
          <p:sp>
            <p:nvSpPr>
              <p:cNvPr id="1089" name="Google Shape;1089;p18"/>
              <p:cNvSpPr txBox="1"/>
              <p:nvPr/>
            </p:nvSpPr>
            <p:spPr>
              <a:xfrm>
                <a:off x="803640" y="3359316"/>
                <a:ext cx="2059657" cy="284038"/>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800" b="1">
                    <a:solidFill>
                      <a:srgbClr val="3F3F3F"/>
                    </a:solidFill>
                    <a:latin typeface="Quattrocento Sans"/>
                    <a:ea typeface="Quattrocento Sans"/>
                    <a:cs typeface="Quattrocento Sans"/>
                    <a:sym typeface="Quattrocento Sans"/>
                  </a:rPr>
                  <a:t>Your Text  Here</a:t>
                </a:r>
                <a:endParaRPr sz="1800" b="1">
                  <a:solidFill>
                    <a:srgbClr val="3F3F3F"/>
                  </a:solidFill>
                  <a:latin typeface="Quattrocento Sans"/>
                  <a:ea typeface="Quattrocento Sans"/>
                  <a:cs typeface="Quattrocento Sans"/>
                  <a:sym typeface="Quattrocento Sans"/>
                </a:endParaRPr>
              </a:p>
            </p:txBody>
          </p:sp>
        </p:grpSp>
      </p:grpSp>
      <p:sp>
        <p:nvSpPr>
          <p:cNvPr id="1090" name="Google Shape;1090;p18"/>
          <p:cNvSpPr txBox="1"/>
          <p:nvPr/>
        </p:nvSpPr>
        <p:spPr>
          <a:xfrm>
            <a:off x="547897" y="290753"/>
            <a:ext cx="8053095" cy="67710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400" b="1">
                <a:solidFill>
                  <a:schemeClr val="dk1"/>
                </a:solidFill>
                <a:latin typeface="Century Gothic"/>
                <a:ea typeface="Century Gothic"/>
                <a:cs typeface="Century Gothic"/>
                <a:sym typeface="Century Gothic"/>
              </a:rPr>
              <a:t>Click to enter the title content</a:t>
            </a:r>
            <a:endParaRPr sz="4400" b="1">
              <a:solidFill>
                <a:schemeClr val="dk1"/>
              </a:solidFill>
              <a:latin typeface="Century Gothic"/>
              <a:ea typeface="Century Gothic"/>
              <a:cs typeface="Century Gothic"/>
              <a:sym typeface="Century Gothic"/>
            </a:endParaRPr>
          </a:p>
        </p:txBody>
      </p:sp>
      <p:sp>
        <p:nvSpPr>
          <p:cNvPr id="1091" name="Google Shape;1091;p18"/>
          <p:cNvSpPr txBox="1"/>
          <p:nvPr/>
        </p:nvSpPr>
        <p:spPr>
          <a:xfrm>
            <a:off x="11825055" y="6467171"/>
            <a:ext cx="35073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400" b="1">
                <a:solidFill>
                  <a:srgbClr val="888888"/>
                </a:solidFill>
                <a:latin typeface="Quattrocento Sans"/>
                <a:ea typeface="Quattrocento Sans"/>
                <a:cs typeface="Quattrocento Sans"/>
                <a:sym typeface="Quattrocento Sans"/>
              </a:rPr>
              <a:t>18</a:t>
            </a:fld>
            <a:endParaRPr sz="1400" b="1">
              <a:solidFill>
                <a:srgbClr val="888888"/>
              </a:solidFill>
              <a:latin typeface="Quattrocento Sans"/>
              <a:ea typeface="Quattrocento Sans"/>
              <a:cs typeface="Quattrocento Sans"/>
              <a:sym typeface="Quattrocento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95"/>
        <p:cNvGrpSpPr/>
        <p:nvPr/>
      </p:nvGrpSpPr>
      <p:grpSpPr>
        <a:xfrm>
          <a:off x="0" y="0"/>
          <a:ext cx="0" cy="0"/>
          <a:chOff x="0" y="0"/>
          <a:chExt cx="0" cy="0"/>
        </a:xfrm>
      </p:grpSpPr>
      <p:grpSp>
        <p:nvGrpSpPr>
          <p:cNvPr id="1096" name="Google Shape;1096;p19"/>
          <p:cNvGrpSpPr/>
          <p:nvPr/>
        </p:nvGrpSpPr>
        <p:grpSpPr>
          <a:xfrm>
            <a:off x="6182069" y="1735595"/>
            <a:ext cx="3272339" cy="5131832"/>
            <a:chOff x="4749196" y="1734794"/>
            <a:chExt cx="3272339" cy="5131832"/>
          </a:xfrm>
        </p:grpSpPr>
        <p:sp>
          <p:nvSpPr>
            <p:cNvPr id="1097" name="Google Shape;1097;p19"/>
            <p:cNvSpPr/>
            <p:nvPr/>
          </p:nvSpPr>
          <p:spPr>
            <a:xfrm>
              <a:off x="4918656" y="3493000"/>
              <a:ext cx="2053003" cy="2074430"/>
            </a:xfrm>
            <a:custGeom>
              <a:avLst/>
              <a:gdLst/>
              <a:ahLst/>
              <a:cxnLst/>
              <a:rect l="l" t="t" r="r" b="b"/>
              <a:pathLst>
                <a:path w="303" h="307" extrusionOk="0">
                  <a:moveTo>
                    <a:pt x="12" y="13"/>
                  </a:moveTo>
                  <a:cubicBezTo>
                    <a:pt x="12" y="13"/>
                    <a:pt x="12" y="13"/>
                    <a:pt x="12" y="13"/>
                  </a:cubicBezTo>
                  <a:cubicBezTo>
                    <a:pt x="0" y="26"/>
                    <a:pt x="0" y="47"/>
                    <a:pt x="13" y="60"/>
                  </a:cubicBezTo>
                  <a:cubicBezTo>
                    <a:pt x="244" y="294"/>
                    <a:pt x="244" y="294"/>
                    <a:pt x="244" y="294"/>
                  </a:cubicBezTo>
                  <a:cubicBezTo>
                    <a:pt x="257" y="307"/>
                    <a:pt x="278" y="307"/>
                    <a:pt x="291" y="294"/>
                  </a:cubicBezTo>
                  <a:cubicBezTo>
                    <a:pt x="291" y="294"/>
                    <a:pt x="291" y="294"/>
                    <a:pt x="291" y="294"/>
                  </a:cubicBezTo>
                  <a:cubicBezTo>
                    <a:pt x="303" y="281"/>
                    <a:pt x="303" y="261"/>
                    <a:pt x="290" y="248"/>
                  </a:cubicBezTo>
                  <a:cubicBezTo>
                    <a:pt x="59" y="13"/>
                    <a:pt x="59" y="13"/>
                    <a:pt x="59" y="13"/>
                  </a:cubicBezTo>
                  <a:cubicBezTo>
                    <a:pt x="46" y="0"/>
                    <a:pt x="25" y="1"/>
                    <a:pt x="12" y="13"/>
                  </a:cubicBezTo>
                  <a:close/>
                </a:path>
              </a:pathLst>
            </a:custGeom>
            <a:solidFill>
              <a:srgbClr val="FFD7B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98" name="Google Shape;1098;p19"/>
            <p:cNvSpPr/>
            <p:nvPr/>
          </p:nvSpPr>
          <p:spPr>
            <a:xfrm>
              <a:off x="5534168" y="4161102"/>
              <a:ext cx="2243890" cy="2514636"/>
            </a:xfrm>
            <a:custGeom>
              <a:avLst/>
              <a:gdLst/>
              <a:ahLst/>
              <a:cxnLst/>
              <a:rect l="l" t="t" r="r" b="b"/>
              <a:pathLst>
                <a:path w="1152" h="1291" extrusionOk="0">
                  <a:moveTo>
                    <a:pt x="1152" y="1170"/>
                  </a:moveTo>
                  <a:lnTo>
                    <a:pt x="533" y="1291"/>
                  </a:lnTo>
                  <a:lnTo>
                    <a:pt x="435" y="805"/>
                  </a:lnTo>
                  <a:lnTo>
                    <a:pt x="0" y="177"/>
                  </a:lnTo>
                  <a:lnTo>
                    <a:pt x="922" y="0"/>
                  </a:lnTo>
                  <a:lnTo>
                    <a:pt x="1152" y="1170"/>
                  </a:lnTo>
                  <a:close/>
                </a:path>
              </a:pathLst>
            </a:custGeom>
            <a:solidFill>
              <a:srgbClr val="FFD7B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099" name="Google Shape;1099;p19"/>
            <p:cNvSpPr/>
            <p:nvPr/>
          </p:nvSpPr>
          <p:spPr>
            <a:xfrm>
              <a:off x="4938134" y="4207850"/>
              <a:ext cx="2053003" cy="2076377"/>
            </a:xfrm>
            <a:custGeom>
              <a:avLst/>
              <a:gdLst/>
              <a:ahLst/>
              <a:cxnLst/>
              <a:rect l="l" t="t" r="r" b="b"/>
              <a:pathLst>
                <a:path w="303" h="307" extrusionOk="0">
                  <a:moveTo>
                    <a:pt x="13" y="13"/>
                  </a:moveTo>
                  <a:cubicBezTo>
                    <a:pt x="13" y="13"/>
                    <a:pt x="13" y="13"/>
                    <a:pt x="13" y="13"/>
                  </a:cubicBezTo>
                  <a:cubicBezTo>
                    <a:pt x="0" y="26"/>
                    <a:pt x="0" y="46"/>
                    <a:pt x="13" y="59"/>
                  </a:cubicBezTo>
                  <a:cubicBezTo>
                    <a:pt x="244" y="294"/>
                    <a:pt x="244" y="294"/>
                    <a:pt x="244" y="294"/>
                  </a:cubicBezTo>
                  <a:cubicBezTo>
                    <a:pt x="257" y="307"/>
                    <a:pt x="278" y="306"/>
                    <a:pt x="291" y="294"/>
                  </a:cubicBezTo>
                  <a:cubicBezTo>
                    <a:pt x="291" y="294"/>
                    <a:pt x="291" y="294"/>
                    <a:pt x="291" y="294"/>
                  </a:cubicBezTo>
                  <a:cubicBezTo>
                    <a:pt x="303" y="281"/>
                    <a:pt x="303" y="260"/>
                    <a:pt x="291" y="247"/>
                  </a:cubicBezTo>
                  <a:cubicBezTo>
                    <a:pt x="59" y="13"/>
                    <a:pt x="59" y="13"/>
                    <a:pt x="59" y="13"/>
                  </a:cubicBezTo>
                  <a:cubicBezTo>
                    <a:pt x="46" y="0"/>
                    <a:pt x="25" y="0"/>
                    <a:pt x="13" y="13"/>
                  </a:cubicBezTo>
                  <a:close/>
                </a:path>
              </a:pathLst>
            </a:custGeom>
            <a:solidFill>
              <a:srgbClr val="FFD7B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00" name="Google Shape;1100;p19"/>
            <p:cNvSpPr/>
            <p:nvPr/>
          </p:nvSpPr>
          <p:spPr>
            <a:xfrm>
              <a:off x="4768674" y="2620376"/>
              <a:ext cx="2000413" cy="2014047"/>
            </a:xfrm>
            <a:custGeom>
              <a:avLst/>
              <a:gdLst/>
              <a:ahLst/>
              <a:cxnLst/>
              <a:rect l="l" t="t" r="r" b="b"/>
              <a:pathLst>
                <a:path w="295" h="298" extrusionOk="0">
                  <a:moveTo>
                    <a:pt x="13" y="13"/>
                  </a:moveTo>
                  <a:cubicBezTo>
                    <a:pt x="13" y="13"/>
                    <a:pt x="13" y="13"/>
                    <a:pt x="13" y="13"/>
                  </a:cubicBezTo>
                  <a:cubicBezTo>
                    <a:pt x="0" y="26"/>
                    <a:pt x="0" y="47"/>
                    <a:pt x="13" y="59"/>
                  </a:cubicBezTo>
                  <a:cubicBezTo>
                    <a:pt x="236" y="285"/>
                    <a:pt x="236" y="285"/>
                    <a:pt x="236" y="285"/>
                  </a:cubicBezTo>
                  <a:cubicBezTo>
                    <a:pt x="249" y="298"/>
                    <a:pt x="270" y="298"/>
                    <a:pt x="282" y="285"/>
                  </a:cubicBezTo>
                  <a:cubicBezTo>
                    <a:pt x="282" y="285"/>
                    <a:pt x="282" y="285"/>
                    <a:pt x="282" y="285"/>
                  </a:cubicBezTo>
                  <a:cubicBezTo>
                    <a:pt x="295" y="272"/>
                    <a:pt x="295" y="252"/>
                    <a:pt x="282" y="239"/>
                  </a:cubicBezTo>
                  <a:cubicBezTo>
                    <a:pt x="59" y="13"/>
                    <a:pt x="59" y="13"/>
                    <a:pt x="59" y="13"/>
                  </a:cubicBezTo>
                  <a:cubicBezTo>
                    <a:pt x="46" y="0"/>
                    <a:pt x="25" y="0"/>
                    <a:pt x="13" y="13"/>
                  </a:cubicBezTo>
                  <a:close/>
                </a:path>
              </a:pathLst>
            </a:custGeom>
            <a:solidFill>
              <a:srgbClr val="FFD7B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01" name="Google Shape;1101;p19"/>
            <p:cNvSpPr/>
            <p:nvPr/>
          </p:nvSpPr>
          <p:spPr>
            <a:xfrm>
              <a:off x="5941262" y="1788656"/>
              <a:ext cx="623303" cy="60383"/>
            </a:xfrm>
            <a:custGeom>
              <a:avLst/>
              <a:gdLst/>
              <a:ahLst/>
              <a:cxnLst/>
              <a:rect l="l" t="t" r="r" b="b"/>
              <a:pathLst>
                <a:path w="92" h="9" extrusionOk="0">
                  <a:moveTo>
                    <a:pt x="88" y="0"/>
                  </a:moveTo>
                  <a:cubicBezTo>
                    <a:pt x="4" y="0"/>
                    <a:pt x="4" y="0"/>
                    <a:pt x="4" y="0"/>
                  </a:cubicBezTo>
                  <a:cubicBezTo>
                    <a:pt x="2" y="0"/>
                    <a:pt x="0" y="2"/>
                    <a:pt x="0" y="5"/>
                  </a:cubicBezTo>
                  <a:cubicBezTo>
                    <a:pt x="0" y="5"/>
                    <a:pt x="0" y="5"/>
                    <a:pt x="0" y="5"/>
                  </a:cubicBezTo>
                  <a:cubicBezTo>
                    <a:pt x="0" y="7"/>
                    <a:pt x="2" y="9"/>
                    <a:pt x="4" y="9"/>
                  </a:cubicBezTo>
                  <a:cubicBezTo>
                    <a:pt x="88" y="9"/>
                    <a:pt x="88" y="9"/>
                    <a:pt x="88" y="9"/>
                  </a:cubicBezTo>
                  <a:cubicBezTo>
                    <a:pt x="90" y="9"/>
                    <a:pt x="92" y="7"/>
                    <a:pt x="92" y="5"/>
                  </a:cubicBezTo>
                  <a:cubicBezTo>
                    <a:pt x="92" y="5"/>
                    <a:pt x="92" y="5"/>
                    <a:pt x="92" y="5"/>
                  </a:cubicBezTo>
                  <a:cubicBezTo>
                    <a:pt x="92" y="2"/>
                    <a:pt x="90" y="0"/>
                    <a:pt x="88" y="0"/>
                  </a:cubicBezTo>
                  <a:close/>
                </a:path>
              </a:pathLst>
            </a:custGeom>
            <a:solidFill>
              <a:srgbClr val="967D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02" name="Google Shape;1102;p19"/>
            <p:cNvSpPr/>
            <p:nvPr/>
          </p:nvSpPr>
          <p:spPr>
            <a:xfrm>
              <a:off x="6159418" y="5115534"/>
              <a:ext cx="188939" cy="188939"/>
            </a:xfrm>
            <a:prstGeom prst="ellipse">
              <a:avLst/>
            </a:prstGeom>
            <a:solidFill>
              <a:srgbClr val="967D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03" name="Google Shape;1103;p19"/>
            <p:cNvSpPr/>
            <p:nvPr/>
          </p:nvSpPr>
          <p:spPr>
            <a:xfrm>
              <a:off x="6340565" y="6048541"/>
              <a:ext cx="1680970" cy="818085"/>
            </a:xfrm>
            <a:custGeom>
              <a:avLst/>
              <a:gdLst/>
              <a:ahLst/>
              <a:cxnLst/>
              <a:rect l="l" t="t" r="r" b="b"/>
              <a:pathLst>
                <a:path w="863" h="420" extrusionOk="0">
                  <a:moveTo>
                    <a:pt x="783" y="0"/>
                  </a:moveTo>
                  <a:lnTo>
                    <a:pt x="0" y="152"/>
                  </a:lnTo>
                  <a:lnTo>
                    <a:pt x="53" y="420"/>
                  </a:lnTo>
                  <a:lnTo>
                    <a:pt x="863" y="420"/>
                  </a:lnTo>
                  <a:lnTo>
                    <a:pt x="783" y="0"/>
                  </a:lnTo>
                  <a:close/>
                </a:path>
              </a:pathLst>
            </a:custGeom>
            <a:solidFill>
              <a:srgbClr val="59595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04" name="Google Shape;1104;p19"/>
            <p:cNvSpPr/>
            <p:nvPr/>
          </p:nvSpPr>
          <p:spPr>
            <a:xfrm>
              <a:off x="7072946" y="3337174"/>
              <a:ext cx="617460" cy="2216620"/>
            </a:xfrm>
            <a:custGeom>
              <a:avLst/>
              <a:gdLst/>
              <a:ahLst/>
              <a:cxnLst/>
              <a:rect l="l" t="t" r="r" b="b"/>
              <a:pathLst>
                <a:path w="91" h="328" extrusionOk="0">
                  <a:moveTo>
                    <a:pt x="55" y="323"/>
                  </a:moveTo>
                  <a:cubicBezTo>
                    <a:pt x="32" y="328"/>
                    <a:pt x="32" y="328"/>
                    <a:pt x="32" y="328"/>
                  </a:cubicBezTo>
                  <a:cubicBezTo>
                    <a:pt x="29" y="299"/>
                    <a:pt x="29" y="299"/>
                    <a:pt x="29" y="299"/>
                  </a:cubicBezTo>
                  <a:cubicBezTo>
                    <a:pt x="5" y="70"/>
                    <a:pt x="5" y="70"/>
                    <a:pt x="5" y="70"/>
                  </a:cubicBezTo>
                  <a:cubicBezTo>
                    <a:pt x="0" y="31"/>
                    <a:pt x="20" y="15"/>
                    <a:pt x="44" y="8"/>
                  </a:cubicBezTo>
                  <a:cubicBezTo>
                    <a:pt x="56" y="3"/>
                    <a:pt x="60" y="0"/>
                    <a:pt x="61" y="12"/>
                  </a:cubicBezTo>
                  <a:cubicBezTo>
                    <a:pt x="89" y="275"/>
                    <a:pt x="89" y="275"/>
                    <a:pt x="89" y="275"/>
                  </a:cubicBezTo>
                  <a:cubicBezTo>
                    <a:pt x="91" y="297"/>
                    <a:pt x="76" y="319"/>
                    <a:pt x="55" y="323"/>
                  </a:cubicBezTo>
                  <a:close/>
                </a:path>
              </a:pathLst>
            </a:custGeom>
            <a:solidFill>
              <a:srgbClr val="FFD7B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05" name="Google Shape;1105;p19"/>
            <p:cNvSpPr/>
            <p:nvPr/>
          </p:nvSpPr>
          <p:spPr>
            <a:xfrm>
              <a:off x="7392388" y="3343017"/>
              <a:ext cx="128556" cy="379826"/>
            </a:xfrm>
            <a:custGeom>
              <a:avLst/>
              <a:gdLst/>
              <a:ahLst/>
              <a:cxnLst/>
              <a:rect l="l" t="t" r="r" b="b"/>
              <a:pathLst>
                <a:path w="19" h="56" extrusionOk="0">
                  <a:moveTo>
                    <a:pt x="3" y="5"/>
                  </a:moveTo>
                  <a:cubicBezTo>
                    <a:pt x="11" y="3"/>
                    <a:pt x="13" y="0"/>
                    <a:pt x="13" y="8"/>
                  </a:cubicBezTo>
                  <a:cubicBezTo>
                    <a:pt x="19" y="56"/>
                    <a:pt x="19" y="56"/>
                    <a:pt x="19" y="56"/>
                  </a:cubicBezTo>
                  <a:cubicBezTo>
                    <a:pt x="0" y="54"/>
                    <a:pt x="1" y="24"/>
                    <a:pt x="3" y="5"/>
                  </a:cubicBezTo>
                  <a:close/>
                </a:path>
              </a:pathLst>
            </a:custGeom>
            <a:solidFill>
              <a:srgbClr val="FFE9D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06" name="Google Shape;1106;p19"/>
            <p:cNvSpPr/>
            <p:nvPr/>
          </p:nvSpPr>
          <p:spPr>
            <a:xfrm>
              <a:off x="7012564" y="6048541"/>
              <a:ext cx="1008971" cy="818085"/>
            </a:xfrm>
            <a:custGeom>
              <a:avLst/>
              <a:gdLst/>
              <a:ahLst/>
              <a:cxnLst/>
              <a:rect l="l" t="t" r="r" b="b"/>
              <a:pathLst>
                <a:path w="149" h="121" extrusionOk="0">
                  <a:moveTo>
                    <a:pt x="25" y="121"/>
                  </a:moveTo>
                  <a:cubicBezTo>
                    <a:pt x="149" y="121"/>
                    <a:pt x="149" y="121"/>
                    <a:pt x="149" y="121"/>
                  </a:cubicBezTo>
                  <a:cubicBezTo>
                    <a:pt x="126" y="0"/>
                    <a:pt x="126" y="0"/>
                    <a:pt x="126" y="0"/>
                  </a:cubicBezTo>
                  <a:cubicBezTo>
                    <a:pt x="0" y="24"/>
                    <a:pt x="0" y="24"/>
                    <a:pt x="0" y="24"/>
                  </a:cubicBezTo>
                  <a:cubicBezTo>
                    <a:pt x="7" y="49"/>
                    <a:pt x="17" y="89"/>
                    <a:pt x="25" y="121"/>
                  </a:cubicBezTo>
                  <a:close/>
                </a:path>
              </a:pathLst>
            </a:custGeom>
            <a:solidFill>
              <a:srgbClr val="D2C6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07" name="Google Shape;1107;p19"/>
            <p:cNvSpPr/>
            <p:nvPr/>
          </p:nvSpPr>
          <p:spPr>
            <a:xfrm>
              <a:off x="5290691" y="1734794"/>
              <a:ext cx="1998393" cy="3719335"/>
            </a:xfrm>
            <a:custGeom>
              <a:avLst/>
              <a:gdLst/>
              <a:ahLst/>
              <a:cxnLst/>
              <a:rect l="l" t="t" r="r" b="b"/>
              <a:pathLst>
                <a:path w="1012" h="1881" extrusionOk="0">
                  <a:moveTo>
                    <a:pt x="1012" y="1801"/>
                  </a:moveTo>
                  <a:cubicBezTo>
                    <a:pt x="1012" y="1845"/>
                    <a:pt x="982" y="1881"/>
                    <a:pt x="945" y="1881"/>
                  </a:cubicBezTo>
                  <a:cubicBezTo>
                    <a:pt x="67" y="1881"/>
                    <a:pt x="67" y="1881"/>
                    <a:pt x="67" y="1881"/>
                  </a:cubicBezTo>
                  <a:cubicBezTo>
                    <a:pt x="30" y="1881"/>
                    <a:pt x="0" y="1845"/>
                    <a:pt x="0" y="1801"/>
                  </a:cubicBezTo>
                  <a:cubicBezTo>
                    <a:pt x="0" y="80"/>
                    <a:pt x="0" y="80"/>
                    <a:pt x="0" y="80"/>
                  </a:cubicBezTo>
                  <a:cubicBezTo>
                    <a:pt x="0" y="36"/>
                    <a:pt x="30" y="0"/>
                    <a:pt x="67" y="0"/>
                  </a:cubicBezTo>
                  <a:cubicBezTo>
                    <a:pt x="945" y="0"/>
                    <a:pt x="945" y="0"/>
                    <a:pt x="945" y="0"/>
                  </a:cubicBezTo>
                  <a:cubicBezTo>
                    <a:pt x="982" y="0"/>
                    <a:pt x="1012" y="36"/>
                    <a:pt x="1012" y="80"/>
                  </a:cubicBezTo>
                  <a:lnTo>
                    <a:pt x="1012" y="1801"/>
                  </a:lnTo>
                  <a:close/>
                </a:path>
              </a:pathLst>
            </a:custGeom>
            <a:solidFill>
              <a:srgbClr val="3F3F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08" name="Google Shape;1108;p19"/>
            <p:cNvSpPr/>
            <p:nvPr/>
          </p:nvSpPr>
          <p:spPr>
            <a:xfrm>
              <a:off x="5387833" y="2046164"/>
              <a:ext cx="1814676" cy="2924477"/>
            </a:xfrm>
            <a:prstGeom prst="rect">
              <a:avLst/>
            </a:prstGeom>
            <a:solidFill>
              <a:srgbClr val="D2C6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09" name="Google Shape;1109;p19"/>
            <p:cNvSpPr/>
            <p:nvPr/>
          </p:nvSpPr>
          <p:spPr>
            <a:xfrm>
              <a:off x="5387833" y="2046164"/>
              <a:ext cx="1814676" cy="2924477"/>
            </a:xfrm>
            <a:custGeom>
              <a:avLst/>
              <a:gdLst/>
              <a:ahLst/>
              <a:cxnLst/>
              <a:rect l="l" t="t" r="r" b="b"/>
              <a:pathLst>
                <a:path w="968" h="1560" extrusionOk="0">
                  <a:moveTo>
                    <a:pt x="968" y="0"/>
                  </a:moveTo>
                  <a:lnTo>
                    <a:pt x="0" y="0"/>
                  </a:lnTo>
                  <a:lnTo>
                    <a:pt x="0" y="1560"/>
                  </a:lnTo>
                  <a:lnTo>
                    <a:pt x="968" y="0"/>
                  </a:lnTo>
                  <a:close/>
                </a:path>
              </a:pathLst>
            </a:custGeom>
            <a:solidFill>
              <a:schemeClr val="l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10" name="Google Shape;1110;p19"/>
            <p:cNvSpPr/>
            <p:nvPr/>
          </p:nvSpPr>
          <p:spPr>
            <a:xfrm>
              <a:off x="6118952" y="5028755"/>
              <a:ext cx="356186" cy="356186"/>
            </a:xfrm>
            <a:prstGeom prst="ellipse">
              <a:avLst/>
            </a:prstGeom>
            <a:solidFill>
              <a:schemeClr val="l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11" name="Google Shape;1111;p19"/>
            <p:cNvSpPr/>
            <p:nvPr/>
          </p:nvSpPr>
          <p:spPr>
            <a:xfrm>
              <a:off x="6157776" y="1881561"/>
              <a:ext cx="318693" cy="33744"/>
            </a:xfrm>
            <a:custGeom>
              <a:avLst/>
              <a:gdLst/>
              <a:ahLst/>
              <a:cxnLst/>
              <a:rect l="l" t="t" r="r" b="b"/>
              <a:pathLst>
                <a:path w="161" h="17" extrusionOk="0">
                  <a:moveTo>
                    <a:pt x="161" y="8"/>
                  </a:moveTo>
                  <a:cubicBezTo>
                    <a:pt x="161" y="13"/>
                    <a:pt x="157" y="17"/>
                    <a:pt x="152" y="17"/>
                  </a:cubicBezTo>
                  <a:cubicBezTo>
                    <a:pt x="8" y="17"/>
                    <a:pt x="8" y="17"/>
                    <a:pt x="8" y="17"/>
                  </a:cubicBezTo>
                  <a:cubicBezTo>
                    <a:pt x="3" y="17"/>
                    <a:pt x="0" y="13"/>
                    <a:pt x="0" y="8"/>
                  </a:cubicBezTo>
                  <a:cubicBezTo>
                    <a:pt x="0" y="8"/>
                    <a:pt x="0" y="8"/>
                    <a:pt x="0" y="8"/>
                  </a:cubicBezTo>
                  <a:cubicBezTo>
                    <a:pt x="0" y="4"/>
                    <a:pt x="3" y="0"/>
                    <a:pt x="8" y="0"/>
                  </a:cubicBezTo>
                  <a:cubicBezTo>
                    <a:pt x="152" y="0"/>
                    <a:pt x="152" y="0"/>
                    <a:pt x="152" y="0"/>
                  </a:cubicBezTo>
                  <a:cubicBezTo>
                    <a:pt x="157" y="0"/>
                    <a:pt x="161" y="4"/>
                    <a:pt x="161" y="8"/>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12" name="Google Shape;1112;p19"/>
            <p:cNvSpPr/>
            <p:nvPr/>
          </p:nvSpPr>
          <p:spPr>
            <a:xfrm>
              <a:off x="5466568" y="2188639"/>
              <a:ext cx="1130423" cy="1004820"/>
            </a:xfrm>
            <a:prstGeom prst="rect">
              <a:avLst/>
            </a:pr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13" name="Google Shape;1113;p19"/>
            <p:cNvSpPr/>
            <p:nvPr/>
          </p:nvSpPr>
          <p:spPr>
            <a:xfrm>
              <a:off x="5466568" y="3753984"/>
              <a:ext cx="1659079" cy="1004820"/>
            </a:xfrm>
            <a:prstGeom prst="rect">
              <a:avLst/>
            </a:pr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14" name="Google Shape;1114;p19"/>
            <p:cNvSpPr/>
            <p:nvPr/>
          </p:nvSpPr>
          <p:spPr>
            <a:xfrm>
              <a:off x="5466568" y="3232827"/>
              <a:ext cx="466792" cy="481789"/>
            </a:xfrm>
            <a:prstGeom prst="rect">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15" name="Google Shape;1115;p19"/>
            <p:cNvSpPr/>
            <p:nvPr/>
          </p:nvSpPr>
          <p:spPr>
            <a:xfrm>
              <a:off x="5980227" y="3232827"/>
              <a:ext cx="1145421" cy="481789"/>
            </a:xfrm>
            <a:prstGeom prst="rect">
              <a:avLst/>
            </a:pr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16" name="Google Shape;1116;p19"/>
            <p:cNvSpPr/>
            <p:nvPr/>
          </p:nvSpPr>
          <p:spPr>
            <a:xfrm>
              <a:off x="4790100" y="4059815"/>
              <a:ext cx="784972" cy="777181"/>
            </a:xfrm>
            <a:custGeom>
              <a:avLst/>
              <a:gdLst/>
              <a:ahLst/>
              <a:cxnLst/>
              <a:rect l="l" t="t" r="r" b="b"/>
              <a:pathLst>
                <a:path w="116" h="115" extrusionOk="0">
                  <a:moveTo>
                    <a:pt x="13" y="13"/>
                  </a:moveTo>
                  <a:cubicBezTo>
                    <a:pt x="13" y="13"/>
                    <a:pt x="13" y="13"/>
                    <a:pt x="13" y="13"/>
                  </a:cubicBezTo>
                  <a:cubicBezTo>
                    <a:pt x="0" y="26"/>
                    <a:pt x="0" y="47"/>
                    <a:pt x="13" y="60"/>
                  </a:cubicBezTo>
                  <a:cubicBezTo>
                    <a:pt x="57" y="103"/>
                    <a:pt x="57" y="103"/>
                    <a:pt x="57" y="103"/>
                  </a:cubicBezTo>
                  <a:cubicBezTo>
                    <a:pt x="69" y="115"/>
                    <a:pt x="90" y="115"/>
                    <a:pt x="103" y="102"/>
                  </a:cubicBezTo>
                  <a:cubicBezTo>
                    <a:pt x="103" y="102"/>
                    <a:pt x="103" y="102"/>
                    <a:pt x="103" y="102"/>
                  </a:cubicBezTo>
                  <a:cubicBezTo>
                    <a:pt x="116" y="90"/>
                    <a:pt x="116" y="69"/>
                    <a:pt x="103" y="56"/>
                  </a:cubicBezTo>
                  <a:cubicBezTo>
                    <a:pt x="59" y="13"/>
                    <a:pt x="59" y="13"/>
                    <a:pt x="59" y="13"/>
                  </a:cubicBezTo>
                  <a:cubicBezTo>
                    <a:pt x="46" y="0"/>
                    <a:pt x="26" y="0"/>
                    <a:pt x="13" y="13"/>
                  </a:cubicBezTo>
                  <a:close/>
                </a:path>
              </a:pathLst>
            </a:custGeom>
            <a:solidFill>
              <a:srgbClr val="FFD7B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17" name="Google Shape;1117;p19"/>
            <p:cNvSpPr/>
            <p:nvPr/>
          </p:nvSpPr>
          <p:spPr>
            <a:xfrm>
              <a:off x="4749196" y="3329383"/>
              <a:ext cx="738225" cy="738225"/>
            </a:xfrm>
            <a:custGeom>
              <a:avLst/>
              <a:gdLst/>
              <a:ahLst/>
              <a:cxnLst/>
              <a:rect l="l" t="t" r="r" b="b"/>
              <a:pathLst>
                <a:path w="109" h="109" extrusionOk="0">
                  <a:moveTo>
                    <a:pt x="13" y="13"/>
                  </a:moveTo>
                  <a:cubicBezTo>
                    <a:pt x="13" y="13"/>
                    <a:pt x="13" y="13"/>
                    <a:pt x="13" y="13"/>
                  </a:cubicBezTo>
                  <a:cubicBezTo>
                    <a:pt x="0" y="26"/>
                    <a:pt x="0" y="46"/>
                    <a:pt x="13" y="59"/>
                  </a:cubicBezTo>
                  <a:cubicBezTo>
                    <a:pt x="50" y="96"/>
                    <a:pt x="50" y="96"/>
                    <a:pt x="50" y="96"/>
                  </a:cubicBezTo>
                  <a:cubicBezTo>
                    <a:pt x="63" y="109"/>
                    <a:pt x="84" y="108"/>
                    <a:pt x="96" y="96"/>
                  </a:cubicBezTo>
                  <a:cubicBezTo>
                    <a:pt x="96" y="96"/>
                    <a:pt x="96" y="96"/>
                    <a:pt x="96" y="96"/>
                  </a:cubicBezTo>
                  <a:cubicBezTo>
                    <a:pt x="109" y="83"/>
                    <a:pt x="109" y="62"/>
                    <a:pt x="96" y="49"/>
                  </a:cubicBezTo>
                  <a:cubicBezTo>
                    <a:pt x="59" y="12"/>
                    <a:pt x="59" y="12"/>
                    <a:pt x="59" y="12"/>
                  </a:cubicBezTo>
                  <a:cubicBezTo>
                    <a:pt x="46" y="0"/>
                    <a:pt x="25" y="0"/>
                    <a:pt x="13" y="13"/>
                  </a:cubicBezTo>
                  <a:close/>
                </a:path>
              </a:pathLst>
            </a:custGeom>
            <a:solidFill>
              <a:srgbClr val="FFD7B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18" name="Google Shape;1118;p19"/>
            <p:cNvSpPr/>
            <p:nvPr/>
          </p:nvSpPr>
          <p:spPr>
            <a:xfrm>
              <a:off x="5039421" y="3607921"/>
              <a:ext cx="494746" cy="525912"/>
            </a:xfrm>
            <a:custGeom>
              <a:avLst/>
              <a:gdLst/>
              <a:ahLst/>
              <a:cxnLst/>
              <a:rect l="l" t="t" r="r" b="b"/>
              <a:pathLst>
                <a:path w="73" h="78" extrusionOk="0">
                  <a:moveTo>
                    <a:pt x="49" y="11"/>
                  </a:moveTo>
                  <a:cubicBezTo>
                    <a:pt x="38" y="0"/>
                    <a:pt x="38" y="0"/>
                    <a:pt x="38" y="0"/>
                  </a:cubicBezTo>
                  <a:cubicBezTo>
                    <a:pt x="16" y="3"/>
                    <a:pt x="4" y="17"/>
                    <a:pt x="0" y="39"/>
                  </a:cubicBezTo>
                  <a:cubicBezTo>
                    <a:pt x="10" y="49"/>
                    <a:pt x="10" y="49"/>
                    <a:pt x="10" y="49"/>
                  </a:cubicBezTo>
                  <a:cubicBezTo>
                    <a:pt x="38" y="78"/>
                    <a:pt x="73" y="33"/>
                    <a:pt x="49" y="11"/>
                  </a:cubicBezTo>
                  <a:close/>
                </a:path>
              </a:pathLst>
            </a:custGeom>
            <a:solidFill>
              <a:srgbClr val="F2F2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19" name="Google Shape;1119;p19"/>
            <p:cNvSpPr/>
            <p:nvPr/>
          </p:nvSpPr>
          <p:spPr>
            <a:xfrm>
              <a:off x="5129020" y="4398736"/>
              <a:ext cx="494746" cy="525912"/>
            </a:xfrm>
            <a:custGeom>
              <a:avLst/>
              <a:gdLst/>
              <a:ahLst/>
              <a:cxnLst/>
              <a:rect l="l" t="t" r="r" b="b"/>
              <a:pathLst>
                <a:path w="73" h="78" extrusionOk="0">
                  <a:moveTo>
                    <a:pt x="49" y="11"/>
                  </a:moveTo>
                  <a:cubicBezTo>
                    <a:pt x="38" y="0"/>
                    <a:pt x="38" y="0"/>
                    <a:pt x="38" y="0"/>
                  </a:cubicBezTo>
                  <a:cubicBezTo>
                    <a:pt x="15" y="4"/>
                    <a:pt x="3" y="17"/>
                    <a:pt x="0" y="39"/>
                  </a:cubicBezTo>
                  <a:cubicBezTo>
                    <a:pt x="10" y="50"/>
                    <a:pt x="10" y="50"/>
                    <a:pt x="10" y="50"/>
                  </a:cubicBezTo>
                  <a:cubicBezTo>
                    <a:pt x="38" y="78"/>
                    <a:pt x="73" y="34"/>
                    <a:pt x="49" y="11"/>
                  </a:cubicBezTo>
                  <a:close/>
                </a:path>
              </a:pathLst>
            </a:custGeom>
            <a:solidFill>
              <a:srgbClr val="FFE9D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20" name="Google Shape;1120;p19"/>
            <p:cNvSpPr/>
            <p:nvPr/>
          </p:nvSpPr>
          <p:spPr>
            <a:xfrm>
              <a:off x="5828263" y="2395223"/>
              <a:ext cx="541344" cy="483852"/>
            </a:xfrm>
            <a:custGeom>
              <a:avLst/>
              <a:gdLst/>
              <a:ahLst/>
              <a:cxnLst/>
              <a:rect l="l" t="t" r="r" b="b"/>
              <a:pathLst>
                <a:path w="497" h="444" extrusionOk="0">
                  <a:moveTo>
                    <a:pt x="310" y="336"/>
                  </a:moveTo>
                  <a:lnTo>
                    <a:pt x="310" y="336"/>
                  </a:lnTo>
                  <a:cubicBezTo>
                    <a:pt x="248" y="310"/>
                    <a:pt x="221" y="292"/>
                    <a:pt x="221" y="257"/>
                  </a:cubicBezTo>
                  <a:cubicBezTo>
                    <a:pt x="221" y="230"/>
                    <a:pt x="239" y="239"/>
                    <a:pt x="248" y="195"/>
                  </a:cubicBezTo>
                  <a:cubicBezTo>
                    <a:pt x="257" y="177"/>
                    <a:pt x="274" y="195"/>
                    <a:pt x="274" y="151"/>
                  </a:cubicBezTo>
                  <a:cubicBezTo>
                    <a:pt x="274" y="133"/>
                    <a:pt x="266" y="133"/>
                    <a:pt x="266" y="133"/>
                  </a:cubicBezTo>
                  <a:cubicBezTo>
                    <a:pt x="266" y="133"/>
                    <a:pt x="274" y="106"/>
                    <a:pt x="274" y="89"/>
                  </a:cubicBezTo>
                  <a:cubicBezTo>
                    <a:pt x="274" y="62"/>
                    <a:pt x="257" y="0"/>
                    <a:pt x="177" y="0"/>
                  </a:cubicBezTo>
                  <a:cubicBezTo>
                    <a:pt x="88" y="0"/>
                    <a:pt x="70" y="62"/>
                    <a:pt x="70" y="89"/>
                  </a:cubicBezTo>
                  <a:cubicBezTo>
                    <a:pt x="70" y="106"/>
                    <a:pt x="79" y="133"/>
                    <a:pt x="79" y="133"/>
                  </a:cubicBezTo>
                  <a:cubicBezTo>
                    <a:pt x="79" y="133"/>
                    <a:pt x="70" y="133"/>
                    <a:pt x="70" y="151"/>
                  </a:cubicBezTo>
                  <a:cubicBezTo>
                    <a:pt x="70" y="195"/>
                    <a:pt x="88" y="177"/>
                    <a:pt x="97" y="195"/>
                  </a:cubicBezTo>
                  <a:cubicBezTo>
                    <a:pt x="106" y="239"/>
                    <a:pt x="123" y="230"/>
                    <a:pt x="123" y="257"/>
                  </a:cubicBezTo>
                  <a:cubicBezTo>
                    <a:pt x="123" y="292"/>
                    <a:pt x="97" y="310"/>
                    <a:pt x="35" y="336"/>
                  </a:cubicBezTo>
                  <a:cubicBezTo>
                    <a:pt x="35" y="336"/>
                    <a:pt x="17" y="336"/>
                    <a:pt x="0" y="345"/>
                  </a:cubicBezTo>
                  <a:cubicBezTo>
                    <a:pt x="0" y="443"/>
                    <a:pt x="0" y="443"/>
                    <a:pt x="0" y="443"/>
                  </a:cubicBezTo>
                  <a:cubicBezTo>
                    <a:pt x="398" y="443"/>
                    <a:pt x="398" y="443"/>
                    <a:pt x="398" y="443"/>
                  </a:cubicBezTo>
                  <a:cubicBezTo>
                    <a:pt x="398" y="443"/>
                    <a:pt x="398" y="408"/>
                    <a:pt x="398" y="399"/>
                  </a:cubicBezTo>
                  <a:cubicBezTo>
                    <a:pt x="398" y="381"/>
                    <a:pt x="372" y="354"/>
                    <a:pt x="310" y="336"/>
                  </a:cubicBezTo>
                  <a:close/>
                  <a:moveTo>
                    <a:pt x="425" y="195"/>
                  </a:moveTo>
                  <a:lnTo>
                    <a:pt x="425" y="195"/>
                  </a:lnTo>
                  <a:cubicBezTo>
                    <a:pt x="425" y="124"/>
                    <a:pt x="425" y="124"/>
                    <a:pt x="425" y="124"/>
                  </a:cubicBezTo>
                  <a:cubicBezTo>
                    <a:pt x="372" y="124"/>
                    <a:pt x="372" y="124"/>
                    <a:pt x="372" y="124"/>
                  </a:cubicBezTo>
                  <a:cubicBezTo>
                    <a:pt x="372" y="195"/>
                    <a:pt x="372" y="195"/>
                    <a:pt x="372" y="195"/>
                  </a:cubicBezTo>
                  <a:cubicBezTo>
                    <a:pt x="301" y="195"/>
                    <a:pt x="301" y="195"/>
                    <a:pt x="301" y="195"/>
                  </a:cubicBezTo>
                  <a:cubicBezTo>
                    <a:pt x="301" y="248"/>
                    <a:pt x="301" y="248"/>
                    <a:pt x="301" y="248"/>
                  </a:cubicBezTo>
                  <a:cubicBezTo>
                    <a:pt x="372" y="248"/>
                    <a:pt x="372" y="248"/>
                    <a:pt x="372" y="248"/>
                  </a:cubicBezTo>
                  <a:cubicBezTo>
                    <a:pt x="372" y="319"/>
                    <a:pt x="372" y="319"/>
                    <a:pt x="372" y="319"/>
                  </a:cubicBezTo>
                  <a:cubicBezTo>
                    <a:pt x="425" y="319"/>
                    <a:pt x="425" y="319"/>
                    <a:pt x="425" y="319"/>
                  </a:cubicBezTo>
                  <a:cubicBezTo>
                    <a:pt x="425" y="248"/>
                    <a:pt x="425" y="248"/>
                    <a:pt x="425" y="248"/>
                  </a:cubicBezTo>
                  <a:cubicBezTo>
                    <a:pt x="496" y="248"/>
                    <a:pt x="496" y="248"/>
                    <a:pt x="496" y="248"/>
                  </a:cubicBezTo>
                  <a:cubicBezTo>
                    <a:pt x="496" y="195"/>
                    <a:pt x="496" y="195"/>
                    <a:pt x="496" y="195"/>
                  </a:cubicBezTo>
                  <a:lnTo>
                    <a:pt x="425" y="19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Quattrocento Sans"/>
                <a:ea typeface="Quattrocento Sans"/>
                <a:cs typeface="Quattrocento Sans"/>
                <a:sym typeface="Quattrocento Sans"/>
              </a:endParaRPr>
            </a:p>
          </p:txBody>
        </p:sp>
        <p:sp>
          <p:nvSpPr>
            <p:cNvPr id="1121" name="Google Shape;1121;p19"/>
            <p:cNvSpPr/>
            <p:nvPr/>
          </p:nvSpPr>
          <p:spPr>
            <a:xfrm>
              <a:off x="6009438" y="3868757"/>
              <a:ext cx="616254" cy="616414"/>
            </a:xfrm>
            <a:custGeom>
              <a:avLst/>
              <a:gdLst/>
              <a:ahLst/>
              <a:cxnLst/>
              <a:rect l="l" t="t" r="r" b="b"/>
              <a:pathLst>
                <a:path w="21600" h="21588" extrusionOk="0">
                  <a:moveTo>
                    <a:pt x="17530" y="7696"/>
                  </a:moveTo>
                  <a:cubicBezTo>
                    <a:pt x="17530" y="8751"/>
                    <a:pt x="17302" y="9747"/>
                    <a:pt x="16843" y="10684"/>
                  </a:cubicBezTo>
                  <a:cubicBezTo>
                    <a:pt x="16386" y="11620"/>
                    <a:pt x="15760" y="12436"/>
                    <a:pt x="14969" y="13127"/>
                  </a:cubicBezTo>
                  <a:cubicBezTo>
                    <a:pt x="14176" y="13821"/>
                    <a:pt x="13249" y="14371"/>
                    <a:pt x="12185" y="14775"/>
                  </a:cubicBezTo>
                  <a:cubicBezTo>
                    <a:pt x="11121" y="15181"/>
                    <a:pt x="9982" y="15384"/>
                    <a:pt x="8765" y="15384"/>
                  </a:cubicBezTo>
                  <a:cubicBezTo>
                    <a:pt x="8487" y="15384"/>
                    <a:pt x="8212" y="15370"/>
                    <a:pt x="7936" y="15342"/>
                  </a:cubicBezTo>
                  <a:cubicBezTo>
                    <a:pt x="7663" y="15316"/>
                    <a:pt x="7395" y="15283"/>
                    <a:pt x="7131" y="15249"/>
                  </a:cubicBezTo>
                  <a:cubicBezTo>
                    <a:pt x="6027" y="16264"/>
                    <a:pt x="4766" y="16967"/>
                    <a:pt x="3346" y="17339"/>
                  </a:cubicBezTo>
                  <a:cubicBezTo>
                    <a:pt x="3196" y="17379"/>
                    <a:pt x="3043" y="17413"/>
                    <a:pt x="2890" y="17444"/>
                  </a:cubicBezTo>
                  <a:cubicBezTo>
                    <a:pt x="2735" y="17475"/>
                    <a:pt x="2572" y="17509"/>
                    <a:pt x="2398" y="17545"/>
                  </a:cubicBezTo>
                  <a:cubicBezTo>
                    <a:pt x="2308" y="17562"/>
                    <a:pt x="2228" y="17534"/>
                    <a:pt x="2155" y="17455"/>
                  </a:cubicBezTo>
                  <a:cubicBezTo>
                    <a:pt x="2085" y="17379"/>
                    <a:pt x="2033" y="17297"/>
                    <a:pt x="2005" y="17207"/>
                  </a:cubicBezTo>
                  <a:lnTo>
                    <a:pt x="2005" y="17181"/>
                  </a:lnTo>
                  <a:cubicBezTo>
                    <a:pt x="1974" y="17071"/>
                    <a:pt x="1986" y="16984"/>
                    <a:pt x="2038" y="16916"/>
                  </a:cubicBezTo>
                  <a:cubicBezTo>
                    <a:pt x="2090" y="16851"/>
                    <a:pt x="2158" y="16769"/>
                    <a:pt x="2240" y="16679"/>
                  </a:cubicBezTo>
                  <a:cubicBezTo>
                    <a:pt x="2377" y="16518"/>
                    <a:pt x="2506" y="16355"/>
                    <a:pt x="2629" y="16188"/>
                  </a:cubicBezTo>
                  <a:cubicBezTo>
                    <a:pt x="2753" y="16022"/>
                    <a:pt x="2864" y="15830"/>
                    <a:pt x="2963" y="15621"/>
                  </a:cubicBezTo>
                  <a:cubicBezTo>
                    <a:pt x="3059" y="15410"/>
                    <a:pt x="3151" y="15159"/>
                    <a:pt x="3238" y="14871"/>
                  </a:cubicBezTo>
                  <a:cubicBezTo>
                    <a:pt x="3325" y="14580"/>
                    <a:pt x="3398" y="14225"/>
                    <a:pt x="3457" y="13801"/>
                  </a:cubicBezTo>
                  <a:cubicBezTo>
                    <a:pt x="2398" y="13102"/>
                    <a:pt x="1558" y="12222"/>
                    <a:pt x="934" y="11164"/>
                  </a:cubicBezTo>
                  <a:cubicBezTo>
                    <a:pt x="310" y="10106"/>
                    <a:pt x="0" y="8952"/>
                    <a:pt x="0" y="7696"/>
                  </a:cubicBezTo>
                  <a:cubicBezTo>
                    <a:pt x="0" y="6627"/>
                    <a:pt x="230" y="5625"/>
                    <a:pt x="691" y="4694"/>
                  </a:cubicBezTo>
                  <a:cubicBezTo>
                    <a:pt x="1153" y="3763"/>
                    <a:pt x="1781" y="2948"/>
                    <a:pt x="2574" y="2257"/>
                  </a:cubicBezTo>
                  <a:cubicBezTo>
                    <a:pt x="3365" y="1565"/>
                    <a:pt x="4290" y="1012"/>
                    <a:pt x="5352" y="609"/>
                  </a:cubicBezTo>
                  <a:cubicBezTo>
                    <a:pt x="6409" y="203"/>
                    <a:pt x="7548" y="0"/>
                    <a:pt x="8765" y="0"/>
                  </a:cubicBezTo>
                  <a:cubicBezTo>
                    <a:pt x="9982" y="0"/>
                    <a:pt x="11121" y="203"/>
                    <a:pt x="12185" y="609"/>
                  </a:cubicBezTo>
                  <a:cubicBezTo>
                    <a:pt x="13249" y="1012"/>
                    <a:pt x="14176" y="1565"/>
                    <a:pt x="14969" y="2257"/>
                  </a:cubicBezTo>
                  <a:cubicBezTo>
                    <a:pt x="15760" y="2948"/>
                    <a:pt x="16386" y="3763"/>
                    <a:pt x="16843" y="4694"/>
                  </a:cubicBezTo>
                  <a:cubicBezTo>
                    <a:pt x="17302" y="5625"/>
                    <a:pt x="17530" y="6627"/>
                    <a:pt x="17530" y="7696"/>
                  </a:cubicBezTo>
                  <a:moveTo>
                    <a:pt x="21599" y="11736"/>
                  </a:moveTo>
                  <a:cubicBezTo>
                    <a:pt x="21599" y="12986"/>
                    <a:pt x="21286" y="14146"/>
                    <a:pt x="20665" y="15204"/>
                  </a:cubicBezTo>
                  <a:cubicBezTo>
                    <a:pt x="20039" y="16261"/>
                    <a:pt x="19199" y="17139"/>
                    <a:pt x="18140" y="17841"/>
                  </a:cubicBezTo>
                  <a:cubicBezTo>
                    <a:pt x="18201" y="18265"/>
                    <a:pt x="18271" y="18620"/>
                    <a:pt x="18354" y="18908"/>
                  </a:cubicBezTo>
                  <a:cubicBezTo>
                    <a:pt x="18436" y="19199"/>
                    <a:pt x="18533" y="19444"/>
                    <a:pt x="18641" y="19661"/>
                  </a:cubicBezTo>
                  <a:cubicBezTo>
                    <a:pt x="18752" y="19870"/>
                    <a:pt x="18862" y="20059"/>
                    <a:pt x="18980" y="20226"/>
                  </a:cubicBezTo>
                  <a:cubicBezTo>
                    <a:pt x="19095" y="20392"/>
                    <a:pt x="19222" y="20556"/>
                    <a:pt x="19356" y="20719"/>
                  </a:cubicBezTo>
                  <a:cubicBezTo>
                    <a:pt x="19432" y="20809"/>
                    <a:pt x="19498" y="20891"/>
                    <a:pt x="19554" y="20968"/>
                  </a:cubicBezTo>
                  <a:cubicBezTo>
                    <a:pt x="19611" y="21047"/>
                    <a:pt x="19622" y="21128"/>
                    <a:pt x="19592" y="21219"/>
                  </a:cubicBezTo>
                  <a:lnTo>
                    <a:pt x="19592" y="21247"/>
                  </a:lnTo>
                  <a:cubicBezTo>
                    <a:pt x="19578" y="21351"/>
                    <a:pt x="19533" y="21439"/>
                    <a:pt x="19453" y="21509"/>
                  </a:cubicBezTo>
                  <a:cubicBezTo>
                    <a:pt x="19373" y="21577"/>
                    <a:pt x="19291" y="21599"/>
                    <a:pt x="19199" y="21583"/>
                  </a:cubicBezTo>
                  <a:cubicBezTo>
                    <a:pt x="19027" y="21549"/>
                    <a:pt x="18862" y="21512"/>
                    <a:pt x="18709" y="21481"/>
                  </a:cubicBezTo>
                  <a:cubicBezTo>
                    <a:pt x="18556" y="21450"/>
                    <a:pt x="18403" y="21419"/>
                    <a:pt x="18253" y="21379"/>
                  </a:cubicBezTo>
                  <a:cubicBezTo>
                    <a:pt x="17530" y="21199"/>
                    <a:pt x="16854" y="20931"/>
                    <a:pt x="16224" y="20570"/>
                  </a:cubicBezTo>
                  <a:cubicBezTo>
                    <a:pt x="15593" y="20211"/>
                    <a:pt x="15007" y="19783"/>
                    <a:pt x="14468" y="19286"/>
                  </a:cubicBezTo>
                  <a:cubicBezTo>
                    <a:pt x="14204" y="19323"/>
                    <a:pt x="13936" y="19354"/>
                    <a:pt x="13660" y="19382"/>
                  </a:cubicBezTo>
                  <a:cubicBezTo>
                    <a:pt x="13387" y="19407"/>
                    <a:pt x="13112" y="19424"/>
                    <a:pt x="12832" y="19424"/>
                  </a:cubicBezTo>
                  <a:cubicBezTo>
                    <a:pt x="11773" y="19424"/>
                    <a:pt x="10777" y="19263"/>
                    <a:pt x="9847" y="18950"/>
                  </a:cubicBezTo>
                  <a:cubicBezTo>
                    <a:pt x="8915" y="18634"/>
                    <a:pt x="8070" y="18211"/>
                    <a:pt x="7312" y="17678"/>
                  </a:cubicBezTo>
                  <a:cubicBezTo>
                    <a:pt x="7357" y="17644"/>
                    <a:pt x="7407" y="17607"/>
                    <a:pt x="7463" y="17571"/>
                  </a:cubicBezTo>
                  <a:cubicBezTo>
                    <a:pt x="7520" y="17537"/>
                    <a:pt x="7571" y="17500"/>
                    <a:pt x="7616" y="17463"/>
                  </a:cubicBezTo>
                  <a:cubicBezTo>
                    <a:pt x="8000" y="17517"/>
                    <a:pt x="8381" y="17545"/>
                    <a:pt x="8765" y="17545"/>
                  </a:cubicBezTo>
                  <a:cubicBezTo>
                    <a:pt x="10245" y="17545"/>
                    <a:pt x="11632" y="17291"/>
                    <a:pt x="12921" y="16781"/>
                  </a:cubicBezTo>
                  <a:cubicBezTo>
                    <a:pt x="14214" y="16270"/>
                    <a:pt x="15334" y="15576"/>
                    <a:pt x="16280" y="14690"/>
                  </a:cubicBezTo>
                  <a:cubicBezTo>
                    <a:pt x="17229" y="13801"/>
                    <a:pt x="17972" y="12757"/>
                    <a:pt x="18516" y="11558"/>
                  </a:cubicBezTo>
                  <a:cubicBezTo>
                    <a:pt x="19062" y="10365"/>
                    <a:pt x="19335" y="9075"/>
                    <a:pt x="19335" y="7696"/>
                  </a:cubicBezTo>
                  <a:cubicBezTo>
                    <a:pt x="19335" y="7326"/>
                    <a:pt x="19312" y="6954"/>
                    <a:pt x="19267" y="6564"/>
                  </a:cubicBezTo>
                  <a:cubicBezTo>
                    <a:pt x="19987" y="7267"/>
                    <a:pt x="20557" y="8054"/>
                    <a:pt x="20973" y="8926"/>
                  </a:cubicBezTo>
                  <a:cubicBezTo>
                    <a:pt x="21392" y="9801"/>
                    <a:pt x="21599" y="10737"/>
                    <a:pt x="21599" y="11736"/>
                  </a:cubicBezTo>
                </a:path>
              </a:pathLst>
            </a:custGeom>
            <a:solidFill>
              <a:schemeClr val="lt1"/>
            </a:solidFill>
            <a:ln>
              <a:noFill/>
            </a:ln>
          </p:spPr>
          <p:txBody>
            <a:bodyPr spcFirstLastPara="1" wrap="square" lIns="50775" tIns="50775" rIns="50775" bIns="50775" anchor="ctr" anchorCtr="0">
              <a:noAutofit/>
            </a:bodyPr>
            <a:lstStyle/>
            <a:p>
              <a:pPr marL="0" marR="0" lvl="0" indent="0" algn="l" rtl="0">
                <a:spcBef>
                  <a:spcPts val="0"/>
                </a:spcBef>
                <a:spcAft>
                  <a:spcPts val="0"/>
                </a:spcAft>
                <a:buNone/>
              </a:pPr>
              <a:endParaRPr sz="2900">
                <a:solidFill>
                  <a:schemeClr val="lt1"/>
                </a:solidFill>
                <a:latin typeface="Gill Sans"/>
                <a:ea typeface="Gill Sans"/>
                <a:cs typeface="Gill Sans"/>
                <a:sym typeface="Gill Sans"/>
              </a:endParaRPr>
            </a:p>
          </p:txBody>
        </p:sp>
        <p:sp>
          <p:nvSpPr>
            <p:cNvPr id="1122" name="Google Shape;1122;p19"/>
            <p:cNvSpPr txBox="1"/>
            <p:nvPr/>
          </p:nvSpPr>
          <p:spPr>
            <a:xfrm>
              <a:off x="5901231" y="4472197"/>
              <a:ext cx="869149"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lt1"/>
                  </a:solidFill>
                  <a:latin typeface="Quattrocento Sans"/>
                  <a:ea typeface="Quattrocento Sans"/>
                  <a:cs typeface="Quattrocento Sans"/>
                  <a:sym typeface="Quattrocento Sans"/>
                </a:rPr>
                <a:t>MESSAGE</a:t>
              </a:r>
              <a:endParaRPr/>
            </a:p>
          </p:txBody>
        </p:sp>
        <p:sp>
          <p:nvSpPr>
            <p:cNvPr id="1123" name="Google Shape;1123;p19"/>
            <p:cNvSpPr txBox="1"/>
            <p:nvPr/>
          </p:nvSpPr>
          <p:spPr>
            <a:xfrm>
              <a:off x="5633493" y="2882573"/>
              <a:ext cx="899605"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lt1"/>
                  </a:solidFill>
                  <a:latin typeface="Quattrocento Sans"/>
                  <a:ea typeface="Quattrocento Sans"/>
                  <a:cs typeface="Quattrocento Sans"/>
                  <a:sym typeface="Quattrocento Sans"/>
                </a:rPr>
                <a:t>CONTACT</a:t>
              </a:r>
              <a:endParaRPr/>
            </a:p>
          </p:txBody>
        </p:sp>
        <p:sp>
          <p:nvSpPr>
            <p:cNvPr id="1124" name="Google Shape;1124;p19"/>
            <p:cNvSpPr/>
            <p:nvPr/>
          </p:nvSpPr>
          <p:spPr>
            <a:xfrm>
              <a:off x="6423438" y="3333013"/>
              <a:ext cx="288723" cy="288797"/>
            </a:xfrm>
            <a:custGeom>
              <a:avLst/>
              <a:gdLst/>
              <a:ahLst/>
              <a:cxnLst/>
              <a:rect l="l" t="t" r="r" b="b"/>
              <a:pathLst>
                <a:path w="21570" h="21600" extrusionOk="0">
                  <a:moveTo>
                    <a:pt x="1132" y="0"/>
                  </a:moveTo>
                  <a:cubicBezTo>
                    <a:pt x="3894" y="146"/>
                    <a:pt x="6483" y="774"/>
                    <a:pt x="8906" y="1888"/>
                  </a:cubicBezTo>
                  <a:cubicBezTo>
                    <a:pt x="11328" y="2999"/>
                    <a:pt x="13449" y="4470"/>
                    <a:pt x="15274" y="6296"/>
                  </a:cubicBezTo>
                  <a:cubicBezTo>
                    <a:pt x="17102" y="8124"/>
                    <a:pt x="18568" y="10251"/>
                    <a:pt x="19671" y="12678"/>
                  </a:cubicBezTo>
                  <a:cubicBezTo>
                    <a:pt x="20778" y="15102"/>
                    <a:pt x="21407" y="17699"/>
                    <a:pt x="21562" y="20465"/>
                  </a:cubicBezTo>
                  <a:cubicBezTo>
                    <a:pt x="21600" y="20750"/>
                    <a:pt x="21493" y="21012"/>
                    <a:pt x="21246" y="21251"/>
                  </a:cubicBezTo>
                  <a:cubicBezTo>
                    <a:pt x="21036" y="21482"/>
                    <a:pt x="20783" y="21597"/>
                    <a:pt x="20487" y="21597"/>
                  </a:cubicBezTo>
                  <a:lnTo>
                    <a:pt x="18315" y="21597"/>
                  </a:lnTo>
                  <a:cubicBezTo>
                    <a:pt x="18033" y="21597"/>
                    <a:pt x="17783" y="21496"/>
                    <a:pt x="17579" y="21297"/>
                  </a:cubicBezTo>
                  <a:cubicBezTo>
                    <a:pt x="17372" y="21102"/>
                    <a:pt x="17260" y="20860"/>
                    <a:pt x="17243" y="20575"/>
                  </a:cubicBezTo>
                  <a:cubicBezTo>
                    <a:pt x="17113" y="18390"/>
                    <a:pt x="16608" y="16340"/>
                    <a:pt x="15728" y="14423"/>
                  </a:cubicBezTo>
                  <a:cubicBezTo>
                    <a:pt x="14849" y="12505"/>
                    <a:pt x="13679" y="10818"/>
                    <a:pt x="12219" y="9356"/>
                  </a:cubicBezTo>
                  <a:cubicBezTo>
                    <a:pt x="10762" y="7896"/>
                    <a:pt x="9072" y="6725"/>
                    <a:pt x="7155" y="5841"/>
                  </a:cubicBezTo>
                  <a:cubicBezTo>
                    <a:pt x="5239" y="4963"/>
                    <a:pt x="3192" y="4456"/>
                    <a:pt x="1020" y="4326"/>
                  </a:cubicBezTo>
                  <a:cubicBezTo>
                    <a:pt x="735" y="4309"/>
                    <a:pt x="494" y="4194"/>
                    <a:pt x="298" y="3990"/>
                  </a:cubicBezTo>
                  <a:cubicBezTo>
                    <a:pt x="100" y="3782"/>
                    <a:pt x="0" y="3535"/>
                    <a:pt x="0" y="3253"/>
                  </a:cubicBezTo>
                  <a:lnTo>
                    <a:pt x="0" y="1073"/>
                  </a:lnTo>
                  <a:cubicBezTo>
                    <a:pt x="0" y="768"/>
                    <a:pt x="114" y="520"/>
                    <a:pt x="344" y="316"/>
                  </a:cubicBezTo>
                  <a:cubicBezTo>
                    <a:pt x="554" y="106"/>
                    <a:pt x="796" y="0"/>
                    <a:pt x="1074" y="0"/>
                  </a:cubicBezTo>
                  <a:lnTo>
                    <a:pt x="1132" y="0"/>
                  </a:lnTo>
                  <a:close/>
                  <a:moveTo>
                    <a:pt x="1160" y="7058"/>
                  </a:moveTo>
                  <a:cubicBezTo>
                    <a:pt x="2931" y="7188"/>
                    <a:pt x="4592" y="7623"/>
                    <a:pt x="6147" y="8368"/>
                  </a:cubicBezTo>
                  <a:cubicBezTo>
                    <a:pt x="7701" y="9111"/>
                    <a:pt x="9081" y="10090"/>
                    <a:pt x="10288" y="11296"/>
                  </a:cubicBezTo>
                  <a:cubicBezTo>
                    <a:pt x="11492" y="12505"/>
                    <a:pt x="12466" y="13890"/>
                    <a:pt x="13205" y="15450"/>
                  </a:cubicBezTo>
                  <a:cubicBezTo>
                    <a:pt x="13944" y="17014"/>
                    <a:pt x="14380" y="18675"/>
                    <a:pt x="14518" y="20442"/>
                  </a:cubicBezTo>
                  <a:cubicBezTo>
                    <a:pt x="14556" y="20762"/>
                    <a:pt x="14458" y="21033"/>
                    <a:pt x="14228" y="21254"/>
                  </a:cubicBezTo>
                  <a:cubicBezTo>
                    <a:pt x="14018" y="21484"/>
                    <a:pt x="13757" y="21599"/>
                    <a:pt x="13446" y="21599"/>
                  </a:cubicBezTo>
                  <a:lnTo>
                    <a:pt x="11271" y="21599"/>
                  </a:lnTo>
                  <a:cubicBezTo>
                    <a:pt x="11004" y="21599"/>
                    <a:pt x="10768" y="21504"/>
                    <a:pt x="10564" y="21315"/>
                  </a:cubicBezTo>
                  <a:cubicBezTo>
                    <a:pt x="10357" y="21127"/>
                    <a:pt x="10236" y="20891"/>
                    <a:pt x="10199" y="20603"/>
                  </a:cubicBezTo>
                  <a:cubicBezTo>
                    <a:pt x="10087" y="19383"/>
                    <a:pt x="9774" y="18237"/>
                    <a:pt x="9256" y="17169"/>
                  </a:cubicBezTo>
                  <a:cubicBezTo>
                    <a:pt x="8736" y="16098"/>
                    <a:pt x="8069" y="15154"/>
                    <a:pt x="7259" y="14333"/>
                  </a:cubicBezTo>
                  <a:cubicBezTo>
                    <a:pt x="6440" y="13519"/>
                    <a:pt x="5497" y="12851"/>
                    <a:pt x="4428" y="12330"/>
                  </a:cubicBezTo>
                  <a:cubicBezTo>
                    <a:pt x="3359" y="11809"/>
                    <a:pt x="2215" y="11495"/>
                    <a:pt x="997" y="11385"/>
                  </a:cubicBezTo>
                  <a:cubicBezTo>
                    <a:pt x="712" y="11348"/>
                    <a:pt x="477" y="11224"/>
                    <a:pt x="290" y="11014"/>
                  </a:cubicBezTo>
                  <a:cubicBezTo>
                    <a:pt x="103" y="10804"/>
                    <a:pt x="5" y="10568"/>
                    <a:pt x="5" y="10311"/>
                  </a:cubicBezTo>
                  <a:lnTo>
                    <a:pt x="5" y="8132"/>
                  </a:lnTo>
                  <a:cubicBezTo>
                    <a:pt x="5" y="7812"/>
                    <a:pt x="120" y="7551"/>
                    <a:pt x="350" y="7349"/>
                  </a:cubicBezTo>
                  <a:cubicBezTo>
                    <a:pt x="560" y="7136"/>
                    <a:pt x="801" y="7030"/>
                    <a:pt x="1080" y="7030"/>
                  </a:cubicBezTo>
                  <a:cubicBezTo>
                    <a:pt x="1097" y="7030"/>
                    <a:pt x="1112" y="7035"/>
                    <a:pt x="1120" y="7044"/>
                  </a:cubicBezTo>
                  <a:cubicBezTo>
                    <a:pt x="1129" y="7053"/>
                    <a:pt x="1140" y="7058"/>
                    <a:pt x="1160" y="7058"/>
                  </a:cubicBezTo>
                  <a:moveTo>
                    <a:pt x="3250" y="15102"/>
                  </a:moveTo>
                  <a:cubicBezTo>
                    <a:pt x="3698" y="15102"/>
                    <a:pt x="4118" y="15188"/>
                    <a:pt x="4503" y="15361"/>
                  </a:cubicBezTo>
                  <a:cubicBezTo>
                    <a:pt x="4888" y="15528"/>
                    <a:pt x="5230" y="15761"/>
                    <a:pt x="5526" y="16064"/>
                  </a:cubicBezTo>
                  <a:cubicBezTo>
                    <a:pt x="5825" y="16363"/>
                    <a:pt x="6063" y="16706"/>
                    <a:pt x="6227" y="17085"/>
                  </a:cubicBezTo>
                  <a:cubicBezTo>
                    <a:pt x="6400" y="17474"/>
                    <a:pt x="6483" y="17892"/>
                    <a:pt x="6483" y="18341"/>
                  </a:cubicBezTo>
                  <a:cubicBezTo>
                    <a:pt x="6483" y="18793"/>
                    <a:pt x="6400" y="19219"/>
                    <a:pt x="6227" y="19616"/>
                  </a:cubicBezTo>
                  <a:cubicBezTo>
                    <a:pt x="6060" y="20016"/>
                    <a:pt x="5825" y="20361"/>
                    <a:pt x="5526" y="20652"/>
                  </a:cubicBezTo>
                  <a:cubicBezTo>
                    <a:pt x="5227" y="20940"/>
                    <a:pt x="4885" y="21168"/>
                    <a:pt x="4503" y="21340"/>
                  </a:cubicBezTo>
                  <a:cubicBezTo>
                    <a:pt x="4121" y="21513"/>
                    <a:pt x="3701" y="21597"/>
                    <a:pt x="3250" y="21597"/>
                  </a:cubicBezTo>
                  <a:cubicBezTo>
                    <a:pt x="2799" y="21597"/>
                    <a:pt x="2376" y="21513"/>
                    <a:pt x="1980" y="21340"/>
                  </a:cubicBezTo>
                  <a:cubicBezTo>
                    <a:pt x="1577" y="21168"/>
                    <a:pt x="1235" y="20940"/>
                    <a:pt x="948" y="20652"/>
                  </a:cubicBezTo>
                  <a:cubicBezTo>
                    <a:pt x="658" y="20361"/>
                    <a:pt x="428" y="20019"/>
                    <a:pt x="261" y="19622"/>
                  </a:cubicBezTo>
                  <a:cubicBezTo>
                    <a:pt x="89" y="19230"/>
                    <a:pt x="5" y="18801"/>
                    <a:pt x="5" y="18341"/>
                  </a:cubicBezTo>
                  <a:cubicBezTo>
                    <a:pt x="5" y="17891"/>
                    <a:pt x="89" y="17474"/>
                    <a:pt x="261" y="17085"/>
                  </a:cubicBezTo>
                  <a:cubicBezTo>
                    <a:pt x="431" y="16705"/>
                    <a:pt x="660" y="16363"/>
                    <a:pt x="948" y="16064"/>
                  </a:cubicBezTo>
                  <a:cubicBezTo>
                    <a:pt x="1238" y="15761"/>
                    <a:pt x="1580" y="15528"/>
                    <a:pt x="1980" y="15361"/>
                  </a:cubicBezTo>
                  <a:cubicBezTo>
                    <a:pt x="2379" y="15191"/>
                    <a:pt x="2801" y="15102"/>
                    <a:pt x="3250" y="15102"/>
                  </a:cubicBezTo>
                </a:path>
              </a:pathLst>
            </a:custGeom>
            <a:solidFill>
              <a:schemeClr val="lt1"/>
            </a:solidFill>
            <a:ln>
              <a:noFill/>
            </a:ln>
          </p:spPr>
          <p:txBody>
            <a:bodyPr spcFirstLastPara="1" wrap="square" lIns="50775" tIns="50775" rIns="50775" bIns="50775" anchor="ctr" anchorCtr="0">
              <a:noAutofit/>
            </a:bodyPr>
            <a:lstStyle/>
            <a:p>
              <a:pPr marL="0" marR="0" lvl="0" indent="0" algn="l" rtl="0">
                <a:spcBef>
                  <a:spcPts val="0"/>
                </a:spcBef>
                <a:spcAft>
                  <a:spcPts val="0"/>
                </a:spcAft>
                <a:buNone/>
              </a:pPr>
              <a:endParaRPr sz="2900">
                <a:solidFill>
                  <a:schemeClr val="lt1"/>
                </a:solidFill>
                <a:latin typeface="Gill Sans"/>
                <a:ea typeface="Gill Sans"/>
                <a:cs typeface="Gill Sans"/>
                <a:sym typeface="Gill Sans"/>
              </a:endParaRPr>
            </a:p>
          </p:txBody>
        </p:sp>
      </p:grpSp>
      <p:grpSp>
        <p:nvGrpSpPr>
          <p:cNvPr id="1125" name="Google Shape;1125;p19"/>
          <p:cNvGrpSpPr/>
          <p:nvPr/>
        </p:nvGrpSpPr>
        <p:grpSpPr>
          <a:xfrm>
            <a:off x="8084230" y="1726397"/>
            <a:ext cx="2690252" cy="946706"/>
            <a:chOff x="6651357" y="1725596"/>
            <a:chExt cx="2690252" cy="946706"/>
          </a:xfrm>
        </p:grpSpPr>
        <p:grpSp>
          <p:nvGrpSpPr>
            <p:cNvPr id="1126" name="Google Shape;1126;p19"/>
            <p:cNvGrpSpPr/>
            <p:nvPr/>
          </p:nvGrpSpPr>
          <p:grpSpPr>
            <a:xfrm>
              <a:off x="6651357" y="1725596"/>
              <a:ext cx="2690252" cy="946706"/>
              <a:chOff x="6651357" y="1725596"/>
              <a:chExt cx="2690252" cy="946706"/>
            </a:xfrm>
          </p:grpSpPr>
          <p:sp>
            <p:nvSpPr>
              <p:cNvPr id="1127" name="Google Shape;1127;p19"/>
              <p:cNvSpPr/>
              <p:nvPr/>
            </p:nvSpPr>
            <p:spPr>
              <a:xfrm>
                <a:off x="7450071" y="1726579"/>
                <a:ext cx="1891538" cy="566928"/>
              </a:xfrm>
              <a:custGeom>
                <a:avLst/>
                <a:gdLst/>
                <a:ahLst/>
                <a:cxnLst/>
                <a:rect l="l" t="t" r="r" b="b"/>
                <a:pathLst>
                  <a:path w="1891538" h="566928" extrusionOk="0">
                    <a:moveTo>
                      <a:pt x="0" y="0"/>
                    </a:moveTo>
                    <a:lnTo>
                      <a:pt x="283464" y="0"/>
                    </a:lnTo>
                    <a:lnTo>
                      <a:pt x="914400" y="0"/>
                    </a:lnTo>
                    <a:lnTo>
                      <a:pt x="1608074" y="0"/>
                    </a:lnTo>
                    <a:cubicBezTo>
                      <a:pt x="1764627" y="0"/>
                      <a:pt x="1891538" y="126911"/>
                      <a:pt x="1891538" y="283464"/>
                    </a:cubicBezTo>
                    <a:cubicBezTo>
                      <a:pt x="1891538" y="440017"/>
                      <a:pt x="1764627" y="566928"/>
                      <a:pt x="1608074" y="566928"/>
                    </a:cubicBezTo>
                    <a:lnTo>
                      <a:pt x="914400" y="566928"/>
                    </a:lnTo>
                    <a:lnTo>
                      <a:pt x="283464" y="566928"/>
                    </a:lnTo>
                    <a:lnTo>
                      <a:pt x="0" y="566928"/>
                    </a:lnTo>
                    <a:lnTo>
                      <a:pt x="0" y="283464"/>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Quattrocento Sans"/>
                    <a:ea typeface="Quattrocento Sans"/>
                    <a:cs typeface="Quattrocento Sans"/>
                    <a:sym typeface="Quattrocento Sans"/>
                  </a:rPr>
                  <a:t>Lorem ipsum dolor sit.</a:t>
                </a:r>
                <a:endParaRPr sz="1400" b="1">
                  <a:solidFill>
                    <a:schemeClr val="lt1"/>
                  </a:solidFill>
                  <a:latin typeface="Quattrocento Sans"/>
                  <a:ea typeface="Quattrocento Sans"/>
                  <a:cs typeface="Quattrocento Sans"/>
                  <a:sym typeface="Quattrocento Sans"/>
                </a:endParaRPr>
              </a:p>
            </p:txBody>
          </p:sp>
          <p:sp>
            <p:nvSpPr>
              <p:cNvPr id="1128" name="Google Shape;1128;p19"/>
              <p:cNvSpPr/>
              <p:nvPr/>
            </p:nvSpPr>
            <p:spPr>
              <a:xfrm>
                <a:off x="6651357" y="2188639"/>
                <a:ext cx="474290" cy="481789"/>
              </a:xfrm>
              <a:prstGeom prst="rect">
                <a:avLst/>
              </a:pr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29" name="Google Shape;1129;p19"/>
              <p:cNvSpPr/>
              <p:nvPr/>
            </p:nvSpPr>
            <p:spPr>
              <a:xfrm>
                <a:off x="7125647" y="1725596"/>
                <a:ext cx="324317" cy="946706"/>
              </a:xfrm>
              <a:custGeom>
                <a:avLst/>
                <a:gdLst/>
                <a:ahLst/>
                <a:cxnLst/>
                <a:rect l="l" t="t" r="r" b="b"/>
                <a:pathLst>
                  <a:path w="173" h="505" extrusionOk="0">
                    <a:moveTo>
                      <a:pt x="173" y="301"/>
                    </a:moveTo>
                    <a:lnTo>
                      <a:pt x="0" y="505"/>
                    </a:lnTo>
                    <a:lnTo>
                      <a:pt x="0" y="248"/>
                    </a:lnTo>
                    <a:lnTo>
                      <a:pt x="173" y="0"/>
                    </a:lnTo>
                    <a:lnTo>
                      <a:pt x="173" y="301"/>
                    </a:lnTo>
                    <a:close/>
                  </a:path>
                </a:pathLst>
              </a:custGeom>
              <a:solidFill>
                <a:srgbClr val="B2530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1130" name="Google Shape;1130;p19"/>
            <p:cNvSpPr/>
            <p:nvPr/>
          </p:nvSpPr>
          <p:spPr>
            <a:xfrm>
              <a:off x="6746798" y="2290108"/>
              <a:ext cx="298014" cy="298016"/>
            </a:xfrm>
            <a:custGeom>
              <a:avLst/>
              <a:gdLst/>
              <a:ahLst/>
              <a:cxnLst/>
              <a:rect l="l" t="t" r="r" b="b"/>
              <a:pathLst>
                <a:path w="497" h="498" extrusionOk="0">
                  <a:moveTo>
                    <a:pt x="469" y="231"/>
                  </a:moveTo>
                  <a:lnTo>
                    <a:pt x="469" y="231"/>
                  </a:lnTo>
                  <a:cubicBezTo>
                    <a:pt x="469" y="231"/>
                    <a:pt x="451" y="231"/>
                    <a:pt x="443" y="231"/>
                  </a:cubicBezTo>
                  <a:cubicBezTo>
                    <a:pt x="434" y="231"/>
                    <a:pt x="425" y="240"/>
                    <a:pt x="425" y="249"/>
                  </a:cubicBezTo>
                  <a:cubicBezTo>
                    <a:pt x="425" y="266"/>
                    <a:pt x="434" y="275"/>
                    <a:pt x="443" y="275"/>
                  </a:cubicBezTo>
                  <a:cubicBezTo>
                    <a:pt x="451" y="275"/>
                    <a:pt x="469" y="275"/>
                    <a:pt x="469" y="275"/>
                  </a:cubicBezTo>
                  <a:cubicBezTo>
                    <a:pt x="487" y="275"/>
                    <a:pt x="496" y="266"/>
                    <a:pt x="496" y="249"/>
                  </a:cubicBezTo>
                  <a:cubicBezTo>
                    <a:pt x="496" y="240"/>
                    <a:pt x="487" y="231"/>
                    <a:pt x="469" y="231"/>
                  </a:cubicBezTo>
                  <a:close/>
                  <a:moveTo>
                    <a:pt x="247" y="116"/>
                  </a:moveTo>
                  <a:lnTo>
                    <a:pt x="247" y="116"/>
                  </a:lnTo>
                  <a:cubicBezTo>
                    <a:pt x="168" y="116"/>
                    <a:pt x="115" y="178"/>
                    <a:pt x="115" y="249"/>
                  </a:cubicBezTo>
                  <a:cubicBezTo>
                    <a:pt x="115" y="328"/>
                    <a:pt x="168" y="391"/>
                    <a:pt x="247" y="391"/>
                  </a:cubicBezTo>
                  <a:cubicBezTo>
                    <a:pt x="327" y="391"/>
                    <a:pt x="380" y="328"/>
                    <a:pt x="380" y="249"/>
                  </a:cubicBezTo>
                  <a:cubicBezTo>
                    <a:pt x="380" y="178"/>
                    <a:pt x="327" y="116"/>
                    <a:pt x="247" y="116"/>
                  </a:cubicBezTo>
                  <a:close/>
                  <a:moveTo>
                    <a:pt x="247" y="346"/>
                  </a:moveTo>
                  <a:lnTo>
                    <a:pt x="247" y="346"/>
                  </a:lnTo>
                  <a:cubicBezTo>
                    <a:pt x="194" y="346"/>
                    <a:pt x="150" y="302"/>
                    <a:pt x="150" y="249"/>
                  </a:cubicBezTo>
                  <a:cubicBezTo>
                    <a:pt x="150" y="196"/>
                    <a:pt x="194" y="151"/>
                    <a:pt x="247" y="151"/>
                  </a:cubicBezTo>
                  <a:cubicBezTo>
                    <a:pt x="300" y="151"/>
                    <a:pt x="345" y="196"/>
                    <a:pt x="345" y="249"/>
                  </a:cubicBezTo>
                  <a:cubicBezTo>
                    <a:pt x="345" y="302"/>
                    <a:pt x="300" y="346"/>
                    <a:pt x="247" y="346"/>
                  </a:cubicBezTo>
                  <a:close/>
                  <a:moveTo>
                    <a:pt x="71" y="249"/>
                  </a:moveTo>
                  <a:lnTo>
                    <a:pt x="71" y="249"/>
                  </a:lnTo>
                  <a:cubicBezTo>
                    <a:pt x="71" y="240"/>
                    <a:pt x="61" y="231"/>
                    <a:pt x="53" y="231"/>
                  </a:cubicBezTo>
                  <a:cubicBezTo>
                    <a:pt x="44" y="231"/>
                    <a:pt x="26" y="231"/>
                    <a:pt x="26" y="231"/>
                  </a:cubicBezTo>
                  <a:cubicBezTo>
                    <a:pt x="8" y="231"/>
                    <a:pt x="0" y="240"/>
                    <a:pt x="0" y="249"/>
                  </a:cubicBezTo>
                  <a:cubicBezTo>
                    <a:pt x="0" y="266"/>
                    <a:pt x="8" y="275"/>
                    <a:pt x="26" y="275"/>
                  </a:cubicBezTo>
                  <a:cubicBezTo>
                    <a:pt x="26" y="275"/>
                    <a:pt x="44" y="275"/>
                    <a:pt x="53" y="275"/>
                  </a:cubicBezTo>
                  <a:cubicBezTo>
                    <a:pt x="61" y="275"/>
                    <a:pt x="71" y="266"/>
                    <a:pt x="71" y="249"/>
                  </a:cubicBezTo>
                  <a:close/>
                  <a:moveTo>
                    <a:pt x="247" y="80"/>
                  </a:moveTo>
                  <a:lnTo>
                    <a:pt x="247" y="80"/>
                  </a:lnTo>
                  <a:cubicBezTo>
                    <a:pt x="256" y="80"/>
                    <a:pt x="265" y="62"/>
                    <a:pt x="265" y="53"/>
                  </a:cubicBezTo>
                  <a:cubicBezTo>
                    <a:pt x="265" y="45"/>
                    <a:pt x="265" y="36"/>
                    <a:pt x="265" y="27"/>
                  </a:cubicBezTo>
                  <a:cubicBezTo>
                    <a:pt x="265" y="18"/>
                    <a:pt x="256" y="0"/>
                    <a:pt x="247" y="0"/>
                  </a:cubicBezTo>
                  <a:cubicBezTo>
                    <a:pt x="239" y="0"/>
                    <a:pt x="230" y="18"/>
                    <a:pt x="230" y="27"/>
                  </a:cubicBezTo>
                  <a:cubicBezTo>
                    <a:pt x="230" y="36"/>
                    <a:pt x="230" y="45"/>
                    <a:pt x="230" y="53"/>
                  </a:cubicBezTo>
                  <a:cubicBezTo>
                    <a:pt x="230" y="62"/>
                    <a:pt x="239" y="80"/>
                    <a:pt x="247" y="80"/>
                  </a:cubicBezTo>
                  <a:close/>
                  <a:moveTo>
                    <a:pt x="247" y="426"/>
                  </a:moveTo>
                  <a:lnTo>
                    <a:pt x="247" y="426"/>
                  </a:lnTo>
                  <a:cubicBezTo>
                    <a:pt x="239" y="426"/>
                    <a:pt x="230" y="435"/>
                    <a:pt x="230" y="453"/>
                  </a:cubicBezTo>
                  <a:lnTo>
                    <a:pt x="230" y="470"/>
                  </a:lnTo>
                  <a:cubicBezTo>
                    <a:pt x="230" y="488"/>
                    <a:pt x="239" y="497"/>
                    <a:pt x="247" y="497"/>
                  </a:cubicBezTo>
                  <a:cubicBezTo>
                    <a:pt x="256" y="497"/>
                    <a:pt x="265" y="488"/>
                    <a:pt x="265" y="470"/>
                  </a:cubicBezTo>
                  <a:lnTo>
                    <a:pt x="265" y="453"/>
                  </a:lnTo>
                  <a:cubicBezTo>
                    <a:pt x="265" y="435"/>
                    <a:pt x="256" y="426"/>
                    <a:pt x="247" y="426"/>
                  </a:cubicBezTo>
                  <a:close/>
                  <a:moveTo>
                    <a:pt x="434" y="98"/>
                  </a:moveTo>
                  <a:lnTo>
                    <a:pt x="434" y="98"/>
                  </a:lnTo>
                  <a:cubicBezTo>
                    <a:pt x="443" y="89"/>
                    <a:pt x="443" y="72"/>
                    <a:pt x="434" y="62"/>
                  </a:cubicBezTo>
                  <a:cubicBezTo>
                    <a:pt x="425" y="53"/>
                    <a:pt x="416" y="62"/>
                    <a:pt x="398" y="72"/>
                  </a:cubicBezTo>
                  <a:cubicBezTo>
                    <a:pt x="398" y="72"/>
                    <a:pt x="390" y="80"/>
                    <a:pt x="380" y="89"/>
                  </a:cubicBezTo>
                  <a:cubicBezTo>
                    <a:pt x="372" y="98"/>
                    <a:pt x="372" y="107"/>
                    <a:pt x="380" y="116"/>
                  </a:cubicBezTo>
                  <a:cubicBezTo>
                    <a:pt x="390" y="125"/>
                    <a:pt x="407" y="125"/>
                    <a:pt x="416" y="116"/>
                  </a:cubicBezTo>
                  <a:cubicBezTo>
                    <a:pt x="416" y="107"/>
                    <a:pt x="425" y="98"/>
                    <a:pt x="434" y="98"/>
                  </a:cubicBezTo>
                  <a:close/>
                  <a:moveTo>
                    <a:pt x="79" y="391"/>
                  </a:moveTo>
                  <a:lnTo>
                    <a:pt x="79" y="391"/>
                  </a:lnTo>
                  <a:cubicBezTo>
                    <a:pt x="79" y="391"/>
                    <a:pt x="71" y="400"/>
                    <a:pt x="61" y="408"/>
                  </a:cubicBezTo>
                  <a:cubicBezTo>
                    <a:pt x="53" y="417"/>
                    <a:pt x="53" y="426"/>
                    <a:pt x="61" y="435"/>
                  </a:cubicBezTo>
                  <a:cubicBezTo>
                    <a:pt x="71" y="444"/>
                    <a:pt x="79" y="444"/>
                    <a:pt x="97" y="435"/>
                  </a:cubicBezTo>
                  <a:lnTo>
                    <a:pt x="106" y="417"/>
                  </a:lnTo>
                  <a:cubicBezTo>
                    <a:pt x="124" y="408"/>
                    <a:pt x="124" y="391"/>
                    <a:pt x="115" y="381"/>
                  </a:cubicBezTo>
                  <a:cubicBezTo>
                    <a:pt x="106" y="381"/>
                    <a:pt x="88" y="381"/>
                    <a:pt x="79" y="391"/>
                  </a:cubicBezTo>
                  <a:close/>
                  <a:moveTo>
                    <a:pt x="97" y="72"/>
                  </a:moveTo>
                  <a:lnTo>
                    <a:pt x="97" y="72"/>
                  </a:lnTo>
                  <a:cubicBezTo>
                    <a:pt x="79" y="62"/>
                    <a:pt x="71" y="53"/>
                    <a:pt x="61" y="62"/>
                  </a:cubicBezTo>
                  <a:cubicBezTo>
                    <a:pt x="53" y="72"/>
                    <a:pt x="53" y="89"/>
                    <a:pt x="61" y="98"/>
                  </a:cubicBezTo>
                  <a:cubicBezTo>
                    <a:pt x="71" y="98"/>
                    <a:pt x="79" y="107"/>
                    <a:pt x="79" y="116"/>
                  </a:cubicBezTo>
                  <a:cubicBezTo>
                    <a:pt x="88" y="125"/>
                    <a:pt x="106" y="125"/>
                    <a:pt x="115" y="116"/>
                  </a:cubicBezTo>
                  <a:cubicBezTo>
                    <a:pt x="124" y="107"/>
                    <a:pt x="124" y="98"/>
                    <a:pt x="106" y="89"/>
                  </a:cubicBezTo>
                  <a:cubicBezTo>
                    <a:pt x="106" y="80"/>
                    <a:pt x="97" y="72"/>
                    <a:pt x="97" y="72"/>
                  </a:cubicBezTo>
                  <a:close/>
                  <a:moveTo>
                    <a:pt x="380" y="417"/>
                  </a:moveTo>
                  <a:lnTo>
                    <a:pt x="380" y="417"/>
                  </a:lnTo>
                  <a:cubicBezTo>
                    <a:pt x="390" y="417"/>
                    <a:pt x="398" y="435"/>
                    <a:pt x="398" y="435"/>
                  </a:cubicBezTo>
                  <a:cubicBezTo>
                    <a:pt x="416" y="444"/>
                    <a:pt x="425" y="444"/>
                    <a:pt x="434" y="435"/>
                  </a:cubicBezTo>
                  <a:cubicBezTo>
                    <a:pt x="443" y="426"/>
                    <a:pt x="443" y="417"/>
                    <a:pt x="434" y="408"/>
                  </a:cubicBezTo>
                  <a:cubicBezTo>
                    <a:pt x="425" y="400"/>
                    <a:pt x="416" y="391"/>
                    <a:pt x="416" y="391"/>
                  </a:cubicBezTo>
                  <a:cubicBezTo>
                    <a:pt x="407" y="381"/>
                    <a:pt x="390" y="381"/>
                    <a:pt x="380" y="381"/>
                  </a:cubicBezTo>
                  <a:cubicBezTo>
                    <a:pt x="372" y="391"/>
                    <a:pt x="372" y="408"/>
                    <a:pt x="380" y="41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Quattrocento Sans"/>
                <a:ea typeface="Quattrocento Sans"/>
                <a:cs typeface="Quattrocento Sans"/>
                <a:sym typeface="Quattrocento Sans"/>
              </a:endParaRPr>
            </a:p>
          </p:txBody>
        </p:sp>
      </p:grpSp>
      <p:grpSp>
        <p:nvGrpSpPr>
          <p:cNvPr id="1131" name="Google Shape;1131;p19"/>
          <p:cNvGrpSpPr/>
          <p:nvPr/>
        </p:nvGrpSpPr>
        <p:grpSpPr>
          <a:xfrm>
            <a:off x="8084230" y="2333789"/>
            <a:ext cx="3698715" cy="864220"/>
            <a:chOff x="6651357" y="2332988"/>
            <a:chExt cx="3698715" cy="864220"/>
          </a:xfrm>
        </p:grpSpPr>
        <p:grpSp>
          <p:nvGrpSpPr>
            <p:cNvPr id="1132" name="Google Shape;1132;p19"/>
            <p:cNvGrpSpPr/>
            <p:nvPr/>
          </p:nvGrpSpPr>
          <p:grpSpPr>
            <a:xfrm>
              <a:off x="6651357" y="2332988"/>
              <a:ext cx="3698715" cy="864220"/>
              <a:chOff x="6651357" y="2332988"/>
              <a:chExt cx="3698715" cy="864220"/>
            </a:xfrm>
          </p:grpSpPr>
          <p:sp>
            <p:nvSpPr>
              <p:cNvPr id="1133" name="Google Shape;1133;p19"/>
              <p:cNvSpPr/>
              <p:nvPr/>
            </p:nvSpPr>
            <p:spPr>
              <a:xfrm>
                <a:off x="6651357" y="2709795"/>
                <a:ext cx="474290" cy="483663"/>
              </a:xfrm>
              <a:prstGeom prst="rect">
                <a:avLst/>
              </a:pr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34" name="Google Shape;1134;p19"/>
              <p:cNvSpPr/>
              <p:nvPr/>
            </p:nvSpPr>
            <p:spPr>
              <a:xfrm>
                <a:off x="7125647" y="2332988"/>
                <a:ext cx="324317" cy="864220"/>
              </a:xfrm>
              <a:custGeom>
                <a:avLst/>
                <a:gdLst/>
                <a:ahLst/>
                <a:cxnLst/>
                <a:rect l="l" t="t" r="r" b="b"/>
                <a:pathLst>
                  <a:path w="173" h="461" extrusionOk="0">
                    <a:moveTo>
                      <a:pt x="173" y="300"/>
                    </a:moveTo>
                    <a:lnTo>
                      <a:pt x="0" y="461"/>
                    </a:lnTo>
                    <a:lnTo>
                      <a:pt x="0" y="203"/>
                    </a:lnTo>
                    <a:lnTo>
                      <a:pt x="173" y="0"/>
                    </a:lnTo>
                    <a:lnTo>
                      <a:pt x="173" y="300"/>
                    </a:lnTo>
                    <a:close/>
                  </a:path>
                </a:pathLst>
              </a:custGeom>
              <a:solidFill>
                <a:srgbClr val="A0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35" name="Google Shape;1135;p19"/>
              <p:cNvSpPr/>
              <p:nvPr/>
            </p:nvSpPr>
            <p:spPr>
              <a:xfrm>
                <a:off x="7449964" y="2332988"/>
                <a:ext cx="2900108" cy="566928"/>
              </a:xfrm>
              <a:custGeom>
                <a:avLst/>
                <a:gdLst/>
                <a:ahLst/>
                <a:cxnLst/>
                <a:rect l="l" t="t" r="r" b="b"/>
                <a:pathLst>
                  <a:path w="2900108" h="566928" extrusionOk="0">
                    <a:moveTo>
                      <a:pt x="0" y="0"/>
                    </a:moveTo>
                    <a:lnTo>
                      <a:pt x="1008570" y="0"/>
                    </a:lnTo>
                    <a:lnTo>
                      <a:pt x="1292034" y="0"/>
                    </a:lnTo>
                    <a:lnTo>
                      <a:pt x="1771340" y="0"/>
                    </a:lnTo>
                    <a:lnTo>
                      <a:pt x="1922970" y="0"/>
                    </a:lnTo>
                    <a:lnTo>
                      <a:pt x="2616644" y="0"/>
                    </a:lnTo>
                    <a:cubicBezTo>
                      <a:pt x="2773197" y="0"/>
                      <a:pt x="2900108" y="126911"/>
                      <a:pt x="2900108" y="283464"/>
                    </a:cubicBezTo>
                    <a:cubicBezTo>
                      <a:pt x="2900108" y="440017"/>
                      <a:pt x="2773197" y="566928"/>
                      <a:pt x="2616644" y="566928"/>
                    </a:cubicBezTo>
                    <a:lnTo>
                      <a:pt x="1922970" y="566928"/>
                    </a:lnTo>
                    <a:lnTo>
                      <a:pt x="1771340" y="566928"/>
                    </a:lnTo>
                    <a:lnTo>
                      <a:pt x="1292034" y="566928"/>
                    </a:lnTo>
                    <a:lnTo>
                      <a:pt x="1008570" y="566928"/>
                    </a:lnTo>
                    <a:lnTo>
                      <a:pt x="0" y="566928"/>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b="1">
                  <a:solidFill>
                    <a:schemeClr val="lt1"/>
                  </a:solidFill>
                  <a:latin typeface="Quattrocento Sans"/>
                  <a:ea typeface="Quattrocento Sans"/>
                  <a:cs typeface="Quattrocento Sans"/>
                  <a:sym typeface="Quattrocento Sans"/>
                </a:endParaRPr>
              </a:p>
            </p:txBody>
          </p:sp>
        </p:grpSp>
        <p:sp>
          <p:nvSpPr>
            <p:cNvPr id="1136" name="Google Shape;1136;p19"/>
            <p:cNvSpPr/>
            <p:nvPr/>
          </p:nvSpPr>
          <p:spPr>
            <a:xfrm>
              <a:off x="6738898" y="2859441"/>
              <a:ext cx="298016" cy="181972"/>
            </a:xfrm>
            <a:custGeom>
              <a:avLst/>
              <a:gdLst/>
              <a:ahLst/>
              <a:cxnLst/>
              <a:rect l="l" t="t" r="r" b="b"/>
              <a:pathLst>
                <a:path w="497" h="303" extrusionOk="0">
                  <a:moveTo>
                    <a:pt x="381" y="151"/>
                  </a:moveTo>
                  <a:lnTo>
                    <a:pt x="381" y="151"/>
                  </a:lnTo>
                  <a:cubicBezTo>
                    <a:pt x="381" y="90"/>
                    <a:pt x="417" y="45"/>
                    <a:pt x="434" y="45"/>
                  </a:cubicBezTo>
                  <a:cubicBezTo>
                    <a:pt x="443" y="45"/>
                    <a:pt x="470" y="45"/>
                    <a:pt x="470" y="45"/>
                  </a:cubicBezTo>
                  <a:cubicBezTo>
                    <a:pt x="452" y="18"/>
                    <a:pt x="443" y="0"/>
                    <a:pt x="381" y="0"/>
                  </a:cubicBezTo>
                  <a:cubicBezTo>
                    <a:pt x="133" y="0"/>
                    <a:pt x="133" y="0"/>
                    <a:pt x="133" y="0"/>
                  </a:cubicBezTo>
                  <a:cubicBezTo>
                    <a:pt x="36" y="0"/>
                    <a:pt x="0" y="90"/>
                    <a:pt x="0" y="151"/>
                  </a:cubicBezTo>
                  <a:cubicBezTo>
                    <a:pt x="0" y="213"/>
                    <a:pt x="36" y="302"/>
                    <a:pt x="133" y="302"/>
                  </a:cubicBezTo>
                  <a:cubicBezTo>
                    <a:pt x="381" y="302"/>
                    <a:pt x="381" y="302"/>
                    <a:pt x="381" y="302"/>
                  </a:cubicBezTo>
                  <a:cubicBezTo>
                    <a:pt x="443" y="302"/>
                    <a:pt x="452" y="284"/>
                    <a:pt x="470" y="257"/>
                  </a:cubicBezTo>
                  <a:cubicBezTo>
                    <a:pt x="470" y="257"/>
                    <a:pt x="461" y="257"/>
                    <a:pt x="434" y="257"/>
                  </a:cubicBezTo>
                  <a:cubicBezTo>
                    <a:pt x="417" y="257"/>
                    <a:pt x="381" y="222"/>
                    <a:pt x="381" y="151"/>
                  </a:cubicBezTo>
                  <a:close/>
                  <a:moveTo>
                    <a:pt x="310" y="196"/>
                  </a:moveTo>
                  <a:lnTo>
                    <a:pt x="310" y="196"/>
                  </a:lnTo>
                  <a:cubicBezTo>
                    <a:pt x="310" y="204"/>
                    <a:pt x="302" y="196"/>
                    <a:pt x="302" y="196"/>
                  </a:cubicBezTo>
                  <a:cubicBezTo>
                    <a:pt x="221" y="169"/>
                    <a:pt x="221" y="169"/>
                    <a:pt x="221" y="169"/>
                  </a:cubicBezTo>
                  <a:cubicBezTo>
                    <a:pt x="221" y="169"/>
                    <a:pt x="221" y="178"/>
                    <a:pt x="212" y="196"/>
                  </a:cubicBezTo>
                  <a:cubicBezTo>
                    <a:pt x="204" y="204"/>
                    <a:pt x="204" y="222"/>
                    <a:pt x="186" y="204"/>
                  </a:cubicBezTo>
                  <a:cubicBezTo>
                    <a:pt x="159" y="187"/>
                    <a:pt x="98" y="125"/>
                    <a:pt x="98" y="125"/>
                  </a:cubicBezTo>
                  <a:cubicBezTo>
                    <a:pt x="98" y="125"/>
                    <a:pt x="89" y="116"/>
                    <a:pt x="89" y="107"/>
                  </a:cubicBezTo>
                  <a:cubicBezTo>
                    <a:pt x="98" y="107"/>
                    <a:pt x="106" y="107"/>
                    <a:pt x="106" y="107"/>
                  </a:cubicBezTo>
                  <a:cubicBezTo>
                    <a:pt x="177" y="143"/>
                    <a:pt x="177" y="143"/>
                    <a:pt x="177" y="143"/>
                  </a:cubicBezTo>
                  <a:cubicBezTo>
                    <a:pt x="177" y="143"/>
                    <a:pt x="186" y="125"/>
                    <a:pt x="195" y="116"/>
                  </a:cubicBezTo>
                  <a:cubicBezTo>
                    <a:pt x="195" y="98"/>
                    <a:pt x="204" y="90"/>
                    <a:pt x="221" y="107"/>
                  </a:cubicBezTo>
                  <a:cubicBezTo>
                    <a:pt x="239" y="116"/>
                    <a:pt x="310" y="187"/>
                    <a:pt x="310" y="187"/>
                  </a:cubicBezTo>
                  <a:cubicBezTo>
                    <a:pt x="310" y="187"/>
                    <a:pt x="319" y="196"/>
                    <a:pt x="310" y="196"/>
                  </a:cubicBezTo>
                  <a:close/>
                  <a:moveTo>
                    <a:pt x="470" y="98"/>
                  </a:moveTo>
                  <a:lnTo>
                    <a:pt x="470" y="98"/>
                  </a:lnTo>
                  <a:cubicBezTo>
                    <a:pt x="452" y="98"/>
                    <a:pt x="452" y="98"/>
                    <a:pt x="452" y="98"/>
                  </a:cubicBezTo>
                  <a:cubicBezTo>
                    <a:pt x="434" y="98"/>
                    <a:pt x="425" y="125"/>
                    <a:pt x="425" y="151"/>
                  </a:cubicBezTo>
                  <a:cubicBezTo>
                    <a:pt x="425" y="178"/>
                    <a:pt x="434" y="204"/>
                    <a:pt x="452" y="204"/>
                  </a:cubicBezTo>
                  <a:cubicBezTo>
                    <a:pt x="470" y="204"/>
                    <a:pt x="470" y="204"/>
                    <a:pt x="470" y="204"/>
                  </a:cubicBezTo>
                  <a:cubicBezTo>
                    <a:pt x="478" y="204"/>
                    <a:pt x="496" y="178"/>
                    <a:pt x="496" y="151"/>
                  </a:cubicBezTo>
                  <a:cubicBezTo>
                    <a:pt x="496" y="125"/>
                    <a:pt x="478" y="98"/>
                    <a:pt x="470" y="9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Quattrocento Sans"/>
                <a:ea typeface="Quattrocento Sans"/>
                <a:cs typeface="Quattrocento Sans"/>
                <a:sym typeface="Quattrocento Sans"/>
              </a:endParaRPr>
            </a:p>
          </p:txBody>
        </p:sp>
      </p:grpSp>
      <p:sp>
        <p:nvSpPr>
          <p:cNvPr id="1137" name="Google Shape;1137;p19"/>
          <p:cNvSpPr/>
          <p:nvPr/>
        </p:nvSpPr>
        <p:spPr>
          <a:xfrm>
            <a:off x="9106509" y="4049899"/>
            <a:ext cx="247456" cy="494911"/>
          </a:xfrm>
          <a:custGeom>
            <a:avLst/>
            <a:gdLst/>
            <a:ahLst/>
            <a:cxnLst/>
            <a:rect l="l" t="t" r="r" b="b"/>
            <a:pathLst>
              <a:path w="132" h="264" extrusionOk="0">
                <a:moveTo>
                  <a:pt x="0" y="0"/>
                </a:moveTo>
                <a:lnTo>
                  <a:pt x="132" y="132"/>
                </a:lnTo>
                <a:lnTo>
                  <a:pt x="0" y="264"/>
                </a:lnTo>
                <a:lnTo>
                  <a:pt x="0" y="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38" name="Google Shape;1138;p19"/>
          <p:cNvSpPr txBox="1"/>
          <p:nvPr/>
        </p:nvSpPr>
        <p:spPr>
          <a:xfrm>
            <a:off x="8902642" y="2448695"/>
            <a:ext cx="272222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lt1"/>
                </a:solidFill>
                <a:latin typeface="Quattrocento Sans"/>
                <a:ea typeface="Quattrocento Sans"/>
                <a:cs typeface="Quattrocento Sans"/>
                <a:sym typeface="Quattrocento Sans"/>
              </a:rPr>
              <a:t>Lorem ipsum dolor sit amet now. </a:t>
            </a:r>
            <a:endParaRPr sz="1400" b="1">
              <a:solidFill>
                <a:schemeClr val="lt1"/>
              </a:solidFill>
              <a:latin typeface="Quattrocento Sans"/>
              <a:ea typeface="Quattrocento Sans"/>
              <a:cs typeface="Quattrocento Sans"/>
              <a:sym typeface="Quattrocento Sans"/>
            </a:endParaRPr>
          </a:p>
        </p:txBody>
      </p:sp>
      <p:sp>
        <p:nvSpPr>
          <p:cNvPr id="1139" name="Google Shape;1139;p19"/>
          <p:cNvSpPr txBox="1"/>
          <p:nvPr/>
        </p:nvSpPr>
        <p:spPr>
          <a:xfrm>
            <a:off x="2115785" y="1926629"/>
            <a:ext cx="2444129" cy="246221"/>
          </a:xfrm>
          <a:prstGeom prst="rect">
            <a:avLst/>
          </a:prstGeom>
          <a:noFill/>
          <a:ln>
            <a:noFill/>
          </a:ln>
        </p:spPr>
        <p:txBody>
          <a:bodyPr spcFirstLastPara="1" wrap="square" lIns="121875" tIns="0" rIns="121875" bIns="0" anchor="ctr" anchorCtr="0">
            <a:spAutoFit/>
          </a:bodyPr>
          <a:lstStyle/>
          <a:p>
            <a:pPr marL="0" marR="0" lvl="0" indent="0" algn="l" rtl="0">
              <a:spcBef>
                <a:spcPts val="0"/>
              </a:spcBef>
              <a:spcAft>
                <a:spcPts val="0"/>
              </a:spcAft>
              <a:buClr>
                <a:srgbClr val="2A241F"/>
              </a:buClr>
              <a:buSzPts val="1600"/>
              <a:buFont typeface="Quattrocento Sans"/>
              <a:buNone/>
            </a:pPr>
            <a:r>
              <a:rPr lang="en-US" sz="1600" b="1">
                <a:solidFill>
                  <a:srgbClr val="2A241F"/>
                </a:solidFill>
                <a:latin typeface="Quattrocento Sans"/>
                <a:ea typeface="Quattrocento Sans"/>
                <a:cs typeface="Quattrocento Sans"/>
                <a:sym typeface="Quattrocento Sans"/>
              </a:rPr>
              <a:t>Goal</a:t>
            </a:r>
            <a:endParaRPr sz="1600" b="1">
              <a:solidFill>
                <a:srgbClr val="2A241F"/>
              </a:solidFill>
              <a:latin typeface="Quattrocento Sans"/>
              <a:ea typeface="Quattrocento Sans"/>
              <a:cs typeface="Quattrocento Sans"/>
              <a:sym typeface="Quattrocento Sans"/>
            </a:endParaRPr>
          </a:p>
        </p:txBody>
      </p:sp>
      <p:sp>
        <p:nvSpPr>
          <p:cNvPr id="1140" name="Google Shape;1140;p19"/>
          <p:cNvSpPr txBox="1"/>
          <p:nvPr/>
        </p:nvSpPr>
        <p:spPr>
          <a:xfrm>
            <a:off x="2119076" y="2123194"/>
            <a:ext cx="3513249" cy="566281"/>
          </a:xfrm>
          <a:prstGeom prst="rect">
            <a:avLst/>
          </a:prstGeom>
          <a:noFill/>
          <a:ln>
            <a:noFill/>
          </a:ln>
        </p:spPr>
        <p:txBody>
          <a:bodyPr spcFirstLastPara="1" wrap="square" lIns="121875" tIns="60925" rIns="121875" bIns="60925" anchor="ctr" anchorCtr="0">
            <a:spAutoFit/>
          </a:bodyPr>
          <a:lstStyle/>
          <a:p>
            <a:pPr marL="0" marR="0" lvl="0" indent="0" algn="l" rtl="0">
              <a:lnSpc>
                <a:spcPct val="120000"/>
              </a:lnSpc>
              <a:spcBef>
                <a:spcPts val="0"/>
              </a:spcBef>
              <a:spcAft>
                <a:spcPts val="0"/>
              </a:spcAft>
              <a:buClr>
                <a:schemeClr val="dk2"/>
              </a:buClr>
              <a:buSzPts val="1200"/>
              <a:buFont typeface="Quattrocento Sans"/>
              <a:buNone/>
            </a:pPr>
            <a:r>
              <a:rPr lang="en-US" sz="1200">
                <a:solidFill>
                  <a:schemeClr val="dk2"/>
                </a:solidFill>
                <a:latin typeface="Quattrocento Sans"/>
                <a:ea typeface="Quattrocento Sans"/>
                <a:cs typeface="Quattrocento Sans"/>
                <a:sym typeface="Quattrocento Sans"/>
              </a:rPr>
              <a:t>Adipiscing elit. Pellentesque youri teda adipiscing elit uy ellentesque. Lorem ipsum dolor sit ametyt.</a:t>
            </a:r>
            <a:endParaRPr sz="1200">
              <a:solidFill>
                <a:schemeClr val="dk2"/>
              </a:solidFill>
              <a:latin typeface="Quattrocento Sans"/>
              <a:ea typeface="Quattrocento Sans"/>
              <a:cs typeface="Quattrocento Sans"/>
              <a:sym typeface="Quattrocento Sans"/>
            </a:endParaRPr>
          </a:p>
        </p:txBody>
      </p:sp>
      <p:sp>
        <p:nvSpPr>
          <p:cNvPr id="1141" name="Google Shape;1141;p19"/>
          <p:cNvSpPr txBox="1"/>
          <p:nvPr/>
        </p:nvSpPr>
        <p:spPr>
          <a:xfrm>
            <a:off x="2115396" y="4335297"/>
            <a:ext cx="2444129" cy="246221"/>
          </a:xfrm>
          <a:prstGeom prst="rect">
            <a:avLst/>
          </a:prstGeom>
          <a:noFill/>
          <a:ln>
            <a:noFill/>
          </a:ln>
        </p:spPr>
        <p:txBody>
          <a:bodyPr spcFirstLastPara="1" wrap="square" lIns="121875" tIns="0" rIns="121875" bIns="0" anchor="ctr" anchorCtr="0">
            <a:spAutoFit/>
          </a:bodyPr>
          <a:lstStyle/>
          <a:p>
            <a:pPr marL="0" marR="0" lvl="0" indent="0" algn="l" rtl="0">
              <a:spcBef>
                <a:spcPts val="0"/>
              </a:spcBef>
              <a:spcAft>
                <a:spcPts val="0"/>
              </a:spcAft>
              <a:buClr>
                <a:srgbClr val="2A241F"/>
              </a:buClr>
              <a:buSzPts val="1600"/>
              <a:buFont typeface="Quattrocento Sans"/>
              <a:buNone/>
            </a:pPr>
            <a:r>
              <a:rPr lang="en-US" sz="1600" b="1">
                <a:solidFill>
                  <a:srgbClr val="2A241F"/>
                </a:solidFill>
                <a:latin typeface="Quattrocento Sans"/>
                <a:ea typeface="Quattrocento Sans"/>
                <a:cs typeface="Quattrocento Sans"/>
                <a:sym typeface="Quattrocento Sans"/>
              </a:rPr>
              <a:t>Support</a:t>
            </a:r>
            <a:endParaRPr sz="1600" b="1">
              <a:solidFill>
                <a:srgbClr val="2A241F"/>
              </a:solidFill>
              <a:latin typeface="Quattrocento Sans"/>
              <a:ea typeface="Quattrocento Sans"/>
              <a:cs typeface="Quattrocento Sans"/>
              <a:sym typeface="Quattrocento Sans"/>
            </a:endParaRPr>
          </a:p>
        </p:txBody>
      </p:sp>
      <p:sp>
        <p:nvSpPr>
          <p:cNvPr id="1142" name="Google Shape;1142;p19"/>
          <p:cNvSpPr txBox="1"/>
          <p:nvPr/>
        </p:nvSpPr>
        <p:spPr>
          <a:xfrm>
            <a:off x="2126535" y="4520359"/>
            <a:ext cx="3513249" cy="566281"/>
          </a:xfrm>
          <a:prstGeom prst="rect">
            <a:avLst/>
          </a:prstGeom>
          <a:noFill/>
          <a:ln>
            <a:noFill/>
          </a:ln>
        </p:spPr>
        <p:txBody>
          <a:bodyPr spcFirstLastPara="1" wrap="square" lIns="121875" tIns="60925" rIns="121875" bIns="60925" anchor="ctr" anchorCtr="0">
            <a:spAutoFit/>
          </a:bodyPr>
          <a:lstStyle/>
          <a:p>
            <a:pPr marL="0" marR="0" lvl="0" indent="0" algn="l" rtl="0">
              <a:lnSpc>
                <a:spcPct val="120000"/>
              </a:lnSpc>
              <a:spcBef>
                <a:spcPts val="0"/>
              </a:spcBef>
              <a:spcAft>
                <a:spcPts val="0"/>
              </a:spcAft>
              <a:buClr>
                <a:schemeClr val="dk2"/>
              </a:buClr>
              <a:buSzPts val="1200"/>
              <a:buFont typeface="Quattrocento Sans"/>
              <a:buNone/>
            </a:pPr>
            <a:r>
              <a:rPr lang="en-US" sz="1200">
                <a:solidFill>
                  <a:schemeClr val="dk2"/>
                </a:solidFill>
                <a:latin typeface="Quattrocento Sans"/>
                <a:ea typeface="Quattrocento Sans"/>
                <a:cs typeface="Quattrocento Sans"/>
                <a:sym typeface="Quattrocento Sans"/>
              </a:rPr>
              <a:t>Adipiscing elit. Pellentesque youri teda adipiscing elit uy ellentesque. Lorem ipsum dolor sit ametyt.</a:t>
            </a:r>
            <a:endParaRPr sz="1200">
              <a:solidFill>
                <a:schemeClr val="dk2"/>
              </a:solidFill>
              <a:latin typeface="Quattrocento Sans"/>
              <a:ea typeface="Quattrocento Sans"/>
              <a:cs typeface="Quattrocento Sans"/>
              <a:sym typeface="Quattrocento Sans"/>
            </a:endParaRPr>
          </a:p>
        </p:txBody>
      </p:sp>
      <p:sp>
        <p:nvSpPr>
          <p:cNvPr id="1143" name="Google Shape;1143;p19"/>
          <p:cNvSpPr txBox="1"/>
          <p:nvPr/>
        </p:nvSpPr>
        <p:spPr>
          <a:xfrm>
            <a:off x="2114714" y="2745435"/>
            <a:ext cx="2444129" cy="246221"/>
          </a:xfrm>
          <a:prstGeom prst="rect">
            <a:avLst/>
          </a:prstGeom>
          <a:noFill/>
          <a:ln>
            <a:noFill/>
          </a:ln>
        </p:spPr>
        <p:txBody>
          <a:bodyPr spcFirstLastPara="1" wrap="square" lIns="121875" tIns="0" rIns="121875" bIns="0" anchor="ctr" anchorCtr="0">
            <a:spAutoFit/>
          </a:bodyPr>
          <a:lstStyle/>
          <a:p>
            <a:pPr marL="0" marR="0" lvl="0" indent="0" algn="l" rtl="0">
              <a:spcBef>
                <a:spcPts val="0"/>
              </a:spcBef>
              <a:spcAft>
                <a:spcPts val="0"/>
              </a:spcAft>
              <a:buClr>
                <a:srgbClr val="2A241F"/>
              </a:buClr>
              <a:buSzPts val="1600"/>
              <a:buFont typeface="Quattrocento Sans"/>
              <a:buNone/>
            </a:pPr>
            <a:r>
              <a:rPr lang="en-US" sz="1600" b="1">
                <a:solidFill>
                  <a:srgbClr val="2A241F"/>
                </a:solidFill>
                <a:latin typeface="Quattrocento Sans"/>
                <a:ea typeface="Quattrocento Sans"/>
                <a:cs typeface="Quattrocento Sans"/>
                <a:sym typeface="Quattrocento Sans"/>
              </a:rPr>
              <a:t>Trending</a:t>
            </a:r>
            <a:endParaRPr sz="1600" b="1">
              <a:solidFill>
                <a:srgbClr val="2A241F"/>
              </a:solidFill>
              <a:latin typeface="Quattrocento Sans"/>
              <a:ea typeface="Quattrocento Sans"/>
              <a:cs typeface="Quattrocento Sans"/>
              <a:sym typeface="Quattrocento Sans"/>
            </a:endParaRPr>
          </a:p>
        </p:txBody>
      </p:sp>
      <p:sp>
        <p:nvSpPr>
          <p:cNvPr id="1144" name="Google Shape;1144;p19"/>
          <p:cNvSpPr txBox="1"/>
          <p:nvPr/>
        </p:nvSpPr>
        <p:spPr>
          <a:xfrm>
            <a:off x="2125853" y="2930496"/>
            <a:ext cx="3513249" cy="566281"/>
          </a:xfrm>
          <a:prstGeom prst="rect">
            <a:avLst/>
          </a:prstGeom>
          <a:noFill/>
          <a:ln>
            <a:noFill/>
          </a:ln>
        </p:spPr>
        <p:txBody>
          <a:bodyPr spcFirstLastPara="1" wrap="square" lIns="121875" tIns="60925" rIns="121875" bIns="60925" anchor="ctr" anchorCtr="0">
            <a:spAutoFit/>
          </a:bodyPr>
          <a:lstStyle/>
          <a:p>
            <a:pPr marL="0" marR="0" lvl="0" indent="0" algn="l" rtl="0">
              <a:lnSpc>
                <a:spcPct val="120000"/>
              </a:lnSpc>
              <a:spcBef>
                <a:spcPts val="0"/>
              </a:spcBef>
              <a:spcAft>
                <a:spcPts val="0"/>
              </a:spcAft>
              <a:buClr>
                <a:schemeClr val="dk2"/>
              </a:buClr>
              <a:buSzPts val="1200"/>
              <a:buFont typeface="Quattrocento Sans"/>
              <a:buNone/>
            </a:pPr>
            <a:r>
              <a:rPr lang="en-US" sz="1200">
                <a:solidFill>
                  <a:schemeClr val="dk2"/>
                </a:solidFill>
                <a:latin typeface="Quattrocento Sans"/>
                <a:ea typeface="Quattrocento Sans"/>
                <a:cs typeface="Quattrocento Sans"/>
                <a:sym typeface="Quattrocento Sans"/>
              </a:rPr>
              <a:t>Adipiscing elit. Pellentesque youri teda adipiscing elit uy ellentesque. Lorem ipsum dolor sit ametyt.</a:t>
            </a:r>
            <a:endParaRPr sz="1200">
              <a:solidFill>
                <a:schemeClr val="dk2"/>
              </a:solidFill>
              <a:latin typeface="Quattrocento Sans"/>
              <a:ea typeface="Quattrocento Sans"/>
              <a:cs typeface="Quattrocento Sans"/>
              <a:sym typeface="Quattrocento Sans"/>
            </a:endParaRPr>
          </a:p>
        </p:txBody>
      </p:sp>
      <p:sp>
        <p:nvSpPr>
          <p:cNvPr id="1145" name="Google Shape;1145;p19"/>
          <p:cNvSpPr txBox="1"/>
          <p:nvPr/>
        </p:nvSpPr>
        <p:spPr>
          <a:xfrm>
            <a:off x="2115443" y="3552737"/>
            <a:ext cx="2444129" cy="246221"/>
          </a:xfrm>
          <a:prstGeom prst="rect">
            <a:avLst/>
          </a:prstGeom>
          <a:noFill/>
          <a:ln>
            <a:noFill/>
          </a:ln>
        </p:spPr>
        <p:txBody>
          <a:bodyPr spcFirstLastPara="1" wrap="square" lIns="121875" tIns="0" rIns="121875" bIns="0" anchor="ctr" anchorCtr="0">
            <a:spAutoFit/>
          </a:bodyPr>
          <a:lstStyle/>
          <a:p>
            <a:pPr marL="0" marR="0" lvl="0" indent="0" algn="l" rtl="0">
              <a:spcBef>
                <a:spcPts val="0"/>
              </a:spcBef>
              <a:spcAft>
                <a:spcPts val="0"/>
              </a:spcAft>
              <a:buClr>
                <a:srgbClr val="2A241F"/>
              </a:buClr>
              <a:buSzPts val="1600"/>
              <a:buFont typeface="Quattrocento Sans"/>
              <a:buNone/>
            </a:pPr>
            <a:r>
              <a:rPr lang="en-US" sz="1600" b="1">
                <a:solidFill>
                  <a:srgbClr val="2A241F"/>
                </a:solidFill>
                <a:latin typeface="Quattrocento Sans"/>
                <a:ea typeface="Quattrocento Sans"/>
                <a:cs typeface="Quattrocento Sans"/>
                <a:sym typeface="Quattrocento Sans"/>
              </a:rPr>
              <a:t>Statistics</a:t>
            </a:r>
            <a:endParaRPr sz="1600" b="1">
              <a:solidFill>
                <a:srgbClr val="2A241F"/>
              </a:solidFill>
              <a:latin typeface="Quattrocento Sans"/>
              <a:ea typeface="Quattrocento Sans"/>
              <a:cs typeface="Quattrocento Sans"/>
              <a:sym typeface="Quattrocento Sans"/>
            </a:endParaRPr>
          </a:p>
        </p:txBody>
      </p:sp>
      <p:sp>
        <p:nvSpPr>
          <p:cNvPr id="1146" name="Google Shape;1146;p19"/>
          <p:cNvSpPr txBox="1"/>
          <p:nvPr/>
        </p:nvSpPr>
        <p:spPr>
          <a:xfrm>
            <a:off x="2126582" y="3737800"/>
            <a:ext cx="3513249" cy="566281"/>
          </a:xfrm>
          <a:prstGeom prst="rect">
            <a:avLst/>
          </a:prstGeom>
          <a:noFill/>
          <a:ln>
            <a:noFill/>
          </a:ln>
        </p:spPr>
        <p:txBody>
          <a:bodyPr spcFirstLastPara="1" wrap="square" lIns="121875" tIns="60925" rIns="121875" bIns="60925" anchor="ctr" anchorCtr="0">
            <a:spAutoFit/>
          </a:bodyPr>
          <a:lstStyle/>
          <a:p>
            <a:pPr marL="0" marR="0" lvl="0" indent="0" algn="l" rtl="0">
              <a:lnSpc>
                <a:spcPct val="120000"/>
              </a:lnSpc>
              <a:spcBef>
                <a:spcPts val="0"/>
              </a:spcBef>
              <a:spcAft>
                <a:spcPts val="0"/>
              </a:spcAft>
              <a:buClr>
                <a:schemeClr val="dk2"/>
              </a:buClr>
              <a:buSzPts val="1200"/>
              <a:buFont typeface="Quattrocento Sans"/>
              <a:buNone/>
            </a:pPr>
            <a:r>
              <a:rPr lang="en-US" sz="1200">
                <a:solidFill>
                  <a:schemeClr val="dk2"/>
                </a:solidFill>
                <a:latin typeface="Quattrocento Sans"/>
                <a:ea typeface="Quattrocento Sans"/>
                <a:cs typeface="Quattrocento Sans"/>
                <a:sym typeface="Quattrocento Sans"/>
              </a:rPr>
              <a:t>Adipiscing elit. Pellentesque youri teda adipiscing elit uy ellentesque. Lorem ipsum dolor sit ametyt.</a:t>
            </a:r>
            <a:endParaRPr sz="1200">
              <a:solidFill>
                <a:schemeClr val="dk2"/>
              </a:solidFill>
              <a:latin typeface="Quattrocento Sans"/>
              <a:ea typeface="Quattrocento Sans"/>
              <a:cs typeface="Quattrocento Sans"/>
              <a:sym typeface="Quattrocento Sans"/>
            </a:endParaRPr>
          </a:p>
        </p:txBody>
      </p:sp>
      <p:sp>
        <p:nvSpPr>
          <p:cNvPr id="1147" name="Google Shape;1147;p19"/>
          <p:cNvSpPr txBox="1"/>
          <p:nvPr/>
        </p:nvSpPr>
        <p:spPr>
          <a:xfrm>
            <a:off x="2115396" y="5105246"/>
            <a:ext cx="2444129" cy="246221"/>
          </a:xfrm>
          <a:prstGeom prst="rect">
            <a:avLst/>
          </a:prstGeom>
          <a:noFill/>
          <a:ln>
            <a:noFill/>
          </a:ln>
        </p:spPr>
        <p:txBody>
          <a:bodyPr spcFirstLastPara="1" wrap="square" lIns="121875" tIns="0" rIns="121875" bIns="0" anchor="ctr" anchorCtr="0">
            <a:spAutoFit/>
          </a:bodyPr>
          <a:lstStyle/>
          <a:p>
            <a:pPr marL="0" marR="0" lvl="0" indent="0" algn="l" rtl="0">
              <a:spcBef>
                <a:spcPts val="0"/>
              </a:spcBef>
              <a:spcAft>
                <a:spcPts val="0"/>
              </a:spcAft>
              <a:buClr>
                <a:srgbClr val="2A241F"/>
              </a:buClr>
              <a:buSzPts val="1600"/>
              <a:buFont typeface="Quattrocento Sans"/>
              <a:buNone/>
            </a:pPr>
            <a:r>
              <a:rPr lang="en-US" sz="1600" b="1">
                <a:solidFill>
                  <a:srgbClr val="2A241F"/>
                </a:solidFill>
                <a:latin typeface="Quattrocento Sans"/>
                <a:ea typeface="Quattrocento Sans"/>
                <a:cs typeface="Quattrocento Sans"/>
                <a:sym typeface="Quattrocento Sans"/>
              </a:rPr>
              <a:t>Setup</a:t>
            </a:r>
            <a:endParaRPr sz="1600" b="1">
              <a:solidFill>
                <a:srgbClr val="2A241F"/>
              </a:solidFill>
              <a:latin typeface="Quattrocento Sans"/>
              <a:ea typeface="Quattrocento Sans"/>
              <a:cs typeface="Quattrocento Sans"/>
              <a:sym typeface="Quattrocento Sans"/>
            </a:endParaRPr>
          </a:p>
        </p:txBody>
      </p:sp>
      <p:sp>
        <p:nvSpPr>
          <p:cNvPr id="1148" name="Google Shape;1148;p19"/>
          <p:cNvSpPr txBox="1"/>
          <p:nvPr/>
        </p:nvSpPr>
        <p:spPr>
          <a:xfrm>
            <a:off x="2116852" y="5285840"/>
            <a:ext cx="3513249" cy="566281"/>
          </a:xfrm>
          <a:prstGeom prst="rect">
            <a:avLst/>
          </a:prstGeom>
          <a:noFill/>
          <a:ln>
            <a:noFill/>
          </a:ln>
        </p:spPr>
        <p:txBody>
          <a:bodyPr spcFirstLastPara="1" wrap="square" lIns="121875" tIns="60925" rIns="121875" bIns="60925" anchor="ctr" anchorCtr="0">
            <a:spAutoFit/>
          </a:bodyPr>
          <a:lstStyle/>
          <a:p>
            <a:pPr marL="0" marR="0" lvl="0" indent="0" algn="l" rtl="0">
              <a:lnSpc>
                <a:spcPct val="120000"/>
              </a:lnSpc>
              <a:spcBef>
                <a:spcPts val="0"/>
              </a:spcBef>
              <a:spcAft>
                <a:spcPts val="0"/>
              </a:spcAft>
              <a:buClr>
                <a:schemeClr val="dk2"/>
              </a:buClr>
              <a:buSzPts val="1200"/>
              <a:buFont typeface="Quattrocento Sans"/>
              <a:buNone/>
            </a:pPr>
            <a:r>
              <a:rPr lang="en-US" sz="1200">
                <a:solidFill>
                  <a:schemeClr val="dk2"/>
                </a:solidFill>
                <a:latin typeface="Quattrocento Sans"/>
                <a:ea typeface="Quattrocento Sans"/>
                <a:cs typeface="Quattrocento Sans"/>
                <a:sym typeface="Quattrocento Sans"/>
              </a:rPr>
              <a:t>Adipiscing elit. Pellentesque youri teda adipiscing elit uy ellentesque. Lorem ipsum dolor sit ametyt.</a:t>
            </a:r>
            <a:endParaRPr sz="1200">
              <a:solidFill>
                <a:schemeClr val="dk2"/>
              </a:solidFill>
              <a:latin typeface="Quattrocento Sans"/>
              <a:ea typeface="Quattrocento Sans"/>
              <a:cs typeface="Quattrocento Sans"/>
              <a:sym typeface="Quattrocento Sans"/>
            </a:endParaRPr>
          </a:p>
        </p:txBody>
      </p:sp>
      <p:grpSp>
        <p:nvGrpSpPr>
          <p:cNvPr id="1149" name="Google Shape;1149;p19"/>
          <p:cNvGrpSpPr/>
          <p:nvPr/>
        </p:nvGrpSpPr>
        <p:grpSpPr>
          <a:xfrm>
            <a:off x="1499387" y="3626539"/>
            <a:ext cx="535369" cy="535509"/>
            <a:chOff x="1499387" y="3626539"/>
            <a:chExt cx="535369" cy="535509"/>
          </a:xfrm>
        </p:grpSpPr>
        <p:sp>
          <p:nvSpPr>
            <p:cNvPr id="1150" name="Google Shape;1150;p19"/>
            <p:cNvSpPr/>
            <p:nvPr/>
          </p:nvSpPr>
          <p:spPr>
            <a:xfrm>
              <a:off x="1499387" y="3626539"/>
              <a:ext cx="535369" cy="535509"/>
            </a:xfrm>
            <a:prstGeom prst="roundRect">
              <a:avLst>
                <a:gd name="adj" fmla="val 16667"/>
              </a:avLst>
            </a:prstGeom>
            <a:solidFill>
              <a:schemeClr val="accent3"/>
            </a:solidFill>
            <a:ln>
              <a:noFill/>
            </a:ln>
          </p:spPr>
          <p:txBody>
            <a:bodyPr spcFirstLastPara="1" wrap="square" lIns="91400" tIns="45700" rIns="91400" bIns="45700" anchor="ctr" anchorCtr="0">
              <a:noAutofit/>
            </a:bodyPr>
            <a:lstStyle/>
            <a:p>
              <a:pPr marL="0" marR="0" lvl="0" indent="0" algn="ctr" rtl="0">
                <a:spcBef>
                  <a:spcPts val="0"/>
                </a:spcBef>
                <a:spcAft>
                  <a:spcPts val="0"/>
                </a:spcAft>
                <a:buNone/>
              </a:pPr>
              <a:endParaRPr sz="900">
                <a:solidFill>
                  <a:schemeClr val="dk2"/>
                </a:solidFill>
                <a:latin typeface="Lato Light"/>
                <a:ea typeface="Lato Light"/>
                <a:cs typeface="Lato Light"/>
                <a:sym typeface="Lato Light"/>
              </a:endParaRPr>
            </a:p>
          </p:txBody>
        </p:sp>
        <p:sp>
          <p:nvSpPr>
            <p:cNvPr id="1151" name="Google Shape;1151;p19"/>
            <p:cNvSpPr/>
            <p:nvPr/>
          </p:nvSpPr>
          <p:spPr>
            <a:xfrm>
              <a:off x="1632524" y="3727411"/>
              <a:ext cx="269094" cy="302955"/>
            </a:xfrm>
            <a:custGeom>
              <a:avLst/>
              <a:gdLst/>
              <a:ahLst/>
              <a:cxnLst/>
              <a:rect l="l" t="t" r="r" b="b"/>
              <a:pathLst>
                <a:path w="320" h="360" extrusionOk="0">
                  <a:moveTo>
                    <a:pt x="300" y="0"/>
                  </a:moveTo>
                  <a:cubicBezTo>
                    <a:pt x="256" y="0"/>
                    <a:pt x="256" y="0"/>
                    <a:pt x="256" y="0"/>
                  </a:cubicBezTo>
                  <a:cubicBezTo>
                    <a:pt x="245" y="0"/>
                    <a:pt x="240" y="9"/>
                    <a:pt x="240" y="20"/>
                  </a:cubicBezTo>
                  <a:cubicBezTo>
                    <a:pt x="240" y="360"/>
                    <a:pt x="240" y="360"/>
                    <a:pt x="240" y="360"/>
                  </a:cubicBezTo>
                  <a:cubicBezTo>
                    <a:pt x="320" y="360"/>
                    <a:pt x="320" y="360"/>
                    <a:pt x="320" y="360"/>
                  </a:cubicBezTo>
                  <a:cubicBezTo>
                    <a:pt x="320" y="20"/>
                    <a:pt x="320" y="20"/>
                    <a:pt x="320" y="20"/>
                  </a:cubicBezTo>
                  <a:cubicBezTo>
                    <a:pt x="320" y="9"/>
                    <a:pt x="311" y="0"/>
                    <a:pt x="300" y="0"/>
                  </a:cubicBezTo>
                  <a:close/>
                  <a:moveTo>
                    <a:pt x="180" y="120"/>
                  </a:moveTo>
                  <a:cubicBezTo>
                    <a:pt x="136" y="120"/>
                    <a:pt x="136" y="120"/>
                    <a:pt x="136" y="120"/>
                  </a:cubicBezTo>
                  <a:cubicBezTo>
                    <a:pt x="125" y="120"/>
                    <a:pt x="120" y="129"/>
                    <a:pt x="120" y="140"/>
                  </a:cubicBezTo>
                  <a:cubicBezTo>
                    <a:pt x="120" y="360"/>
                    <a:pt x="120" y="360"/>
                    <a:pt x="120" y="360"/>
                  </a:cubicBezTo>
                  <a:cubicBezTo>
                    <a:pt x="200" y="360"/>
                    <a:pt x="200" y="360"/>
                    <a:pt x="200" y="360"/>
                  </a:cubicBezTo>
                  <a:cubicBezTo>
                    <a:pt x="200" y="140"/>
                    <a:pt x="200" y="140"/>
                    <a:pt x="200" y="140"/>
                  </a:cubicBezTo>
                  <a:cubicBezTo>
                    <a:pt x="200" y="129"/>
                    <a:pt x="191" y="120"/>
                    <a:pt x="180" y="120"/>
                  </a:cubicBezTo>
                  <a:close/>
                  <a:moveTo>
                    <a:pt x="60" y="240"/>
                  </a:moveTo>
                  <a:cubicBezTo>
                    <a:pt x="16" y="240"/>
                    <a:pt x="16" y="240"/>
                    <a:pt x="16" y="240"/>
                  </a:cubicBezTo>
                  <a:cubicBezTo>
                    <a:pt x="5" y="240"/>
                    <a:pt x="0" y="249"/>
                    <a:pt x="0" y="260"/>
                  </a:cubicBezTo>
                  <a:cubicBezTo>
                    <a:pt x="0" y="360"/>
                    <a:pt x="0" y="360"/>
                    <a:pt x="0" y="360"/>
                  </a:cubicBezTo>
                  <a:cubicBezTo>
                    <a:pt x="80" y="360"/>
                    <a:pt x="80" y="360"/>
                    <a:pt x="80" y="360"/>
                  </a:cubicBezTo>
                  <a:cubicBezTo>
                    <a:pt x="80" y="260"/>
                    <a:pt x="80" y="260"/>
                    <a:pt x="80" y="260"/>
                  </a:cubicBezTo>
                  <a:cubicBezTo>
                    <a:pt x="80" y="249"/>
                    <a:pt x="71" y="240"/>
                    <a:pt x="60" y="240"/>
                  </a:cubicBezTo>
                  <a:close/>
                </a:path>
              </a:pathLst>
            </a:custGeom>
            <a:solidFill>
              <a:schemeClr val="lt1"/>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chemeClr val="dk1"/>
                </a:solidFill>
                <a:latin typeface="Quattrocento Sans"/>
                <a:ea typeface="Quattrocento Sans"/>
                <a:cs typeface="Quattrocento Sans"/>
                <a:sym typeface="Quattrocento Sans"/>
              </a:endParaRPr>
            </a:p>
          </p:txBody>
        </p:sp>
      </p:grpSp>
      <p:grpSp>
        <p:nvGrpSpPr>
          <p:cNvPr id="1152" name="Google Shape;1152;p19"/>
          <p:cNvGrpSpPr/>
          <p:nvPr/>
        </p:nvGrpSpPr>
        <p:grpSpPr>
          <a:xfrm>
            <a:off x="1499387" y="4422800"/>
            <a:ext cx="535369" cy="535509"/>
            <a:chOff x="1499387" y="4422800"/>
            <a:chExt cx="535369" cy="535509"/>
          </a:xfrm>
        </p:grpSpPr>
        <p:sp>
          <p:nvSpPr>
            <p:cNvPr id="1153" name="Google Shape;1153;p19"/>
            <p:cNvSpPr/>
            <p:nvPr/>
          </p:nvSpPr>
          <p:spPr>
            <a:xfrm>
              <a:off x="1499387" y="4422800"/>
              <a:ext cx="535369" cy="535509"/>
            </a:xfrm>
            <a:prstGeom prst="roundRect">
              <a:avLst>
                <a:gd name="adj" fmla="val 16667"/>
              </a:avLst>
            </a:prstGeom>
            <a:solidFill>
              <a:schemeClr val="accent4"/>
            </a:solidFill>
            <a:ln>
              <a:noFill/>
            </a:ln>
          </p:spPr>
          <p:txBody>
            <a:bodyPr spcFirstLastPara="1" wrap="square" lIns="91400" tIns="45700" rIns="91400" bIns="45700" anchor="ctr" anchorCtr="0">
              <a:noAutofit/>
            </a:bodyPr>
            <a:lstStyle/>
            <a:p>
              <a:pPr marL="0" marR="0" lvl="0" indent="0" algn="ctr" rtl="0">
                <a:spcBef>
                  <a:spcPts val="0"/>
                </a:spcBef>
                <a:spcAft>
                  <a:spcPts val="0"/>
                </a:spcAft>
                <a:buNone/>
              </a:pPr>
              <a:endParaRPr sz="900">
                <a:solidFill>
                  <a:schemeClr val="dk2"/>
                </a:solidFill>
                <a:latin typeface="Lato Light"/>
                <a:ea typeface="Lato Light"/>
                <a:cs typeface="Lato Light"/>
                <a:sym typeface="Lato Light"/>
              </a:endParaRPr>
            </a:p>
          </p:txBody>
        </p:sp>
        <p:sp>
          <p:nvSpPr>
            <p:cNvPr id="1154" name="Google Shape;1154;p19"/>
            <p:cNvSpPr/>
            <p:nvPr/>
          </p:nvSpPr>
          <p:spPr>
            <a:xfrm>
              <a:off x="1594964" y="4511969"/>
              <a:ext cx="357579" cy="357170"/>
            </a:xfrm>
            <a:custGeom>
              <a:avLst/>
              <a:gdLst/>
              <a:ahLst/>
              <a:cxnLst/>
              <a:rect l="l" t="t" r="r" b="b"/>
              <a:pathLst>
                <a:path w="371" h="370" extrusionOk="0">
                  <a:moveTo>
                    <a:pt x="183" y="1"/>
                  </a:moveTo>
                  <a:cubicBezTo>
                    <a:pt x="82" y="2"/>
                    <a:pt x="0" y="86"/>
                    <a:pt x="2" y="187"/>
                  </a:cubicBezTo>
                  <a:cubicBezTo>
                    <a:pt x="3" y="289"/>
                    <a:pt x="87" y="370"/>
                    <a:pt x="188" y="369"/>
                  </a:cubicBezTo>
                  <a:cubicBezTo>
                    <a:pt x="290" y="368"/>
                    <a:pt x="371" y="284"/>
                    <a:pt x="370" y="182"/>
                  </a:cubicBezTo>
                  <a:cubicBezTo>
                    <a:pt x="368" y="81"/>
                    <a:pt x="285" y="0"/>
                    <a:pt x="183" y="1"/>
                  </a:cubicBezTo>
                  <a:close/>
                  <a:moveTo>
                    <a:pt x="184" y="25"/>
                  </a:moveTo>
                  <a:cubicBezTo>
                    <a:pt x="211" y="25"/>
                    <a:pt x="237" y="31"/>
                    <a:pt x="260" y="43"/>
                  </a:cubicBezTo>
                  <a:cubicBezTo>
                    <a:pt x="235" y="84"/>
                    <a:pt x="235" y="84"/>
                    <a:pt x="235" y="84"/>
                  </a:cubicBezTo>
                  <a:cubicBezTo>
                    <a:pt x="220" y="77"/>
                    <a:pt x="203" y="73"/>
                    <a:pt x="186" y="73"/>
                  </a:cubicBezTo>
                  <a:cubicBezTo>
                    <a:pt x="168" y="73"/>
                    <a:pt x="151" y="77"/>
                    <a:pt x="137" y="84"/>
                  </a:cubicBezTo>
                  <a:cubicBezTo>
                    <a:pt x="112" y="43"/>
                    <a:pt x="112" y="43"/>
                    <a:pt x="112" y="43"/>
                  </a:cubicBezTo>
                  <a:cubicBezTo>
                    <a:pt x="133" y="32"/>
                    <a:pt x="158" y="25"/>
                    <a:pt x="184" y="25"/>
                  </a:cubicBezTo>
                  <a:close/>
                  <a:moveTo>
                    <a:pt x="85" y="234"/>
                  </a:moveTo>
                  <a:cubicBezTo>
                    <a:pt x="44" y="259"/>
                    <a:pt x="44" y="259"/>
                    <a:pt x="44" y="259"/>
                  </a:cubicBezTo>
                  <a:cubicBezTo>
                    <a:pt x="33" y="237"/>
                    <a:pt x="26" y="213"/>
                    <a:pt x="26" y="187"/>
                  </a:cubicBezTo>
                  <a:cubicBezTo>
                    <a:pt x="25" y="160"/>
                    <a:pt x="32" y="134"/>
                    <a:pt x="44" y="111"/>
                  </a:cubicBezTo>
                  <a:cubicBezTo>
                    <a:pt x="85" y="136"/>
                    <a:pt x="85" y="136"/>
                    <a:pt x="85" y="136"/>
                  </a:cubicBezTo>
                  <a:cubicBezTo>
                    <a:pt x="78" y="151"/>
                    <a:pt x="74" y="167"/>
                    <a:pt x="74" y="185"/>
                  </a:cubicBezTo>
                  <a:cubicBezTo>
                    <a:pt x="74" y="203"/>
                    <a:pt x="78" y="219"/>
                    <a:pt x="85" y="234"/>
                  </a:cubicBezTo>
                  <a:close/>
                  <a:moveTo>
                    <a:pt x="188" y="345"/>
                  </a:moveTo>
                  <a:cubicBezTo>
                    <a:pt x="161" y="345"/>
                    <a:pt x="135" y="339"/>
                    <a:pt x="112" y="327"/>
                  </a:cubicBezTo>
                  <a:cubicBezTo>
                    <a:pt x="137" y="286"/>
                    <a:pt x="137" y="286"/>
                    <a:pt x="137" y="286"/>
                  </a:cubicBezTo>
                  <a:cubicBezTo>
                    <a:pt x="151" y="293"/>
                    <a:pt x="168" y="297"/>
                    <a:pt x="186" y="297"/>
                  </a:cubicBezTo>
                  <a:cubicBezTo>
                    <a:pt x="203" y="297"/>
                    <a:pt x="220" y="293"/>
                    <a:pt x="235" y="286"/>
                  </a:cubicBezTo>
                  <a:cubicBezTo>
                    <a:pt x="260" y="327"/>
                    <a:pt x="260" y="327"/>
                    <a:pt x="260" y="327"/>
                  </a:cubicBezTo>
                  <a:cubicBezTo>
                    <a:pt x="238" y="338"/>
                    <a:pt x="214" y="345"/>
                    <a:pt x="188" y="345"/>
                  </a:cubicBezTo>
                  <a:close/>
                  <a:moveTo>
                    <a:pt x="186" y="273"/>
                  </a:moveTo>
                  <a:cubicBezTo>
                    <a:pt x="137" y="273"/>
                    <a:pt x="98" y="233"/>
                    <a:pt x="98" y="185"/>
                  </a:cubicBezTo>
                  <a:cubicBezTo>
                    <a:pt x="98" y="136"/>
                    <a:pt x="137" y="97"/>
                    <a:pt x="186" y="97"/>
                  </a:cubicBezTo>
                  <a:cubicBezTo>
                    <a:pt x="234" y="97"/>
                    <a:pt x="274" y="136"/>
                    <a:pt x="274" y="185"/>
                  </a:cubicBezTo>
                  <a:cubicBezTo>
                    <a:pt x="274" y="233"/>
                    <a:pt x="234" y="273"/>
                    <a:pt x="186" y="273"/>
                  </a:cubicBezTo>
                  <a:close/>
                  <a:moveTo>
                    <a:pt x="286" y="234"/>
                  </a:moveTo>
                  <a:cubicBezTo>
                    <a:pt x="294" y="219"/>
                    <a:pt x="298" y="203"/>
                    <a:pt x="298" y="185"/>
                  </a:cubicBezTo>
                  <a:cubicBezTo>
                    <a:pt x="298" y="167"/>
                    <a:pt x="294" y="151"/>
                    <a:pt x="286" y="136"/>
                  </a:cubicBezTo>
                  <a:cubicBezTo>
                    <a:pt x="328" y="111"/>
                    <a:pt x="328" y="111"/>
                    <a:pt x="328" y="111"/>
                  </a:cubicBezTo>
                  <a:cubicBezTo>
                    <a:pt x="339" y="133"/>
                    <a:pt x="345" y="157"/>
                    <a:pt x="346" y="183"/>
                  </a:cubicBezTo>
                  <a:cubicBezTo>
                    <a:pt x="346" y="210"/>
                    <a:pt x="340" y="236"/>
                    <a:pt x="328" y="259"/>
                  </a:cubicBezTo>
                  <a:lnTo>
                    <a:pt x="286" y="234"/>
                  </a:lnTo>
                  <a:close/>
                </a:path>
              </a:pathLst>
            </a:custGeom>
            <a:solidFill>
              <a:schemeClr val="lt1"/>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chemeClr val="dk1"/>
                </a:solidFill>
                <a:latin typeface="Quattrocento Sans"/>
                <a:ea typeface="Quattrocento Sans"/>
                <a:cs typeface="Quattrocento Sans"/>
                <a:sym typeface="Quattrocento Sans"/>
              </a:endParaRPr>
            </a:p>
          </p:txBody>
        </p:sp>
      </p:grpSp>
      <p:grpSp>
        <p:nvGrpSpPr>
          <p:cNvPr id="1155" name="Google Shape;1155;p19"/>
          <p:cNvGrpSpPr/>
          <p:nvPr/>
        </p:nvGrpSpPr>
        <p:grpSpPr>
          <a:xfrm>
            <a:off x="1499387" y="5192749"/>
            <a:ext cx="535369" cy="535509"/>
            <a:chOff x="1499387" y="5192749"/>
            <a:chExt cx="535369" cy="535509"/>
          </a:xfrm>
        </p:grpSpPr>
        <p:sp>
          <p:nvSpPr>
            <p:cNvPr id="1156" name="Google Shape;1156;p19"/>
            <p:cNvSpPr/>
            <p:nvPr/>
          </p:nvSpPr>
          <p:spPr>
            <a:xfrm>
              <a:off x="1499387" y="5192749"/>
              <a:ext cx="535369" cy="535509"/>
            </a:xfrm>
            <a:prstGeom prst="roundRect">
              <a:avLst>
                <a:gd name="adj" fmla="val 16667"/>
              </a:avLst>
            </a:prstGeom>
            <a:solidFill>
              <a:schemeClr val="accent5"/>
            </a:solidFill>
            <a:ln>
              <a:noFill/>
            </a:ln>
          </p:spPr>
          <p:txBody>
            <a:bodyPr spcFirstLastPara="1" wrap="square" lIns="91400" tIns="45700" rIns="91400" bIns="45700" anchor="ctr" anchorCtr="0">
              <a:noAutofit/>
            </a:bodyPr>
            <a:lstStyle/>
            <a:p>
              <a:pPr marL="0" marR="0" lvl="0" indent="0" algn="ctr" rtl="0">
                <a:spcBef>
                  <a:spcPts val="0"/>
                </a:spcBef>
                <a:spcAft>
                  <a:spcPts val="0"/>
                </a:spcAft>
                <a:buNone/>
              </a:pPr>
              <a:endParaRPr sz="900">
                <a:solidFill>
                  <a:schemeClr val="dk2"/>
                </a:solidFill>
                <a:latin typeface="Lato Light"/>
                <a:ea typeface="Lato Light"/>
                <a:cs typeface="Lato Light"/>
                <a:sym typeface="Lato Light"/>
              </a:endParaRPr>
            </a:p>
          </p:txBody>
        </p:sp>
        <p:sp>
          <p:nvSpPr>
            <p:cNvPr id="1157" name="Google Shape;1157;p19"/>
            <p:cNvSpPr/>
            <p:nvPr/>
          </p:nvSpPr>
          <p:spPr>
            <a:xfrm>
              <a:off x="1646063" y="5305274"/>
              <a:ext cx="236558" cy="310972"/>
            </a:xfrm>
            <a:custGeom>
              <a:avLst/>
              <a:gdLst/>
              <a:ahLst/>
              <a:cxnLst/>
              <a:rect l="l" t="t" r="r" b="b"/>
              <a:pathLst>
                <a:path w="256" h="336" extrusionOk="0">
                  <a:moveTo>
                    <a:pt x="96" y="48"/>
                  </a:moveTo>
                  <a:cubicBezTo>
                    <a:pt x="96" y="21"/>
                    <a:pt x="74" y="0"/>
                    <a:pt x="48" y="0"/>
                  </a:cubicBezTo>
                  <a:cubicBezTo>
                    <a:pt x="21" y="0"/>
                    <a:pt x="0" y="21"/>
                    <a:pt x="0" y="48"/>
                  </a:cubicBezTo>
                  <a:cubicBezTo>
                    <a:pt x="0" y="68"/>
                    <a:pt x="12" y="85"/>
                    <a:pt x="29" y="92"/>
                  </a:cubicBezTo>
                  <a:cubicBezTo>
                    <a:pt x="29" y="244"/>
                    <a:pt x="29" y="244"/>
                    <a:pt x="29" y="244"/>
                  </a:cubicBezTo>
                  <a:cubicBezTo>
                    <a:pt x="12" y="251"/>
                    <a:pt x="0" y="268"/>
                    <a:pt x="0" y="288"/>
                  </a:cubicBezTo>
                  <a:cubicBezTo>
                    <a:pt x="0" y="314"/>
                    <a:pt x="21" y="336"/>
                    <a:pt x="48" y="336"/>
                  </a:cubicBezTo>
                  <a:cubicBezTo>
                    <a:pt x="74" y="336"/>
                    <a:pt x="96" y="314"/>
                    <a:pt x="96" y="288"/>
                  </a:cubicBezTo>
                  <a:cubicBezTo>
                    <a:pt x="96" y="268"/>
                    <a:pt x="84" y="251"/>
                    <a:pt x="67" y="244"/>
                  </a:cubicBezTo>
                  <a:cubicBezTo>
                    <a:pt x="67" y="92"/>
                    <a:pt x="67" y="92"/>
                    <a:pt x="67" y="92"/>
                  </a:cubicBezTo>
                  <a:cubicBezTo>
                    <a:pt x="84" y="85"/>
                    <a:pt x="96" y="68"/>
                    <a:pt x="96" y="48"/>
                  </a:cubicBezTo>
                  <a:close/>
                  <a:moveTo>
                    <a:pt x="75" y="288"/>
                  </a:moveTo>
                  <a:cubicBezTo>
                    <a:pt x="75" y="303"/>
                    <a:pt x="63" y="316"/>
                    <a:pt x="48" y="316"/>
                  </a:cubicBezTo>
                  <a:cubicBezTo>
                    <a:pt x="32" y="316"/>
                    <a:pt x="20" y="303"/>
                    <a:pt x="20" y="288"/>
                  </a:cubicBezTo>
                  <a:cubicBezTo>
                    <a:pt x="20" y="273"/>
                    <a:pt x="32" y="260"/>
                    <a:pt x="48" y="260"/>
                  </a:cubicBezTo>
                  <a:cubicBezTo>
                    <a:pt x="63" y="260"/>
                    <a:pt x="75" y="273"/>
                    <a:pt x="75" y="288"/>
                  </a:cubicBezTo>
                  <a:close/>
                  <a:moveTo>
                    <a:pt x="48" y="76"/>
                  </a:moveTo>
                  <a:cubicBezTo>
                    <a:pt x="32" y="76"/>
                    <a:pt x="20" y="63"/>
                    <a:pt x="20" y="48"/>
                  </a:cubicBezTo>
                  <a:cubicBezTo>
                    <a:pt x="20" y="33"/>
                    <a:pt x="32" y="20"/>
                    <a:pt x="48" y="20"/>
                  </a:cubicBezTo>
                  <a:cubicBezTo>
                    <a:pt x="63" y="20"/>
                    <a:pt x="75" y="33"/>
                    <a:pt x="75" y="48"/>
                  </a:cubicBezTo>
                  <a:cubicBezTo>
                    <a:pt x="75" y="63"/>
                    <a:pt x="63" y="76"/>
                    <a:pt x="48" y="76"/>
                  </a:cubicBezTo>
                  <a:close/>
                  <a:moveTo>
                    <a:pt x="227" y="244"/>
                  </a:moveTo>
                  <a:cubicBezTo>
                    <a:pt x="227" y="92"/>
                    <a:pt x="227" y="92"/>
                    <a:pt x="227" y="92"/>
                  </a:cubicBezTo>
                  <a:cubicBezTo>
                    <a:pt x="244" y="85"/>
                    <a:pt x="256" y="68"/>
                    <a:pt x="256" y="48"/>
                  </a:cubicBezTo>
                  <a:cubicBezTo>
                    <a:pt x="256" y="21"/>
                    <a:pt x="234" y="0"/>
                    <a:pt x="208" y="0"/>
                  </a:cubicBezTo>
                  <a:cubicBezTo>
                    <a:pt x="181" y="0"/>
                    <a:pt x="160" y="21"/>
                    <a:pt x="160" y="48"/>
                  </a:cubicBezTo>
                  <a:cubicBezTo>
                    <a:pt x="160" y="68"/>
                    <a:pt x="172" y="85"/>
                    <a:pt x="189" y="92"/>
                  </a:cubicBezTo>
                  <a:cubicBezTo>
                    <a:pt x="189" y="244"/>
                    <a:pt x="189" y="244"/>
                    <a:pt x="189" y="244"/>
                  </a:cubicBezTo>
                  <a:cubicBezTo>
                    <a:pt x="172" y="251"/>
                    <a:pt x="160" y="268"/>
                    <a:pt x="160" y="288"/>
                  </a:cubicBezTo>
                  <a:cubicBezTo>
                    <a:pt x="160" y="314"/>
                    <a:pt x="181" y="336"/>
                    <a:pt x="208" y="336"/>
                  </a:cubicBezTo>
                  <a:cubicBezTo>
                    <a:pt x="234" y="336"/>
                    <a:pt x="256" y="314"/>
                    <a:pt x="256" y="288"/>
                  </a:cubicBezTo>
                  <a:cubicBezTo>
                    <a:pt x="256" y="268"/>
                    <a:pt x="244" y="251"/>
                    <a:pt x="227" y="244"/>
                  </a:cubicBezTo>
                  <a:close/>
                  <a:moveTo>
                    <a:pt x="180" y="48"/>
                  </a:moveTo>
                  <a:cubicBezTo>
                    <a:pt x="180" y="33"/>
                    <a:pt x="192" y="20"/>
                    <a:pt x="208" y="20"/>
                  </a:cubicBezTo>
                  <a:cubicBezTo>
                    <a:pt x="223" y="20"/>
                    <a:pt x="235" y="33"/>
                    <a:pt x="235" y="48"/>
                  </a:cubicBezTo>
                  <a:cubicBezTo>
                    <a:pt x="235" y="63"/>
                    <a:pt x="223" y="76"/>
                    <a:pt x="208" y="76"/>
                  </a:cubicBezTo>
                  <a:cubicBezTo>
                    <a:pt x="192" y="76"/>
                    <a:pt x="180" y="63"/>
                    <a:pt x="180" y="48"/>
                  </a:cubicBezTo>
                  <a:close/>
                  <a:moveTo>
                    <a:pt x="208" y="316"/>
                  </a:moveTo>
                  <a:cubicBezTo>
                    <a:pt x="192" y="316"/>
                    <a:pt x="180" y="303"/>
                    <a:pt x="180" y="288"/>
                  </a:cubicBezTo>
                  <a:cubicBezTo>
                    <a:pt x="180" y="273"/>
                    <a:pt x="192" y="260"/>
                    <a:pt x="208" y="260"/>
                  </a:cubicBezTo>
                  <a:cubicBezTo>
                    <a:pt x="223" y="260"/>
                    <a:pt x="235" y="273"/>
                    <a:pt x="235" y="288"/>
                  </a:cubicBezTo>
                  <a:cubicBezTo>
                    <a:pt x="235" y="303"/>
                    <a:pt x="223" y="316"/>
                    <a:pt x="208" y="316"/>
                  </a:cubicBezTo>
                  <a:close/>
                </a:path>
              </a:pathLst>
            </a:custGeom>
            <a:solidFill>
              <a:schemeClr val="lt1"/>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chemeClr val="dk1"/>
                </a:solidFill>
                <a:latin typeface="Quattrocento Sans"/>
                <a:ea typeface="Quattrocento Sans"/>
                <a:cs typeface="Quattrocento Sans"/>
                <a:sym typeface="Quattrocento Sans"/>
              </a:endParaRPr>
            </a:p>
          </p:txBody>
        </p:sp>
      </p:grpSp>
      <p:grpSp>
        <p:nvGrpSpPr>
          <p:cNvPr id="1158" name="Google Shape;1158;p19"/>
          <p:cNvGrpSpPr/>
          <p:nvPr/>
        </p:nvGrpSpPr>
        <p:grpSpPr>
          <a:xfrm>
            <a:off x="1499387" y="1984303"/>
            <a:ext cx="535369" cy="535509"/>
            <a:chOff x="1499387" y="1984303"/>
            <a:chExt cx="535369" cy="535509"/>
          </a:xfrm>
        </p:grpSpPr>
        <p:sp>
          <p:nvSpPr>
            <p:cNvPr id="1159" name="Google Shape;1159;p19"/>
            <p:cNvSpPr/>
            <p:nvPr/>
          </p:nvSpPr>
          <p:spPr>
            <a:xfrm>
              <a:off x="1499387" y="1984303"/>
              <a:ext cx="535369" cy="535509"/>
            </a:xfrm>
            <a:prstGeom prst="roundRect">
              <a:avLst>
                <a:gd name="adj" fmla="val 16667"/>
              </a:avLst>
            </a:prstGeom>
            <a:solidFill>
              <a:schemeClr val="accent1"/>
            </a:solidFill>
            <a:ln>
              <a:noFill/>
            </a:ln>
          </p:spPr>
          <p:txBody>
            <a:bodyPr spcFirstLastPara="1" wrap="square" lIns="91400" tIns="45700" rIns="91400" bIns="45700" anchor="ctr" anchorCtr="0">
              <a:noAutofit/>
            </a:bodyPr>
            <a:lstStyle/>
            <a:p>
              <a:pPr marL="0" marR="0" lvl="0" indent="0" algn="ctr" rtl="0">
                <a:spcBef>
                  <a:spcPts val="0"/>
                </a:spcBef>
                <a:spcAft>
                  <a:spcPts val="0"/>
                </a:spcAft>
                <a:buNone/>
              </a:pPr>
              <a:endParaRPr sz="900">
                <a:solidFill>
                  <a:schemeClr val="dk2"/>
                </a:solidFill>
                <a:latin typeface="Lato Light"/>
                <a:ea typeface="Lato Light"/>
                <a:cs typeface="Lato Light"/>
                <a:sym typeface="Lato Light"/>
              </a:endParaRPr>
            </a:p>
          </p:txBody>
        </p:sp>
        <p:sp>
          <p:nvSpPr>
            <p:cNvPr id="1160" name="Google Shape;1160;p19"/>
            <p:cNvSpPr/>
            <p:nvPr/>
          </p:nvSpPr>
          <p:spPr>
            <a:xfrm>
              <a:off x="1584770" y="2070612"/>
              <a:ext cx="367582" cy="369305"/>
            </a:xfrm>
            <a:custGeom>
              <a:avLst/>
              <a:gdLst/>
              <a:ahLst/>
              <a:cxnLst/>
              <a:rect l="l" t="t" r="r" b="b"/>
              <a:pathLst>
                <a:path w="21600" h="21600" extrusionOk="0">
                  <a:moveTo>
                    <a:pt x="21050" y="9182"/>
                  </a:moveTo>
                  <a:cubicBezTo>
                    <a:pt x="21200" y="9182"/>
                    <a:pt x="21329" y="9229"/>
                    <a:pt x="21435" y="9326"/>
                  </a:cubicBezTo>
                  <a:cubicBezTo>
                    <a:pt x="21544" y="9426"/>
                    <a:pt x="21599" y="9549"/>
                    <a:pt x="21599" y="9699"/>
                  </a:cubicBezTo>
                  <a:lnTo>
                    <a:pt x="21599" y="11867"/>
                  </a:lnTo>
                  <a:cubicBezTo>
                    <a:pt x="21599" y="12232"/>
                    <a:pt x="21415" y="12414"/>
                    <a:pt x="21050" y="12414"/>
                  </a:cubicBezTo>
                  <a:lnTo>
                    <a:pt x="18746" y="12414"/>
                  </a:lnTo>
                  <a:cubicBezTo>
                    <a:pt x="18575" y="13204"/>
                    <a:pt x="18299" y="13947"/>
                    <a:pt x="17915" y="14646"/>
                  </a:cubicBezTo>
                  <a:cubicBezTo>
                    <a:pt x="17530" y="15342"/>
                    <a:pt x="17066" y="15965"/>
                    <a:pt x="16517" y="16514"/>
                  </a:cubicBezTo>
                  <a:cubicBezTo>
                    <a:pt x="15968" y="17061"/>
                    <a:pt x="15346" y="17528"/>
                    <a:pt x="14647" y="17913"/>
                  </a:cubicBezTo>
                  <a:cubicBezTo>
                    <a:pt x="13948" y="18298"/>
                    <a:pt x="13206" y="18577"/>
                    <a:pt x="12419" y="18741"/>
                  </a:cubicBezTo>
                  <a:lnTo>
                    <a:pt x="12419" y="21050"/>
                  </a:lnTo>
                  <a:cubicBezTo>
                    <a:pt x="12419" y="21197"/>
                    <a:pt x="12369" y="21329"/>
                    <a:pt x="12269" y="21435"/>
                  </a:cubicBezTo>
                  <a:cubicBezTo>
                    <a:pt x="12172" y="21544"/>
                    <a:pt x="12049" y="21599"/>
                    <a:pt x="11896" y="21599"/>
                  </a:cubicBezTo>
                  <a:lnTo>
                    <a:pt x="9732" y="21599"/>
                  </a:lnTo>
                  <a:cubicBezTo>
                    <a:pt x="9368" y="21599"/>
                    <a:pt x="9183" y="21417"/>
                    <a:pt x="9183" y="21050"/>
                  </a:cubicBezTo>
                  <a:lnTo>
                    <a:pt x="9183" y="18741"/>
                  </a:lnTo>
                  <a:cubicBezTo>
                    <a:pt x="8396" y="18577"/>
                    <a:pt x="7654" y="18298"/>
                    <a:pt x="6955" y="17913"/>
                  </a:cubicBezTo>
                  <a:cubicBezTo>
                    <a:pt x="6259" y="17528"/>
                    <a:pt x="5634" y="17061"/>
                    <a:pt x="5085" y="16514"/>
                  </a:cubicBezTo>
                  <a:cubicBezTo>
                    <a:pt x="4536" y="15965"/>
                    <a:pt x="4069" y="15342"/>
                    <a:pt x="3687" y="14646"/>
                  </a:cubicBezTo>
                  <a:cubicBezTo>
                    <a:pt x="3300" y="13947"/>
                    <a:pt x="3024" y="13204"/>
                    <a:pt x="2856" y="12414"/>
                  </a:cubicBezTo>
                  <a:lnTo>
                    <a:pt x="551" y="12414"/>
                  </a:lnTo>
                  <a:cubicBezTo>
                    <a:pt x="187" y="12414"/>
                    <a:pt x="0" y="12231"/>
                    <a:pt x="0" y="11867"/>
                  </a:cubicBezTo>
                  <a:lnTo>
                    <a:pt x="0" y="9699"/>
                  </a:lnTo>
                  <a:cubicBezTo>
                    <a:pt x="0" y="9549"/>
                    <a:pt x="58" y="9426"/>
                    <a:pt x="167" y="9326"/>
                  </a:cubicBezTo>
                  <a:cubicBezTo>
                    <a:pt x="273" y="9229"/>
                    <a:pt x="402" y="9182"/>
                    <a:pt x="551" y="9182"/>
                  </a:cubicBezTo>
                  <a:lnTo>
                    <a:pt x="2856" y="9182"/>
                  </a:lnTo>
                  <a:cubicBezTo>
                    <a:pt x="3026" y="8392"/>
                    <a:pt x="3300" y="7652"/>
                    <a:pt x="3687" y="6953"/>
                  </a:cubicBezTo>
                  <a:cubicBezTo>
                    <a:pt x="4069" y="6251"/>
                    <a:pt x="4536" y="5631"/>
                    <a:pt x="5085" y="5081"/>
                  </a:cubicBezTo>
                  <a:cubicBezTo>
                    <a:pt x="5634" y="4532"/>
                    <a:pt x="6256" y="4065"/>
                    <a:pt x="6955" y="3680"/>
                  </a:cubicBezTo>
                  <a:cubicBezTo>
                    <a:pt x="7654" y="3298"/>
                    <a:pt x="8396" y="3022"/>
                    <a:pt x="9183" y="2852"/>
                  </a:cubicBezTo>
                  <a:lnTo>
                    <a:pt x="9183" y="546"/>
                  </a:lnTo>
                  <a:cubicBezTo>
                    <a:pt x="9183" y="181"/>
                    <a:pt x="9365" y="0"/>
                    <a:pt x="9732" y="0"/>
                  </a:cubicBezTo>
                  <a:lnTo>
                    <a:pt x="11896" y="0"/>
                  </a:lnTo>
                  <a:cubicBezTo>
                    <a:pt x="12049" y="0"/>
                    <a:pt x="12172" y="50"/>
                    <a:pt x="12269" y="158"/>
                  </a:cubicBezTo>
                  <a:cubicBezTo>
                    <a:pt x="12369" y="267"/>
                    <a:pt x="12419" y="396"/>
                    <a:pt x="12419" y="546"/>
                  </a:cubicBezTo>
                  <a:lnTo>
                    <a:pt x="12419" y="2852"/>
                  </a:lnTo>
                  <a:cubicBezTo>
                    <a:pt x="13206" y="3022"/>
                    <a:pt x="13948" y="3298"/>
                    <a:pt x="14647" y="3680"/>
                  </a:cubicBezTo>
                  <a:cubicBezTo>
                    <a:pt x="15343" y="4065"/>
                    <a:pt x="15968" y="4532"/>
                    <a:pt x="16517" y="5082"/>
                  </a:cubicBezTo>
                  <a:cubicBezTo>
                    <a:pt x="17066" y="5631"/>
                    <a:pt x="17530" y="6251"/>
                    <a:pt x="17915" y="6953"/>
                  </a:cubicBezTo>
                  <a:cubicBezTo>
                    <a:pt x="18299" y="7652"/>
                    <a:pt x="18578" y="8392"/>
                    <a:pt x="18746" y="9182"/>
                  </a:cubicBezTo>
                  <a:lnTo>
                    <a:pt x="21050" y="9182"/>
                  </a:lnTo>
                  <a:close/>
                  <a:moveTo>
                    <a:pt x="12419" y="16465"/>
                  </a:moveTo>
                  <a:cubicBezTo>
                    <a:pt x="13411" y="16194"/>
                    <a:pt x="14268" y="15698"/>
                    <a:pt x="14991" y="14981"/>
                  </a:cubicBezTo>
                  <a:cubicBezTo>
                    <a:pt x="15710" y="14264"/>
                    <a:pt x="16203" y="13410"/>
                    <a:pt x="16467" y="12414"/>
                  </a:cubicBezTo>
                  <a:lnTo>
                    <a:pt x="14048" y="12414"/>
                  </a:lnTo>
                  <a:cubicBezTo>
                    <a:pt x="13684" y="12414"/>
                    <a:pt x="13505" y="12231"/>
                    <a:pt x="13514" y="11867"/>
                  </a:cubicBezTo>
                  <a:lnTo>
                    <a:pt x="13514" y="9699"/>
                  </a:lnTo>
                  <a:cubicBezTo>
                    <a:pt x="13514" y="9549"/>
                    <a:pt x="13567" y="9426"/>
                    <a:pt x="13669" y="9326"/>
                  </a:cubicBezTo>
                  <a:cubicBezTo>
                    <a:pt x="13772" y="9229"/>
                    <a:pt x="13898" y="9182"/>
                    <a:pt x="14048" y="9182"/>
                  </a:cubicBezTo>
                  <a:lnTo>
                    <a:pt x="16467" y="9182"/>
                  </a:lnTo>
                  <a:cubicBezTo>
                    <a:pt x="16194" y="8186"/>
                    <a:pt x="15698" y="7332"/>
                    <a:pt x="14982" y="6609"/>
                  </a:cubicBezTo>
                  <a:cubicBezTo>
                    <a:pt x="14265" y="5883"/>
                    <a:pt x="13411" y="5390"/>
                    <a:pt x="12419" y="5131"/>
                  </a:cubicBezTo>
                  <a:lnTo>
                    <a:pt x="12419" y="7549"/>
                  </a:lnTo>
                  <a:cubicBezTo>
                    <a:pt x="12419" y="7699"/>
                    <a:pt x="12369" y="7828"/>
                    <a:pt x="12269" y="7928"/>
                  </a:cubicBezTo>
                  <a:cubicBezTo>
                    <a:pt x="12172" y="8031"/>
                    <a:pt x="12049" y="8081"/>
                    <a:pt x="11896" y="8081"/>
                  </a:cubicBezTo>
                  <a:lnTo>
                    <a:pt x="9732" y="8081"/>
                  </a:lnTo>
                  <a:cubicBezTo>
                    <a:pt x="9368" y="8081"/>
                    <a:pt x="9183" y="7905"/>
                    <a:pt x="9183" y="7549"/>
                  </a:cubicBezTo>
                  <a:lnTo>
                    <a:pt x="9183" y="5131"/>
                  </a:lnTo>
                  <a:cubicBezTo>
                    <a:pt x="8191" y="5402"/>
                    <a:pt x="7334" y="5895"/>
                    <a:pt x="6608" y="6612"/>
                  </a:cubicBezTo>
                  <a:cubicBezTo>
                    <a:pt x="5889" y="7332"/>
                    <a:pt x="5399" y="8187"/>
                    <a:pt x="5135" y="9182"/>
                  </a:cubicBezTo>
                  <a:lnTo>
                    <a:pt x="7580" y="9182"/>
                  </a:lnTo>
                  <a:cubicBezTo>
                    <a:pt x="7733" y="9182"/>
                    <a:pt x="7853" y="9229"/>
                    <a:pt x="7947" y="9326"/>
                  </a:cubicBezTo>
                  <a:cubicBezTo>
                    <a:pt x="8038" y="9426"/>
                    <a:pt x="8088" y="9550"/>
                    <a:pt x="8088" y="9700"/>
                  </a:cubicBezTo>
                  <a:lnTo>
                    <a:pt x="8088" y="11867"/>
                  </a:lnTo>
                  <a:cubicBezTo>
                    <a:pt x="8088" y="12017"/>
                    <a:pt x="8038" y="12144"/>
                    <a:pt x="7947" y="12252"/>
                  </a:cubicBezTo>
                  <a:cubicBezTo>
                    <a:pt x="7853" y="12364"/>
                    <a:pt x="7733" y="12414"/>
                    <a:pt x="7580" y="12414"/>
                  </a:cubicBezTo>
                  <a:lnTo>
                    <a:pt x="5135" y="12414"/>
                  </a:lnTo>
                  <a:cubicBezTo>
                    <a:pt x="5408" y="13410"/>
                    <a:pt x="5904" y="14267"/>
                    <a:pt x="6620" y="14990"/>
                  </a:cubicBezTo>
                  <a:cubicBezTo>
                    <a:pt x="7337" y="15710"/>
                    <a:pt x="8191" y="16203"/>
                    <a:pt x="9183" y="16465"/>
                  </a:cubicBezTo>
                  <a:lnTo>
                    <a:pt x="9183" y="14018"/>
                  </a:lnTo>
                  <a:cubicBezTo>
                    <a:pt x="9183" y="13868"/>
                    <a:pt x="9239" y="13744"/>
                    <a:pt x="9348" y="13653"/>
                  </a:cubicBezTo>
                  <a:cubicBezTo>
                    <a:pt x="9453" y="13559"/>
                    <a:pt x="9583" y="13512"/>
                    <a:pt x="9732" y="13512"/>
                  </a:cubicBezTo>
                  <a:lnTo>
                    <a:pt x="11896" y="13512"/>
                  </a:lnTo>
                  <a:cubicBezTo>
                    <a:pt x="12049" y="13512"/>
                    <a:pt x="12172" y="13559"/>
                    <a:pt x="12269" y="13653"/>
                  </a:cubicBezTo>
                  <a:cubicBezTo>
                    <a:pt x="12369" y="13744"/>
                    <a:pt x="12419" y="13868"/>
                    <a:pt x="12419" y="14018"/>
                  </a:cubicBezTo>
                  <a:lnTo>
                    <a:pt x="12419" y="16465"/>
                  </a:lnTo>
                  <a:close/>
                </a:path>
              </a:pathLst>
            </a:custGeom>
            <a:solidFill>
              <a:schemeClr val="lt1"/>
            </a:solidFill>
            <a:ln>
              <a:noFill/>
            </a:ln>
          </p:spPr>
          <p:txBody>
            <a:bodyPr spcFirstLastPara="1" wrap="square" lIns="50775" tIns="50775" rIns="50775" bIns="50775" anchor="ctr" anchorCtr="0">
              <a:noAutofit/>
            </a:bodyPr>
            <a:lstStyle/>
            <a:p>
              <a:pPr marL="0" marR="0" lvl="0" indent="0" algn="l" rtl="0">
                <a:spcBef>
                  <a:spcPts val="0"/>
                </a:spcBef>
                <a:spcAft>
                  <a:spcPts val="0"/>
                </a:spcAft>
                <a:buNone/>
              </a:pPr>
              <a:endParaRPr sz="3600">
                <a:solidFill>
                  <a:schemeClr val="lt1"/>
                </a:solidFill>
                <a:latin typeface="Lato"/>
                <a:ea typeface="Lato"/>
                <a:cs typeface="Lato"/>
                <a:sym typeface="Lato"/>
              </a:endParaRPr>
            </a:p>
          </p:txBody>
        </p:sp>
      </p:grpSp>
      <p:grpSp>
        <p:nvGrpSpPr>
          <p:cNvPr id="1161" name="Google Shape;1161;p19"/>
          <p:cNvGrpSpPr/>
          <p:nvPr/>
        </p:nvGrpSpPr>
        <p:grpSpPr>
          <a:xfrm>
            <a:off x="1499387" y="2814358"/>
            <a:ext cx="535369" cy="535509"/>
            <a:chOff x="1499387" y="2814358"/>
            <a:chExt cx="535369" cy="535509"/>
          </a:xfrm>
        </p:grpSpPr>
        <p:sp>
          <p:nvSpPr>
            <p:cNvPr id="1162" name="Google Shape;1162;p19"/>
            <p:cNvSpPr/>
            <p:nvPr/>
          </p:nvSpPr>
          <p:spPr>
            <a:xfrm>
              <a:off x="1499387" y="2814358"/>
              <a:ext cx="535369" cy="535509"/>
            </a:xfrm>
            <a:prstGeom prst="roundRect">
              <a:avLst>
                <a:gd name="adj" fmla="val 16667"/>
              </a:avLst>
            </a:prstGeom>
            <a:solidFill>
              <a:schemeClr val="accent2"/>
            </a:solidFill>
            <a:ln>
              <a:noFill/>
            </a:ln>
          </p:spPr>
          <p:txBody>
            <a:bodyPr spcFirstLastPara="1" wrap="square" lIns="91400" tIns="45700" rIns="91400" bIns="45700" anchor="ctr" anchorCtr="0">
              <a:noAutofit/>
            </a:bodyPr>
            <a:lstStyle/>
            <a:p>
              <a:pPr marL="0" marR="0" lvl="0" indent="0" algn="ctr" rtl="0">
                <a:spcBef>
                  <a:spcPts val="0"/>
                </a:spcBef>
                <a:spcAft>
                  <a:spcPts val="0"/>
                </a:spcAft>
                <a:buNone/>
              </a:pPr>
              <a:endParaRPr sz="900">
                <a:solidFill>
                  <a:schemeClr val="dk2"/>
                </a:solidFill>
                <a:latin typeface="Lato Light"/>
                <a:ea typeface="Lato Light"/>
                <a:cs typeface="Lato Light"/>
                <a:sym typeface="Lato Light"/>
              </a:endParaRPr>
            </a:p>
          </p:txBody>
        </p:sp>
        <p:sp>
          <p:nvSpPr>
            <p:cNvPr id="1163" name="Google Shape;1163;p19"/>
            <p:cNvSpPr/>
            <p:nvPr/>
          </p:nvSpPr>
          <p:spPr>
            <a:xfrm>
              <a:off x="1573430" y="2917837"/>
              <a:ext cx="407015" cy="329077"/>
            </a:xfrm>
            <a:custGeom>
              <a:avLst/>
              <a:gdLst/>
              <a:ahLst/>
              <a:cxnLst/>
              <a:rect l="l" t="t" r="r" b="b"/>
              <a:pathLst>
                <a:path w="109" h="88" extrusionOk="0">
                  <a:moveTo>
                    <a:pt x="80" y="88"/>
                  </a:moveTo>
                  <a:cubicBezTo>
                    <a:pt x="86" y="88"/>
                    <a:pt x="86" y="88"/>
                    <a:pt x="86" y="88"/>
                  </a:cubicBezTo>
                  <a:cubicBezTo>
                    <a:pt x="86" y="44"/>
                    <a:pt x="86" y="44"/>
                    <a:pt x="86" y="44"/>
                  </a:cubicBezTo>
                  <a:cubicBezTo>
                    <a:pt x="84" y="44"/>
                    <a:pt x="84" y="44"/>
                    <a:pt x="84" y="44"/>
                  </a:cubicBezTo>
                  <a:cubicBezTo>
                    <a:pt x="82" y="70"/>
                    <a:pt x="82" y="70"/>
                    <a:pt x="82" y="70"/>
                  </a:cubicBezTo>
                  <a:cubicBezTo>
                    <a:pt x="80" y="71"/>
                    <a:pt x="80" y="71"/>
                    <a:pt x="80" y="71"/>
                  </a:cubicBezTo>
                  <a:cubicBezTo>
                    <a:pt x="80" y="88"/>
                    <a:pt x="80" y="88"/>
                    <a:pt x="80" y="88"/>
                  </a:cubicBezTo>
                  <a:close/>
                  <a:moveTo>
                    <a:pt x="109" y="0"/>
                  </a:moveTo>
                  <a:cubicBezTo>
                    <a:pt x="100" y="17"/>
                    <a:pt x="100" y="17"/>
                    <a:pt x="100" y="17"/>
                  </a:cubicBezTo>
                  <a:cubicBezTo>
                    <a:pt x="92" y="33"/>
                    <a:pt x="92" y="33"/>
                    <a:pt x="92" y="33"/>
                  </a:cubicBezTo>
                  <a:cubicBezTo>
                    <a:pt x="84" y="22"/>
                    <a:pt x="84" y="22"/>
                    <a:pt x="84" y="22"/>
                  </a:cubicBezTo>
                  <a:cubicBezTo>
                    <a:pt x="80" y="25"/>
                    <a:pt x="80" y="25"/>
                    <a:pt x="80" y="25"/>
                  </a:cubicBezTo>
                  <a:cubicBezTo>
                    <a:pt x="77" y="64"/>
                    <a:pt x="77" y="64"/>
                    <a:pt x="77" y="64"/>
                  </a:cubicBezTo>
                  <a:cubicBezTo>
                    <a:pt x="67" y="68"/>
                    <a:pt x="67" y="68"/>
                    <a:pt x="67" y="68"/>
                  </a:cubicBezTo>
                  <a:cubicBezTo>
                    <a:pt x="48" y="50"/>
                    <a:pt x="48" y="50"/>
                    <a:pt x="48" y="50"/>
                  </a:cubicBezTo>
                  <a:cubicBezTo>
                    <a:pt x="37" y="73"/>
                    <a:pt x="37" y="73"/>
                    <a:pt x="37" y="73"/>
                  </a:cubicBezTo>
                  <a:cubicBezTo>
                    <a:pt x="26" y="73"/>
                    <a:pt x="26" y="73"/>
                    <a:pt x="26" y="73"/>
                  </a:cubicBezTo>
                  <a:cubicBezTo>
                    <a:pt x="19" y="63"/>
                    <a:pt x="19" y="63"/>
                    <a:pt x="19" y="63"/>
                  </a:cubicBezTo>
                  <a:cubicBezTo>
                    <a:pt x="4" y="67"/>
                    <a:pt x="4" y="67"/>
                    <a:pt x="4" y="67"/>
                  </a:cubicBezTo>
                  <a:cubicBezTo>
                    <a:pt x="0" y="56"/>
                    <a:pt x="0" y="56"/>
                    <a:pt x="0" y="56"/>
                  </a:cubicBezTo>
                  <a:cubicBezTo>
                    <a:pt x="20" y="50"/>
                    <a:pt x="20" y="50"/>
                    <a:pt x="20" y="50"/>
                  </a:cubicBezTo>
                  <a:cubicBezTo>
                    <a:pt x="25" y="48"/>
                    <a:pt x="25" y="48"/>
                    <a:pt x="25" y="48"/>
                  </a:cubicBezTo>
                  <a:cubicBezTo>
                    <a:pt x="27" y="52"/>
                    <a:pt x="27" y="52"/>
                    <a:pt x="27" y="52"/>
                  </a:cubicBezTo>
                  <a:cubicBezTo>
                    <a:pt x="30" y="57"/>
                    <a:pt x="30" y="57"/>
                    <a:pt x="30" y="57"/>
                  </a:cubicBezTo>
                  <a:cubicBezTo>
                    <a:pt x="40" y="37"/>
                    <a:pt x="40" y="37"/>
                    <a:pt x="40" y="37"/>
                  </a:cubicBezTo>
                  <a:cubicBezTo>
                    <a:pt x="44" y="29"/>
                    <a:pt x="44" y="29"/>
                    <a:pt x="44" y="29"/>
                  </a:cubicBezTo>
                  <a:cubicBezTo>
                    <a:pt x="50" y="35"/>
                    <a:pt x="50" y="35"/>
                    <a:pt x="50" y="35"/>
                  </a:cubicBezTo>
                  <a:cubicBezTo>
                    <a:pt x="66" y="50"/>
                    <a:pt x="66" y="50"/>
                    <a:pt x="66" y="50"/>
                  </a:cubicBezTo>
                  <a:cubicBezTo>
                    <a:pt x="68" y="21"/>
                    <a:pt x="68" y="21"/>
                    <a:pt x="68" y="21"/>
                  </a:cubicBezTo>
                  <a:cubicBezTo>
                    <a:pt x="68" y="18"/>
                    <a:pt x="68" y="18"/>
                    <a:pt x="68" y="18"/>
                  </a:cubicBezTo>
                  <a:cubicBezTo>
                    <a:pt x="71" y="16"/>
                    <a:pt x="71" y="16"/>
                    <a:pt x="71" y="16"/>
                  </a:cubicBezTo>
                  <a:cubicBezTo>
                    <a:pt x="78" y="12"/>
                    <a:pt x="78" y="12"/>
                    <a:pt x="78" y="12"/>
                  </a:cubicBezTo>
                  <a:cubicBezTo>
                    <a:pt x="72" y="2"/>
                    <a:pt x="72" y="2"/>
                    <a:pt x="72" y="2"/>
                  </a:cubicBezTo>
                  <a:cubicBezTo>
                    <a:pt x="90" y="1"/>
                    <a:pt x="90" y="1"/>
                    <a:pt x="90" y="1"/>
                  </a:cubicBezTo>
                  <a:cubicBezTo>
                    <a:pt x="109" y="0"/>
                    <a:pt x="109" y="0"/>
                    <a:pt x="109" y="0"/>
                  </a:cubicBezTo>
                  <a:close/>
                  <a:moveTo>
                    <a:pt x="22" y="88"/>
                  </a:moveTo>
                  <a:cubicBezTo>
                    <a:pt x="24" y="88"/>
                    <a:pt x="27" y="88"/>
                    <a:pt x="29" y="88"/>
                  </a:cubicBezTo>
                  <a:cubicBezTo>
                    <a:pt x="29" y="80"/>
                    <a:pt x="29" y="80"/>
                    <a:pt x="29" y="80"/>
                  </a:cubicBezTo>
                  <a:cubicBezTo>
                    <a:pt x="23" y="81"/>
                    <a:pt x="23" y="81"/>
                    <a:pt x="23" y="81"/>
                  </a:cubicBezTo>
                  <a:cubicBezTo>
                    <a:pt x="22" y="79"/>
                    <a:pt x="22" y="79"/>
                    <a:pt x="22" y="79"/>
                  </a:cubicBezTo>
                  <a:cubicBezTo>
                    <a:pt x="22" y="88"/>
                    <a:pt x="22" y="88"/>
                    <a:pt x="22" y="88"/>
                  </a:cubicBezTo>
                  <a:close/>
                  <a:moveTo>
                    <a:pt x="11" y="88"/>
                  </a:moveTo>
                  <a:cubicBezTo>
                    <a:pt x="17" y="88"/>
                    <a:pt x="17" y="88"/>
                    <a:pt x="17" y="88"/>
                  </a:cubicBezTo>
                  <a:cubicBezTo>
                    <a:pt x="17" y="71"/>
                    <a:pt x="17" y="71"/>
                    <a:pt x="17" y="71"/>
                  </a:cubicBezTo>
                  <a:cubicBezTo>
                    <a:pt x="17" y="71"/>
                    <a:pt x="17" y="71"/>
                    <a:pt x="17" y="71"/>
                  </a:cubicBezTo>
                  <a:cubicBezTo>
                    <a:pt x="11" y="73"/>
                    <a:pt x="11" y="73"/>
                    <a:pt x="11" y="73"/>
                  </a:cubicBezTo>
                  <a:cubicBezTo>
                    <a:pt x="11" y="88"/>
                    <a:pt x="11" y="88"/>
                    <a:pt x="11" y="88"/>
                  </a:cubicBezTo>
                  <a:close/>
                  <a:moveTo>
                    <a:pt x="34" y="88"/>
                  </a:moveTo>
                  <a:cubicBezTo>
                    <a:pt x="36" y="88"/>
                    <a:pt x="38" y="88"/>
                    <a:pt x="40" y="88"/>
                  </a:cubicBezTo>
                  <a:cubicBezTo>
                    <a:pt x="40" y="79"/>
                    <a:pt x="40" y="79"/>
                    <a:pt x="40" y="79"/>
                  </a:cubicBezTo>
                  <a:cubicBezTo>
                    <a:pt x="40" y="80"/>
                    <a:pt x="40" y="80"/>
                    <a:pt x="40" y="80"/>
                  </a:cubicBezTo>
                  <a:cubicBezTo>
                    <a:pt x="34" y="80"/>
                    <a:pt x="34" y="80"/>
                    <a:pt x="34" y="80"/>
                  </a:cubicBezTo>
                  <a:cubicBezTo>
                    <a:pt x="34" y="88"/>
                    <a:pt x="34" y="88"/>
                    <a:pt x="34" y="88"/>
                  </a:cubicBezTo>
                  <a:close/>
                  <a:moveTo>
                    <a:pt x="45" y="88"/>
                  </a:moveTo>
                  <a:cubicBezTo>
                    <a:pt x="47" y="88"/>
                    <a:pt x="50" y="88"/>
                    <a:pt x="52" y="88"/>
                  </a:cubicBezTo>
                  <a:cubicBezTo>
                    <a:pt x="52" y="63"/>
                    <a:pt x="52" y="63"/>
                    <a:pt x="52" y="63"/>
                  </a:cubicBezTo>
                  <a:cubicBezTo>
                    <a:pt x="49" y="60"/>
                    <a:pt x="49" y="60"/>
                    <a:pt x="49" y="60"/>
                  </a:cubicBezTo>
                  <a:cubicBezTo>
                    <a:pt x="45" y="69"/>
                    <a:pt x="45" y="69"/>
                    <a:pt x="45" y="69"/>
                  </a:cubicBezTo>
                  <a:cubicBezTo>
                    <a:pt x="45" y="88"/>
                    <a:pt x="45" y="88"/>
                    <a:pt x="45" y="88"/>
                  </a:cubicBezTo>
                  <a:close/>
                  <a:moveTo>
                    <a:pt x="57" y="88"/>
                  </a:moveTo>
                  <a:cubicBezTo>
                    <a:pt x="59" y="88"/>
                    <a:pt x="61" y="88"/>
                    <a:pt x="63" y="88"/>
                  </a:cubicBezTo>
                  <a:cubicBezTo>
                    <a:pt x="63" y="73"/>
                    <a:pt x="63" y="73"/>
                    <a:pt x="63" y="73"/>
                  </a:cubicBezTo>
                  <a:cubicBezTo>
                    <a:pt x="57" y="67"/>
                    <a:pt x="57" y="67"/>
                    <a:pt x="57" y="67"/>
                  </a:cubicBezTo>
                  <a:cubicBezTo>
                    <a:pt x="57" y="88"/>
                    <a:pt x="57" y="88"/>
                    <a:pt x="57" y="88"/>
                  </a:cubicBezTo>
                  <a:close/>
                  <a:moveTo>
                    <a:pt x="68" y="88"/>
                  </a:moveTo>
                  <a:cubicBezTo>
                    <a:pt x="70" y="88"/>
                    <a:pt x="73" y="88"/>
                    <a:pt x="75" y="88"/>
                  </a:cubicBezTo>
                  <a:cubicBezTo>
                    <a:pt x="75" y="72"/>
                    <a:pt x="75" y="72"/>
                    <a:pt x="75" y="72"/>
                  </a:cubicBezTo>
                  <a:cubicBezTo>
                    <a:pt x="68" y="75"/>
                    <a:pt x="68" y="75"/>
                    <a:pt x="68" y="75"/>
                  </a:cubicBezTo>
                  <a:lnTo>
                    <a:pt x="68" y="8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Quattrocento Sans"/>
                <a:ea typeface="Quattrocento Sans"/>
                <a:cs typeface="Quattrocento Sans"/>
                <a:sym typeface="Quattrocento Sans"/>
              </a:endParaRPr>
            </a:p>
          </p:txBody>
        </p:sp>
      </p:grpSp>
      <p:grpSp>
        <p:nvGrpSpPr>
          <p:cNvPr id="1164" name="Google Shape;1164;p19"/>
          <p:cNvGrpSpPr/>
          <p:nvPr/>
        </p:nvGrpSpPr>
        <p:grpSpPr>
          <a:xfrm>
            <a:off x="9479649" y="4068409"/>
            <a:ext cx="2117031" cy="476401"/>
            <a:chOff x="9479649" y="4068409"/>
            <a:chExt cx="2117031" cy="476401"/>
          </a:xfrm>
        </p:grpSpPr>
        <p:sp>
          <p:nvSpPr>
            <p:cNvPr id="1165" name="Google Shape;1165;p19"/>
            <p:cNvSpPr/>
            <p:nvPr/>
          </p:nvSpPr>
          <p:spPr>
            <a:xfrm>
              <a:off x="9479649" y="4068409"/>
              <a:ext cx="2117031" cy="476401"/>
            </a:xfrm>
            <a:prstGeom prst="rect">
              <a:avLst/>
            </a:prstGeom>
            <a:solidFill>
              <a:schemeClr val="accent1">
                <a:alpha val="0"/>
              </a:schemeClr>
            </a:solidFill>
            <a:ln w="12700" cap="flat" cmpd="sng">
              <a:solidFill>
                <a:schemeClr val="accent5"/>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166" name="Google Shape;1166;p19"/>
            <p:cNvSpPr/>
            <p:nvPr/>
          </p:nvSpPr>
          <p:spPr>
            <a:xfrm>
              <a:off x="9848553" y="4114772"/>
              <a:ext cx="415199" cy="394436"/>
            </a:xfrm>
            <a:custGeom>
              <a:avLst/>
              <a:gdLst/>
              <a:ahLst/>
              <a:cxnLst/>
              <a:rect l="l" t="t" r="r" b="b"/>
              <a:pathLst>
                <a:path w="51" h="48" extrusionOk="0">
                  <a:moveTo>
                    <a:pt x="51" y="10"/>
                  </a:moveTo>
                  <a:cubicBezTo>
                    <a:pt x="51" y="14"/>
                    <a:pt x="51" y="14"/>
                    <a:pt x="51" y="14"/>
                  </a:cubicBezTo>
                  <a:cubicBezTo>
                    <a:pt x="48" y="14"/>
                    <a:pt x="48" y="14"/>
                    <a:pt x="48" y="14"/>
                  </a:cubicBezTo>
                  <a:cubicBezTo>
                    <a:pt x="48" y="15"/>
                    <a:pt x="47" y="15"/>
                    <a:pt x="46" y="15"/>
                  </a:cubicBezTo>
                  <a:cubicBezTo>
                    <a:pt x="5" y="15"/>
                    <a:pt x="5" y="15"/>
                    <a:pt x="5" y="15"/>
                  </a:cubicBezTo>
                  <a:cubicBezTo>
                    <a:pt x="4" y="15"/>
                    <a:pt x="3" y="15"/>
                    <a:pt x="3" y="14"/>
                  </a:cubicBezTo>
                  <a:cubicBezTo>
                    <a:pt x="0" y="14"/>
                    <a:pt x="0" y="14"/>
                    <a:pt x="0" y="14"/>
                  </a:cubicBezTo>
                  <a:cubicBezTo>
                    <a:pt x="0" y="10"/>
                    <a:pt x="0" y="10"/>
                    <a:pt x="0" y="10"/>
                  </a:cubicBezTo>
                  <a:cubicBezTo>
                    <a:pt x="26" y="0"/>
                    <a:pt x="26" y="0"/>
                    <a:pt x="26" y="0"/>
                  </a:cubicBezTo>
                  <a:lnTo>
                    <a:pt x="51" y="10"/>
                  </a:lnTo>
                  <a:close/>
                  <a:moveTo>
                    <a:pt x="51" y="44"/>
                  </a:moveTo>
                  <a:cubicBezTo>
                    <a:pt x="51" y="48"/>
                    <a:pt x="51" y="48"/>
                    <a:pt x="51" y="48"/>
                  </a:cubicBezTo>
                  <a:cubicBezTo>
                    <a:pt x="0" y="48"/>
                    <a:pt x="0" y="48"/>
                    <a:pt x="0" y="48"/>
                  </a:cubicBezTo>
                  <a:cubicBezTo>
                    <a:pt x="0" y="44"/>
                    <a:pt x="0" y="44"/>
                    <a:pt x="0" y="44"/>
                  </a:cubicBezTo>
                  <a:cubicBezTo>
                    <a:pt x="0" y="43"/>
                    <a:pt x="1" y="43"/>
                    <a:pt x="2" y="43"/>
                  </a:cubicBezTo>
                  <a:cubicBezTo>
                    <a:pt x="50" y="43"/>
                    <a:pt x="50" y="43"/>
                    <a:pt x="50" y="43"/>
                  </a:cubicBezTo>
                  <a:cubicBezTo>
                    <a:pt x="51" y="43"/>
                    <a:pt x="51" y="43"/>
                    <a:pt x="51" y="44"/>
                  </a:cubicBezTo>
                  <a:close/>
                  <a:moveTo>
                    <a:pt x="14" y="17"/>
                  </a:moveTo>
                  <a:cubicBezTo>
                    <a:pt x="14" y="38"/>
                    <a:pt x="14" y="38"/>
                    <a:pt x="14" y="38"/>
                  </a:cubicBezTo>
                  <a:cubicBezTo>
                    <a:pt x="17" y="38"/>
                    <a:pt x="17" y="38"/>
                    <a:pt x="17" y="38"/>
                  </a:cubicBezTo>
                  <a:cubicBezTo>
                    <a:pt x="17" y="17"/>
                    <a:pt x="17" y="17"/>
                    <a:pt x="17" y="17"/>
                  </a:cubicBezTo>
                  <a:cubicBezTo>
                    <a:pt x="24" y="17"/>
                    <a:pt x="24" y="17"/>
                    <a:pt x="24" y="17"/>
                  </a:cubicBezTo>
                  <a:cubicBezTo>
                    <a:pt x="24" y="38"/>
                    <a:pt x="24" y="38"/>
                    <a:pt x="24" y="38"/>
                  </a:cubicBezTo>
                  <a:cubicBezTo>
                    <a:pt x="27" y="38"/>
                    <a:pt x="27" y="38"/>
                    <a:pt x="27" y="38"/>
                  </a:cubicBezTo>
                  <a:cubicBezTo>
                    <a:pt x="27" y="17"/>
                    <a:pt x="27" y="17"/>
                    <a:pt x="27" y="17"/>
                  </a:cubicBezTo>
                  <a:cubicBezTo>
                    <a:pt x="34" y="17"/>
                    <a:pt x="34" y="17"/>
                    <a:pt x="34" y="17"/>
                  </a:cubicBezTo>
                  <a:cubicBezTo>
                    <a:pt x="34" y="38"/>
                    <a:pt x="34" y="38"/>
                    <a:pt x="34" y="38"/>
                  </a:cubicBezTo>
                  <a:cubicBezTo>
                    <a:pt x="38" y="38"/>
                    <a:pt x="38" y="38"/>
                    <a:pt x="38" y="38"/>
                  </a:cubicBezTo>
                  <a:cubicBezTo>
                    <a:pt x="38" y="17"/>
                    <a:pt x="38" y="17"/>
                    <a:pt x="38" y="17"/>
                  </a:cubicBezTo>
                  <a:cubicBezTo>
                    <a:pt x="45" y="17"/>
                    <a:pt x="45" y="17"/>
                    <a:pt x="45" y="17"/>
                  </a:cubicBezTo>
                  <a:cubicBezTo>
                    <a:pt x="45" y="38"/>
                    <a:pt x="45" y="38"/>
                    <a:pt x="45" y="38"/>
                  </a:cubicBezTo>
                  <a:cubicBezTo>
                    <a:pt x="46" y="38"/>
                    <a:pt x="46" y="38"/>
                    <a:pt x="46" y="38"/>
                  </a:cubicBezTo>
                  <a:cubicBezTo>
                    <a:pt x="47" y="38"/>
                    <a:pt x="48" y="38"/>
                    <a:pt x="48" y="39"/>
                  </a:cubicBezTo>
                  <a:cubicBezTo>
                    <a:pt x="48" y="41"/>
                    <a:pt x="48" y="41"/>
                    <a:pt x="48" y="41"/>
                  </a:cubicBezTo>
                  <a:cubicBezTo>
                    <a:pt x="3" y="41"/>
                    <a:pt x="3" y="41"/>
                    <a:pt x="3" y="41"/>
                  </a:cubicBezTo>
                  <a:cubicBezTo>
                    <a:pt x="3" y="39"/>
                    <a:pt x="3" y="39"/>
                    <a:pt x="3" y="39"/>
                  </a:cubicBezTo>
                  <a:cubicBezTo>
                    <a:pt x="3" y="38"/>
                    <a:pt x="4" y="38"/>
                    <a:pt x="5" y="38"/>
                  </a:cubicBezTo>
                  <a:cubicBezTo>
                    <a:pt x="7" y="38"/>
                    <a:pt x="7" y="38"/>
                    <a:pt x="7" y="38"/>
                  </a:cubicBezTo>
                  <a:cubicBezTo>
                    <a:pt x="7" y="17"/>
                    <a:pt x="7" y="17"/>
                    <a:pt x="7" y="17"/>
                  </a:cubicBezTo>
                  <a:lnTo>
                    <a:pt x="14" y="17"/>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67" name="Google Shape;1167;p19"/>
            <p:cNvSpPr txBox="1"/>
            <p:nvPr/>
          </p:nvSpPr>
          <p:spPr>
            <a:xfrm>
              <a:off x="10389436" y="4133161"/>
              <a:ext cx="79220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accent5"/>
                  </a:solidFill>
                  <a:latin typeface="Quattrocento Sans"/>
                  <a:ea typeface="Quattrocento Sans"/>
                  <a:cs typeface="Quattrocento Sans"/>
                  <a:sym typeface="Quattrocento Sans"/>
                </a:rPr>
                <a:t>BANK</a:t>
              </a:r>
              <a:endParaRPr/>
            </a:p>
          </p:txBody>
        </p:sp>
      </p:grpSp>
      <p:sp>
        <p:nvSpPr>
          <p:cNvPr id="1168" name="Google Shape;1168;p19"/>
          <p:cNvSpPr txBox="1"/>
          <p:nvPr/>
        </p:nvSpPr>
        <p:spPr>
          <a:xfrm>
            <a:off x="547897" y="290753"/>
            <a:ext cx="8053095" cy="67710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400" b="1">
                <a:solidFill>
                  <a:schemeClr val="dk1"/>
                </a:solidFill>
                <a:latin typeface="Century Gothic"/>
                <a:ea typeface="Century Gothic"/>
                <a:cs typeface="Century Gothic"/>
                <a:sym typeface="Century Gothic"/>
              </a:rPr>
              <a:t>Click to enter the title content</a:t>
            </a:r>
            <a:endParaRPr sz="4400" b="1">
              <a:solidFill>
                <a:schemeClr val="dk1"/>
              </a:solidFill>
              <a:latin typeface="Century Gothic"/>
              <a:ea typeface="Century Gothic"/>
              <a:cs typeface="Century Gothic"/>
              <a:sym typeface="Century Gothic"/>
            </a:endParaRPr>
          </a:p>
        </p:txBody>
      </p:sp>
      <p:sp>
        <p:nvSpPr>
          <p:cNvPr id="1169" name="Google Shape;1169;p19"/>
          <p:cNvSpPr txBox="1"/>
          <p:nvPr/>
        </p:nvSpPr>
        <p:spPr>
          <a:xfrm>
            <a:off x="11691891" y="6467171"/>
            <a:ext cx="483894"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400" b="1">
                <a:solidFill>
                  <a:srgbClr val="888888"/>
                </a:solidFill>
                <a:latin typeface="Quattrocento Sans"/>
                <a:ea typeface="Quattrocento Sans"/>
                <a:cs typeface="Quattrocento Sans"/>
                <a:sym typeface="Quattrocento Sans"/>
              </a:rPr>
              <a:t>19</a:t>
            </a:fld>
            <a:endParaRPr sz="1400" b="1">
              <a:solidFill>
                <a:srgbClr val="888888"/>
              </a:solidFill>
              <a:latin typeface="Quattrocento Sans"/>
              <a:ea typeface="Quattrocento Sans"/>
              <a:cs typeface="Quattrocento Sans"/>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96"/>
                                        </p:tgtEl>
                                        <p:attrNameLst>
                                          <p:attrName>style.visibility</p:attrName>
                                        </p:attrNameLst>
                                      </p:cBhvr>
                                      <p:to>
                                        <p:strVal val="visible"/>
                                      </p:to>
                                    </p:set>
                                    <p:animEffect transition="in" filter="fade">
                                      <p:cBhvr>
                                        <p:cTn id="7" dur="1000"/>
                                        <p:tgtEl>
                                          <p:spTgt spid="1096"/>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125"/>
                                        </p:tgtEl>
                                        <p:attrNameLst>
                                          <p:attrName>style.visibility</p:attrName>
                                        </p:attrNameLst>
                                      </p:cBhvr>
                                      <p:to>
                                        <p:strVal val="visible"/>
                                      </p:to>
                                    </p:set>
                                    <p:animEffect transition="in" filter="fade">
                                      <p:cBhvr>
                                        <p:cTn id="11" dur="500"/>
                                        <p:tgtEl>
                                          <p:spTgt spid="1125"/>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1131"/>
                                        </p:tgtEl>
                                        <p:attrNameLst>
                                          <p:attrName>style.visibility</p:attrName>
                                        </p:attrNameLst>
                                      </p:cBhvr>
                                      <p:to>
                                        <p:strVal val="visible"/>
                                      </p:to>
                                    </p:set>
                                    <p:animEffect transition="in" filter="fade">
                                      <p:cBhvr>
                                        <p:cTn id="15" dur="500"/>
                                        <p:tgtEl>
                                          <p:spTgt spid="1131"/>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1137"/>
                                        </p:tgtEl>
                                        <p:attrNameLst>
                                          <p:attrName>style.visibility</p:attrName>
                                        </p:attrNameLst>
                                      </p:cBhvr>
                                      <p:to>
                                        <p:strVal val="visible"/>
                                      </p:to>
                                    </p:set>
                                    <p:animEffect transition="in" filter="fade">
                                      <p:cBhvr>
                                        <p:cTn id="19" dur="500"/>
                                        <p:tgtEl>
                                          <p:spTgt spid="1137"/>
                                        </p:tgtEl>
                                      </p:cBhvr>
                                    </p:animEffect>
                                  </p:childTnLst>
                                </p:cTn>
                              </p:par>
                            </p:childTnLst>
                          </p:cTn>
                        </p:par>
                        <p:par>
                          <p:cTn id="20" fill="hold">
                            <p:stCondLst>
                              <p:cond delay="2500"/>
                            </p:stCondLst>
                            <p:childTnLst>
                              <p:par>
                                <p:cTn id="21" presetID="10" presetClass="entr" presetSubtype="0" fill="hold" nodeType="afterEffect">
                                  <p:stCondLst>
                                    <p:cond delay="0"/>
                                  </p:stCondLst>
                                  <p:childTnLst>
                                    <p:set>
                                      <p:cBhvr>
                                        <p:cTn id="22" dur="1" fill="hold">
                                          <p:stCondLst>
                                            <p:cond delay="0"/>
                                          </p:stCondLst>
                                        </p:cTn>
                                        <p:tgtEl>
                                          <p:spTgt spid="1164"/>
                                        </p:tgtEl>
                                        <p:attrNameLst>
                                          <p:attrName>style.visibility</p:attrName>
                                        </p:attrNameLst>
                                      </p:cBhvr>
                                      <p:to>
                                        <p:strVal val="visible"/>
                                      </p:to>
                                    </p:set>
                                    <p:animEffect transition="in" filter="fade">
                                      <p:cBhvr>
                                        <p:cTn id="23" dur="500"/>
                                        <p:tgtEl>
                                          <p:spTgt spid="1164"/>
                                        </p:tgtEl>
                                      </p:cBhvr>
                                    </p:animEffect>
                                  </p:childTnLst>
                                </p:cTn>
                              </p:par>
                            </p:childTnLst>
                          </p:cTn>
                        </p:par>
                        <p:par>
                          <p:cTn id="24" fill="hold">
                            <p:stCondLst>
                              <p:cond delay="3000"/>
                            </p:stCondLst>
                            <p:childTnLst>
                              <p:par>
                                <p:cTn id="25" presetID="10" presetClass="entr" presetSubtype="0" fill="hold" nodeType="afterEffect">
                                  <p:stCondLst>
                                    <p:cond delay="0"/>
                                  </p:stCondLst>
                                  <p:childTnLst>
                                    <p:set>
                                      <p:cBhvr>
                                        <p:cTn id="26" dur="1" fill="hold">
                                          <p:stCondLst>
                                            <p:cond delay="0"/>
                                          </p:stCondLst>
                                        </p:cTn>
                                        <p:tgtEl>
                                          <p:spTgt spid="1158"/>
                                        </p:tgtEl>
                                        <p:attrNameLst>
                                          <p:attrName>style.visibility</p:attrName>
                                        </p:attrNameLst>
                                      </p:cBhvr>
                                      <p:to>
                                        <p:strVal val="visible"/>
                                      </p:to>
                                    </p:set>
                                    <p:animEffect transition="in" filter="fade">
                                      <p:cBhvr>
                                        <p:cTn id="27" dur="500"/>
                                        <p:tgtEl>
                                          <p:spTgt spid="1158"/>
                                        </p:tgtEl>
                                      </p:cBhvr>
                                    </p:animEffect>
                                  </p:childTnLst>
                                </p:cTn>
                              </p:par>
                            </p:childTnLst>
                          </p:cTn>
                        </p:par>
                        <p:par>
                          <p:cTn id="28" fill="hold">
                            <p:stCondLst>
                              <p:cond delay="3500"/>
                            </p:stCondLst>
                            <p:childTnLst>
                              <p:par>
                                <p:cTn id="29" presetID="10" presetClass="entr" presetSubtype="0" fill="hold" nodeType="afterEffect">
                                  <p:stCondLst>
                                    <p:cond delay="0"/>
                                  </p:stCondLst>
                                  <p:childTnLst>
                                    <p:set>
                                      <p:cBhvr>
                                        <p:cTn id="30" dur="1" fill="hold">
                                          <p:stCondLst>
                                            <p:cond delay="0"/>
                                          </p:stCondLst>
                                        </p:cTn>
                                        <p:tgtEl>
                                          <p:spTgt spid="1139"/>
                                        </p:tgtEl>
                                        <p:attrNameLst>
                                          <p:attrName>style.visibility</p:attrName>
                                        </p:attrNameLst>
                                      </p:cBhvr>
                                      <p:to>
                                        <p:strVal val="visible"/>
                                      </p:to>
                                    </p:set>
                                    <p:animEffect transition="in" filter="fade">
                                      <p:cBhvr>
                                        <p:cTn id="31" dur="500"/>
                                        <p:tgtEl>
                                          <p:spTgt spid="1139"/>
                                        </p:tgtEl>
                                      </p:cBhvr>
                                    </p:animEffect>
                                  </p:childTnLst>
                                </p:cTn>
                              </p:par>
                              <p:par>
                                <p:cTn id="32" presetID="10" presetClass="entr" presetSubtype="0" fill="hold" nodeType="withEffect">
                                  <p:stCondLst>
                                    <p:cond delay="0"/>
                                  </p:stCondLst>
                                  <p:childTnLst>
                                    <p:set>
                                      <p:cBhvr>
                                        <p:cTn id="33" dur="1" fill="hold">
                                          <p:stCondLst>
                                            <p:cond delay="0"/>
                                          </p:stCondLst>
                                        </p:cTn>
                                        <p:tgtEl>
                                          <p:spTgt spid="1140"/>
                                        </p:tgtEl>
                                        <p:attrNameLst>
                                          <p:attrName>style.visibility</p:attrName>
                                        </p:attrNameLst>
                                      </p:cBhvr>
                                      <p:to>
                                        <p:strVal val="visible"/>
                                      </p:to>
                                    </p:set>
                                    <p:animEffect transition="in" filter="fade">
                                      <p:cBhvr>
                                        <p:cTn id="34" dur="500"/>
                                        <p:tgtEl>
                                          <p:spTgt spid="1140"/>
                                        </p:tgtEl>
                                      </p:cBhvr>
                                    </p:animEffect>
                                  </p:childTnLst>
                                </p:cTn>
                              </p:par>
                            </p:childTnLst>
                          </p:cTn>
                        </p:par>
                        <p:par>
                          <p:cTn id="35" fill="hold">
                            <p:stCondLst>
                              <p:cond delay="4000"/>
                            </p:stCondLst>
                            <p:childTnLst>
                              <p:par>
                                <p:cTn id="36" presetID="10" presetClass="entr" presetSubtype="0" fill="hold" nodeType="afterEffect">
                                  <p:stCondLst>
                                    <p:cond delay="0"/>
                                  </p:stCondLst>
                                  <p:childTnLst>
                                    <p:set>
                                      <p:cBhvr>
                                        <p:cTn id="37" dur="1" fill="hold">
                                          <p:stCondLst>
                                            <p:cond delay="0"/>
                                          </p:stCondLst>
                                        </p:cTn>
                                        <p:tgtEl>
                                          <p:spTgt spid="1161"/>
                                        </p:tgtEl>
                                        <p:attrNameLst>
                                          <p:attrName>style.visibility</p:attrName>
                                        </p:attrNameLst>
                                      </p:cBhvr>
                                      <p:to>
                                        <p:strVal val="visible"/>
                                      </p:to>
                                    </p:set>
                                    <p:animEffect transition="in" filter="fade">
                                      <p:cBhvr>
                                        <p:cTn id="38" dur="500"/>
                                        <p:tgtEl>
                                          <p:spTgt spid="1161"/>
                                        </p:tgtEl>
                                      </p:cBhvr>
                                    </p:animEffect>
                                  </p:childTnLst>
                                </p:cTn>
                              </p:par>
                            </p:childTnLst>
                          </p:cTn>
                        </p:par>
                        <p:par>
                          <p:cTn id="39" fill="hold">
                            <p:stCondLst>
                              <p:cond delay="4500"/>
                            </p:stCondLst>
                            <p:childTnLst>
                              <p:par>
                                <p:cTn id="40" presetID="10" presetClass="entr" presetSubtype="0" fill="hold" nodeType="afterEffect">
                                  <p:stCondLst>
                                    <p:cond delay="0"/>
                                  </p:stCondLst>
                                  <p:childTnLst>
                                    <p:set>
                                      <p:cBhvr>
                                        <p:cTn id="41" dur="1" fill="hold">
                                          <p:stCondLst>
                                            <p:cond delay="0"/>
                                          </p:stCondLst>
                                        </p:cTn>
                                        <p:tgtEl>
                                          <p:spTgt spid="1143"/>
                                        </p:tgtEl>
                                        <p:attrNameLst>
                                          <p:attrName>style.visibility</p:attrName>
                                        </p:attrNameLst>
                                      </p:cBhvr>
                                      <p:to>
                                        <p:strVal val="visible"/>
                                      </p:to>
                                    </p:set>
                                    <p:animEffect transition="in" filter="fade">
                                      <p:cBhvr>
                                        <p:cTn id="42" dur="500"/>
                                        <p:tgtEl>
                                          <p:spTgt spid="1143"/>
                                        </p:tgtEl>
                                      </p:cBhvr>
                                    </p:animEffect>
                                  </p:childTnLst>
                                </p:cTn>
                              </p:par>
                              <p:par>
                                <p:cTn id="43" presetID="10" presetClass="entr" presetSubtype="0" fill="hold" nodeType="withEffect">
                                  <p:stCondLst>
                                    <p:cond delay="0"/>
                                  </p:stCondLst>
                                  <p:childTnLst>
                                    <p:set>
                                      <p:cBhvr>
                                        <p:cTn id="44" dur="1" fill="hold">
                                          <p:stCondLst>
                                            <p:cond delay="0"/>
                                          </p:stCondLst>
                                        </p:cTn>
                                        <p:tgtEl>
                                          <p:spTgt spid="1144"/>
                                        </p:tgtEl>
                                        <p:attrNameLst>
                                          <p:attrName>style.visibility</p:attrName>
                                        </p:attrNameLst>
                                      </p:cBhvr>
                                      <p:to>
                                        <p:strVal val="visible"/>
                                      </p:to>
                                    </p:set>
                                    <p:animEffect transition="in" filter="fade">
                                      <p:cBhvr>
                                        <p:cTn id="45" dur="500"/>
                                        <p:tgtEl>
                                          <p:spTgt spid="1144"/>
                                        </p:tgtEl>
                                      </p:cBhvr>
                                    </p:animEffect>
                                  </p:childTnLst>
                                </p:cTn>
                              </p:par>
                            </p:childTnLst>
                          </p:cTn>
                        </p:par>
                        <p:par>
                          <p:cTn id="46" fill="hold">
                            <p:stCondLst>
                              <p:cond delay="5000"/>
                            </p:stCondLst>
                            <p:childTnLst>
                              <p:par>
                                <p:cTn id="47" presetID="10" presetClass="entr" presetSubtype="0" fill="hold" nodeType="afterEffect">
                                  <p:stCondLst>
                                    <p:cond delay="0"/>
                                  </p:stCondLst>
                                  <p:childTnLst>
                                    <p:set>
                                      <p:cBhvr>
                                        <p:cTn id="48" dur="1" fill="hold">
                                          <p:stCondLst>
                                            <p:cond delay="0"/>
                                          </p:stCondLst>
                                        </p:cTn>
                                        <p:tgtEl>
                                          <p:spTgt spid="1149"/>
                                        </p:tgtEl>
                                        <p:attrNameLst>
                                          <p:attrName>style.visibility</p:attrName>
                                        </p:attrNameLst>
                                      </p:cBhvr>
                                      <p:to>
                                        <p:strVal val="visible"/>
                                      </p:to>
                                    </p:set>
                                    <p:animEffect transition="in" filter="fade">
                                      <p:cBhvr>
                                        <p:cTn id="49" dur="500"/>
                                        <p:tgtEl>
                                          <p:spTgt spid="1149"/>
                                        </p:tgtEl>
                                      </p:cBhvr>
                                    </p:animEffect>
                                  </p:childTnLst>
                                </p:cTn>
                              </p:par>
                            </p:childTnLst>
                          </p:cTn>
                        </p:par>
                        <p:par>
                          <p:cTn id="50" fill="hold">
                            <p:stCondLst>
                              <p:cond delay="5500"/>
                            </p:stCondLst>
                            <p:childTnLst>
                              <p:par>
                                <p:cTn id="51" presetID="10" presetClass="entr" presetSubtype="0" fill="hold" nodeType="afterEffect">
                                  <p:stCondLst>
                                    <p:cond delay="0"/>
                                  </p:stCondLst>
                                  <p:childTnLst>
                                    <p:set>
                                      <p:cBhvr>
                                        <p:cTn id="52" dur="1" fill="hold">
                                          <p:stCondLst>
                                            <p:cond delay="0"/>
                                          </p:stCondLst>
                                        </p:cTn>
                                        <p:tgtEl>
                                          <p:spTgt spid="1145"/>
                                        </p:tgtEl>
                                        <p:attrNameLst>
                                          <p:attrName>style.visibility</p:attrName>
                                        </p:attrNameLst>
                                      </p:cBhvr>
                                      <p:to>
                                        <p:strVal val="visible"/>
                                      </p:to>
                                    </p:set>
                                    <p:animEffect transition="in" filter="fade">
                                      <p:cBhvr>
                                        <p:cTn id="53" dur="500"/>
                                        <p:tgtEl>
                                          <p:spTgt spid="1145"/>
                                        </p:tgtEl>
                                      </p:cBhvr>
                                    </p:animEffect>
                                  </p:childTnLst>
                                </p:cTn>
                              </p:par>
                              <p:par>
                                <p:cTn id="54" presetID="10" presetClass="entr" presetSubtype="0" fill="hold" nodeType="withEffect">
                                  <p:stCondLst>
                                    <p:cond delay="0"/>
                                  </p:stCondLst>
                                  <p:childTnLst>
                                    <p:set>
                                      <p:cBhvr>
                                        <p:cTn id="55" dur="1" fill="hold">
                                          <p:stCondLst>
                                            <p:cond delay="0"/>
                                          </p:stCondLst>
                                        </p:cTn>
                                        <p:tgtEl>
                                          <p:spTgt spid="1146"/>
                                        </p:tgtEl>
                                        <p:attrNameLst>
                                          <p:attrName>style.visibility</p:attrName>
                                        </p:attrNameLst>
                                      </p:cBhvr>
                                      <p:to>
                                        <p:strVal val="visible"/>
                                      </p:to>
                                    </p:set>
                                    <p:animEffect transition="in" filter="fade">
                                      <p:cBhvr>
                                        <p:cTn id="56" dur="500"/>
                                        <p:tgtEl>
                                          <p:spTgt spid="1146"/>
                                        </p:tgtEl>
                                      </p:cBhvr>
                                    </p:animEffect>
                                  </p:childTnLst>
                                </p:cTn>
                              </p:par>
                            </p:childTnLst>
                          </p:cTn>
                        </p:par>
                        <p:par>
                          <p:cTn id="57" fill="hold">
                            <p:stCondLst>
                              <p:cond delay="6000"/>
                            </p:stCondLst>
                            <p:childTnLst>
                              <p:par>
                                <p:cTn id="58" presetID="10" presetClass="entr" presetSubtype="0" fill="hold" nodeType="afterEffect">
                                  <p:stCondLst>
                                    <p:cond delay="0"/>
                                  </p:stCondLst>
                                  <p:childTnLst>
                                    <p:set>
                                      <p:cBhvr>
                                        <p:cTn id="59" dur="1" fill="hold">
                                          <p:stCondLst>
                                            <p:cond delay="0"/>
                                          </p:stCondLst>
                                        </p:cTn>
                                        <p:tgtEl>
                                          <p:spTgt spid="1152"/>
                                        </p:tgtEl>
                                        <p:attrNameLst>
                                          <p:attrName>style.visibility</p:attrName>
                                        </p:attrNameLst>
                                      </p:cBhvr>
                                      <p:to>
                                        <p:strVal val="visible"/>
                                      </p:to>
                                    </p:set>
                                    <p:animEffect transition="in" filter="fade">
                                      <p:cBhvr>
                                        <p:cTn id="60" dur="500"/>
                                        <p:tgtEl>
                                          <p:spTgt spid="1152"/>
                                        </p:tgtEl>
                                      </p:cBhvr>
                                    </p:animEffect>
                                  </p:childTnLst>
                                </p:cTn>
                              </p:par>
                            </p:childTnLst>
                          </p:cTn>
                        </p:par>
                        <p:par>
                          <p:cTn id="61" fill="hold">
                            <p:stCondLst>
                              <p:cond delay="6500"/>
                            </p:stCondLst>
                            <p:childTnLst>
                              <p:par>
                                <p:cTn id="62" presetID="10" presetClass="entr" presetSubtype="0" fill="hold" nodeType="afterEffect">
                                  <p:stCondLst>
                                    <p:cond delay="0"/>
                                  </p:stCondLst>
                                  <p:childTnLst>
                                    <p:set>
                                      <p:cBhvr>
                                        <p:cTn id="63" dur="1" fill="hold">
                                          <p:stCondLst>
                                            <p:cond delay="0"/>
                                          </p:stCondLst>
                                        </p:cTn>
                                        <p:tgtEl>
                                          <p:spTgt spid="1141"/>
                                        </p:tgtEl>
                                        <p:attrNameLst>
                                          <p:attrName>style.visibility</p:attrName>
                                        </p:attrNameLst>
                                      </p:cBhvr>
                                      <p:to>
                                        <p:strVal val="visible"/>
                                      </p:to>
                                    </p:set>
                                    <p:animEffect transition="in" filter="fade">
                                      <p:cBhvr>
                                        <p:cTn id="64" dur="500"/>
                                        <p:tgtEl>
                                          <p:spTgt spid="1141"/>
                                        </p:tgtEl>
                                      </p:cBhvr>
                                    </p:animEffect>
                                  </p:childTnLst>
                                </p:cTn>
                              </p:par>
                              <p:par>
                                <p:cTn id="65" presetID="10" presetClass="entr" presetSubtype="0" fill="hold" nodeType="withEffect">
                                  <p:stCondLst>
                                    <p:cond delay="0"/>
                                  </p:stCondLst>
                                  <p:childTnLst>
                                    <p:set>
                                      <p:cBhvr>
                                        <p:cTn id="66" dur="1" fill="hold">
                                          <p:stCondLst>
                                            <p:cond delay="0"/>
                                          </p:stCondLst>
                                        </p:cTn>
                                        <p:tgtEl>
                                          <p:spTgt spid="1142"/>
                                        </p:tgtEl>
                                        <p:attrNameLst>
                                          <p:attrName>style.visibility</p:attrName>
                                        </p:attrNameLst>
                                      </p:cBhvr>
                                      <p:to>
                                        <p:strVal val="visible"/>
                                      </p:to>
                                    </p:set>
                                    <p:animEffect transition="in" filter="fade">
                                      <p:cBhvr>
                                        <p:cTn id="67" dur="500"/>
                                        <p:tgtEl>
                                          <p:spTgt spid="1142"/>
                                        </p:tgtEl>
                                      </p:cBhvr>
                                    </p:animEffect>
                                  </p:childTnLst>
                                </p:cTn>
                              </p:par>
                            </p:childTnLst>
                          </p:cTn>
                        </p:par>
                        <p:par>
                          <p:cTn id="68" fill="hold">
                            <p:stCondLst>
                              <p:cond delay="7000"/>
                            </p:stCondLst>
                            <p:childTnLst>
                              <p:par>
                                <p:cTn id="69" presetID="10" presetClass="entr" presetSubtype="0" fill="hold" nodeType="afterEffect">
                                  <p:stCondLst>
                                    <p:cond delay="0"/>
                                  </p:stCondLst>
                                  <p:childTnLst>
                                    <p:set>
                                      <p:cBhvr>
                                        <p:cTn id="70" dur="1" fill="hold">
                                          <p:stCondLst>
                                            <p:cond delay="0"/>
                                          </p:stCondLst>
                                        </p:cTn>
                                        <p:tgtEl>
                                          <p:spTgt spid="1155"/>
                                        </p:tgtEl>
                                        <p:attrNameLst>
                                          <p:attrName>style.visibility</p:attrName>
                                        </p:attrNameLst>
                                      </p:cBhvr>
                                      <p:to>
                                        <p:strVal val="visible"/>
                                      </p:to>
                                    </p:set>
                                    <p:animEffect transition="in" filter="fade">
                                      <p:cBhvr>
                                        <p:cTn id="71" dur="500"/>
                                        <p:tgtEl>
                                          <p:spTgt spid="1155"/>
                                        </p:tgtEl>
                                      </p:cBhvr>
                                    </p:animEffect>
                                  </p:childTnLst>
                                </p:cTn>
                              </p:par>
                            </p:childTnLst>
                          </p:cTn>
                        </p:par>
                        <p:par>
                          <p:cTn id="72" fill="hold">
                            <p:stCondLst>
                              <p:cond delay="7500"/>
                            </p:stCondLst>
                            <p:childTnLst>
                              <p:par>
                                <p:cTn id="73" presetID="10" presetClass="entr" presetSubtype="0" fill="hold" nodeType="afterEffect">
                                  <p:stCondLst>
                                    <p:cond delay="0"/>
                                  </p:stCondLst>
                                  <p:childTnLst>
                                    <p:set>
                                      <p:cBhvr>
                                        <p:cTn id="74" dur="1" fill="hold">
                                          <p:stCondLst>
                                            <p:cond delay="0"/>
                                          </p:stCondLst>
                                        </p:cTn>
                                        <p:tgtEl>
                                          <p:spTgt spid="1147"/>
                                        </p:tgtEl>
                                        <p:attrNameLst>
                                          <p:attrName>style.visibility</p:attrName>
                                        </p:attrNameLst>
                                      </p:cBhvr>
                                      <p:to>
                                        <p:strVal val="visible"/>
                                      </p:to>
                                    </p:set>
                                    <p:animEffect transition="in" filter="fade">
                                      <p:cBhvr>
                                        <p:cTn id="75" dur="500"/>
                                        <p:tgtEl>
                                          <p:spTgt spid="1147"/>
                                        </p:tgtEl>
                                      </p:cBhvr>
                                    </p:animEffect>
                                  </p:childTnLst>
                                </p:cTn>
                              </p:par>
                              <p:par>
                                <p:cTn id="76" presetID="10" presetClass="entr" presetSubtype="0" fill="hold" nodeType="withEffect">
                                  <p:stCondLst>
                                    <p:cond delay="0"/>
                                  </p:stCondLst>
                                  <p:childTnLst>
                                    <p:set>
                                      <p:cBhvr>
                                        <p:cTn id="77" dur="1" fill="hold">
                                          <p:stCondLst>
                                            <p:cond delay="0"/>
                                          </p:stCondLst>
                                        </p:cTn>
                                        <p:tgtEl>
                                          <p:spTgt spid="1148"/>
                                        </p:tgtEl>
                                        <p:attrNameLst>
                                          <p:attrName>style.visibility</p:attrName>
                                        </p:attrNameLst>
                                      </p:cBhvr>
                                      <p:to>
                                        <p:strVal val="visible"/>
                                      </p:to>
                                    </p:set>
                                    <p:animEffect transition="in" filter="fade">
                                      <p:cBhvr>
                                        <p:cTn id="78" dur="500"/>
                                        <p:tgtEl>
                                          <p:spTgt spid="1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pic>
        <p:nvPicPr>
          <p:cNvPr id="142" name="Google Shape;142;p2"/>
          <p:cNvPicPr preferRelativeResize="0"/>
          <p:nvPr/>
        </p:nvPicPr>
        <p:blipFill rotWithShape="1">
          <a:blip r:embed="rId3">
            <a:alphaModFix/>
          </a:blip>
          <a:srcRect l="31510" t="756" r="42434" b="17660"/>
          <a:stretch/>
        </p:blipFill>
        <p:spPr>
          <a:xfrm>
            <a:off x="571499" y="0"/>
            <a:ext cx="3276601" cy="6858000"/>
          </a:xfrm>
          <a:prstGeom prst="rect">
            <a:avLst/>
          </a:prstGeom>
          <a:noFill/>
          <a:ln>
            <a:noFill/>
          </a:ln>
        </p:spPr>
      </p:pic>
      <p:sp>
        <p:nvSpPr>
          <p:cNvPr id="143" name="Google Shape;143;p2"/>
          <p:cNvSpPr/>
          <p:nvPr/>
        </p:nvSpPr>
        <p:spPr>
          <a:xfrm>
            <a:off x="571500" y="0"/>
            <a:ext cx="3276600" cy="6858000"/>
          </a:xfrm>
          <a:prstGeom prst="rect">
            <a:avLst/>
          </a:prstGeom>
          <a:solidFill>
            <a:srgbClr val="262626">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44" name="Google Shape;144;p2"/>
          <p:cNvSpPr/>
          <p:nvPr/>
        </p:nvSpPr>
        <p:spPr>
          <a:xfrm>
            <a:off x="469900" y="1714500"/>
            <a:ext cx="3479800" cy="3429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45" name="Google Shape;145;p2"/>
          <p:cNvSpPr txBox="1"/>
          <p:nvPr/>
        </p:nvSpPr>
        <p:spPr>
          <a:xfrm>
            <a:off x="659494" y="3090446"/>
            <a:ext cx="3100612" cy="67710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4400" b="1">
                <a:solidFill>
                  <a:schemeClr val="lt1"/>
                </a:solidFill>
                <a:latin typeface="Century Gothic"/>
                <a:ea typeface="Century Gothic"/>
                <a:cs typeface="Century Gothic"/>
                <a:sym typeface="Century Gothic"/>
              </a:rPr>
              <a:t>LIST</a:t>
            </a:r>
            <a:endParaRPr sz="4400">
              <a:solidFill>
                <a:schemeClr val="lt1"/>
              </a:solidFill>
              <a:latin typeface="Century Gothic"/>
              <a:ea typeface="Century Gothic"/>
              <a:cs typeface="Century Gothic"/>
              <a:sym typeface="Century Gothic"/>
            </a:endParaRPr>
          </a:p>
        </p:txBody>
      </p:sp>
      <p:grpSp>
        <p:nvGrpSpPr>
          <p:cNvPr id="146" name="Google Shape;146;p2"/>
          <p:cNvGrpSpPr/>
          <p:nvPr/>
        </p:nvGrpSpPr>
        <p:grpSpPr>
          <a:xfrm>
            <a:off x="4515730" y="883536"/>
            <a:ext cx="7409570" cy="931431"/>
            <a:chOff x="4515730" y="1068820"/>
            <a:chExt cx="7409570" cy="931431"/>
          </a:xfrm>
        </p:grpSpPr>
        <p:sp>
          <p:nvSpPr>
            <p:cNvPr id="147" name="Google Shape;147;p2"/>
            <p:cNvSpPr txBox="1"/>
            <p:nvPr/>
          </p:nvSpPr>
          <p:spPr>
            <a:xfrm>
              <a:off x="5232400" y="1068820"/>
              <a:ext cx="6692900" cy="73866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600">
                  <a:solidFill>
                    <a:schemeClr val="dk1"/>
                  </a:solidFill>
                  <a:latin typeface="Quattrocento Sans"/>
                  <a:ea typeface="Quattrocento Sans"/>
                  <a:cs typeface="Quattrocento Sans"/>
                  <a:sym typeface="Quattrocento Sans"/>
                </a:rPr>
                <a:t>Lorem ipsum dolor sit amet, consectetur adipiscing elit. Etiam varius bibendum est sed vulputate. Nunc vitae lectus commodo, ornare mi ac, tincidunt augue. In in luctus nisi. Donec sit amet erat id metus dignissim dictum nec in mauris. </a:t>
              </a:r>
              <a:endParaRPr/>
            </a:p>
          </p:txBody>
        </p:sp>
        <p:sp>
          <p:nvSpPr>
            <p:cNvPr id="148" name="Google Shape;148;p2"/>
            <p:cNvSpPr/>
            <p:nvPr/>
          </p:nvSpPr>
          <p:spPr>
            <a:xfrm>
              <a:off x="4515730" y="1234828"/>
              <a:ext cx="406648" cy="406648"/>
            </a:xfrm>
            <a:custGeom>
              <a:avLst/>
              <a:gdLst/>
              <a:ahLst/>
              <a:cxnLst/>
              <a:rect l="l" t="t" r="r" b="b"/>
              <a:pathLst>
                <a:path w="719" h="719" extrusionOk="0">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9" name="Google Shape;149;p2"/>
            <p:cNvSpPr/>
            <p:nvPr/>
          </p:nvSpPr>
          <p:spPr>
            <a:xfrm>
              <a:off x="10793338" y="1912612"/>
              <a:ext cx="1131962" cy="87639"/>
            </a:xfrm>
            <a:prstGeom prst="rect">
              <a:avLst/>
            </a:prstGeom>
            <a:solidFill>
              <a:srgbClr val="3F3F3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50" name="Google Shape;150;p2"/>
            <p:cNvSpPr/>
            <p:nvPr/>
          </p:nvSpPr>
          <p:spPr>
            <a:xfrm>
              <a:off x="11644312" y="1912612"/>
              <a:ext cx="280987" cy="87639"/>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grpSp>
        <p:nvGrpSpPr>
          <p:cNvPr id="151" name="Google Shape;151;p2"/>
          <p:cNvGrpSpPr/>
          <p:nvPr/>
        </p:nvGrpSpPr>
        <p:grpSpPr>
          <a:xfrm>
            <a:off x="4515730" y="2270035"/>
            <a:ext cx="7409570" cy="931431"/>
            <a:chOff x="4515730" y="1068820"/>
            <a:chExt cx="7409570" cy="931431"/>
          </a:xfrm>
        </p:grpSpPr>
        <p:sp>
          <p:nvSpPr>
            <p:cNvPr id="152" name="Google Shape;152;p2"/>
            <p:cNvSpPr txBox="1"/>
            <p:nvPr/>
          </p:nvSpPr>
          <p:spPr>
            <a:xfrm>
              <a:off x="5232400" y="1068820"/>
              <a:ext cx="6692900" cy="73866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600">
                  <a:solidFill>
                    <a:schemeClr val="dk1"/>
                  </a:solidFill>
                  <a:latin typeface="Quattrocento Sans"/>
                  <a:ea typeface="Quattrocento Sans"/>
                  <a:cs typeface="Quattrocento Sans"/>
                  <a:sym typeface="Quattrocento Sans"/>
                </a:rPr>
                <a:t>Lorem ipsum dolor sit amet, consectetur adipiscing elit. Etiam varius bibendum est sed vulputate. Nunc vitae lectus commodo, ornare mi ac, tincidunt augue. In in luctus nisi. Donec sit amet erat id metus dignissim dictum nec in mauris. </a:t>
              </a:r>
              <a:endParaRPr/>
            </a:p>
          </p:txBody>
        </p:sp>
        <p:sp>
          <p:nvSpPr>
            <p:cNvPr id="153" name="Google Shape;153;p2"/>
            <p:cNvSpPr/>
            <p:nvPr/>
          </p:nvSpPr>
          <p:spPr>
            <a:xfrm>
              <a:off x="4515730" y="1234828"/>
              <a:ext cx="406648" cy="406648"/>
            </a:xfrm>
            <a:custGeom>
              <a:avLst/>
              <a:gdLst/>
              <a:ahLst/>
              <a:cxnLst/>
              <a:rect l="l" t="t" r="r" b="b"/>
              <a:pathLst>
                <a:path w="719" h="719" extrusionOk="0">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4" name="Google Shape;154;p2"/>
            <p:cNvSpPr/>
            <p:nvPr/>
          </p:nvSpPr>
          <p:spPr>
            <a:xfrm>
              <a:off x="10793338" y="1912612"/>
              <a:ext cx="1131962" cy="87639"/>
            </a:xfrm>
            <a:prstGeom prst="rect">
              <a:avLst/>
            </a:prstGeom>
            <a:solidFill>
              <a:srgbClr val="3F3F3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55" name="Google Shape;155;p2"/>
            <p:cNvSpPr/>
            <p:nvPr/>
          </p:nvSpPr>
          <p:spPr>
            <a:xfrm>
              <a:off x="11394282" y="1912612"/>
              <a:ext cx="531018" cy="87639"/>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grpSp>
        <p:nvGrpSpPr>
          <p:cNvPr id="156" name="Google Shape;156;p2"/>
          <p:cNvGrpSpPr/>
          <p:nvPr/>
        </p:nvGrpSpPr>
        <p:grpSpPr>
          <a:xfrm>
            <a:off x="4515730" y="3656534"/>
            <a:ext cx="7409570" cy="931431"/>
            <a:chOff x="4515730" y="1068820"/>
            <a:chExt cx="7409570" cy="931431"/>
          </a:xfrm>
        </p:grpSpPr>
        <p:sp>
          <p:nvSpPr>
            <p:cNvPr id="157" name="Google Shape;157;p2"/>
            <p:cNvSpPr txBox="1"/>
            <p:nvPr/>
          </p:nvSpPr>
          <p:spPr>
            <a:xfrm>
              <a:off x="5232400" y="1068820"/>
              <a:ext cx="6692900" cy="73866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600">
                  <a:solidFill>
                    <a:schemeClr val="dk1"/>
                  </a:solidFill>
                  <a:latin typeface="Quattrocento Sans"/>
                  <a:ea typeface="Quattrocento Sans"/>
                  <a:cs typeface="Quattrocento Sans"/>
                  <a:sym typeface="Quattrocento Sans"/>
                </a:rPr>
                <a:t>Lorem ipsum dolor sit amet, consectetur adipiscing elit. Etiam varius bibendum est sed vulputate. Nunc vitae lectus commodo, ornare mi ac, tincidunt augue. In in luctus nisi. Donec sit amet erat id metus dignissim dictum nec in mauris. </a:t>
              </a:r>
              <a:endParaRPr/>
            </a:p>
          </p:txBody>
        </p:sp>
        <p:sp>
          <p:nvSpPr>
            <p:cNvPr id="158" name="Google Shape;158;p2"/>
            <p:cNvSpPr/>
            <p:nvPr/>
          </p:nvSpPr>
          <p:spPr>
            <a:xfrm>
              <a:off x="4515730" y="1234828"/>
              <a:ext cx="406648" cy="406648"/>
            </a:xfrm>
            <a:custGeom>
              <a:avLst/>
              <a:gdLst/>
              <a:ahLst/>
              <a:cxnLst/>
              <a:rect l="l" t="t" r="r" b="b"/>
              <a:pathLst>
                <a:path w="719" h="719" extrusionOk="0">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9" name="Google Shape;159;p2"/>
            <p:cNvSpPr/>
            <p:nvPr/>
          </p:nvSpPr>
          <p:spPr>
            <a:xfrm>
              <a:off x="10793338" y="1912612"/>
              <a:ext cx="1131962" cy="87639"/>
            </a:xfrm>
            <a:prstGeom prst="rect">
              <a:avLst/>
            </a:prstGeom>
            <a:solidFill>
              <a:srgbClr val="3F3F3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60" name="Google Shape;160;p2"/>
            <p:cNvSpPr/>
            <p:nvPr/>
          </p:nvSpPr>
          <p:spPr>
            <a:xfrm>
              <a:off x="11134726" y="1912612"/>
              <a:ext cx="790574" cy="87639"/>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grpSp>
        <p:nvGrpSpPr>
          <p:cNvPr id="161" name="Google Shape;161;p2"/>
          <p:cNvGrpSpPr/>
          <p:nvPr/>
        </p:nvGrpSpPr>
        <p:grpSpPr>
          <a:xfrm>
            <a:off x="4515730" y="5043033"/>
            <a:ext cx="7409570" cy="931431"/>
            <a:chOff x="4515730" y="1068820"/>
            <a:chExt cx="7409570" cy="931431"/>
          </a:xfrm>
        </p:grpSpPr>
        <p:sp>
          <p:nvSpPr>
            <p:cNvPr id="162" name="Google Shape;162;p2"/>
            <p:cNvSpPr txBox="1"/>
            <p:nvPr/>
          </p:nvSpPr>
          <p:spPr>
            <a:xfrm>
              <a:off x="5232400" y="1068820"/>
              <a:ext cx="6692900" cy="73866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600">
                  <a:solidFill>
                    <a:schemeClr val="dk1"/>
                  </a:solidFill>
                  <a:latin typeface="Quattrocento Sans"/>
                  <a:ea typeface="Quattrocento Sans"/>
                  <a:cs typeface="Quattrocento Sans"/>
                  <a:sym typeface="Quattrocento Sans"/>
                </a:rPr>
                <a:t>Lorem ipsum dolor sit amet, consectetur adipiscing elit. Etiam varius bibendum est sed vulputate. Nunc vitae lectus commodo, ornare mi ac, tincidunt augue. In in luctus nisi. Donec sit amet erat id metus dignissim dictum nec in mauris. </a:t>
              </a:r>
              <a:endParaRPr/>
            </a:p>
          </p:txBody>
        </p:sp>
        <p:sp>
          <p:nvSpPr>
            <p:cNvPr id="163" name="Google Shape;163;p2"/>
            <p:cNvSpPr/>
            <p:nvPr/>
          </p:nvSpPr>
          <p:spPr>
            <a:xfrm>
              <a:off x="4515730" y="1234828"/>
              <a:ext cx="406648" cy="406648"/>
            </a:xfrm>
            <a:custGeom>
              <a:avLst/>
              <a:gdLst/>
              <a:ahLst/>
              <a:cxnLst/>
              <a:rect l="l" t="t" r="r" b="b"/>
              <a:pathLst>
                <a:path w="719" h="719" extrusionOk="0">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4" name="Google Shape;164;p2"/>
            <p:cNvSpPr/>
            <p:nvPr/>
          </p:nvSpPr>
          <p:spPr>
            <a:xfrm>
              <a:off x="10793338" y="1912612"/>
              <a:ext cx="1131962" cy="87639"/>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sp>
        <p:nvSpPr>
          <p:cNvPr id="165" name="Google Shape;165;p2"/>
          <p:cNvSpPr txBox="1"/>
          <p:nvPr/>
        </p:nvSpPr>
        <p:spPr>
          <a:xfrm>
            <a:off x="11825055" y="6467171"/>
            <a:ext cx="35073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400" b="1">
                <a:solidFill>
                  <a:srgbClr val="888888"/>
                </a:solidFill>
                <a:latin typeface="Quattrocento Sans"/>
                <a:ea typeface="Quattrocento Sans"/>
                <a:cs typeface="Quattrocento Sans"/>
                <a:sym typeface="Quattrocento Sans"/>
              </a:rPr>
              <a:t>2</a:t>
            </a:fld>
            <a:endParaRPr sz="1400" b="1">
              <a:solidFill>
                <a:srgbClr val="888888"/>
              </a:solidFill>
              <a:latin typeface="Quattrocento Sans"/>
              <a:ea typeface="Quattrocento Sans"/>
              <a:cs typeface="Quattrocento Sans"/>
              <a:sym typeface="Quattrocento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73"/>
        <p:cNvGrpSpPr/>
        <p:nvPr/>
      </p:nvGrpSpPr>
      <p:grpSpPr>
        <a:xfrm>
          <a:off x="0" y="0"/>
          <a:ext cx="0" cy="0"/>
          <a:chOff x="0" y="0"/>
          <a:chExt cx="0" cy="0"/>
        </a:xfrm>
      </p:grpSpPr>
      <p:grpSp>
        <p:nvGrpSpPr>
          <p:cNvPr id="1174" name="Google Shape;1174;p20"/>
          <p:cNvGrpSpPr/>
          <p:nvPr/>
        </p:nvGrpSpPr>
        <p:grpSpPr>
          <a:xfrm>
            <a:off x="5991615" y="1245488"/>
            <a:ext cx="6687301" cy="5696715"/>
            <a:chOff x="5991615" y="1245488"/>
            <a:chExt cx="6687301" cy="5696715"/>
          </a:xfrm>
        </p:grpSpPr>
        <p:sp>
          <p:nvSpPr>
            <p:cNvPr id="1175" name="Google Shape;1175;p20"/>
            <p:cNvSpPr/>
            <p:nvPr/>
          </p:nvSpPr>
          <p:spPr>
            <a:xfrm>
              <a:off x="6596453" y="4112513"/>
              <a:ext cx="2624138" cy="1096963"/>
            </a:xfrm>
            <a:custGeom>
              <a:avLst/>
              <a:gdLst/>
              <a:ahLst/>
              <a:cxnLst/>
              <a:rect l="l" t="t" r="r" b="b"/>
              <a:pathLst>
                <a:path w="1653" h="691" extrusionOk="0">
                  <a:moveTo>
                    <a:pt x="113" y="0"/>
                  </a:moveTo>
                  <a:lnTo>
                    <a:pt x="137" y="1"/>
                  </a:lnTo>
                  <a:lnTo>
                    <a:pt x="162" y="5"/>
                  </a:lnTo>
                  <a:lnTo>
                    <a:pt x="188" y="13"/>
                  </a:lnTo>
                  <a:lnTo>
                    <a:pt x="213" y="22"/>
                  </a:lnTo>
                  <a:lnTo>
                    <a:pt x="238" y="35"/>
                  </a:lnTo>
                  <a:lnTo>
                    <a:pt x="262" y="49"/>
                  </a:lnTo>
                  <a:lnTo>
                    <a:pt x="264" y="51"/>
                  </a:lnTo>
                  <a:lnTo>
                    <a:pt x="274" y="55"/>
                  </a:lnTo>
                  <a:lnTo>
                    <a:pt x="288" y="61"/>
                  </a:lnTo>
                  <a:lnTo>
                    <a:pt x="305" y="69"/>
                  </a:lnTo>
                  <a:lnTo>
                    <a:pt x="325" y="79"/>
                  </a:lnTo>
                  <a:lnTo>
                    <a:pt x="347" y="90"/>
                  </a:lnTo>
                  <a:lnTo>
                    <a:pt x="370" y="103"/>
                  </a:lnTo>
                  <a:lnTo>
                    <a:pt x="394" y="115"/>
                  </a:lnTo>
                  <a:lnTo>
                    <a:pt x="416" y="128"/>
                  </a:lnTo>
                  <a:lnTo>
                    <a:pt x="436" y="141"/>
                  </a:lnTo>
                  <a:lnTo>
                    <a:pt x="453" y="154"/>
                  </a:lnTo>
                  <a:lnTo>
                    <a:pt x="466" y="166"/>
                  </a:lnTo>
                  <a:lnTo>
                    <a:pt x="475" y="166"/>
                  </a:lnTo>
                  <a:lnTo>
                    <a:pt x="491" y="168"/>
                  </a:lnTo>
                  <a:lnTo>
                    <a:pt x="513" y="172"/>
                  </a:lnTo>
                  <a:lnTo>
                    <a:pt x="541" y="179"/>
                  </a:lnTo>
                  <a:lnTo>
                    <a:pt x="571" y="186"/>
                  </a:lnTo>
                  <a:lnTo>
                    <a:pt x="606" y="195"/>
                  </a:lnTo>
                  <a:lnTo>
                    <a:pt x="643" y="205"/>
                  </a:lnTo>
                  <a:lnTo>
                    <a:pt x="681" y="216"/>
                  </a:lnTo>
                  <a:lnTo>
                    <a:pt x="720" y="227"/>
                  </a:lnTo>
                  <a:lnTo>
                    <a:pt x="758" y="239"/>
                  </a:lnTo>
                  <a:lnTo>
                    <a:pt x="796" y="251"/>
                  </a:lnTo>
                  <a:lnTo>
                    <a:pt x="831" y="264"/>
                  </a:lnTo>
                  <a:lnTo>
                    <a:pt x="863" y="276"/>
                  </a:lnTo>
                  <a:lnTo>
                    <a:pt x="891" y="288"/>
                  </a:lnTo>
                  <a:lnTo>
                    <a:pt x="915" y="298"/>
                  </a:lnTo>
                  <a:lnTo>
                    <a:pt x="935" y="307"/>
                  </a:lnTo>
                  <a:lnTo>
                    <a:pt x="946" y="316"/>
                  </a:lnTo>
                  <a:lnTo>
                    <a:pt x="958" y="314"/>
                  </a:lnTo>
                  <a:lnTo>
                    <a:pt x="978" y="312"/>
                  </a:lnTo>
                  <a:lnTo>
                    <a:pt x="1004" y="311"/>
                  </a:lnTo>
                  <a:lnTo>
                    <a:pt x="1038" y="311"/>
                  </a:lnTo>
                  <a:lnTo>
                    <a:pt x="1077" y="311"/>
                  </a:lnTo>
                  <a:lnTo>
                    <a:pt x="1121" y="311"/>
                  </a:lnTo>
                  <a:lnTo>
                    <a:pt x="1166" y="312"/>
                  </a:lnTo>
                  <a:lnTo>
                    <a:pt x="1216" y="312"/>
                  </a:lnTo>
                  <a:lnTo>
                    <a:pt x="1267" y="314"/>
                  </a:lnTo>
                  <a:lnTo>
                    <a:pt x="1318" y="315"/>
                  </a:lnTo>
                  <a:lnTo>
                    <a:pt x="1369" y="316"/>
                  </a:lnTo>
                  <a:lnTo>
                    <a:pt x="1419" y="319"/>
                  </a:lnTo>
                  <a:lnTo>
                    <a:pt x="1466" y="320"/>
                  </a:lnTo>
                  <a:lnTo>
                    <a:pt x="1511" y="322"/>
                  </a:lnTo>
                  <a:lnTo>
                    <a:pt x="1550" y="323"/>
                  </a:lnTo>
                  <a:lnTo>
                    <a:pt x="1585" y="324"/>
                  </a:lnTo>
                  <a:lnTo>
                    <a:pt x="1614" y="326"/>
                  </a:lnTo>
                  <a:lnTo>
                    <a:pt x="1635" y="326"/>
                  </a:lnTo>
                  <a:lnTo>
                    <a:pt x="1649" y="327"/>
                  </a:lnTo>
                  <a:lnTo>
                    <a:pt x="1653" y="327"/>
                  </a:lnTo>
                  <a:lnTo>
                    <a:pt x="1627" y="691"/>
                  </a:lnTo>
                  <a:lnTo>
                    <a:pt x="1623" y="690"/>
                  </a:lnTo>
                  <a:lnTo>
                    <a:pt x="1610" y="688"/>
                  </a:lnTo>
                  <a:lnTo>
                    <a:pt x="1590" y="687"/>
                  </a:lnTo>
                  <a:lnTo>
                    <a:pt x="1563" y="684"/>
                  </a:lnTo>
                  <a:lnTo>
                    <a:pt x="1530" y="680"/>
                  </a:lnTo>
                  <a:lnTo>
                    <a:pt x="1492" y="676"/>
                  </a:lnTo>
                  <a:lnTo>
                    <a:pt x="1450" y="672"/>
                  </a:lnTo>
                  <a:lnTo>
                    <a:pt x="1406" y="667"/>
                  </a:lnTo>
                  <a:lnTo>
                    <a:pt x="1359" y="663"/>
                  </a:lnTo>
                  <a:lnTo>
                    <a:pt x="1309" y="658"/>
                  </a:lnTo>
                  <a:lnTo>
                    <a:pt x="1259" y="653"/>
                  </a:lnTo>
                  <a:lnTo>
                    <a:pt x="1211" y="648"/>
                  </a:lnTo>
                  <a:lnTo>
                    <a:pt x="1162" y="642"/>
                  </a:lnTo>
                  <a:lnTo>
                    <a:pt x="1115" y="638"/>
                  </a:lnTo>
                  <a:lnTo>
                    <a:pt x="1072" y="633"/>
                  </a:lnTo>
                  <a:lnTo>
                    <a:pt x="1032" y="629"/>
                  </a:lnTo>
                  <a:lnTo>
                    <a:pt x="995" y="627"/>
                  </a:lnTo>
                  <a:lnTo>
                    <a:pt x="965" y="623"/>
                  </a:lnTo>
                  <a:lnTo>
                    <a:pt x="924" y="616"/>
                  </a:lnTo>
                  <a:lnTo>
                    <a:pt x="886" y="604"/>
                  </a:lnTo>
                  <a:lnTo>
                    <a:pt x="857" y="593"/>
                  </a:lnTo>
                  <a:lnTo>
                    <a:pt x="822" y="580"/>
                  </a:lnTo>
                  <a:lnTo>
                    <a:pt x="783" y="565"/>
                  </a:lnTo>
                  <a:lnTo>
                    <a:pt x="740" y="548"/>
                  </a:lnTo>
                  <a:lnTo>
                    <a:pt x="694" y="531"/>
                  </a:lnTo>
                  <a:lnTo>
                    <a:pt x="647" y="513"/>
                  </a:lnTo>
                  <a:lnTo>
                    <a:pt x="600" y="494"/>
                  </a:lnTo>
                  <a:lnTo>
                    <a:pt x="554" y="477"/>
                  </a:lnTo>
                  <a:lnTo>
                    <a:pt x="510" y="462"/>
                  </a:lnTo>
                  <a:lnTo>
                    <a:pt x="470" y="446"/>
                  </a:lnTo>
                  <a:lnTo>
                    <a:pt x="435" y="433"/>
                  </a:lnTo>
                  <a:lnTo>
                    <a:pt x="404" y="422"/>
                  </a:lnTo>
                  <a:lnTo>
                    <a:pt x="374" y="409"/>
                  </a:lnTo>
                  <a:lnTo>
                    <a:pt x="347" y="391"/>
                  </a:lnTo>
                  <a:lnTo>
                    <a:pt x="326" y="377"/>
                  </a:lnTo>
                  <a:lnTo>
                    <a:pt x="301" y="357"/>
                  </a:lnTo>
                  <a:lnTo>
                    <a:pt x="271" y="336"/>
                  </a:lnTo>
                  <a:lnTo>
                    <a:pt x="240" y="312"/>
                  </a:lnTo>
                  <a:lnTo>
                    <a:pt x="207" y="289"/>
                  </a:lnTo>
                  <a:lnTo>
                    <a:pt x="173" y="264"/>
                  </a:lnTo>
                  <a:lnTo>
                    <a:pt x="139" y="240"/>
                  </a:lnTo>
                  <a:lnTo>
                    <a:pt x="107" y="217"/>
                  </a:lnTo>
                  <a:lnTo>
                    <a:pt x="77" y="196"/>
                  </a:lnTo>
                  <a:lnTo>
                    <a:pt x="51" y="178"/>
                  </a:lnTo>
                  <a:lnTo>
                    <a:pt x="29" y="163"/>
                  </a:lnTo>
                  <a:lnTo>
                    <a:pt x="13" y="150"/>
                  </a:lnTo>
                  <a:lnTo>
                    <a:pt x="4" y="133"/>
                  </a:lnTo>
                  <a:lnTo>
                    <a:pt x="0" y="114"/>
                  </a:lnTo>
                  <a:lnTo>
                    <a:pt x="3" y="94"/>
                  </a:lnTo>
                  <a:lnTo>
                    <a:pt x="10" y="76"/>
                  </a:lnTo>
                  <a:lnTo>
                    <a:pt x="14" y="70"/>
                  </a:lnTo>
                  <a:lnTo>
                    <a:pt x="20" y="62"/>
                  </a:lnTo>
                  <a:lnTo>
                    <a:pt x="25" y="55"/>
                  </a:lnTo>
                  <a:lnTo>
                    <a:pt x="30" y="48"/>
                  </a:lnTo>
                  <a:lnTo>
                    <a:pt x="31" y="45"/>
                  </a:lnTo>
                  <a:lnTo>
                    <a:pt x="47" y="26"/>
                  </a:lnTo>
                  <a:lnTo>
                    <a:pt x="67" y="13"/>
                  </a:lnTo>
                  <a:lnTo>
                    <a:pt x="89" y="4"/>
                  </a:lnTo>
                  <a:lnTo>
                    <a:pt x="113" y="0"/>
                  </a:lnTo>
                  <a:close/>
                </a:path>
              </a:pathLst>
            </a:custGeom>
            <a:solidFill>
              <a:srgbClr val="A8A0A0"/>
            </a:solidFill>
            <a:ln w="9525" cap="flat" cmpd="sng">
              <a:solidFill>
                <a:srgbClr val="A8A0A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76" name="Google Shape;1176;p20"/>
            <p:cNvSpPr/>
            <p:nvPr/>
          </p:nvSpPr>
          <p:spPr>
            <a:xfrm>
              <a:off x="6342553" y="4706038"/>
              <a:ext cx="2374900" cy="884238"/>
            </a:xfrm>
            <a:custGeom>
              <a:avLst/>
              <a:gdLst/>
              <a:ahLst/>
              <a:cxnLst/>
              <a:rect l="l" t="t" r="r" b="b"/>
              <a:pathLst>
                <a:path w="1496" h="557" extrusionOk="0">
                  <a:moveTo>
                    <a:pt x="142" y="0"/>
                  </a:moveTo>
                  <a:lnTo>
                    <a:pt x="171" y="2"/>
                  </a:lnTo>
                  <a:lnTo>
                    <a:pt x="199" y="8"/>
                  </a:lnTo>
                  <a:lnTo>
                    <a:pt x="226" y="16"/>
                  </a:lnTo>
                  <a:lnTo>
                    <a:pt x="252" y="27"/>
                  </a:lnTo>
                  <a:lnTo>
                    <a:pt x="279" y="39"/>
                  </a:lnTo>
                  <a:lnTo>
                    <a:pt x="309" y="53"/>
                  </a:lnTo>
                  <a:lnTo>
                    <a:pt x="343" y="69"/>
                  </a:lnTo>
                  <a:lnTo>
                    <a:pt x="377" y="86"/>
                  </a:lnTo>
                  <a:lnTo>
                    <a:pt x="411" y="103"/>
                  </a:lnTo>
                  <a:lnTo>
                    <a:pt x="442" y="122"/>
                  </a:lnTo>
                  <a:lnTo>
                    <a:pt x="468" y="140"/>
                  </a:lnTo>
                  <a:lnTo>
                    <a:pt x="488" y="158"/>
                  </a:lnTo>
                  <a:lnTo>
                    <a:pt x="501" y="160"/>
                  </a:lnTo>
                  <a:lnTo>
                    <a:pt x="522" y="162"/>
                  </a:lnTo>
                  <a:lnTo>
                    <a:pt x="548" y="167"/>
                  </a:lnTo>
                  <a:lnTo>
                    <a:pt x="578" y="175"/>
                  </a:lnTo>
                  <a:lnTo>
                    <a:pt x="614" y="183"/>
                  </a:lnTo>
                  <a:lnTo>
                    <a:pt x="650" y="194"/>
                  </a:lnTo>
                  <a:lnTo>
                    <a:pt x="690" y="204"/>
                  </a:lnTo>
                  <a:lnTo>
                    <a:pt x="729" y="214"/>
                  </a:lnTo>
                  <a:lnTo>
                    <a:pt x="768" y="226"/>
                  </a:lnTo>
                  <a:lnTo>
                    <a:pt x="805" y="237"/>
                  </a:lnTo>
                  <a:lnTo>
                    <a:pt x="840" y="247"/>
                  </a:lnTo>
                  <a:lnTo>
                    <a:pt x="870" y="258"/>
                  </a:lnTo>
                  <a:lnTo>
                    <a:pt x="896" y="267"/>
                  </a:lnTo>
                  <a:lnTo>
                    <a:pt x="917" y="275"/>
                  </a:lnTo>
                  <a:lnTo>
                    <a:pt x="930" y="281"/>
                  </a:lnTo>
                  <a:lnTo>
                    <a:pt x="945" y="276"/>
                  </a:lnTo>
                  <a:lnTo>
                    <a:pt x="966" y="271"/>
                  </a:lnTo>
                  <a:lnTo>
                    <a:pt x="993" y="267"/>
                  </a:lnTo>
                  <a:lnTo>
                    <a:pt x="1026" y="262"/>
                  </a:lnTo>
                  <a:lnTo>
                    <a:pt x="1063" y="256"/>
                  </a:lnTo>
                  <a:lnTo>
                    <a:pt x="1102" y="251"/>
                  </a:lnTo>
                  <a:lnTo>
                    <a:pt x="1144" y="246"/>
                  </a:lnTo>
                  <a:lnTo>
                    <a:pt x="1187" y="241"/>
                  </a:lnTo>
                  <a:lnTo>
                    <a:pt x="1232" y="237"/>
                  </a:lnTo>
                  <a:lnTo>
                    <a:pt x="1273" y="232"/>
                  </a:lnTo>
                  <a:lnTo>
                    <a:pt x="1315" y="228"/>
                  </a:lnTo>
                  <a:lnTo>
                    <a:pt x="1355" y="224"/>
                  </a:lnTo>
                  <a:lnTo>
                    <a:pt x="1390" y="221"/>
                  </a:lnTo>
                  <a:lnTo>
                    <a:pt x="1421" y="218"/>
                  </a:lnTo>
                  <a:lnTo>
                    <a:pt x="1448" y="216"/>
                  </a:lnTo>
                  <a:lnTo>
                    <a:pt x="1467" y="214"/>
                  </a:lnTo>
                  <a:lnTo>
                    <a:pt x="1479" y="213"/>
                  </a:lnTo>
                  <a:lnTo>
                    <a:pt x="1483" y="213"/>
                  </a:lnTo>
                  <a:lnTo>
                    <a:pt x="1496" y="518"/>
                  </a:lnTo>
                  <a:lnTo>
                    <a:pt x="906" y="557"/>
                  </a:lnTo>
                  <a:lnTo>
                    <a:pt x="399" y="393"/>
                  </a:lnTo>
                  <a:lnTo>
                    <a:pt x="395" y="391"/>
                  </a:lnTo>
                  <a:lnTo>
                    <a:pt x="387" y="386"/>
                  </a:lnTo>
                  <a:lnTo>
                    <a:pt x="373" y="377"/>
                  </a:lnTo>
                  <a:lnTo>
                    <a:pt x="356" y="365"/>
                  </a:lnTo>
                  <a:lnTo>
                    <a:pt x="334" y="351"/>
                  </a:lnTo>
                  <a:lnTo>
                    <a:pt x="309" y="335"/>
                  </a:lnTo>
                  <a:lnTo>
                    <a:pt x="282" y="318"/>
                  </a:lnTo>
                  <a:lnTo>
                    <a:pt x="254" y="298"/>
                  </a:lnTo>
                  <a:lnTo>
                    <a:pt x="224" y="280"/>
                  </a:lnTo>
                  <a:lnTo>
                    <a:pt x="192" y="260"/>
                  </a:lnTo>
                  <a:lnTo>
                    <a:pt x="162" y="241"/>
                  </a:lnTo>
                  <a:lnTo>
                    <a:pt x="132" y="221"/>
                  </a:lnTo>
                  <a:lnTo>
                    <a:pt x="103" y="204"/>
                  </a:lnTo>
                  <a:lnTo>
                    <a:pt x="76" y="187"/>
                  </a:lnTo>
                  <a:lnTo>
                    <a:pt x="52" y="173"/>
                  </a:lnTo>
                  <a:lnTo>
                    <a:pt x="31" y="161"/>
                  </a:lnTo>
                  <a:lnTo>
                    <a:pt x="17" y="149"/>
                  </a:lnTo>
                  <a:lnTo>
                    <a:pt x="6" y="135"/>
                  </a:lnTo>
                  <a:lnTo>
                    <a:pt x="1" y="119"/>
                  </a:lnTo>
                  <a:lnTo>
                    <a:pt x="0" y="102"/>
                  </a:lnTo>
                  <a:lnTo>
                    <a:pt x="2" y="85"/>
                  </a:lnTo>
                  <a:lnTo>
                    <a:pt x="11" y="68"/>
                  </a:lnTo>
                  <a:lnTo>
                    <a:pt x="13" y="67"/>
                  </a:lnTo>
                  <a:lnTo>
                    <a:pt x="15" y="64"/>
                  </a:lnTo>
                  <a:lnTo>
                    <a:pt x="17" y="61"/>
                  </a:lnTo>
                  <a:lnTo>
                    <a:pt x="19" y="59"/>
                  </a:lnTo>
                  <a:lnTo>
                    <a:pt x="21" y="56"/>
                  </a:lnTo>
                  <a:lnTo>
                    <a:pt x="22" y="53"/>
                  </a:lnTo>
                  <a:lnTo>
                    <a:pt x="23" y="52"/>
                  </a:lnTo>
                  <a:lnTo>
                    <a:pt x="25" y="51"/>
                  </a:lnTo>
                  <a:lnTo>
                    <a:pt x="43" y="31"/>
                  </a:lnTo>
                  <a:lnTo>
                    <a:pt x="64" y="17"/>
                  </a:lnTo>
                  <a:lnTo>
                    <a:pt x="89" y="8"/>
                  </a:lnTo>
                  <a:lnTo>
                    <a:pt x="115" y="1"/>
                  </a:lnTo>
                  <a:lnTo>
                    <a:pt x="142" y="0"/>
                  </a:lnTo>
                  <a:close/>
                </a:path>
              </a:pathLst>
            </a:custGeom>
            <a:solidFill>
              <a:srgbClr val="C49E77"/>
            </a:solidFill>
            <a:ln w="9525" cap="flat" cmpd="sng">
              <a:solidFill>
                <a:srgbClr val="C49E7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77" name="Google Shape;1177;p20"/>
            <p:cNvSpPr/>
            <p:nvPr/>
          </p:nvSpPr>
          <p:spPr>
            <a:xfrm>
              <a:off x="6899665" y="4976113"/>
              <a:ext cx="1930400" cy="1058863"/>
            </a:xfrm>
            <a:custGeom>
              <a:avLst/>
              <a:gdLst/>
              <a:ahLst/>
              <a:cxnLst/>
              <a:rect l="l" t="t" r="r" b="b"/>
              <a:pathLst>
                <a:path w="1216" h="667" extrusionOk="0">
                  <a:moveTo>
                    <a:pt x="93" y="0"/>
                  </a:moveTo>
                  <a:lnTo>
                    <a:pt x="121" y="3"/>
                  </a:lnTo>
                  <a:lnTo>
                    <a:pt x="148" y="12"/>
                  </a:lnTo>
                  <a:lnTo>
                    <a:pt x="174" y="26"/>
                  </a:lnTo>
                  <a:lnTo>
                    <a:pt x="198" y="46"/>
                  </a:lnTo>
                  <a:lnTo>
                    <a:pt x="219" y="70"/>
                  </a:lnTo>
                  <a:lnTo>
                    <a:pt x="237" y="96"/>
                  </a:lnTo>
                  <a:lnTo>
                    <a:pt x="253" y="125"/>
                  </a:lnTo>
                  <a:lnTo>
                    <a:pt x="339" y="276"/>
                  </a:lnTo>
                  <a:lnTo>
                    <a:pt x="660" y="392"/>
                  </a:lnTo>
                  <a:lnTo>
                    <a:pt x="1186" y="286"/>
                  </a:lnTo>
                  <a:lnTo>
                    <a:pt x="1216" y="646"/>
                  </a:lnTo>
                  <a:lnTo>
                    <a:pt x="1212" y="646"/>
                  </a:lnTo>
                  <a:lnTo>
                    <a:pt x="1199" y="646"/>
                  </a:lnTo>
                  <a:lnTo>
                    <a:pt x="1178" y="647"/>
                  </a:lnTo>
                  <a:lnTo>
                    <a:pt x="1151" y="647"/>
                  </a:lnTo>
                  <a:lnTo>
                    <a:pt x="1118" y="648"/>
                  </a:lnTo>
                  <a:lnTo>
                    <a:pt x="1080" y="651"/>
                  </a:lnTo>
                  <a:lnTo>
                    <a:pt x="1039" y="652"/>
                  </a:lnTo>
                  <a:lnTo>
                    <a:pt x="995" y="653"/>
                  </a:lnTo>
                  <a:lnTo>
                    <a:pt x="949" y="655"/>
                  </a:lnTo>
                  <a:lnTo>
                    <a:pt x="903" y="657"/>
                  </a:lnTo>
                  <a:lnTo>
                    <a:pt x="858" y="659"/>
                  </a:lnTo>
                  <a:lnTo>
                    <a:pt x="814" y="660"/>
                  </a:lnTo>
                  <a:lnTo>
                    <a:pt x="772" y="663"/>
                  </a:lnTo>
                  <a:lnTo>
                    <a:pt x="733" y="664"/>
                  </a:lnTo>
                  <a:lnTo>
                    <a:pt x="699" y="665"/>
                  </a:lnTo>
                  <a:lnTo>
                    <a:pt x="670" y="667"/>
                  </a:lnTo>
                  <a:lnTo>
                    <a:pt x="644" y="665"/>
                  </a:lnTo>
                  <a:lnTo>
                    <a:pt x="618" y="660"/>
                  </a:lnTo>
                  <a:lnTo>
                    <a:pt x="592" y="651"/>
                  </a:lnTo>
                  <a:lnTo>
                    <a:pt x="572" y="643"/>
                  </a:lnTo>
                  <a:lnTo>
                    <a:pt x="547" y="632"/>
                  </a:lnTo>
                  <a:lnTo>
                    <a:pt x="520" y="621"/>
                  </a:lnTo>
                  <a:lnTo>
                    <a:pt x="490" y="608"/>
                  </a:lnTo>
                  <a:lnTo>
                    <a:pt x="458" y="595"/>
                  </a:lnTo>
                  <a:lnTo>
                    <a:pt x="426" y="581"/>
                  </a:lnTo>
                  <a:lnTo>
                    <a:pt x="393" y="567"/>
                  </a:lnTo>
                  <a:lnTo>
                    <a:pt x="361" y="554"/>
                  </a:lnTo>
                  <a:lnTo>
                    <a:pt x="331" y="541"/>
                  </a:lnTo>
                  <a:lnTo>
                    <a:pt x="304" y="529"/>
                  </a:lnTo>
                  <a:lnTo>
                    <a:pt x="280" y="519"/>
                  </a:lnTo>
                  <a:lnTo>
                    <a:pt x="259" y="511"/>
                  </a:lnTo>
                  <a:lnTo>
                    <a:pt x="244" y="504"/>
                  </a:lnTo>
                  <a:lnTo>
                    <a:pt x="234" y="500"/>
                  </a:lnTo>
                  <a:lnTo>
                    <a:pt x="230" y="498"/>
                  </a:lnTo>
                  <a:lnTo>
                    <a:pt x="210" y="487"/>
                  </a:lnTo>
                  <a:lnTo>
                    <a:pt x="191" y="473"/>
                  </a:lnTo>
                  <a:lnTo>
                    <a:pt x="177" y="454"/>
                  </a:lnTo>
                  <a:lnTo>
                    <a:pt x="166" y="435"/>
                  </a:lnTo>
                  <a:lnTo>
                    <a:pt x="153" y="411"/>
                  </a:lnTo>
                  <a:lnTo>
                    <a:pt x="140" y="384"/>
                  </a:lnTo>
                  <a:lnTo>
                    <a:pt x="126" y="355"/>
                  </a:lnTo>
                  <a:lnTo>
                    <a:pt x="110" y="324"/>
                  </a:lnTo>
                  <a:lnTo>
                    <a:pt x="96" y="292"/>
                  </a:lnTo>
                  <a:lnTo>
                    <a:pt x="80" y="259"/>
                  </a:lnTo>
                  <a:lnTo>
                    <a:pt x="66" y="229"/>
                  </a:lnTo>
                  <a:lnTo>
                    <a:pt x="51" y="199"/>
                  </a:lnTo>
                  <a:lnTo>
                    <a:pt x="39" y="172"/>
                  </a:lnTo>
                  <a:lnTo>
                    <a:pt x="28" y="148"/>
                  </a:lnTo>
                  <a:lnTo>
                    <a:pt x="18" y="127"/>
                  </a:lnTo>
                  <a:lnTo>
                    <a:pt x="12" y="111"/>
                  </a:lnTo>
                  <a:lnTo>
                    <a:pt x="7" y="102"/>
                  </a:lnTo>
                  <a:lnTo>
                    <a:pt x="5" y="98"/>
                  </a:lnTo>
                  <a:lnTo>
                    <a:pt x="0" y="81"/>
                  </a:lnTo>
                  <a:lnTo>
                    <a:pt x="0" y="64"/>
                  </a:lnTo>
                  <a:lnTo>
                    <a:pt x="4" y="47"/>
                  </a:lnTo>
                  <a:lnTo>
                    <a:pt x="13" y="33"/>
                  </a:lnTo>
                  <a:lnTo>
                    <a:pt x="26" y="21"/>
                  </a:lnTo>
                  <a:lnTo>
                    <a:pt x="42" y="12"/>
                  </a:lnTo>
                  <a:lnTo>
                    <a:pt x="63" y="5"/>
                  </a:lnTo>
                  <a:lnTo>
                    <a:pt x="93" y="0"/>
                  </a:lnTo>
                  <a:close/>
                </a:path>
              </a:pathLst>
            </a:custGeom>
            <a:solidFill>
              <a:srgbClr val="D4A981"/>
            </a:solidFill>
            <a:ln w="9525" cap="flat" cmpd="sng">
              <a:solidFill>
                <a:srgbClr val="D4A98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78" name="Google Shape;1178;p20"/>
            <p:cNvSpPr/>
            <p:nvPr/>
          </p:nvSpPr>
          <p:spPr>
            <a:xfrm>
              <a:off x="7945828" y="3663250"/>
              <a:ext cx="3749675" cy="2659063"/>
            </a:xfrm>
            <a:custGeom>
              <a:avLst/>
              <a:gdLst/>
              <a:ahLst/>
              <a:cxnLst/>
              <a:rect l="l" t="t" r="r" b="b"/>
              <a:pathLst>
                <a:path w="2362" h="1675" extrusionOk="0">
                  <a:moveTo>
                    <a:pt x="128" y="0"/>
                  </a:moveTo>
                  <a:lnTo>
                    <a:pt x="150" y="1"/>
                  </a:lnTo>
                  <a:lnTo>
                    <a:pt x="172" y="5"/>
                  </a:lnTo>
                  <a:lnTo>
                    <a:pt x="193" y="9"/>
                  </a:lnTo>
                  <a:lnTo>
                    <a:pt x="214" y="16"/>
                  </a:lnTo>
                  <a:lnTo>
                    <a:pt x="234" y="21"/>
                  </a:lnTo>
                  <a:lnTo>
                    <a:pt x="251" y="26"/>
                  </a:lnTo>
                  <a:lnTo>
                    <a:pt x="278" y="37"/>
                  </a:lnTo>
                  <a:lnTo>
                    <a:pt x="310" y="52"/>
                  </a:lnTo>
                  <a:lnTo>
                    <a:pt x="341" y="71"/>
                  </a:lnTo>
                  <a:lnTo>
                    <a:pt x="375" y="93"/>
                  </a:lnTo>
                  <a:lnTo>
                    <a:pt x="408" y="114"/>
                  </a:lnTo>
                  <a:lnTo>
                    <a:pt x="441" y="135"/>
                  </a:lnTo>
                  <a:lnTo>
                    <a:pt x="472" y="152"/>
                  </a:lnTo>
                  <a:lnTo>
                    <a:pt x="501" y="165"/>
                  </a:lnTo>
                  <a:lnTo>
                    <a:pt x="519" y="171"/>
                  </a:lnTo>
                  <a:lnTo>
                    <a:pt x="544" y="178"/>
                  </a:lnTo>
                  <a:lnTo>
                    <a:pt x="574" y="186"/>
                  </a:lnTo>
                  <a:lnTo>
                    <a:pt x="610" y="194"/>
                  </a:lnTo>
                  <a:lnTo>
                    <a:pt x="648" y="201"/>
                  </a:lnTo>
                  <a:lnTo>
                    <a:pt x="688" y="209"/>
                  </a:lnTo>
                  <a:lnTo>
                    <a:pt x="729" y="216"/>
                  </a:lnTo>
                  <a:lnTo>
                    <a:pt x="769" y="222"/>
                  </a:lnTo>
                  <a:lnTo>
                    <a:pt x="809" y="229"/>
                  </a:lnTo>
                  <a:lnTo>
                    <a:pt x="844" y="233"/>
                  </a:lnTo>
                  <a:lnTo>
                    <a:pt x="874" y="237"/>
                  </a:lnTo>
                  <a:lnTo>
                    <a:pt x="900" y="238"/>
                  </a:lnTo>
                  <a:lnTo>
                    <a:pt x="934" y="241"/>
                  </a:lnTo>
                  <a:lnTo>
                    <a:pt x="972" y="247"/>
                  </a:lnTo>
                  <a:lnTo>
                    <a:pt x="1014" y="256"/>
                  </a:lnTo>
                  <a:lnTo>
                    <a:pt x="1060" y="268"/>
                  </a:lnTo>
                  <a:lnTo>
                    <a:pt x="1107" y="283"/>
                  </a:lnTo>
                  <a:lnTo>
                    <a:pt x="1155" y="300"/>
                  </a:lnTo>
                  <a:lnTo>
                    <a:pt x="1205" y="318"/>
                  </a:lnTo>
                  <a:lnTo>
                    <a:pt x="1255" y="338"/>
                  </a:lnTo>
                  <a:lnTo>
                    <a:pt x="1303" y="357"/>
                  </a:lnTo>
                  <a:lnTo>
                    <a:pt x="1351" y="378"/>
                  </a:lnTo>
                  <a:lnTo>
                    <a:pt x="1395" y="399"/>
                  </a:lnTo>
                  <a:lnTo>
                    <a:pt x="1436" y="419"/>
                  </a:lnTo>
                  <a:lnTo>
                    <a:pt x="1472" y="440"/>
                  </a:lnTo>
                  <a:lnTo>
                    <a:pt x="1504" y="458"/>
                  </a:lnTo>
                  <a:lnTo>
                    <a:pt x="1530" y="475"/>
                  </a:lnTo>
                  <a:lnTo>
                    <a:pt x="1548" y="491"/>
                  </a:lnTo>
                  <a:lnTo>
                    <a:pt x="1584" y="525"/>
                  </a:lnTo>
                  <a:lnTo>
                    <a:pt x="1614" y="555"/>
                  </a:lnTo>
                  <a:lnTo>
                    <a:pt x="1639" y="582"/>
                  </a:lnTo>
                  <a:lnTo>
                    <a:pt x="1661" y="607"/>
                  </a:lnTo>
                  <a:lnTo>
                    <a:pt x="1680" y="631"/>
                  </a:lnTo>
                  <a:lnTo>
                    <a:pt x="1697" y="654"/>
                  </a:lnTo>
                  <a:lnTo>
                    <a:pt x="1713" y="677"/>
                  </a:lnTo>
                  <a:lnTo>
                    <a:pt x="1729" y="702"/>
                  </a:lnTo>
                  <a:lnTo>
                    <a:pt x="1743" y="726"/>
                  </a:lnTo>
                  <a:lnTo>
                    <a:pt x="1759" y="753"/>
                  </a:lnTo>
                  <a:lnTo>
                    <a:pt x="1780" y="781"/>
                  </a:lnTo>
                  <a:lnTo>
                    <a:pt x="1801" y="804"/>
                  </a:lnTo>
                  <a:lnTo>
                    <a:pt x="1824" y="821"/>
                  </a:lnTo>
                  <a:lnTo>
                    <a:pt x="1851" y="835"/>
                  </a:lnTo>
                  <a:lnTo>
                    <a:pt x="1877" y="847"/>
                  </a:lnTo>
                  <a:lnTo>
                    <a:pt x="1904" y="860"/>
                  </a:lnTo>
                  <a:lnTo>
                    <a:pt x="1933" y="873"/>
                  </a:lnTo>
                  <a:lnTo>
                    <a:pt x="1938" y="874"/>
                  </a:lnTo>
                  <a:lnTo>
                    <a:pt x="1949" y="878"/>
                  </a:lnTo>
                  <a:lnTo>
                    <a:pt x="1967" y="882"/>
                  </a:lnTo>
                  <a:lnTo>
                    <a:pt x="1989" y="889"/>
                  </a:lnTo>
                  <a:lnTo>
                    <a:pt x="2016" y="895"/>
                  </a:lnTo>
                  <a:lnTo>
                    <a:pt x="2046" y="903"/>
                  </a:lnTo>
                  <a:lnTo>
                    <a:pt x="2078" y="912"/>
                  </a:lnTo>
                  <a:lnTo>
                    <a:pt x="2112" y="920"/>
                  </a:lnTo>
                  <a:lnTo>
                    <a:pt x="2148" y="929"/>
                  </a:lnTo>
                  <a:lnTo>
                    <a:pt x="2183" y="938"/>
                  </a:lnTo>
                  <a:lnTo>
                    <a:pt x="2217" y="948"/>
                  </a:lnTo>
                  <a:lnTo>
                    <a:pt x="2250" y="955"/>
                  </a:lnTo>
                  <a:lnTo>
                    <a:pt x="2280" y="963"/>
                  </a:lnTo>
                  <a:lnTo>
                    <a:pt x="2306" y="970"/>
                  </a:lnTo>
                  <a:lnTo>
                    <a:pt x="2328" y="976"/>
                  </a:lnTo>
                  <a:lnTo>
                    <a:pt x="2347" y="980"/>
                  </a:lnTo>
                  <a:lnTo>
                    <a:pt x="2359" y="984"/>
                  </a:lnTo>
                  <a:lnTo>
                    <a:pt x="2362" y="986"/>
                  </a:lnTo>
                  <a:lnTo>
                    <a:pt x="2357" y="1013"/>
                  </a:lnTo>
                  <a:lnTo>
                    <a:pt x="2351" y="1050"/>
                  </a:lnTo>
                  <a:lnTo>
                    <a:pt x="2344" y="1092"/>
                  </a:lnTo>
                  <a:lnTo>
                    <a:pt x="2338" y="1139"/>
                  </a:lnTo>
                  <a:lnTo>
                    <a:pt x="2330" y="1190"/>
                  </a:lnTo>
                  <a:lnTo>
                    <a:pt x="2322" y="1245"/>
                  </a:lnTo>
                  <a:lnTo>
                    <a:pt x="2314" y="1301"/>
                  </a:lnTo>
                  <a:lnTo>
                    <a:pt x="2306" y="1357"/>
                  </a:lnTo>
                  <a:lnTo>
                    <a:pt x="2298" y="1414"/>
                  </a:lnTo>
                  <a:lnTo>
                    <a:pt x="2290" y="1469"/>
                  </a:lnTo>
                  <a:lnTo>
                    <a:pt x="2283" y="1521"/>
                  </a:lnTo>
                  <a:lnTo>
                    <a:pt x="2276" y="1568"/>
                  </a:lnTo>
                  <a:lnTo>
                    <a:pt x="2268" y="1611"/>
                  </a:lnTo>
                  <a:lnTo>
                    <a:pt x="2260" y="1647"/>
                  </a:lnTo>
                  <a:lnTo>
                    <a:pt x="2254" y="1675"/>
                  </a:lnTo>
                  <a:lnTo>
                    <a:pt x="2249" y="1674"/>
                  </a:lnTo>
                  <a:lnTo>
                    <a:pt x="2235" y="1672"/>
                  </a:lnTo>
                  <a:lnTo>
                    <a:pt x="2216" y="1668"/>
                  </a:lnTo>
                  <a:lnTo>
                    <a:pt x="2190" y="1662"/>
                  </a:lnTo>
                  <a:lnTo>
                    <a:pt x="2161" y="1656"/>
                  </a:lnTo>
                  <a:lnTo>
                    <a:pt x="2127" y="1648"/>
                  </a:lnTo>
                  <a:lnTo>
                    <a:pt x="2090" y="1640"/>
                  </a:lnTo>
                  <a:lnTo>
                    <a:pt x="2051" y="1632"/>
                  </a:lnTo>
                  <a:lnTo>
                    <a:pt x="2012" y="1623"/>
                  </a:lnTo>
                  <a:lnTo>
                    <a:pt x="1972" y="1614"/>
                  </a:lnTo>
                  <a:lnTo>
                    <a:pt x="1934" y="1606"/>
                  </a:lnTo>
                  <a:lnTo>
                    <a:pt x="1898" y="1598"/>
                  </a:lnTo>
                  <a:lnTo>
                    <a:pt x="1864" y="1590"/>
                  </a:lnTo>
                  <a:lnTo>
                    <a:pt x="1834" y="1584"/>
                  </a:lnTo>
                  <a:lnTo>
                    <a:pt x="1809" y="1579"/>
                  </a:lnTo>
                  <a:lnTo>
                    <a:pt x="1789" y="1575"/>
                  </a:lnTo>
                  <a:lnTo>
                    <a:pt x="1776" y="1572"/>
                  </a:lnTo>
                  <a:lnTo>
                    <a:pt x="1771" y="1571"/>
                  </a:lnTo>
                  <a:lnTo>
                    <a:pt x="1731" y="1569"/>
                  </a:lnTo>
                  <a:lnTo>
                    <a:pt x="1696" y="1567"/>
                  </a:lnTo>
                  <a:lnTo>
                    <a:pt x="1662" y="1566"/>
                  </a:lnTo>
                  <a:lnTo>
                    <a:pt x="1628" y="1564"/>
                  </a:lnTo>
                  <a:lnTo>
                    <a:pt x="1594" y="1566"/>
                  </a:lnTo>
                  <a:lnTo>
                    <a:pt x="1559" y="1571"/>
                  </a:lnTo>
                  <a:lnTo>
                    <a:pt x="1519" y="1580"/>
                  </a:lnTo>
                  <a:lnTo>
                    <a:pt x="1471" y="1590"/>
                  </a:lnTo>
                  <a:lnTo>
                    <a:pt x="1416" y="1598"/>
                  </a:lnTo>
                  <a:lnTo>
                    <a:pt x="1357" y="1603"/>
                  </a:lnTo>
                  <a:lnTo>
                    <a:pt x="1294" y="1607"/>
                  </a:lnTo>
                  <a:lnTo>
                    <a:pt x="1229" y="1607"/>
                  </a:lnTo>
                  <a:lnTo>
                    <a:pt x="1161" y="1606"/>
                  </a:lnTo>
                  <a:lnTo>
                    <a:pt x="1091" y="1603"/>
                  </a:lnTo>
                  <a:lnTo>
                    <a:pt x="1022" y="1600"/>
                  </a:lnTo>
                  <a:lnTo>
                    <a:pt x="954" y="1593"/>
                  </a:lnTo>
                  <a:lnTo>
                    <a:pt x="887" y="1586"/>
                  </a:lnTo>
                  <a:lnTo>
                    <a:pt x="824" y="1579"/>
                  </a:lnTo>
                  <a:lnTo>
                    <a:pt x="763" y="1569"/>
                  </a:lnTo>
                  <a:lnTo>
                    <a:pt x="708" y="1562"/>
                  </a:lnTo>
                  <a:lnTo>
                    <a:pt x="657" y="1552"/>
                  </a:lnTo>
                  <a:lnTo>
                    <a:pt x="614" y="1543"/>
                  </a:lnTo>
                  <a:lnTo>
                    <a:pt x="577" y="1534"/>
                  </a:lnTo>
                  <a:lnTo>
                    <a:pt x="548" y="1526"/>
                  </a:lnTo>
                  <a:lnTo>
                    <a:pt x="539" y="1520"/>
                  </a:lnTo>
                  <a:lnTo>
                    <a:pt x="530" y="1507"/>
                  </a:lnTo>
                  <a:lnTo>
                    <a:pt x="521" y="1488"/>
                  </a:lnTo>
                  <a:lnTo>
                    <a:pt x="511" y="1469"/>
                  </a:lnTo>
                  <a:lnTo>
                    <a:pt x="504" y="1450"/>
                  </a:lnTo>
                  <a:lnTo>
                    <a:pt x="497" y="1433"/>
                  </a:lnTo>
                  <a:lnTo>
                    <a:pt x="493" y="1420"/>
                  </a:lnTo>
                  <a:lnTo>
                    <a:pt x="471" y="1356"/>
                  </a:lnTo>
                  <a:lnTo>
                    <a:pt x="455" y="1291"/>
                  </a:lnTo>
                  <a:lnTo>
                    <a:pt x="445" y="1226"/>
                  </a:lnTo>
                  <a:lnTo>
                    <a:pt x="441" y="1160"/>
                  </a:lnTo>
                  <a:lnTo>
                    <a:pt x="441" y="1092"/>
                  </a:lnTo>
                  <a:lnTo>
                    <a:pt x="445" y="1021"/>
                  </a:lnTo>
                  <a:lnTo>
                    <a:pt x="451" y="946"/>
                  </a:lnTo>
                  <a:lnTo>
                    <a:pt x="459" y="897"/>
                  </a:lnTo>
                  <a:lnTo>
                    <a:pt x="472" y="851"/>
                  </a:lnTo>
                  <a:lnTo>
                    <a:pt x="488" y="808"/>
                  </a:lnTo>
                  <a:lnTo>
                    <a:pt x="507" y="770"/>
                  </a:lnTo>
                  <a:lnTo>
                    <a:pt x="528" y="736"/>
                  </a:lnTo>
                  <a:lnTo>
                    <a:pt x="552" y="704"/>
                  </a:lnTo>
                  <a:lnTo>
                    <a:pt x="576" y="677"/>
                  </a:lnTo>
                  <a:lnTo>
                    <a:pt x="600" y="653"/>
                  </a:lnTo>
                  <a:lnTo>
                    <a:pt x="624" y="632"/>
                  </a:lnTo>
                  <a:lnTo>
                    <a:pt x="648" y="615"/>
                  </a:lnTo>
                  <a:lnTo>
                    <a:pt x="668" y="601"/>
                  </a:lnTo>
                  <a:lnTo>
                    <a:pt x="688" y="589"/>
                  </a:lnTo>
                  <a:lnTo>
                    <a:pt x="704" y="581"/>
                  </a:lnTo>
                  <a:lnTo>
                    <a:pt x="716" y="576"/>
                  </a:lnTo>
                  <a:lnTo>
                    <a:pt x="696" y="567"/>
                  </a:lnTo>
                  <a:lnTo>
                    <a:pt x="671" y="555"/>
                  </a:lnTo>
                  <a:lnTo>
                    <a:pt x="644" y="539"/>
                  </a:lnTo>
                  <a:lnTo>
                    <a:pt x="612" y="522"/>
                  </a:lnTo>
                  <a:lnTo>
                    <a:pt x="579" y="504"/>
                  </a:lnTo>
                  <a:lnTo>
                    <a:pt x="545" y="484"/>
                  </a:lnTo>
                  <a:lnTo>
                    <a:pt x="513" y="466"/>
                  </a:lnTo>
                  <a:lnTo>
                    <a:pt x="480" y="448"/>
                  </a:lnTo>
                  <a:lnTo>
                    <a:pt x="451" y="432"/>
                  </a:lnTo>
                  <a:lnTo>
                    <a:pt x="425" y="419"/>
                  </a:lnTo>
                  <a:lnTo>
                    <a:pt x="404" y="408"/>
                  </a:lnTo>
                  <a:lnTo>
                    <a:pt x="383" y="399"/>
                  </a:lnTo>
                  <a:lnTo>
                    <a:pt x="358" y="386"/>
                  </a:lnTo>
                  <a:lnTo>
                    <a:pt x="331" y="370"/>
                  </a:lnTo>
                  <a:lnTo>
                    <a:pt x="301" y="352"/>
                  </a:lnTo>
                  <a:lnTo>
                    <a:pt x="269" y="334"/>
                  </a:lnTo>
                  <a:lnTo>
                    <a:pt x="238" y="315"/>
                  </a:lnTo>
                  <a:lnTo>
                    <a:pt x="208" y="298"/>
                  </a:lnTo>
                  <a:lnTo>
                    <a:pt x="179" y="284"/>
                  </a:lnTo>
                  <a:lnTo>
                    <a:pt x="154" y="272"/>
                  </a:lnTo>
                  <a:lnTo>
                    <a:pt x="127" y="258"/>
                  </a:lnTo>
                  <a:lnTo>
                    <a:pt x="99" y="241"/>
                  </a:lnTo>
                  <a:lnTo>
                    <a:pt x="73" y="221"/>
                  </a:lnTo>
                  <a:lnTo>
                    <a:pt x="49" y="200"/>
                  </a:lnTo>
                  <a:lnTo>
                    <a:pt x="28" y="177"/>
                  </a:lnTo>
                  <a:lnTo>
                    <a:pt x="13" y="152"/>
                  </a:lnTo>
                  <a:lnTo>
                    <a:pt x="3" y="127"/>
                  </a:lnTo>
                  <a:lnTo>
                    <a:pt x="0" y="101"/>
                  </a:lnTo>
                  <a:lnTo>
                    <a:pt x="5" y="74"/>
                  </a:lnTo>
                  <a:lnTo>
                    <a:pt x="17" y="51"/>
                  </a:lnTo>
                  <a:lnTo>
                    <a:pt x="30" y="33"/>
                  </a:lnTo>
                  <a:lnTo>
                    <a:pt x="47" y="18"/>
                  </a:lnTo>
                  <a:lnTo>
                    <a:pt x="65" y="8"/>
                  </a:lnTo>
                  <a:lnTo>
                    <a:pt x="85" y="2"/>
                  </a:lnTo>
                  <a:lnTo>
                    <a:pt x="107" y="0"/>
                  </a:lnTo>
                  <a:lnTo>
                    <a:pt x="128" y="0"/>
                  </a:lnTo>
                  <a:close/>
                </a:path>
              </a:pathLst>
            </a:custGeom>
            <a:solidFill>
              <a:srgbClr val="E0B389"/>
            </a:solidFill>
            <a:ln w="9525" cap="flat" cmpd="sng">
              <a:solidFill>
                <a:srgbClr val="E0B38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79" name="Google Shape;1179;p20"/>
            <p:cNvSpPr/>
            <p:nvPr/>
          </p:nvSpPr>
          <p:spPr>
            <a:xfrm>
              <a:off x="10565203" y="4976113"/>
              <a:ext cx="357188" cy="1174750"/>
            </a:xfrm>
            <a:custGeom>
              <a:avLst/>
              <a:gdLst/>
              <a:ahLst/>
              <a:cxnLst/>
              <a:rect l="l" t="t" r="r" b="b"/>
              <a:pathLst>
                <a:path w="225" h="740" extrusionOk="0">
                  <a:moveTo>
                    <a:pt x="0" y="739"/>
                  </a:moveTo>
                  <a:lnTo>
                    <a:pt x="46" y="740"/>
                  </a:lnTo>
                  <a:lnTo>
                    <a:pt x="46" y="740"/>
                  </a:lnTo>
                  <a:lnTo>
                    <a:pt x="0" y="739"/>
                  </a:lnTo>
                  <a:close/>
                  <a:moveTo>
                    <a:pt x="186" y="0"/>
                  </a:moveTo>
                  <a:lnTo>
                    <a:pt x="225" y="20"/>
                  </a:lnTo>
                  <a:lnTo>
                    <a:pt x="225" y="20"/>
                  </a:lnTo>
                  <a:lnTo>
                    <a:pt x="185" y="0"/>
                  </a:lnTo>
                  <a:lnTo>
                    <a:pt x="186" y="0"/>
                  </a:lnTo>
                  <a:close/>
                </a:path>
              </a:pathLst>
            </a:custGeom>
            <a:solidFill>
              <a:srgbClr val="6E5B52"/>
            </a:solidFill>
            <a:ln w="9525" cap="flat" cmpd="sng">
              <a:solidFill>
                <a:srgbClr val="6E5B5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80" name="Google Shape;1180;p20"/>
            <p:cNvSpPr/>
            <p:nvPr/>
          </p:nvSpPr>
          <p:spPr>
            <a:xfrm>
              <a:off x="10563615" y="4976113"/>
              <a:ext cx="358775" cy="1174750"/>
            </a:xfrm>
            <a:custGeom>
              <a:avLst/>
              <a:gdLst/>
              <a:ahLst/>
              <a:cxnLst/>
              <a:rect l="l" t="t" r="r" b="b"/>
              <a:pathLst>
                <a:path w="226" h="740" extrusionOk="0">
                  <a:moveTo>
                    <a:pt x="187" y="0"/>
                  </a:moveTo>
                  <a:lnTo>
                    <a:pt x="226" y="20"/>
                  </a:lnTo>
                  <a:lnTo>
                    <a:pt x="189" y="93"/>
                  </a:lnTo>
                  <a:lnTo>
                    <a:pt x="154" y="170"/>
                  </a:lnTo>
                  <a:lnTo>
                    <a:pt x="124" y="252"/>
                  </a:lnTo>
                  <a:lnTo>
                    <a:pt x="99" y="334"/>
                  </a:lnTo>
                  <a:lnTo>
                    <a:pt x="79" y="418"/>
                  </a:lnTo>
                  <a:lnTo>
                    <a:pt x="63" y="502"/>
                  </a:lnTo>
                  <a:lnTo>
                    <a:pt x="52" y="584"/>
                  </a:lnTo>
                  <a:lnTo>
                    <a:pt x="47" y="664"/>
                  </a:lnTo>
                  <a:lnTo>
                    <a:pt x="47" y="740"/>
                  </a:lnTo>
                  <a:lnTo>
                    <a:pt x="1" y="739"/>
                  </a:lnTo>
                  <a:lnTo>
                    <a:pt x="0" y="668"/>
                  </a:lnTo>
                  <a:lnTo>
                    <a:pt x="4" y="595"/>
                  </a:lnTo>
                  <a:lnTo>
                    <a:pt x="13" y="519"/>
                  </a:lnTo>
                  <a:lnTo>
                    <a:pt x="26" y="441"/>
                  </a:lnTo>
                  <a:lnTo>
                    <a:pt x="43" y="364"/>
                  </a:lnTo>
                  <a:lnTo>
                    <a:pt x="64" y="287"/>
                  </a:lnTo>
                  <a:lnTo>
                    <a:pt x="89" y="211"/>
                  </a:lnTo>
                  <a:lnTo>
                    <a:pt x="118" y="138"/>
                  </a:lnTo>
                  <a:lnTo>
                    <a:pt x="151" y="67"/>
                  </a:lnTo>
                  <a:lnTo>
                    <a:pt x="187" y="0"/>
                  </a:lnTo>
                  <a:close/>
                </a:path>
              </a:pathLst>
            </a:custGeom>
            <a:solidFill>
              <a:srgbClr val="CA9A75"/>
            </a:solidFill>
            <a:ln w="9525" cap="flat" cmpd="sng">
              <a:solidFill>
                <a:srgbClr val="CA9A7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81" name="Google Shape;1181;p20"/>
            <p:cNvSpPr/>
            <p:nvPr/>
          </p:nvSpPr>
          <p:spPr>
            <a:xfrm>
              <a:off x="7442590" y="5228525"/>
              <a:ext cx="1433513" cy="862013"/>
            </a:xfrm>
            <a:custGeom>
              <a:avLst/>
              <a:gdLst/>
              <a:ahLst/>
              <a:cxnLst/>
              <a:rect l="l" t="t" r="r" b="b"/>
              <a:pathLst>
                <a:path w="903" h="543" extrusionOk="0">
                  <a:moveTo>
                    <a:pt x="98" y="0"/>
                  </a:moveTo>
                  <a:lnTo>
                    <a:pt x="127" y="6"/>
                  </a:lnTo>
                  <a:lnTo>
                    <a:pt x="154" y="18"/>
                  </a:lnTo>
                  <a:lnTo>
                    <a:pt x="180" y="35"/>
                  </a:lnTo>
                  <a:lnTo>
                    <a:pt x="204" y="57"/>
                  </a:lnTo>
                  <a:lnTo>
                    <a:pt x="225" y="83"/>
                  </a:lnTo>
                  <a:lnTo>
                    <a:pt x="243" y="112"/>
                  </a:lnTo>
                  <a:lnTo>
                    <a:pt x="254" y="132"/>
                  </a:lnTo>
                  <a:lnTo>
                    <a:pt x="267" y="154"/>
                  </a:lnTo>
                  <a:lnTo>
                    <a:pt x="280" y="176"/>
                  </a:lnTo>
                  <a:lnTo>
                    <a:pt x="293" y="199"/>
                  </a:lnTo>
                  <a:lnTo>
                    <a:pt x="303" y="218"/>
                  </a:lnTo>
                  <a:lnTo>
                    <a:pt x="314" y="221"/>
                  </a:lnTo>
                  <a:lnTo>
                    <a:pt x="331" y="225"/>
                  </a:lnTo>
                  <a:lnTo>
                    <a:pt x="352" y="231"/>
                  </a:lnTo>
                  <a:lnTo>
                    <a:pt x="377" y="239"/>
                  </a:lnTo>
                  <a:lnTo>
                    <a:pt x="404" y="248"/>
                  </a:lnTo>
                  <a:lnTo>
                    <a:pt x="433" y="257"/>
                  </a:lnTo>
                  <a:lnTo>
                    <a:pt x="462" y="268"/>
                  </a:lnTo>
                  <a:lnTo>
                    <a:pt x="491" y="278"/>
                  </a:lnTo>
                  <a:lnTo>
                    <a:pt x="517" y="289"/>
                  </a:lnTo>
                  <a:lnTo>
                    <a:pt x="542" y="298"/>
                  </a:lnTo>
                  <a:lnTo>
                    <a:pt x="563" y="307"/>
                  </a:lnTo>
                  <a:lnTo>
                    <a:pt x="578" y="315"/>
                  </a:lnTo>
                  <a:lnTo>
                    <a:pt x="589" y="322"/>
                  </a:lnTo>
                  <a:lnTo>
                    <a:pt x="598" y="318"/>
                  </a:lnTo>
                  <a:lnTo>
                    <a:pt x="611" y="310"/>
                  </a:lnTo>
                  <a:lnTo>
                    <a:pt x="627" y="302"/>
                  </a:lnTo>
                  <a:lnTo>
                    <a:pt x="644" y="292"/>
                  </a:lnTo>
                  <a:lnTo>
                    <a:pt x="663" y="284"/>
                  </a:lnTo>
                  <a:lnTo>
                    <a:pt x="686" y="277"/>
                  </a:lnTo>
                  <a:lnTo>
                    <a:pt x="711" y="273"/>
                  </a:lnTo>
                  <a:lnTo>
                    <a:pt x="737" y="275"/>
                  </a:lnTo>
                  <a:lnTo>
                    <a:pt x="766" y="281"/>
                  </a:lnTo>
                  <a:lnTo>
                    <a:pt x="796" y="294"/>
                  </a:lnTo>
                  <a:lnTo>
                    <a:pt x="806" y="302"/>
                  </a:lnTo>
                  <a:lnTo>
                    <a:pt x="818" y="312"/>
                  </a:lnTo>
                  <a:lnTo>
                    <a:pt x="830" y="328"/>
                  </a:lnTo>
                  <a:lnTo>
                    <a:pt x="841" y="345"/>
                  </a:lnTo>
                  <a:lnTo>
                    <a:pt x="853" y="365"/>
                  </a:lnTo>
                  <a:lnTo>
                    <a:pt x="864" y="386"/>
                  </a:lnTo>
                  <a:lnTo>
                    <a:pt x="874" y="407"/>
                  </a:lnTo>
                  <a:lnTo>
                    <a:pt x="883" y="429"/>
                  </a:lnTo>
                  <a:lnTo>
                    <a:pt x="891" y="451"/>
                  </a:lnTo>
                  <a:lnTo>
                    <a:pt x="898" y="471"/>
                  </a:lnTo>
                  <a:lnTo>
                    <a:pt x="902" y="491"/>
                  </a:lnTo>
                  <a:lnTo>
                    <a:pt x="903" y="508"/>
                  </a:lnTo>
                  <a:lnTo>
                    <a:pt x="902" y="522"/>
                  </a:lnTo>
                  <a:lnTo>
                    <a:pt x="898" y="534"/>
                  </a:lnTo>
                  <a:lnTo>
                    <a:pt x="890" y="540"/>
                  </a:lnTo>
                  <a:lnTo>
                    <a:pt x="878" y="543"/>
                  </a:lnTo>
                  <a:lnTo>
                    <a:pt x="862" y="540"/>
                  </a:lnTo>
                  <a:lnTo>
                    <a:pt x="836" y="536"/>
                  </a:lnTo>
                  <a:lnTo>
                    <a:pt x="806" y="534"/>
                  </a:lnTo>
                  <a:lnTo>
                    <a:pt x="773" y="532"/>
                  </a:lnTo>
                  <a:lnTo>
                    <a:pt x="742" y="531"/>
                  </a:lnTo>
                  <a:lnTo>
                    <a:pt x="711" y="531"/>
                  </a:lnTo>
                  <a:lnTo>
                    <a:pt x="682" y="531"/>
                  </a:lnTo>
                  <a:lnTo>
                    <a:pt x="657" y="531"/>
                  </a:lnTo>
                  <a:lnTo>
                    <a:pt x="639" y="531"/>
                  </a:lnTo>
                  <a:lnTo>
                    <a:pt x="625" y="531"/>
                  </a:lnTo>
                  <a:lnTo>
                    <a:pt x="622" y="531"/>
                  </a:lnTo>
                  <a:lnTo>
                    <a:pt x="608" y="531"/>
                  </a:lnTo>
                  <a:lnTo>
                    <a:pt x="590" y="531"/>
                  </a:lnTo>
                  <a:lnTo>
                    <a:pt x="571" y="530"/>
                  </a:lnTo>
                  <a:lnTo>
                    <a:pt x="552" y="527"/>
                  </a:lnTo>
                  <a:lnTo>
                    <a:pt x="535" y="525"/>
                  </a:lnTo>
                  <a:lnTo>
                    <a:pt x="522" y="522"/>
                  </a:lnTo>
                  <a:lnTo>
                    <a:pt x="204" y="400"/>
                  </a:lnTo>
                  <a:lnTo>
                    <a:pt x="184" y="390"/>
                  </a:lnTo>
                  <a:lnTo>
                    <a:pt x="166" y="378"/>
                  </a:lnTo>
                  <a:lnTo>
                    <a:pt x="152" y="361"/>
                  </a:lnTo>
                  <a:lnTo>
                    <a:pt x="141" y="345"/>
                  </a:lnTo>
                  <a:lnTo>
                    <a:pt x="129" y="324"/>
                  </a:lnTo>
                  <a:lnTo>
                    <a:pt x="118" y="301"/>
                  </a:lnTo>
                  <a:lnTo>
                    <a:pt x="103" y="276"/>
                  </a:lnTo>
                  <a:lnTo>
                    <a:pt x="89" y="250"/>
                  </a:lnTo>
                  <a:lnTo>
                    <a:pt x="76" y="222"/>
                  </a:lnTo>
                  <a:lnTo>
                    <a:pt x="61" y="195"/>
                  </a:lnTo>
                  <a:lnTo>
                    <a:pt x="48" y="168"/>
                  </a:lnTo>
                  <a:lnTo>
                    <a:pt x="36" y="144"/>
                  </a:lnTo>
                  <a:lnTo>
                    <a:pt x="26" y="123"/>
                  </a:lnTo>
                  <a:lnTo>
                    <a:pt x="17" y="104"/>
                  </a:lnTo>
                  <a:lnTo>
                    <a:pt x="10" y="90"/>
                  </a:lnTo>
                  <a:lnTo>
                    <a:pt x="6" y="81"/>
                  </a:lnTo>
                  <a:lnTo>
                    <a:pt x="4" y="78"/>
                  </a:lnTo>
                  <a:lnTo>
                    <a:pt x="0" y="62"/>
                  </a:lnTo>
                  <a:lnTo>
                    <a:pt x="0" y="45"/>
                  </a:lnTo>
                  <a:lnTo>
                    <a:pt x="6" y="31"/>
                  </a:lnTo>
                  <a:lnTo>
                    <a:pt x="17" y="18"/>
                  </a:lnTo>
                  <a:lnTo>
                    <a:pt x="31" y="10"/>
                  </a:lnTo>
                  <a:lnTo>
                    <a:pt x="35" y="9"/>
                  </a:lnTo>
                  <a:lnTo>
                    <a:pt x="67" y="1"/>
                  </a:lnTo>
                  <a:lnTo>
                    <a:pt x="98" y="0"/>
                  </a:lnTo>
                  <a:close/>
                </a:path>
              </a:pathLst>
            </a:custGeom>
            <a:solidFill>
              <a:srgbClr val="DBAF86"/>
            </a:solidFill>
            <a:ln w="9525" cap="flat" cmpd="sng">
              <a:solidFill>
                <a:srgbClr val="DBAF8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82" name="Google Shape;1182;p20"/>
            <p:cNvSpPr/>
            <p:nvPr/>
          </p:nvSpPr>
          <p:spPr>
            <a:xfrm>
              <a:off x="9088828" y="4706238"/>
              <a:ext cx="1452563" cy="571500"/>
            </a:xfrm>
            <a:custGeom>
              <a:avLst/>
              <a:gdLst/>
              <a:ahLst/>
              <a:cxnLst/>
              <a:rect l="l" t="t" r="r" b="b"/>
              <a:pathLst>
                <a:path w="915" h="360" extrusionOk="0">
                  <a:moveTo>
                    <a:pt x="2" y="0"/>
                  </a:moveTo>
                  <a:lnTo>
                    <a:pt x="2" y="0"/>
                  </a:lnTo>
                  <a:lnTo>
                    <a:pt x="3" y="1"/>
                  </a:lnTo>
                  <a:lnTo>
                    <a:pt x="6" y="5"/>
                  </a:lnTo>
                  <a:lnTo>
                    <a:pt x="9" y="9"/>
                  </a:lnTo>
                  <a:lnTo>
                    <a:pt x="11" y="14"/>
                  </a:lnTo>
                  <a:lnTo>
                    <a:pt x="14" y="17"/>
                  </a:lnTo>
                  <a:lnTo>
                    <a:pt x="15" y="20"/>
                  </a:lnTo>
                  <a:lnTo>
                    <a:pt x="22" y="26"/>
                  </a:lnTo>
                  <a:lnTo>
                    <a:pt x="27" y="34"/>
                  </a:lnTo>
                  <a:lnTo>
                    <a:pt x="35" y="41"/>
                  </a:lnTo>
                  <a:lnTo>
                    <a:pt x="44" y="48"/>
                  </a:lnTo>
                  <a:lnTo>
                    <a:pt x="53" y="58"/>
                  </a:lnTo>
                  <a:lnTo>
                    <a:pt x="64" y="65"/>
                  </a:lnTo>
                  <a:lnTo>
                    <a:pt x="89" y="84"/>
                  </a:lnTo>
                  <a:lnTo>
                    <a:pt x="116" y="102"/>
                  </a:lnTo>
                  <a:lnTo>
                    <a:pt x="147" y="119"/>
                  </a:lnTo>
                  <a:lnTo>
                    <a:pt x="183" y="137"/>
                  </a:lnTo>
                  <a:lnTo>
                    <a:pt x="219" y="154"/>
                  </a:lnTo>
                  <a:lnTo>
                    <a:pt x="239" y="164"/>
                  </a:lnTo>
                  <a:lnTo>
                    <a:pt x="260" y="173"/>
                  </a:lnTo>
                  <a:lnTo>
                    <a:pt x="301" y="189"/>
                  </a:lnTo>
                  <a:lnTo>
                    <a:pt x="344" y="206"/>
                  </a:lnTo>
                  <a:lnTo>
                    <a:pt x="432" y="236"/>
                  </a:lnTo>
                  <a:lnTo>
                    <a:pt x="476" y="249"/>
                  </a:lnTo>
                  <a:lnTo>
                    <a:pt x="521" y="262"/>
                  </a:lnTo>
                  <a:lnTo>
                    <a:pt x="608" y="285"/>
                  </a:lnTo>
                  <a:lnTo>
                    <a:pt x="649" y="296"/>
                  </a:lnTo>
                  <a:lnTo>
                    <a:pt x="689" y="306"/>
                  </a:lnTo>
                  <a:lnTo>
                    <a:pt x="727" y="317"/>
                  </a:lnTo>
                  <a:lnTo>
                    <a:pt x="763" y="325"/>
                  </a:lnTo>
                  <a:lnTo>
                    <a:pt x="794" y="333"/>
                  </a:lnTo>
                  <a:lnTo>
                    <a:pt x="824" y="339"/>
                  </a:lnTo>
                  <a:lnTo>
                    <a:pt x="850" y="346"/>
                  </a:lnTo>
                  <a:lnTo>
                    <a:pt x="873" y="350"/>
                  </a:lnTo>
                  <a:lnTo>
                    <a:pt x="882" y="351"/>
                  </a:lnTo>
                  <a:lnTo>
                    <a:pt x="890" y="352"/>
                  </a:lnTo>
                  <a:lnTo>
                    <a:pt x="898" y="352"/>
                  </a:lnTo>
                  <a:lnTo>
                    <a:pt x="903" y="353"/>
                  </a:lnTo>
                  <a:lnTo>
                    <a:pt x="908" y="353"/>
                  </a:lnTo>
                  <a:lnTo>
                    <a:pt x="912" y="353"/>
                  </a:lnTo>
                  <a:lnTo>
                    <a:pt x="915" y="353"/>
                  </a:lnTo>
                  <a:lnTo>
                    <a:pt x="915" y="353"/>
                  </a:lnTo>
                  <a:lnTo>
                    <a:pt x="915" y="356"/>
                  </a:lnTo>
                  <a:lnTo>
                    <a:pt x="915" y="356"/>
                  </a:lnTo>
                  <a:lnTo>
                    <a:pt x="912" y="357"/>
                  </a:lnTo>
                  <a:lnTo>
                    <a:pt x="909" y="357"/>
                  </a:lnTo>
                  <a:lnTo>
                    <a:pt x="904" y="359"/>
                  </a:lnTo>
                  <a:lnTo>
                    <a:pt x="898" y="359"/>
                  </a:lnTo>
                  <a:lnTo>
                    <a:pt x="890" y="360"/>
                  </a:lnTo>
                  <a:lnTo>
                    <a:pt x="882" y="360"/>
                  </a:lnTo>
                  <a:lnTo>
                    <a:pt x="871" y="360"/>
                  </a:lnTo>
                  <a:lnTo>
                    <a:pt x="848" y="360"/>
                  </a:lnTo>
                  <a:lnTo>
                    <a:pt x="822" y="359"/>
                  </a:lnTo>
                  <a:lnTo>
                    <a:pt x="790" y="355"/>
                  </a:lnTo>
                  <a:lnTo>
                    <a:pt x="758" y="351"/>
                  </a:lnTo>
                  <a:lnTo>
                    <a:pt x="721" y="344"/>
                  </a:lnTo>
                  <a:lnTo>
                    <a:pt x="682" y="336"/>
                  </a:lnTo>
                  <a:lnTo>
                    <a:pt x="641" y="329"/>
                  </a:lnTo>
                  <a:lnTo>
                    <a:pt x="599" y="317"/>
                  </a:lnTo>
                  <a:lnTo>
                    <a:pt x="511" y="291"/>
                  </a:lnTo>
                  <a:lnTo>
                    <a:pt x="424" y="259"/>
                  </a:lnTo>
                  <a:lnTo>
                    <a:pt x="335" y="226"/>
                  </a:lnTo>
                  <a:lnTo>
                    <a:pt x="293" y="208"/>
                  </a:lnTo>
                  <a:lnTo>
                    <a:pt x="252" y="190"/>
                  </a:lnTo>
                  <a:lnTo>
                    <a:pt x="233" y="181"/>
                  </a:lnTo>
                  <a:lnTo>
                    <a:pt x="213" y="170"/>
                  </a:lnTo>
                  <a:lnTo>
                    <a:pt x="176" y="151"/>
                  </a:lnTo>
                  <a:lnTo>
                    <a:pt x="141" y="131"/>
                  </a:lnTo>
                  <a:lnTo>
                    <a:pt x="111" y="111"/>
                  </a:lnTo>
                  <a:lnTo>
                    <a:pt x="82" y="92"/>
                  </a:lnTo>
                  <a:lnTo>
                    <a:pt x="58" y="72"/>
                  </a:lnTo>
                  <a:lnTo>
                    <a:pt x="48" y="63"/>
                  </a:lnTo>
                  <a:lnTo>
                    <a:pt x="39" y="54"/>
                  </a:lnTo>
                  <a:lnTo>
                    <a:pt x="31" y="46"/>
                  </a:lnTo>
                  <a:lnTo>
                    <a:pt x="23" y="37"/>
                  </a:lnTo>
                  <a:lnTo>
                    <a:pt x="18" y="29"/>
                  </a:lnTo>
                  <a:lnTo>
                    <a:pt x="13" y="22"/>
                  </a:lnTo>
                  <a:lnTo>
                    <a:pt x="10" y="20"/>
                  </a:lnTo>
                  <a:lnTo>
                    <a:pt x="7" y="16"/>
                  </a:lnTo>
                  <a:lnTo>
                    <a:pt x="5" y="10"/>
                  </a:lnTo>
                  <a:lnTo>
                    <a:pt x="2" y="7"/>
                  </a:lnTo>
                  <a:lnTo>
                    <a:pt x="1" y="4"/>
                  </a:lnTo>
                  <a:lnTo>
                    <a:pt x="0" y="1"/>
                  </a:lnTo>
                  <a:lnTo>
                    <a:pt x="0" y="1"/>
                  </a:lnTo>
                  <a:lnTo>
                    <a:pt x="2" y="0"/>
                  </a:lnTo>
                  <a:close/>
                </a:path>
              </a:pathLst>
            </a:custGeom>
            <a:solidFill>
              <a:srgbClr val="C79F7A"/>
            </a:solidFill>
            <a:ln w="9525" cap="flat" cmpd="sng">
              <a:solidFill>
                <a:srgbClr val="C79F7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83" name="Google Shape;1183;p20"/>
            <p:cNvSpPr/>
            <p:nvPr/>
          </p:nvSpPr>
          <p:spPr>
            <a:xfrm>
              <a:off x="8606228" y="5707950"/>
              <a:ext cx="168275" cy="301625"/>
            </a:xfrm>
            <a:custGeom>
              <a:avLst/>
              <a:gdLst/>
              <a:ahLst/>
              <a:cxnLst/>
              <a:rect l="l" t="t" r="r" b="b"/>
              <a:pathLst>
                <a:path w="106" h="190" extrusionOk="0">
                  <a:moveTo>
                    <a:pt x="0" y="0"/>
                  </a:moveTo>
                  <a:lnTo>
                    <a:pt x="0" y="0"/>
                  </a:lnTo>
                  <a:lnTo>
                    <a:pt x="1" y="0"/>
                  </a:lnTo>
                  <a:lnTo>
                    <a:pt x="5" y="1"/>
                  </a:lnTo>
                  <a:lnTo>
                    <a:pt x="9" y="3"/>
                  </a:lnTo>
                  <a:lnTo>
                    <a:pt x="13" y="5"/>
                  </a:lnTo>
                  <a:lnTo>
                    <a:pt x="19" y="8"/>
                  </a:lnTo>
                  <a:lnTo>
                    <a:pt x="25" y="12"/>
                  </a:lnTo>
                  <a:lnTo>
                    <a:pt x="31" y="16"/>
                  </a:lnTo>
                  <a:lnTo>
                    <a:pt x="38" y="21"/>
                  </a:lnTo>
                  <a:lnTo>
                    <a:pt x="44" y="27"/>
                  </a:lnTo>
                  <a:lnTo>
                    <a:pt x="51" y="35"/>
                  </a:lnTo>
                  <a:lnTo>
                    <a:pt x="57" y="42"/>
                  </a:lnTo>
                  <a:lnTo>
                    <a:pt x="61" y="47"/>
                  </a:lnTo>
                  <a:lnTo>
                    <a:pt x="64" y="51"/>
                  </a:lnTo>
                  <a:lnTo>
                    <a:pt x="67" y="55"/>
                  </a:lnTo>
                  <a:lnTo>
                    <a:pt x="71" y="59"/>
                  </a:lnTo>
                  <a:lnTo>
                    <a:pt x="76" y="68"/>
                  </a:lnTo>
                  <a:lnTo>
                    <a:pt x="81" y="79"/>
                  </a:lnTo>
                  <a:lnTo>
                    <a:pt x="86" y="88"/>
                  </a:lnTo>
                  <a:lnTo>
                    <a:pt x="90" y="98"/>
                  </a:lnTo>
                  <a:lnTo>
                    <a:pt x="94" y="107"/>
                  </a:lnTo>
                  <a:lnTo>
                    <a:pt x="97" y="118"/>
                  </a:lnTo>
                  <a:lnTo>
                    <a:pt x="99" y="127"/>
                  </a:lnTo>
                  <a:lnTo>
                    <a:pt x="102" y="136"/>
                  </a:lnTo>
                  <a:lnTo>
                    <a:pt x="103" y="145"/>
                  </a:lnTo>
                  <a:lnTo>
                    <a:pt x="105" y="153"/>
                  </a:lnTo>
                  <a:lnTo>
                    <a:pt x="106" y="161"/>
                  </a:lnTo>
                  <a:lnTo>
                    <a:pt x="106" y="169"/>
                  </a:lnTo>
                  <a:lnTo>
                    <a:pt x="106" y="174"/>
                  </a:lnTo>
                  <a:lnTo>
                    <a:pt x="105" y="179"/>
                  </a:lnTo>
                  <a:lnTo>
                    <a:pt x="105" y="185"/>
                  </a:lnTo>
                  <a:lnTo>
                    <a:pt x="103" y="187"/>
                  </a:lnTo>
                  <a:lnTo>
                    <a:pt x="103" y="189"/>
                  </a:lnTo>
                  <a:lnTo>
                    <a:pt x="103" y="190"/>
                  </a:lnTo>
                  <a:lnTo>
                    <a:pt x="103" y="189"/>
                  </a:lnTo>
                  <a:lnTo>
                    <a:pt x="103" y="187"/>
                  </a:lnTo>
                  <a:lnTo>
                    <a:pt x="102" y="185"/>
                  </a:lnTo>
                  <a:lnTo>
                    <a:pt x="102" y="179"/>
                  </a:lnTo>
                  <a:lnTo>
                    <a:pt x="101" y="175"/>
                  </a:lnTo>
                  <a:lnTo>
                    <a:pt x="99" y="169"/>
                  </a:lnTo>
                  <a:lnTo>
                    <a:pt x="98" y="162"/>
                  </a:lnTo>
                  <a:lnTo>
                    <a:pt x="95" y="156"/>
                  </a:lnTo>
                  <a:lnTo>
                    <a:pt x="93" y="148"/>
                  </a:lnTo>
                  <a:lnTo>
                    <a:pt x="90" y="140"/>
                  </a:lnTo>
                  <a:lnTo>
                    <a:pt x="88" y="131"/>
                  </a:lnTo>
                  <a:lnTo>
                    <a:pt x="84" y="122"/>
                  </a:lnTo>
                  <a:lnTo>
                    <a:pt x="76" y="103"/>
                  </a:lnTo>
                  <a:lnTo>
                    <a:pt x="72" y="94"/>
                  </a:lnTo>
                  <a:lnTo>
                    <a:pt x="67" y="85"/>
                  </a:lnTo>
                  <a:lnTo>
                    <a:pt x="61" y="76"/>
                  </a:lnTo>
                  <a:lnTo>
                    <a:pt x="56" y="68"/>
                  </a:lnTo>
                  <a:lnTo>
                    <a:pt x="51" y="59"/>
                  </a:lnTo>
                  <a:lnTo>
                    <a:pt x="46" y="51"/>
                  </a:lnTo>
                  <a:lnTo>
                    <a:pt x="40" y="43"/>
                  </a:lnTo>
                  <a:lnTo>
                    <a:pt x="35" y="35"/>
                  </a:lnTo>
                  <a:lnTo>
                    <a:pt x="30" y="29"/>
                  </a:lnTo>
                  <a:lnTo>
                    <a:pt x="25" y="22"/>
                  </a:lnTo>
                  <a:lnTo>
                    <a:pt x="19" y="17"/>
                  </a:lnTo>
                  <a:lnTo>
                    <a:pt x="16" y="13"/>
                  </a:lnTo>
                  <a:lnTo>
                    <a:pt x="12" y="9"/>
                  </a:lnTo>
                  <a:lnTo>
                    <a:pt x="8" y="5"/>
                  </a:lnTo>
                  <a:lnTo>
                    <a:pt x="4" y="3"/>
                  </a:lnTo>
                  <a:lnTo>
                    <a:pt x="1" y="1"/>
                  </a:lnTo>
                  <a:lnTo>
                    <a:pt x="0" y="0"/>
                  </a:lnTo>
                  <a:lnTo>
                    <a:pt x="0" y="0"/>
                  </a:lnTo>
                  <a:close/>
                </a:path>
              </a:pathLst>
            </a:custGeom>
            <a:solidFill>
              <a:srgbClr val="C79F7A"/>
            </a:solidFill>
            <a:ln w="9525" cap="flat" cmpd="sng">
              <a:solidFill>
                <a:srgbClr val="C79F7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84" name="Google Shape;1184;p20"/>
            <p:cNvSpPr/>
            <p:nvPr/>
          </p:nvSpPr>
          <p:spPr>
            <a:xfrm>
              <a:off x="9187253" y="4563363"/>
              <a:ext cx="482600" cy="80963"/>
            </a:xfrm>
            <a:custGeom>
              <a:avLst/>
              <a:gdLst/>
              <a:ahLst/>
              <a:cxnLst/>
              <a:rect l="l" t="t" r="r" b="b"/>
              <a:pathLst>
                <a:path w="304" h="51" extrusionOk="0">
                  <a:moveTo>
                    <a:pt x="2" y="0"/>
                  </a:moveTo>
                  <a:lnTo>
                    <a:pt x="2" y="1"/>
                  </a:lnTo>
                  <a:lnTo>
                    <a:pt x="4" y="1"/>
                  </a:lnTo>
                  <a:lnTo>
                    <a:pt x="8" y="4"/>
                  </a:lnTo>
                  <a:lnTo>
                    <a:pt x="13" y="5"/>
                  </a:lnTo>
                  <a:lnTo>
                    <a:pt x="20" y="8"/>
                  </a:lnTo>
                  <a:lnTo>
                    <a:pt x="28" y="10"/>
                  </a:lnTo>
                  <a:lnTo>
                    <a:pt x="37" y="14"/>
                  </a:lnTo>
                  <a:lnTo>
                    <a:pt x="48" y="17"/>
                  </a:lnTo>
                  <a:lnTo>
                    <a:pt x="70" y="23"/>
                  </a:lnTo>
                  <a:lnTo>
                    <a:pt x="82" y="26"/>
                  </a:lnTo>
                  <a:lnTo>
                    <a:pt x="95" y="28"/>
                  </a:lnTo>
                  <a:lnTo>
                    <a:pt x="102" y="28"/>
                  </a:lnTo>
                  <a:lnTo>
                    <a:pt x="109" y="30"/>
                  </a:lnTo>
                  <a:lnTo>
                    <a:pt x="116" y="31"/>
                  </a:lnTo>
                  <a:lnTo>
                    <a:pt x="122" y="31"/>
                  </a:lnTo>
                  <a:lnTo>
                    <a:pt x="137" y="32"/>
                  </a:lnTo>
                  <a:lnTo>
                    <a:pt x="151" y="32"/>
                  </a:lnTo>
                  <a:lnTo>
                    <a:pt x="159" y="32"/>
                  </a:lnTo>
                  <a:lnTo>
                    <a:pt x="165" y="32"/>
                  </a:lnTo>
                  <a:lnTo>
                    <a:pt x="172" y="31"/>
                  </a:lnTo>
                  <a:lnTo>
                    <a:pt x="180" y="31"/>
                  </a:lnTo>
                  <a:lnTo>
                    <a:pt x="193" y="30"/>
                  </a:lnTo>
                  <a:lnTo>
                    <a:pt x="206" y="27"/>
                  </a:lnTo>
                  <a:lnTo>
                    <a:pt x="232" y="23"/>
                  </a:lnTo>
                  <a:lnTo>
                    <a:pt x="254" y="21"/>
                  </a:lnTo>
                  <a:lnTo>
                    <a:pt x="265" y="18"/>
                  </a:lnTo>
                  <a:lnTo>
                    <a:pt x="274" y="17"/>
                  </a:lnTo>
                  <a:lnTo>
                    <a:pt x="282" y="15"/>
                  </a:lnTo>
                  <a:lnTo>
                    <a:pt x="290" y="14"/>
                  </a:lnTo>
                  <a:lnTo>
                    <a:pt x="295" y="13"/>
                  </a:lnTo>
                  <a:lnTo>
                    <a:pt x="299" y="13"/>
                  </a:lnTo>
                  <a:lnTo>
                    <a:pt x="301" y="13"/>
                  </a:lnTo>
                  <a:lnTo>
                    <a:pt x="303" y="13"/>
                  </a:lnTo>
                  <a:lnTo>
                    <a:pt x="304" y="14"/>
                  </a:lnTo>
                  <a:lnTo>
                    <a:pt x="303" y="15"/>
                  </a:lnTo>
                  <a:lnTo>
                    <a:pt x="300" y="17"/>
                  </a:lnTo>
                  <a:lnTo>
                    <a:pt x="298" y="18"/>
                  </a:lnTo>
                  <a:lnTo>
                    <a:pt x="292" y="22"/>
                  </a:lnTo>
                  <a:lnTo>
                    <a:pt x="286" y="25"/>
                  </a:lnTo>
                  <a:lnTo>
                    <a:pt x="278" y="28"/>
                  </a:lnTo>
                  <a:lnTo>
                    <a:pt x="269" y="32"/>
                  </a:lnTo>
                  <a:lnTo>
                    <a:pt x="260" y="36"/>
                  </a:lnTo>
                  <a:lnTo>
                    <a:pt x="236" y="44"/>
                  </a:lnTo>
                  <a:lnTo>
                    <a:pt x="229" y="46"/>
                  </a:lnTo>
                  <a:lnTo>
                    <a:pt x="223" y="47"/>
                  </a:lnTo>
                  <a:lnTo>
                    <a:pt x="216" y="48"/>
                  </a:lnTo>
                  <a:lnTo>
                    <a:pt x="210" y="49"/>
                  </a:lnTo>
                  <a:lnTo>
                    <a:pt x="195" y="51"/>
                  </a:lnTo>
                  <a:lnTo>
                    <a:pt x="180" y="51"/>
                  </a:lnTo>
                  <a:lnTo>
                    <a:pt x="173" y="51"/>
                  </a:lnTo>
                  <a:lnTo>
                    <a:pt x="165" y="51"/>
                  </a:lnTo>
                  <a:lnTo>
                    <a:pt x="157" y="51"/>
                  </a:lnTo>
                  <a:lnTo>
                    <a:pt x="151" y="49"/>
                  </a:lnTo>
                  <a:lnTo>
                    <a:pt x="135" y="48"/>
                  </a:lnTo>
                  <a:lnTo>
                    <a:pt x="121" y="46"/>
                  </a:lnTo>
                  <a:lnTo>
                    <a:pt x="113" y="44"/>
                  </a:lnTo>
                  <a:lnTo>
                    <a:pt x="106" y="43"/>
                  </a:lnTo>
                  <a:lnTo>
                    <a:pt x="100" y="42"/>
                  </a:lnTo>
                  <a:lnTo>
                    <a:pt x="92" y="40"/>
                  </a:lnTo>
                  <a:lnTo>
                    <a:pt x="79" y="36"/>
                  </a:lnTo>
                  <a:lnTo>
                    <a:pt x="67" y="32"/>
                  </a:lnTo>
                  <a:lnTo>
                    <a:pt x="45" y="25"/>
                  </a:lnTo>
                  <a:lnTo>
                    <a:pt x="34" y="19"/>
                  </a:lnTo>
                  <a:lnTo>
                    <a:pt x="27" y="15"/>
                  </a:lnTo>
                  <a:lnTo>
                    <a:pt x="19" y="11"/>
                  </a:lnTo>
                  <a:lnTo>
                    <a:pt x="12" y="9"/>
                  </a:lnTo>
                  <a:lnTo>
                    <a:pt x="7" y="6"/>
                  </a:lnTo>
                  <a:lnTo>
                    <a:pt x="3" y="4"/>
                  </a:lnTo>
                  <a:lnTo>
                    <a:pt x="2" y="2"/>
                  </a:lnTo>
                  <a:lnTo>
                    <a:pt x="0" y="2"/>
                  </a:lnTo>
                  <a:lnTo>
                    <a:pt x="2" y="0"/>
                  </a:lnTo>
                  <a:close/>
                </a:path>
              </a:pathLst>
            </a:custGeom>
            <a:solidFill>
              <a:srgbClr val="C79F7A"/>
            </a:solidFill>
            <a:ln w="9525" cap="flat" cmpd="sng">
              <a:solidFill>
                <a:srgbClr val="C79F7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85" name="Google Shape;1185;p20"/>
            <p:cNvSpPr/>
            <p:nvPr/>
          </p:nvSpPr>
          <p:spPr>
            <a:xfrm>
              <a:off x="8942778" y="5426963"/>
              <a:ext cx="1201738" cy="306388"/>
            </a:xfrm>
            <a:custGeom>
              <a:avLst/>
              <a:gdLst/>
              <a:ahLst/>
              <a:cxnLst/>
              <a:rect l="l" t="t" r="r" b="b"/>
              <a:pathLst>
                <a:path w="757" h="193" extrusionOk="0">
                  <a:moveTo>
                    <a:pt x="508" y="0"/>
                  </a:moveTo>
                  <a:lnTo>
                    <a:pt x="543" y="2"/>
                  </a:lnTo>
                  <a:lnTo>
                    <a:pt x="577" y="6"/>
                  </a:lnTo>
                  <a:lnTo>
                    <a:pt x="609" y="11"/>
                  </a:lnTo>
                  <a:lnTo>
                    <a:pt x="637" y="17"/>
                  </a:lnTo>
                  <a:lnTo>
                    <a:pt x="665" y="24"/>
                  </a:lnTo>
                  <a:lnTo>
                    <a:pt x="688" y="32"/>
                  </a:lnTo>
                  <a:lnTo>
                    <a:pt x="708" y="40"/>
                  </a:lnTo>
                  <a:lnTo>
                    <a:pt x="725" y="47"/>
                  </a:lnTo>
                  <a:lnTo>
                    <a:pt x="738" y="54"/>
                  </a:lnTo>
                  <a:lnTo>
                    <a:pt x="749" y="59"/>
                  </a:lnTo>
                  <a:lnTo>
                    <a:pt x="751" y="60"/>
                  </a:lnTo>
                  <a:lnTo>
                    <a:pt x="754" y="62"/>
                  </a:lnTo>
                  <a:lnTo>
                    <a:pt x="757" y="63"/>
                  </a:lnTo>
                  <a:lnTo>
                    <a:pt x="757" y="63"/>
                  </a:lnTo>
                  <a:lnTo>
                    <a:pt x="755" y="64"/>
                  </a:lnTo>
                  <a:lnTo>
                    <a:pt x="755" y="64"/>
                  </a:lnTo>
                  <a:lnTo>
                    <a:pt x="754" y="64"/>
                  </a:lnTo>
                  <a:lnTo>
                    <a:pt x="751" y="63"/>
                  </a:lnTo>
                  <a:lnTo>
                    <a:pt x="747" y="62"/>
                  </a:lnTo>
                  <a:lnTo>
                    <a:pt x="737" y="59"/>
                  </a:lnTo>
                  <a:lnTo>
                    <a:pt x="723" y="54"/>
                  </a:lnTo>
                  <a:lnTo>
                    <a:pt x="706" y="50"/>
                  </a:lnTo>
                  <a:lnTo>
                    <a:pt x="685" y="45"/>
                  </a:lnTo>
                  <a:lnTo>
                    <a:pt x="661" y="40"/>
                  </a:lnTo>
                  <a:lnTo>
                    <a:pt x="635" y="34"/>
                  </a:lnTo>
                  <a:lnTo>
                    <a:pt x="606" y="30"/>
                  </a:lnTo>
                  <a:lnTo>
                    <a:pt x="590" y="28"/>
                  </a:lnTo>
                  <a:lnTo>
                    <a:pt x="575" y="26"/>
                  </a:lnTo>
                  <a:lnTo>
                    <a:pt x="542" y="24"/>
                  </a:lnTo>
                  <a:lnTo>
                    <a:pt x="508" y="23"/>
                  </a:lnTo>
                  <a:lnTo>
                    <a:pt x="472" y="23"/>
                  </a:lnTo>
                  <a:lnTo>
                    <a:pt x="436" y="23"/>
                  </a:lnTo>
                  <a:lnTo>
                    <a:pt x="399" y="26"/>
                  </a:lnTo>
                  <a:lnTo>
                    <a:pt x="361" y="30"/>
                  </a:lnTo>
                  <a:lnTo>
                    <a:pt x="325" y="37"/>
                  </a:lnTo>
                  <a:lnTo>
                    <a:pt x="288" y="45"/>
                  </a:lnTo>
                  <a:lnTo>
                    <a:pt x="253" y="54"/>
                  </a:lnTo>
                  <a:lnTo>
                    <a:pt x="219" y="64"/>
                  </a:lnTo>
                  <a:lnTo>
                    <a:pt x="187" y="78"/>
                  </a:lnTo>
                  <a:lnTo>
                    <a:pt x="156" y="91"/>
                  </a:lnTo>
                  <a:lnTo>
                    <a:pt x="141" y="97"/>
                  </a:lnTo>
                  <a:lnTo>
                    <a:pt x="128" y="104"/>
                  </a:lnTo>
                  <a:lnTo>
                    <a:pt x="102" y="118"/>
                  </a:lnTo>
                  <a:lnTo>
                    <a:pt x="78" y="132"/>
                  </a:lnTo>
                  <a:lnTo>
                    <a:pt x="68" y="139"/>
                  </a:lnTo>
                  <a:lnTo>
                    <a:pt x="59" y="146"/>
                  </a:lnTo>
                  <a:lnTo>
                    <a:pt x="42" y="159"/>
                  </a:lnTo>
                  <a:lnTo>
                    <a:pt x="27" y="169"/>
                  </a:lnTo>
                  <a:lnTo>
                    <a:pt x="20" y="176"/>
                  </a:lnTo>
                  <a:lnTo>
                    <a:pt x="13" y="182"/>
                  </a:lnTo>
                  <a:lnTo>
                    <a:pt x="8" y="186"/>
                  </a:lnTo>
                  <a:lnTo>
                    <a:pt x="5" y="189"/>
                  </a:lnTo>
                  <a:lnTo>
                    <a:pt x="3" y="191"/>
                  </a:lnTo>
                  <a:lnTo>
                    <a:pt x="1" y="191"/>
                  </a:lnTo>
                  <a:lnTo>
                    <a:pt x="1" y="193"/>
                  </a:lnTo>
                  <a:lnTo>
                    <a:pt x="0" y="191"/>
                  </a:lnTo>
                  <a:lnTo>
                    <a:pt x="0" y="190"/>
                  </a:lnTo>
                  <a:lnTo>
                    <a:pt x="1" y="189"/>
                  </a:lnTo>
                  <a:lnTo>
                    <a:pt x="4" y="187"/>
                  </a:lnTo>
                  <a:lnTo>
                    <a:pt x="6" y="185"/>
                  </a:lnTo>
                  <a:lnTo>
                    <a:pt x="9" y="181"/>
                  </a:lnTo>
                  <a:lnTo>
                    <a:pt x="14" y="177"/>
                  </a:lnTo>
                  <a:lnTo>
                    <a:pt x="20" y="172"/>
                  </a:lnTo>
                  <a:lnTo>
                    <a:pt x="25" y="167"/>
                  </a:lnTo>
                  <a:lnTo>
                    <a:pt x="39" y="155"/>
                  </a:lnTo>
                  <a:lnTo>
                    <a:pt x="55" y="142"/>
                  </a:lnTo>
                  <a:lnTo>
                    <a:pt x="65" y="134"/>
                  </a:lnTo>
                  <a:lnTo>
                    <a:pt x="76" y="126"/>
                  </a:lnTo>
                  <a:lnTo>
                    <a:pt x="98" y="112"/>
                  </a:lnTo>
                  <a:lnTo>
                    <a:pt x="124" y="96"/>
                  </a:lnTo>
                  <a:lnTo>
                    <a:pt x="137" y="88"/>
                  </a:lnTo>
                  <a:lnTo>
                    <a:pt x="152" y="81"/>
                  </a:lnTo>
                  <a:lnTo>
                    <a:pt x="182" y="67"/>
                  </a:lnTo>
                  <a:lnTo>
                    <a:pt x="215" y="53"/>
                  </a:lnTo>
                  <a:lnTo>
                    <a:pt x="249" y="41"/>
                  </a:lnTo>
                  <a:lnTo>
                    <a:pt x="284" y="30"/>
                  </a:lnTo>
                  <a:lnTo>
                    <a:pt x="321" y="21"/>
                  </a:lnTo>
                  <a:lnTo>
                    <a:pt x="359" y="13"/>
                  </a:lnTo>
                  <a:lnTo>
                    <a:pt x="408" y="6"/>
                  </a:lnTo>
                  <a:lnTo>
                    <a:pt x="459" y="2"/>
                  </a:lnTo>
                  <a:lnTo>
                    <a:pt x="508" y="0"/>
                  </a:lnTo>
                  <a:close/>
                </a:path>
              </a:pathLst>
            </a:custGeom>
            <a:solidFill>
              <a:srgbClr val="C79F7A"/>
            </a:solidFill>
            <a:ln w="9525" cap="flat" cmpd="sng">
              <a:solidFill>
                <a:srgbClr val="C79F7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86" name="Google Shape;1186;p20"/>
            <p:cNvSpPr/>
            <p:nvPr/>
          </p:nvSpPr>
          <p:spPr>
            <a:xfrm>
              <a:off x="8936428" y="5168200"/>
              <a:ext cx="1541463" cy="965200"/>
            </a:xfrm>
            <a:custGeom>
              <a:avLst/>
              <a:gdLst/>
              <a:ahLst/>
              <a:cxnLst/>
              <a:rect l="l" t="t" r="r" b="b"/>
              <a:pathLst>
                <a:path w="971" h="608" extrusionOk="0">
                  <a:moveTo>
                    <a:pt x="675" y="204"/>
                  </a:moveTo>
                  <a:lnTo>
                    <a:pt x="689" y="208"/>
                  </a:lnTo>
                  <a:lnTo>
                    <a:pt x="710" y="213"/>
                  </a:lnTo>
                  <a:lnTo>
                    <a:pt x="727" y="217"/>
                  </a:lnTo>
                  <a:lnTo>
                    <a:pt x="58" y="608"/>
                  </a:lnTo>
                  <a:lnTo>
                    <a:pt x="29" y="603"/>
                  </a:lnTo>
                  <a:lnTo>
                    <a:pt x="0" y="597"/>
                  </a:lnTo>
                  <a:lnTo>
                    <a:pt x="675" y="204"/>
                  </a:lnTo>
                  <a:close/>
                  <a:moveTo>
                    <a:pt x="911" y="66"/>
                  </a:moveTo>
                  <a:lnTo>
                    <a:pt x="918" y="68"/>
                  </a:lnTo>
                  <a:lnTo>
                    <a:pt x="944" y="69"/>
                  </a:lnTo>
                  <a:lnTo>
                    <a:pt x="956" y="69"/>
                  </a:lnTo>
                  <a:lnTo>
                    <a:pt x="965" y="69"/>
                  </a:lnTo>
                  <a:lnTo>
                    <a:pt x="956" y="81"/>
                  </a:lnTo>
                  <a:lnTo>
                    <a:pt x="943" y="91"/>
                  </a:lnTo>
                  <a:lnTo>
                    <a:pt x="734" y="213"/>
                  </a:lnTo>
                  <a:lnTo>
                    <a:pt x="729" y="210"/>
                  </a:lnTo>
                  <a:lnTo>
                    <a:pt x="712" y="203"/>
                  </a:lnTo>
                  <a:lnTo>
                    <a:pt x="692" y="195"/>
                  </a:lnTo>
                  <a:lnTo>
                    <a:pt x="691" y="195"/>
                  </a:lnTo>
                  <a:lnTo>
                    <a:pt x="911" y="66"/>
                  </a:lnTo>
                  <a:close/>
                  <a:moveTo>
                    <a:pt x="932" y="0"/>
                  </a:moveTo>
                  <a:lnTo>
                    <a:pt x="943" y="5"/>
                  </a:lnTo>
                  <a:lnTo>
                    <a:pt x="958" y="17"/>
                  </a:lnTo>
                  <a:lnTo>
                    <a:pt x="967" y="32"/>
                  </a:lnTo>
                  <a:lnTo>
                    <a:pt x="971" y="48"/>
                  </a:lnTo>
                  <a:lnTo>
                    <a:pt x="970" y="53"/>
                  </a:lnTo>
                  <a:lnTo>
                    <a:pt x="970" y="59"/>
                  </a:lnTo>
                  <a:lnTo>
                    <a:pt x="969" y="59"/>
                  </a:lnTo>
                  <a:lnTo>
                    <a:pt x="950" y="55"/>
                  </a:lnTo>
                  <a:lnTo>
                    <a:pt x="929" y="51"/>
                  </a:lnTo>
                  <a:lnTo>
                    <a:pt x="931" y="44"/>
                  </a:lnTo>
                  <a:lnTo>
                    <a:pt x="932" y="39"/>
                  </a:lnTo>
                  <a:lnTo>
                    <a:pt x="932" y="0"/>
                  </a:lnTo>
                  <a:close/>
                </a:path>
              </a:pathLst>
            </a:custGeom>
            <a:solidFill>
              <a:srgbClr val="BF9875"/>
            </a:solidFill>
            <a:ln w="9525" cap="flat" cmpd="sng">
              <a:solidFill>
                <a:srgbClr val="BF987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87" name="Google Shape;1187;p20"/>
            <p:cNvSpPr/>
            <p:nvPr/>
          </p:nvSpPr>
          <p:spPr>
            <a:xfrm>
              <a:off x="10382640" y="5249163"/>
              <a:ext cx="93663" cy="28575"/>
            </a:xfrm>
            <a:custGeom>
              <a:avLst/>
              <a:gdLst/>
              <a:ahLst/>
              <a:cxnLst/>
              <a:rect l="l" t="t" r="r" b="b"/>
              <a:pathLst>
                <a:path w="59" h="18" extrusionOk="0">
                  <a:moveTo>
                    <a:pt x="18" y="0"/>
                  </a:moveTo>
                  <a:lnTo>
                    <a:pt x="39" y="4"/>
                  </a:lnTo>
                  <a:lnTo>
                    <a:pt x="58" y="8"/>
                  </a:lnTo>
                  <a:lnTo>
                    <a:pt x="59" y="8"/>
                  </a:lnTo>
                  <a:lnTo>
                    <a:pt x="56" y="13"/>
                  </a:lnTo>
                  <a:lnTo>
                    <a:pt x="54" y="18"/>
                  </a:lnTo>
                  <a:lnTo>
                    <a:pt x="45" y="18"/>
                  </a:lnTo>
                  <a:lnTo>
                    <a:pt x="33" y="18"/>
                  </a:lnTo>
                  <a:lnTo>
                    <a:pt x="7" y="17"/>
                  </a:lnTo>
                  <a:lnTo>
                    <a:pt x="0" y="15"/>
                  </a:lnTo>
                  <a:lnTo>
                    <a:pt x="1" y="15"/>
                  </a:lnTo>
                  <a:lnTo>
                    <a:pt x="9" y="10"/>
                  </a:lnTo>
                  <a:lnTo>
                    <a:pt x="15" y="5"/>
                  </a:lnTo>
                  <a:lnTo>
                    <a:pt x="18" y="0"/>
                  </a:lnTo>
                  <a:close/>
                </a:path>
              </a:pathLst>
            </a:custGeom>
            <a:solidFill>
              <a:srgbClr val="A98768"/>
            </a:solidFill>
            <a:ln w="9525" cap="flat" cmpd="sng">
              <a:solidFill>
                <a:srgbClr val="A9876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88" name="Google Shape;1188;p20"/>
            <p:cNvSpPr/>
            <p:nvPr/>
          </p:nvSpPr>
          <p:spPr>
            <a:xfrm>
              <a:off x="10007990" y="5477763"/>
              <a:ext cx="93663" cy="34925"/>
            </a:xfrm>
            <a:custGeom>
              <a:avLst/>
              <a:gdLst/>
              <a:ahLst/>
              <a:cxnLst/>
              <a:rect l="l" t="t" r="r" b="b"/>
              <a:pathLst>
                <a:path w="59" h="22" extrusionOk="0">
                  <a:moveTo>
                    <a:pt x="16" y="0"/>
                  </a:moveTo>
                  <a:lnTo>
                    <a:pt x="17" y="0"/>
                  </a:lnTo>
                  <a:lnTo>
                    <a:pt x="37" y="8"/>
                  </a:lnTo>
                  <a:lnTo>
                    <a:pt x="54" y="15"/>
                  </a:lnTo>
                  <a:lnTo>
                    <a:pt x="59" y="18"/>
                  </a:lnTo>
                  <a:lnTo>
                    <a:pt x="52" y="22"/>
                  </a:lnTo>
                  <a:lnTo>
                    <a:pt x="35" y="18"/>
                  </a:lnTo>
                  <a:lnTo>
                    <a:pt x="14" y="13"/>
                  </a:lnTo>
                  <a:lnTo>
                    <a:pt x="0" y="9"/>
                  </a:lnTo>
                  <a:lnTo>
                    <a:pt x="16" y="0"/>
                  </a:lnTo>
                  <a:close/>
                </a:path>
              </a:pathLst>
            </a:custGeom>
            <a:solidFill>
              <a:srgbClr val="A98768"/>
            </a:solidFill>
            <a:ln w="9525" cap="flat" cmpd="sng">
              <a:solidFill>
                <a:srgbClr val="A9876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89" name="Google Shape;1189;p20"/>
            <p:cNvSpPr/>
            <p:nvPr/>
          </p:nvSpPr>
          <p:spPr>
            <a:xfrm>
              <a:off x="9199953" y="5258688"/>
              <a:ext cx="477838" cy="280988"/>
            </a:xfrm>
            <a:custGeom>
              <a:avLst/>
              <a:gdLst/>
              <a:ahLst/>
              <a:cxnLst/>
              <a:rect l="l" t="t" r="r" b="b"/>
              <a:pathLst>
                <a:path w="301" h="177" extrusionOk="0">
                  <a:moveTo>
                    <a:pt x="146" y="146"/>
                  </a:moveTo>
                  <a:lnTo>
                    <a:pt x="113" y="165"/>
                  </a:lnTo>
                  <a:lnTo>
                    <a:pt x="98" y="172"/>
                  </a:lnTo>
                  <a:lnTo>
                    <a:pt x="83" y="176"/>
                  </a:lnTo>
                  <a:lnTo>
                    <a:pt x="66" y="177"/>
                  </a:lnTo>
                  <a:lnTo>
                    <a:pt x="57" y="176"/>
                  </a:lnTo>
                  <a:lnTo>
                    <a:pt x="46" y="174"/>
                  </a:lnTo>
                  <a:lnTo>
                    <a:pt x="57" y="170"/>
                  </a:lnTo>
                  <a:lnTo>
                    <a:pt x="91" y="160"/>
                  </a:lnTo>
                  <a:lnTo>
                    <a:pt x="126" y="151"/>
                  </a:lnTo>
                  <a:lnTo>
                    <a:pt x="146" y="146"/>
                  </a:lnTo>
                  <a:close/>
                  <a:moveTo>
                    <a:pt x="236" y="0"/>
                  </a:moveTo>
                  <a:lnTo>
                    <a:pt x="253" y="2"/>
                  </a:lnTo>
                  <a:lnTo>
                    <a:pt x="269" y="5"/>
                  </a:lnTo>
                  <a:lnTo>
                    <a:pt x="283" y="12"/>
                  </a:lnTo>
                  <a:lnTo>
                    <a:pt x="295" y="21"/>
                  </a:lnTo>
                  <a:lnTo>
                    <a:pt x="301" y="33"/>
                  </a:lnTo>
                  <a:lnTo>
                    <a:pt x="301" y="45"/>
                  </a:lnTo>
                  <a:lnTo>
                    <a:pt x="296" y="57"/>
                  </a:lnTo>
                  <a:lnTo>
                    <a:pt x="283" y="66"/>
                  </a:lnTo>
                  <a:lnTo>
                    <a:pt x="190" y="121"/>
                  </a:lnTo>
                  <a:lnTo>
                    <a:pt x="122" y="136"/>
                  </a:lnTo>
                  <a:lnTo>
                    <a:pt x="87" y="147"/>
                  </a:lnTo>
                  <a:lnTo>
                    <a:pt x="53" y="159"/>
                  </a:lnTo>
                  <a:lnTo>
                    <a:pt x="28" y="169"/>
                  </a:lnTo>
                  <a:lnTo>
                    <a:pt x="19" y="165"/>
                  </a:lnTo>
                  <a:lnTo>
                    <a:pt x="7" y="155"/>
                  </a:lnTo>
                  <a:lnTo>
                    <a:pt x="0" y="144"/>
                  </a:lnTo>
                  <a:lnTo>
                    <a:pt x="0" y="132"/>
                  </a:lnTo>
                  <a:lnTo>
                    <a:pt x="7" y="121"/>
                  </a:lnTo>
                  <a:lnTo>
                    <a:pt x="19" y="110"/>
                  </a:lnTo>
                  <a:lnTo>
                    <a:pt x="189" y="12"/>
                  </a:lnTo>
                  <a:lnTo>
                    <a:pt x="203" y="5"/>
                  </a:lnTo>
                  <a:lnTo>
                    <a:pt x="219" y="2"/>
                  </a:lnTo>
                  <a:lnTo>
                    <a:pt x="236" y="0"/>
                  </a:lnTo>
                  <a:close/>
                </a:path>
              </a:pathLst>
            </a:custGeom>
            <a:solidFill>
              <a:srgbClr val="BF9875"/>
            </a:solidFill>
            <a:ln w="9525" cap="flat" cmpd="sng">
              <a:solidFill>
                <a:srgbClr val="BF987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90" name="Google Shape;1190;p20"/>
            <p:cNvSpPr/>
            <p:nvPr/>
          </p:nvSpPr>
          <p:spPr>
            <a:xfrm>
              <a:off x="8652265" y="6073075"/>
              <a:ext cx="3175" cy="1588"/>
            </a:xfrm>
            <a:prstGeom prst="rect">
              <a:avLst/>
            </a:prstGeom>
            <a:solidFill>
              <a:srgbClr val="685A52"/>
            </a:solidFill>
            <a:ln w="9525" cap="flat" cmpd="sng">
              <a:solidFill>
                <a:srgbClr val="685A52"/>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91" name="Google Shape;1191;p20"/>
            <p:cNvSpPr/>
            <p:nvPr/>
          </p:nvSpPr>
          <p:spPr>
            <a:xfrm>
              <a:off x="6377378" y="4772913"/>
              <a:ext cx="1111250" cy="660400"/>
            </a:xfrm>
            <a:custGeom>
              <a:avLst/>
              <a:gdLst/>
              <a:ahLst/>
              <a:cxnLst/>
              <a:rect l="l" t="t" r="r" b="b"/>
              <a:pathLst>
                <a:path w="700" h="416" extrusionOk="0">
                  <a:moveTo>
                    <a:pt x="643" y="363"/>
                  </a:moveTo>
                  <a:lnTo>
                    <a:pt x="685" y="386"/>
                  </a:lnTo>
                  <a:lnTo>
                    <a:pt x="692" y="399"/>
                  </a:lnTo>
                  <a:lnTo>
                    <a:pt x="700" y="416"/>
                  </a:lnTo>
                  <a:lnTo>
                    <a:pt x="680" y="408"/>
                  </a:lnTo>
                  <a:lnTo>
                    <a:pt x="666" y="400"/>
                  </a:lnTo>
                  <a:lnTo>
                    <a:pt x="643" y="363"/>
                  </a:lnTo>
                  <a:close/>
                  <a:moveTo>
                    <a:pt x="16" y="0"/>
                  </a:moveTo>
                  <a:lnTo>
                    <a:pt x="332" y="182"/>
                  </a:lnTo>
                  <a:lnTo>
                    <a:pt x="329" y="194"/>
                  </a:lnTo>
                  <a:lnTo>
                    <a:pt x="329" y="207"/>
                  </a:lnTo>
                  <a:lnTo>
                    <a:pt x="0" y="17"/>
                  </a:lnTo>
                  <a:lnTo>
                    <a:pt x="8" y="8"/>
                  </a:lnTo>
                  <a:lnTo>
                    <a:pt x="16" y="0"/>
                  </a:lnTo>
                  <a:close/>
                </a:path>
              </a:pathLst>
            </a:custGeom>
            <a:solidFill>
              <a:srgbClr val="A78665"/>
            </a:solidFill>
            <a:ln w="9525" cap="flat" cmpd="sng">
              <a:solidFill>
                <a:srgbClr val="A7866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92" name="Google Shape;1192;p20"/>
            <p:cNvSpPr/>
            <p:nvPr/>
          </p:nvSpPr>
          <p:spPr>
            <a:xfrm>
              <a:off x="6899665" y="5061838"/>
              <a:ext cx="593725" cy="382588"/>
            </a:xfrm>
            <a:custGeom>
              <a:avLst/>
              <a:gdLst/>
              <a:ahLst/>
              <a:cxnLst/>
              <a:rect l="l" t="t" r="r" b="b"/>
              <a:pathLst>
                <a:path w="374" h="241" extrusionOk="0">
                  <a:moveTo>
                    <a:pt x="351" y="226"/>
                  </a:moveTo>
                  <a:lnTo>
                    <a:pt x="371" y="234"/>
                  </a:lnTo>
                  <a:lnTo>
                    <a:pt x="374" y="241"/>
                  </a:lnTo>
                  <a:lnTo>
                    <a:pt x="351" y="226"/>
                  </a:lnTo>
                  <a:close/>
                  <a:moveTo>
                    <a:pt x="3" y="0"/>
                  </a:moveTo>
                  <a:lnTo>
                    <a:pt x="28" y="14"/>
                  </a:lnTo>
                  <a:lnTo>
                    <a:pt x="155" y="88"/>
                  </a:lnTo>
                  <a:lnTo>
                    <a:pt x="314" y="181"/>
                  </a:lnTo>
                  <a:lnTo>
                    <a:pt x="337" y="218"/>
                  </a:lnTo>
                  <a:lnTo>
                    <a:pt x="0" y="25"/>
                  </a:lnTo>
                  <a:lnTo>
                    <a:pt x="0" y="12"/>
                  </a:lnTo>
                  <a:lnTo>
                    <a:pt x="3" y="0"/>
                  </a:lnTo>
                  <a:close/>
                </a:path>
              </a:pathLst>
            </a:custGeom>
            <a:solidFill>
              <a:srgbClr val="B4906E"/>
            </a:solidFill>
            <a:ln w="9525" cap="flat" cmpd="sng">
              <a:solidFill>
                <a:srgbClr val="B4906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93" name="Google Shape;1193;p20"/>
            <p:cNvSpPr/>
            <p:nvPr/>
          </p:nvSpPr>
          <p:spPr>
            <a:xfrm>
              <a:off x="7464815" y="5385688"/>
              <a:ext cx="1190625" cy="687388"/>
            </a:xfrm>
            <a:custGeom>
              <a:avLst/>
              <a:gdLst/>
              <a:ahLst/>
              <a:cxnLst/>
              <a:rect l="l" t="t" r="r" b="b"/>
              <a:pathLst>
                <a:path w="750" h="433" extrusionOk="0">
                  <a:moveTo>
                    <a:pt x="0" y="0"/>
                  </a:moveTo>
                  <a:lnTo>
                    <a:pt x="34" y="20"/>
                  </a:lnTo>
                  <a:lnTo>
                    <a:pt x="378" y="219"/>
                  </a:lnTo>
                  <a:lnTo>
                    <a:pt x="750" y="433"/>
                  </a:lnTo>
                  <a:lnTo>
                    <a:pt x="748" y="433"/>
                  </a:lnTo>
                  <a:lnTo>
                    <a:pt x="714" y="432"/>
                  </a:lnTo>
                  <a:lnTo>
                    <a:pt x="683" y="431"/>
                  </a:lnTo>
                  <a:lnTo>
                    <a:pt x="347" y="203"/>
                  </a:lnTo>
                  <a:lnTo>
                    <a:pt x="278" y="186"/>
                  </a:lnTo>
                  <a:lnTo>
                    <a:pt x="18" y="37"/>
                  </a:lnTo>
                  <a:lnTo>
                    <a:pt x="15" y="30"/>
                  </a:lnTo>
                  <a:lnTo>
                    <a:pt x="7" y="13"/>
                  </a:lnTo>
                  <a:lnTo>
                    <a:pt x="0" y="0"/>
                  </a:lnTo>
                  <a:close/>
                </a:path>
              </a:pathLst>
            </a:custGeom>
            <a:solidFill>
              <a:srgbClr val="BA9572"/>
            </a:solidFill>
            <a:ln w="9525" cap="flat" cmpd="sng">
              <a:solidFill>
                <a:srgbClr val="BA957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94" name="Google Shape;1194;p20"/>
            <p:cNvSpPr/>
            <p:nvPr/>
          </p:nvSpPr>
          <p:spPr>
            <a:xfrm>
              <a:off x="9244403" y="5450775"/>
              <a:ext cx="257175" cy="84138"/>
            </a:xfrm>
            <a:custGeom>
              <a:avLst/>
              <a:gdLst/>
              <a:ahLst/>
              <a:cxnLst/>
              <a:rect l="l" t="t" r="r" b="b"/>
              <a:pathLst>
                <a:path w="162" h="53" extrusionOk="0">
                  <a:moveTo>
                    <a:pt x="162" y="0"/>
                  </a:moveTo>
                  <a:lnTo>
                    <a:pt x="118" y="25"/>
                  </a:lnTo>
                  <a:lnTo>
                    <a:pt x="98" y="30"/>
                  </a:lnTo>
                  <a:lnTo>
                    <a:pt x="63" y="39"/>
                  </a:lnTo>
                  <a:lnTo>
                    <a:pt x="29" y="49"/>
                  </a:lnTo>
                  <a:lnTo>
                    <a:pt x="18" y="53"/>
                  </a:lnTo>
                  <a:lnTo>
                    <a:pt x="9" y="52"/>
                  </a:lnTo>
                  <a:lnTo>
                    <a:pt x="0" y="48"/>
                  </a:lnTo>
                  <a:lnTo>
                    <a:pt x="25" y="38"/>
                  </a:lnTo>
                  <a:lnTo>
                    <a:pt x="59" y="26"/>
                  </a:lnTo>
                  <a:lnTo>
                    <a:pt x="94" y="15"/>
                  </a:lnTo>
                  <a:lnTo>
                    <a:pt x="162" y="0"/>
                  </a:lnTo>
                  <a:close/>
                </a:path>
              </a:pathLst>
            </a:custGeom>
            <a:solidFill>
              <a:srgbClr val="A98768"/>
            </a:solidFill>
            <a:ln w="9525" cap="flat" cmpd="sng">
              <a:solidFill>
                <a:srgbClr val="A9876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95" name="Google Shape;1195;p20"/>
            <p:cNvSpPr/>
            <p:nvPr/>
          </p:nvSpPr>
          <p:spPr>
            <a:xfrm>
              <a:off x="5991615" y="4325238"/>
              <a:ext cx="4424363" cy="1824038"/>
            </a:xfrm>
            <a:custGeom>
              <a:avLst/>
              <a:gdLst/>
              <a:ahLst/>
              <a:cxnLst/>
              <a:rect l="l" t="t" r="r" b="b"/>
              <a:pathLst>
                <a:path w="2787" h="1149" extrusionOk="0">
                  <a:moveTo>
                    <a:pt x="0" y="0"/>
                  </a:moveTo>
                  <a:lnTo>
                    <a:pt x="3" y="10"/>
                  </a:lnTo>
                  <a:lnTo>
                    <a:pt x="9" y="20"/>
                  </a:lnTo>
                  <a:lnTo>
                    <a:pt x="20" y="28"/>
                  </a:lnTo>
                  <a:lnTo>
                    <a:pt x="1742" y="1023"/>
                  </a:lnTo>
                  <a:lnTo>
                    <a:pt x="1761" y="1029"/>
                  </a:lnTo>
                  <a:lnTo>
                    <a:pt x="1780" y="1033"/>
                  </a:lnTo>
                  <a:lnTo>
                    <a:pt x="1800" y="1033"/>
                  </a:lnTo>
                  <a:lnTo>
                    <a:pt x="1820" y="1029"/>
                  </a:lnTo>
                  <a:lnTo>
                    <a:pt x="1837" y="1023"/>
                  </a:lnTo>
                  <a:lnTo>
                    <a:pt x="2767" y="481"/>
                  </a:lnTo>
                  <a:lnTo>
                    <a:pt x="2779" y="473"/>
                  </a:lnTo>
                  <a:lnTo>
                    <a:pt x="2786" y="464"/>
                  </a:lnTo>
                  <a:lnTo>
                    <a:pt x="2787" y="455"/>
                  </a:lnTo>
                  <a:lnTo>
                    <a:pt x="2787" y="570"/>
                  </a:lnTo>
                  <a:lnTo>
                    <a:pt x="2784" y="579"/>
                  </a:lnTo>
                  <a:lnTo>
                    <a:pt x="2778" y="588"/>
                  </a:lnTo>
                  <a:lnTo>
                    <a:pt x="2767" y="597"/>
                  </a:lnTo>
                  <a:lnTo>
                    <a:pt x="1837" y="1138"/>
                  </a:lnTo>
                  <a:lnTo>
                    <a:pt x="1820" y="1146"/>
                  </a:lnTo>
                  <a:lnTo>
                    <a:pt x="1800" y="1149"/>
                  </a:lnTo>
                  <a:lnTo>
                    <a:pt x="1779" y="1149"/>
                  </a:lnTo>
                  <a:lnTo>
                    <a:pt x="1759" y="1146"/>
                  </a:lnTo>
                  <a:lnTo>
                    <a:pt x="1742" y="1138"/>
                  </a:lnTo>
                  <a:lnTo>
                    <a:pt x="20" y="143"/>
                  </a:lnTo>
                  <a:lnTo>
                    <a:pt x="9" y="135"/>
                  </a:lnTo>
                  <a:lnTo>
                    <a:pt x="3" y="126"/>
                  </a:lnTo>
                  <a:lnTo>
                    <a:pt x="0" y="116"/>
                  </a:lnTo>
                  <a:lnTo>
                    <a:pt x="0" y="0"/>
                  </a:lnTo>
                  <a:close/>
                </a:path>
              </a:pathLst>
            </a:custGeom>
            <a:solidFill>
              <a:srgbClr val="A5A5A5"/>
            </a:solidFill>
            <a:ln w="9525" cap="flat" cmpd="sng">
              <a:solidFill>
                <a:srgbClr val="7F7F7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96" name="Google Shape;1196;p20"/>
            <p:cNvSpPr/>
            <p:nvPr/>
          </p:nvSpPr>
          <p:spPr>
            <a:xfrm>
              <a:off x="7483865" y="5249163"/>
              <a:ext cx="581025" cy="484188"/>
            </a:xfrm>
            <a:custGeom>
              <a:avLst/>
              <a:gdLst/>
              <a:ahLst/>
              <a:cxnLst/>
              <a:rect l="l" t="t" r="r" b="b"/>
              <a:pathLst>
                <a:path w="366" h="305" extrusionOk="0">
                  <a:moveTo>
                    <a:pt x="39" y="0"/>
                  </a:moveTo>
                  <a:lnTo>
                    <a:pt x="245" y="119"/>
                  </a:lnTo>
                  <a:lnTo>
                    <a:pt x="258" y="137"/>
                  </a:lnTo>
                  <a:lnTo>
                    <a:pt x="271" y="155"/>
                  </a:lnTo>
                  <a:lnTo>
                    <a:pt x="284" y="175"/>
                  </a:lnTo>
                  <a:lnTo>
                    <a:pt x="294" y="193"/>
                  </a:lnTo>
                  <a:lnTo>
                    <a:pt x="304" y="209"/>
                  </a:lnTo>
                  <a:lnTo>
                    <a:pt x="308" y="217"/>
                  </a:lnTo>
                  <a:lnTo>
                    <a:pt x="314" y="227"/>
                  </a:lnTo>
                  <a:lnTo>
                    <a:pt x="322" y="241"/>
                  </a:lnTo>
                  <a:lnTo>
                    <a:pt x="332" y="254"/>
                  </a:lnTo>
                  <a:lnTo>
                    <a:pt x="342" y="265"/>
                  </a:lnTo>
                  <a:lnTo>
                    <a:pt x="352" y="276"/>
                  </a:lnTo>
                  <a:lnTo>
                    <a:pt x="360" y="289"/>
                  </a:lnTo>
                  <a:lnTo>
                    <a:pt x="366" y="305"/>
                  </a:lnTo>
                  <a:lnTo>
                    <a:pt x="22" y="106"/>
                  </a:lnTo>
                  <a:lnTo>
                    <a:pt x="16" y="91"/>
                  </a:lnTo>
                  <a:lnTo>
                    <a:pt x="10" y="80"/>
                  </a:lnTo>
                  <a:lnTo>
                    <a:pt x="6" y="72"/>
                  </a:lnTo>
                  <a:lnTo>
                    <a:pt x="5" y="69"/>
                  </a:lnTo>
                  <a:lnTo>
                    <a:pt x="0" y="53"/>
                  </a:lnTo>
                  <a:lnTo>
                    <a:pt x="1" y="38"/>
                  </a:lnTo>
                  <a:lnTo>
                    <a:pt x="6" y="22"/>
                  </a:lnTo>
                  <a:lnTo>
                    <a:pt x="17" y="10"/>
                  </a:lnTo>
                  <a:lnTo>
                    <a:pt x="31" y="1"/>
                  </a:lnTo>
                  <a:lnTo>
                    <a:pt x="35" y="0"/>
                  </a:lnTo>
                  <a:lnTo>
                    <a:pt x="39" y="0"/>
                  </a:lnTo>
                  <a:close/>
                </a:path>
              </a:pathLst>
            </a:custGeom>
            <a:solidFill>
              <a:srgbClr val="C9C9C9"/>
            </a:solidFill>
            <a:ln w="9525" cap="flat" cmpd="sng">
              <a:solidFill>
                <a:srgbClr val="C9C9C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97" name="Google Shape;1197;p20"/>
            <p:cNvSpPr/>
            <p:nvPr/>
          </p:nvSpPr>
          <p:spPr>
            <a:xfrm>
              <a:off x="6944115" y="4982463"/>
              <a:ext cx="512763" cy="398463"/>
            </a:xfrm>
            <a:custGeom>
              <a:avLst/>
              <a:gdLst/>
              <a:ahLst/>
              <a:cxnLst/>
              <a:rect l="l" t="t" r="r" b="b"/>
              <a:pathLst>
                <a:path w="323" h="251" extrusionOk="0">
                  <a:moveTo>
                    <a:pt x="90" y="0"/>
                  </a:moveTo>
                  <a:lnTo>
                    <a:pt x="223" y="77"/>
                  </a:lnTo>
                  <a:lnTo>
                    <a:pt x="239" y="101"/>
                  </a:lnTo>
                  <a:lnTo>
                    <a:pt x="251" y="124"/>
                  </a:lnTo>
                  <a:lnTo>
                    <a:pt x="323" y="251"/>
                  </a:lnTo>
                  <a:lnTo>
                    <a:pt x="127" y="138"/>
                  </a:lnTo>
                  <a:lnTo>
                    <a:pt x="0" y="64"/>
                  </a:lnTo>
                  <a:lnTo>
                    <a:pt x="3" y="47"/>
                  </a:lnTo>
                  <a:lnTo>
                    <a:pt x="13" y="33"/>
                  </a:lnTo>
                  <a:lnTo>
                    <a:pt x="26" y="21"/>
                  </a:lnTo>
                  <a:lnTo>
                    <a:pt x="41" y="13"/>
                  </a:lnTo>
                  <a:lnTo>
                    <a:pt x="62" y="5"/>
                  </a:lnTo>
                  <a:lnTo>
                    <a:pt x="90" y="0"/>
                  </a:lnTo>
                  <a:close/>
                </a:path>
              </a:pathLst>
            </a:custGeom>
            <a:solidFill>
              <a:srgbClr val="C9C9C9"/>
            </a:solidFill>
            <a:ln w="9525" cap="flat" cmpd="sng">
              <a:solidFill>
                <a:srgbClr val="C9C9C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98" name="Google Shape;1198;p20"/>
            <p:cNvSpPr/>
            <p:nvPr/>
          </p:nvSpPr>
          <p:spPr>
            <a:xfrm>
              <a:off x="7242565" y="3693413"/>
              <a:ext cx="39688" cy="23813"/>
            </a:xfrm>
            <a:custGeom>
              <a:avLst/>
              <a:gdLst/>
              <a:ahLst/>
              <a:cxnLst/>
              <a:rect l="l" t="t" r="r" b="b"/>
              <a:pathLst>
                <a:path w="25" h="15" extrusionOk="0">
                  <a:moveTo>
                    <a:pt x="12" y="0"/>
                  </a:moveTo>
                  <a:lnTo>
                    <a:pt x="17" y="0"/>
                  </a:lnTo>
                  <a:lnTo>
                    <a:pt x="21" y="2"/>
                  </a:lnTo>
                  <a:lnTo>
                    <a:pt x="24" y="4"/>
                  </a:lnTo>
                  <a:lnTo>
                    <a:pt x="25" y="7"/>
                  </a:lnTo>
                  <a:lnTo>
                    <a:pt x="24" y="10"/>
                  </a:lnTo>
                  <a:lnTo>
                    <a:pt x="21" y="12"/>
                  </a:lnTo>
                  <a:lnTo>
                    <a:pt x="17" y="14"/>
                  </a:lnTo>
                  <a:lnTo>
                    <a:pt x="12" y="15"/>
                  </a:lnTo>
                  <a:lnTo>
                    <a:pt x="8" y="14"/>
                  </a:lnTo>
                  <a:lnTo>
                    <a:pt x="4" y="12"/>
                  </a:lnTo>
                  <a:lnTo>
                    <a:pt x="0" y="10"/>
                  </a:lnTo>
                  <a:lnTo>
                    <a:pt x="0" y="7"/>
                  </a:lnTo>
                  <a:lnTo>
                    <a:pt x="0" y="4"/>
                  </a:lnTo>
                  <a:lnTo>
                    <a:pt x="4" y="2"/>
                  </a:lnTo>
                  <a:lnTo>
                    <a:pt x="8" y="0"/>
                  </a:lnTo>
                  <a:lnTo>
                    <a:pt x="12" y="0"/>
                  </a:lnTo>
                  <a:close/>
                </a:path>
              </a:pathLst>
            </a:custGeom>
            <a:solidFill>
              <a:srgbClr val="1F1F1F"/>
            </a:solidFill>
            <a:ln w="9525" cap="flat" cmpd="sng">
              <a:solidFill>
                <a:srgbClr val="1F1F1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99" name="Google Shape;1199;p20"/>
            <p:cNvSpPr/>
            <p:nvPr/>
          </p:nvSpPr>
          <p:spPr>
            <a:xfrm>
              <a:off x="5993203" y="3407663"/>
              <a:ext cx="4422775" cy="2557463"/>
            </a:xfrm>
            <a:custGeom>
              <a:avLst/>
              <a:gdLst/>
              <a:ahLst/>
              <a:cxnLst/>
              <a:rect l="l" t="t" r="r" b="b"/>
              <a:pathLst>
                <a:path w="2786" h="1611" extrusionOk="0">
                  <a:moveTo>
                    <a:pt x="2245" y="1168"/>
                  </a:moveTo>
                  <a:lnTo>
                    <a:pt x="2226" y="1170"/>
                  </a:lnTo>
                  <a:lnTo>
                    <a:pt x="2209" y="1178"/>
                  </a:lnTo>
                  <a:lnTo>
                    <a:pt x="2039" y="1276"/>
                  </a:lnTo>
                  <a:lnTo>
                    <a:pt x="2027" y="1287"/>
                  </a:lnTo>
                  <a:lnTo>
                    <a:pt x="2020" y="1298"/>
                  </a:lnTo>
                  <a:lnTo>
                    <a:pt x="2020" y="1310"/>
                  </a:lnTo>
                  <a:lnTo>
                    <a:pt x="2027" y="1321"/>
                  </a:lnTo>
                  <a:lnTo>
                    <a:pt x="2039" y="1331"/>
                  </a:lnTo>
                  <a:lnTo>
                    <a:pt x="2057" y="1338"/>
                  </a:lnTo>
                  <a:lnTo>
                    <a:pt x="2075" y="1342"/>
                  </a:lnTo>
                  <a:lnTo>
                    <a:pt x="2096" y="1342"/>
                  </a:lnTo>
                  <a:lnTo>
                    <a:pt x="2116" y="1338"/>
                  </a:lnTo>
                  <a:lnTo>
                    <a:pt x="2133" y="1331"/>
                  </a:lnTo>
                  <a:lnTo>
                    <a:pt x="2303" y="1232"/>
                  </a:lnTo>
                  <a:lnTo>
                    <a:pt x="2316" y="1223"/>
                  </a:lnTo>
                  <a:lnTo>
                    <a:pt x="2321" y="1211"/>
                  </a:lnTo>
                  <a:lnTo>
                    <a:pt x="2321" y="1199"/>
                  </a:lnTo>
                  <a:lnTo>
                    <a:pt x="2315" y="1187"/>
                  </a:lnTo>
                  <a:lnTo>
                    <a:pt x="2303" y="1178"/>
                  </a:lnTo>
                  <a:lnTo>
                    <a:pt x="2286" y="1170"/>
                  </a:lnTo>
                  <a:lnTo>
                    <a:pt x="2266" y="1168"/>
                  </a:lnTo>
                  <a:lnTo>
                    <a:pt x="2245" y="1168"/>
                  </a:lnTo>
                  <a:close/>
                  <a:moveTo>
                    <a:pt x="133" y="548"/>
                  </a:moveTo>
                  <a:lnTo>
                    <a:pt x="116" y="550"/>
                  </a:lnTo>
                  <a:lnTo>
                    <a:pt x="100" y="556"/>
                  </a:lnTo>
                  <a:lnTo>
                    <a:pt x="91" y="565"/>
                  </a:lnTo>
                  <a:lnTo>
                    <a:pt x="87" y="575"/>
                  </a:lnTo>
                  <a:lnTo>
                    <a:pt x="91" y="585"/>
                  </a:lnTo>
                  <a:lnTo>
                    <a:pt x="100" y="593"/>
                  </a:lnTo>
                  <a:lnTo>
                    <a:pt x="116" y="599"/>
                  </a:lnTo>
                  <a:lnTo>
                    <a:pt x="133" y="601"/>
                  </a:lnTo>
                  <a:lnTo>
                    <a:pt x="150" y="599"/>
                  </a:lnTo>
                  <a:lnTo>
                    <a:pt x="164" y="593"/>
                  </a:lnTo>
                  <a:lnTo>
                    <a:pt x="174" y="585"/>
                  </a:lnTo>
                  <a:lnTo>
                    <a:pt x="177" y="575"/>
                  </a:lnTo>
                  <a:lnTo>
                    <a:pt x="174" y="565"/>
                  </a:lnTo>
                  <a:lnTo>
                    <a:pt x="164" y="556"/>
                  </a:lnTo>
                  <a:lnTo>
                    <a:pt x="150" y="550"/>
                  </a:lnTo>
                  <a:lnTo>
                    <a:pt x="133" y="548"/>
                  </a:lnTo>
                  <a:close/>
                  <a:moveTo>
                    <a:pt x="719" y="217"/>
                  </a:moveTo>
                  <a:lnTo>
                    <a:pt x="707" y="220"/>
                  </a:lnTo>
                  <a:lnTo>
                    <a:pt x="381" y="410"/>
                  </a:lnTo>
                  <a:lnTo>
                    <a:pt x="377" y="414"/>
                  </a:lnTo>
                  <a:lnTo>
                    <a:pt x="375" y="416"/>
                  </a:lnTo>
                  <a:lnTo>
                    <a:pt x="373" y="420"/>
                  </a:lnTo>
                  <a:lnTo>
                    <a:pt x="375" y="424"/>
                  </a:lnTo>
                  <a:lnTo>
                    <a:pt x="377" y="427"/>
                  </a:lnTo>
                  <a:lnTo>
                    <a:pt x="381" y="431"/>
                  </a:lnTo>
                  <a:lnTo>
                    <a:pt x="392" y="434"/>
                  </a:lnTo>
                  <a:lnTo>
                    <a:pt x="405" y="434"/>
                  </a:lnTo>
                  <a:lnTo>
                    <a:pt x="415" y="431"/>
                  </a:lnTo>
                  <a:lnTo>
                    <a:pt x="743" y="241"/>
                  </a:lnTo>
                  <a:lnTo>
                    <a:pt x="746" y="237"/>
                  </a:lnTo>
                  <a:lnTo>
                    <a:pt x="749" y="234"/>
                  </a:lnTo>
                  <a:lnTo>
                    <a:pt x="749" y="230"/>
                  </a:lnTo>
                  <a:lnTo>
                    <a:pt x="749" y="226"/>
                  </a:lnTo>
                  <a:lnTo>
                    <a:pt x="746" y="224"/>
                  </a:lnTo>
                  <a:lnTo>
                    <a:pt x="743" y="220"/>
                  </a:lnTo>
                  <a:lnTo>
                    <a:pt x="731" y="217"/>
                  </a:lnTo>
                  <a:lnTo>
                    <a:pt x="719" y="217"/>
                  </a:lnTo>
                  <a:close/>
                  <a:moveTo>
                    <a:pt x="799" y="180"/>
                  </a:moveTo>
                  <a:lnTo>
                    <a:pt x="795" y="180"/>
                  </a:lnTo>
                  <a:lnTo>
                    <a:pt x="791" y="182"/>
                  </a:lnTo>
                  <a:lnTo>
                    <a:pt x="787" y="184"/>
                  </a:lnTo>
                  <a:lnTo>
                    <a:pt x="787" y="187"/>
                  </a:lnTo>
                  <a:lnTo>
                    <a:pt x="787" y="190"/>
                  </a:lnTo>
                  <a:lnTo>
                    <a:pt x="791" y="192"/>
                  </a:lnTo>
                  <a:lnTo>
                    <a:pt x="795" y="194"/>
                  </a:lnTo>
                  <a:lnTo>
                    <a:pt x="799" y="195"/>
                  </a:lnTo>
                  <a:lnTo>
                    <a:pt x="804" y="194"/>
                  </a:lnTo>
                  <a:lnTo>
                    <a:pt x="808" y="192"/>
                  </a:lnTo>
                  <a:lnTo>
                    <a:pt x="811" y="190"/>
                  </a:lnTo>
                  <a:lnTo>
                    <a:pt x="812" y="187"/>
                  </a:lnTo>
                  <a:lnTo>
                    <a:pt x="811" y="184"/>
                  </a:lnTo>
                  <a:lnTo>
                    <a:pt x="808" y="182"/>
                  </a:lnTo>
                  <a:lnTo>
                    <a:pt x="804" y="180"/>
                  </a:lnTo>
                  <a:lnTo>
                    <a:pt x="799" y="180"/>
                  </a:lnTo>
                  <a:close/>
                  <a:moveTo>
                    <a:pt x="1083" y="94"/>
                  </a:moveTo>
                  <a:lnTo>
                    <a:pt x="165" y="628"/>
                  </a:lnTo>
                  <a:lnTo>
                    <a:pt x="1625" y="1471"/>
                  </a:lnTo>
                  <a:lnTo>
                    <a:pt x="2544" y="937"/>
                  </a:lnTo>
                  <a:lnTo>
                    <a:pt x="1083" y="94"/>
                  </a:lnTo>
                  <a:close/>
                  <a:moveTo>
                    <a:pt x="1007" y="0"/>
                  </a:moveTo>
                  <a:lnTo>
                    <a:pt x="1027" y="2"/>
                  </a:lnTo>
                  <a:lnTo>
                    <a:pt x="1044" y="10"/>
                  </a:lnTo>
                  <a:lnTo>
                    <a:pt x="2766" y="1005"/>
                  </a:lnTo>
                  <a:lnTo>
                    <a:pt x="2780" y="1014"/>
                  </a:lnTo>
                  <a:lnTo>
                    <a:pt x="2786" y="1026"/>
                  </a:lnTo>
                  <a:lnTo>
                    <a:pt x="2786" y="1038"/>
                  </a:lnTo>
                  <a:lnTo>
                    <a:pt x="2780" y="1050"/>
                  </a:lnTo>
                  <a:lnTo>
                    <a:pt x="2766" y="1059"/>
                  </a:lnTo>
                  <a:lnTo>
                    <a:pt x="1836" y="1601"/>
                  </a:lnTo>
                  <a:lnTo>
                    <a:pt x="1819" y="1607"/>
                  </a:lnTo>
                  <a:lnTo>
                    <a:pt x="1799" y="1611"/>
                  </a:lnTo>
                  <a:lnTo>
                    <a:pt x="1779" y="1611"/>
                  </a:lnTo>
                  <a:lnTo>
                    <a:pt x="1760" y="1607"/>
                  </a:lnTo>
                  <a:lnTo>
                    <a:pt x="1741" y="1601"/>
                  </a:lnTo>
                  <a:lnTo>
                    <a:pt x="19" y="606"/>
                  </a:lnTo>
                  <a:lnTo>
                    <a:pt x="7" y="595"/>
                  </a:lnTo>
                  <a:lnTo>
                    <a:pt x="0" y="585"/>
                  </a:lnTo>
                  <a:lnTo>
                    <a:pt x="0" y="573"/>
                  </a:lnTo>
                  <a:lnTo>
                    <a:pt x="7" y="561"/>
                  </a:lnTo>
                  <a:lnTo>
                    <a:pt x="19" y="551"/>
                  </a:lnTo>
                  <a:lnTo>
                    <a:pt x="949" y="10"/>
                  </a:lnTo>
                  <a:lnTo>
                    <a:pt x="968" y="2"/>
                  </a:lnTo>
                  <a:lnTo>
                    <a:pt x="987" y="0"/>
                  </a:lnTo>
                  <a:lnTo>
                    <a:pt x="1007" y="0"/>
                  </a:lnTo>
                  <a:close/>
                </a:path>
              </a:pathLst>
            </a:custGeom>
            <a:solidFill>
              <a:srgbClr val="F0F0F0"/>
            </a:solidFill>
            <a:ln w="9525" cap="flat" cmpd="sng">
              <a:solidFill>
                <a:srgbClr val="F0F0F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00" name="Google Shape;1200;p20"/>
            <p:cNvSpPr/>
            <p:nvPr/>
          </p:nvSpPr>
          <p:spPr>
            <a:xfrm>
              <a:off x="6585340" y="3752150"/>
              <a:ext cx="596900" cy="344488"/>
            </a:xfrm>
            <a:custGeom>
              <a:avLst/>
              <a:gdLst/>
              <a:ahLst/>
              <a:cxnLst/>
              <a:rect l="l" t="t" r="r" b="b"/>
              <a:pathLst>
                <a:path w="376" h="217" extrusionOk="0">
                  <a:moveTo>
                    <a:pt x="358" y="0"/>
                  </a:moveTo>
                  <a:lnTo>
                    <a:pt x="370" y="3"/>
                  </a:lnTo>
                  <a:lnTo>
                    <a:pt x="373" y="7"/>
                  </a:lnTo>
                  <a:lnTo>
                    <a:pt x="376" y="9"/>
                  </a:lnTo>
                  <a:lnTo>
                    <a:pt x="376" y="13"/>
                  </a:lnTo>
                  <a:lnTo>
                    <a:pt x="376" y="17"/>
                  </a:lnTo>
                  <a:lnTo>
                    <a:pt x="373" y="20"/>
                  </a:lnTo>
                  <a:lnTo>
                    <a:pt x="370" y="24"/>
                  </a:lnTo>
                  <a:lnTo>
                    <a:pt x="42" y="214"/>
                  </a:lnTo>
                  <a:lnTo>
                    <a:pt x="32" y="217"/>
                  </a:lnTo>
                  <a:lnTo>
                    <a:pt x="19" y="217"/>
                  </a:lnTo>
                  <a:lnTo>
                    <a:pt x="8" y="214"/>
                  </a:lnTo>
                  <a:lnTo>
                    <a:pt x="4" y="210"/>
                  </a:lnTo>
                  <a:lnTo>
                    <a:pt x="2" y="207"/>
                  </a:lnTo>
                  <a:lnTo>
                    <a:pt x="0" y="203"/>
                  </a:lnTo>
                  <a:lnTo>
                    <a:pt x="2" y="199"/>
                  </a:lnTo>
                  <a:lnTo>
                    <a:pt x="4" y="197"/>
                  </a:lnTo>
                  <a:lnTo>
                    <a:pt x="8" y="193"/>
                  </a:lnTo>
                  <a:lnTo>
                    <a:pt x="334" y="3"/>
                  </a:lnTo>
                  <a:lnTo>
                    <a:pt x="346" y="0"/>
                  </a:lnTo>
                  <a:lnTo>
                    <a:pt x="358" y="0"/>
                  </a:lnTo>
                  <a:close/>
                </a:path>
              </a:pathLst>
            </a:custGeom>
            <a:solidFill>
              <a:srgbClr val="BFBFBF"/>
            </a:solidFill>
            <a:ln w="9525" cap="flat" cmpd="sng">
              <a:solidFill>
                <a:srgbClr val="BFBFB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01" name="Google Shape;1201;p20"/>
            <p:cNvSpPr/>
            <p:nvPr/>
          </p:nvSpPr>
          <p:spPr>
            <a:xfrm>
              <a:off x="6188465" y="4310950"/>
              <a:ext cx="30163" cy="17463"/>
            </a:xfrm>
            <a:custGeom>
              <a:avLst/>
              <a:gdLst/>
              <a:ahLst/>
              <a:cxnLst/>
              <a:rect l="l" t="t" r="r" b="b"/>
              <a:pathLst>
                <a:path w="19" h="11" extrusionOk="0">
                  <a:moveTo>
                    <a:pt x="10" y="0"/>
                  </a:moveTo>
                  <a:lnTo>
                    <a:pt x="12" y="0"/>
                  </a:lnTo>
                  <a:lnTo>
                    <a:pt x="16" y="2"/>
                  </a:lnTo>
                  <a:lnTo>
                    <a:pt x="17" y="4"/>
                  </a:lnTo>
                  <a:lnTo>
                    <a:pt x="19" y="6"/>
                  </a:lnTo>
                  <a:lnTo>
                    <a:pt x="17" y="8"/>
                  </a:lnTo>
                  <a:lnTo>
                    <a:pt x="16" y="9"/>
                  </a:lnTo>
                  <a:lnTo>
                    <a:pt x="12" y="11"/>
                  </a:lnTo>
                  <a:lnTo>
                    <a:pt x="10" y="11"/>
                  </a:lnTo>
                  <a:lnTo>
                    <a:pt x="6" y="11"/>
                  </a:lnTo>
                  <a:lnTo>
                    <a:pt x="3" y="9"/>
                  </a:lnTo>
                  <a:lnTo>
                    <a:pt x="0" y="8"/>
                  </a:lnTo>
                  <a:lnTo>
                    <a:pt x="0" y="6"/>
                  </a:lnTo>
                  <a:lnTo>
                    <a:pt x="0" y="4"/>
                  </a:lnTo>
                  <a:lnTo>
                    <a:pt x="3" y="2"/>
                  </a:lnTo>
                  <a:lnTo>
                    <a:pt x="6" y="0"/>
                  </a:lnTo>
                  <a:lnTo>
                    <a:pt x="10" y="0"/>
                  </a:lnTo>
                  <a:close/>
                </a:path>
              </a:pathLst>
            </a:custGeom>
            <a:solidFill>
              <a:srgbClr val="1F1F1F"/>
            </a:solidFill>
            <a:ln w="9525" cap="flat" cmpd="sng">
              <a:solidFill>
                <a:srgbClr val="1F1F1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02" name="Google Shape;1202;p20"/>
            <p:cNvSpPr/>
            <p:nvPr/>
          </p:nvSpPr>
          <p:spPr>
            <a:xfrm>
              <a:off x="6131315" y="4277613"/>
              <a:ext cx="142875" cy="84138"/>
            </a:xfrm>
            <a:custGeom>
              <a:avLst/>
              <a:gdLst/>
              <a:ahLst/>
              <a:cxnLst/>
              <a:rect l="l" t="t" r="r" b="b"/>
              <a:pathLst>
                <a:path w="90" h="53" extrusionOk="0">
                  <a:moveTo>
                    <a:pt x="46" y="21"/>
                  </a:moveTo>
                  <a:lnTo>
                    <a:pt x="42" y="21"/>
                  </a:lnTo>
                  <a:lnTo>
                    <a:pt x="39" y="23"/>
                  </a:lnTo>
                  <a:lnTo>
                    <a:pt x="36" y="25"/>
                  </a:lnTo>
                  <a:lnTo>
                    <a:pt x="36" y="27"/>
                  </a:lnTo>
                  <a:lnTo>
                    <a:pt x="36" y="29"/>
                  </a:lnTo>
                  <a:lnTo>
                    <a:pt x="39" y="30"/>
                  </a:lnTo>
                  <a:lnTo>
                    <a:pt x="42" y="32"/>
                  </a:lnTo>
                  <a:lnTo>
                    <a:pt x="46" y="32"/>
                  </a:lnTo>
                  <a:lnTo>
                    <a:pt x="48" y="32"/>
                  </a:lnTo>
                  <a:lnTo>
                    <a:pt x="52" y="30"/>
                  </a:lnTo>
                  <a:lnTo>
                    <a:pt x="53" y="29"/>
                  </a:lnTo>
                  <a:lnTo>
                    <a:pt x="55" y="27"/>
                  </a:lnTo>
                  <a:lnTo>
                    <a:pt x="53" y="25"/>
                  </a:lnTo>
                  <a:lnTo>
                    <a:pt x="52" y="23"/>
                  </a:lnTo>
                  <a:lnTo>
                    <a:pt x="48" y="21"/>
                  </a:lnTo>
                  <a:lnTo>
                    <a:pt x="46" y="21"/>
                  </a:lnTo>
                  <a:close/>
                  <a:moveTo>
                    <a:pt x="46" y="0"/>
                  </a:moveTo>
                  <a:lnTo>
                    <a:pt x="63" y="2"/>
                  </a:lnTo>
                  <a:lnTo>
                    <a:pt x="77" y="8"/>
                  </a:lnTo>
                  <a:lnTo>
                    <a:pt x="87" y="17"/>
                  </a:lnTo>
                  <a:lnTo>
                    <a:pt x="90" y="27"/>
                  </a:lnTo>
                  <a:lnTo>
                    <a:pt x="87" y="37"/>
                  </a:lnTo>
                  <a:lnTo>
                    <a:pt x="77" y="45"/>
                  </a:lnTo>
                  <a:lnTo>
                    <a:pt x="63" y="51"/>
                  </a:lnTo>
                  <a:lnTo>
                    <a:pt x="46" y="53"/>
                  </a:lnTo>
                  <a:lnTo>
                    <a:pt x="29" y="51"/>
                  </a:lnTo>
                  <a:lnTo>
                    <a:pt x="13" y="45"/>
                  </a:lnTo>
                  <a:lnTo>
                    <a:pt x="4" y="37"/>
                  </a:lnTo>
                  <a:lnTo>
                    <a:pt x="0" y="27"/>
                  </a:lnTo>
                  <a:lnTo>
                    <a:pt x="4" y="17"/>
                  </a:lnTo>
                  <a:lnTo>
                    <a:pt x="13" y="8"/>
                  </a:lnTo>
                  <a:lnTo>
                    <a:pt x="29" y="2"/>
                  </a:lnTo>
                  <a:lnTo>
                    <a:pt x="46" y="0"/>
                  </a:lnTo>
                  <a:close/>
                </a:path>
              </a:pathLst>
            </a:custGeom>
            <a:solidFill>
              <a:srgbClr val="878787"/>
            </a:solidFill>
            <a:ln w="9525" cap="flat" cmpd="sng">
              <a:solidFill>
                <a:srgbClr val="87878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03" name="Google Shape;1203;p20"/>
            <p:cNvSpPr/>
            <p:nvPr/>
          </p:nvSpPr>
          <p:spPr>
            <a:xfrm>
              <a:off x="9199953" y="5261863"/>
              <a:ext cx="477838" cy="276225"/>
            </a:xfrm>
            <a:custGeom>
              <a:avLst/>
              <a:gdLst/>
              <a:ahLst/>
              <a:cxnLst/>
              <a:rect l="l" t="t" r="r" b="b"/>
              <a:pathLst>
                <a:path w="301" h="174" extrusionOk="0">
                  <a:moveTo>
                    <a:pt x="236" y="10"/>
                  </a:moveTo>
                  <a:lnTo>
                    <a:pt x="219" y="13"/>
                  </a:lnTo>
                  <a:lnTo>
                    <a:pt x="203" y="18"/>
                  </a:lnTo>
                  <a:lnTo>
                    <a:pt x="33" y="117"/>
                  </a:lnTo>
                  <a:lnTo>
                    <a:pt x="22" y="125"/>
                  </a:lnTo>
                  <a:lnTo>
                    <a:pt x="20" y="136"/>
                  </a:lnTo>
                  <a:lnTo>
                    <a:pt x="22" y="146"/>
                  </a:lnTo>
                  <a:lnTo>
                    <a:pt x="33" y="155"/>
                  </a:lnTo>
                  <a:lnTo>
                    <a:pt x="49" y="161"/>
                  </a:lnTo>
                  <a:lnTo>
                    <a:pt x="66" y="163"/>
                  </a:lnTo>
                  <a:lnTo>
                    <a:pt x="83" y="161"/>
                  </a:lnTo>
                  <a:lnTo>
                    <a:pt x="98" y="155"/>
                  </a:lnTo>
                  <a:lnTo>
                    <a:pt x="269" y="56"/>
                  </a:lnTo>
                  <a:lnTo>
                    <a:pt x="279" y="47"/>
                  </a:lnTo>
                  <a:lnTo>
                    <a:pt x="282" y="38"/>
                  </a:lnTo>
                  <a:lnTo>
                    <a:pt x="279" y="27"/>
                  </a:lnTo>
                  <a:lnTo>
                    <a:pt x="269" y="18"/>
                  </a:lnTo>
                  <a:lnTo>
                    <a:pt x="253" y="13"/>
                  </a:lnTo>
                  <a:lnTo>
                    <a:pt x="236" y="10"/>
                  </a:lnTo>
                  <a:close/>
                  <a:moveTo>
                    <a:pt x="225" y="0"/>
                  </a:moveTo>
                  <a:lnTo>
                    <a:pt x="246" y="0"/>
                  </a:lnTo>
                  <a:lnTo>
                    <a:pt x="266" y="2"/>
                  </a:lnTo>
                  <a:lnTo>
                    <a:pt x="283" y="10"/>
                  </a:lnTo>
                  <a:lnTo>
                    <a:pt x="295" y="19"/>
                  </a:lnTo>
                  <a:lnTo>
                    <a:pt x="301" y="31"/>
                  </a:lnTo>
                  <a:lnTo>
                    <a:pt x="301" y="43"/>
                  </a:lnTo>
                  <a:lnTo>
                    <a:pt x="296" y="55"/>
                  </a:lnTo>
                  <a:lnTo>
                    <a:pt x="283" y="64"/>
                  </a:lnTo>
                  <a:lnTo>
                    <a:pt x="113" y="163"/>
                  </a:lnTo>
                  <a:lnTo>
                    <a:pt x="96" y="170"/>
                  </a:lnTo>
                  <a:lnTo>
                    <a:pt x="76" y="174"/>
                  </a:lnTo>
                  <a:lnTo>
                    <a:pt x="55" y="174"/>
                  </a:lnTo>
                  <a:lnTo>
                    <a:pt x="37" y="170"/>
                  </a:lnTo>
                  <a:lnTo>
                    <a:pt x="19" y="163"/>
                  </a:lnTo>
                  <a:lnTo>
                    <a:pt x="7" y="153"/>
                  </a:lnTo>
                  <a:lnTo>
                    <a:pt x="0" y="142"/>
                  </a:lnTo>
                  <a:lnTo>
                    <a:pt x="0" y="130"/>
                  </a:lnTo>
                  <a:lnTo>
                    <a:pt x="7" y="119"/>
                  </a:lnTo>
                  <a:lnTo>
                    <a:pt x="19" y="108"/>
                  </a:lnTo>
                  <a:lnTo>
                    <a:pt x="189" y="10"/>
                  </a:lnTo>
                  <a:lnTo>
                    <a:pt x="206" y="2"/>
                  </a:lnTo>
                  <a:lnTo>
                    <a:pt x="225" y="0"/>
                  </a:lnTo>
                  <a:close/>
                </a:path>
              </a:pathLst>
            </a:custGeom>
            <a:solidFill>
              <a:srgbClr val="C9C9C9"/>
            </a:solidFill>
            <a:ln w="9525" cap="flat" cmpd="sng">
              <a:solidFill>
                <a:srgbClr val="C9C9C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04" name="Google Shape;1204;p20"/>
            <p:cNvSpPr/>
            <p:nvPr/>
          </p:nvSpPr>
          <p:spPr>
            <a:xfrm>
              <a:off x="9231703" y="5277738"/>
              <a:ext cx="415925" cy="242888"/>
            </a:xfrm>
            <a:custGeom>
              <a:avLst/>
              <a:gdLst/>
              <a:ahLst/>
              <a:cxnLst/>
              <a:rect l="l" t="t" r="r" b="b"/>
              <a:pathLst>
                <a:path w="262" h="153" extrusionOk="0">
                  <a:moveTo>
                    <a:pt x="216" y="0"/>
                  </a:moveTo>
                  <a:lnTo>
                    <a:pt x="233" y="3"/>
                  </a:lnTo>
                  <a:lnTo>
                    <a:pt x="249" y="8"/>
                  </a:lnTo>
                  <a:lnTo>
                    <a:pt x="259" y="17"/>
                  </a:lnTo>
                  <a:lnTo>
                    <a:pt x="262" y="28"/>
                  </a:lnTo>
                  <a:lnTo>
                    <a:pt x="259" y="37"/>
                  </a:lnTo>
                  <a:lnTo>
                    <a:pt x="249" y="46"/>
                  </a:lnTo>
                  <a:lnTo>
                    <a:pt x="78" y="145"/>
                  </a:lnTo>
                  <a:lnTo>
                    <a:pt x="63" y="151"/>
                  </a:lnTo>
                  <a:lnTo>
                    <a:pt x="46" y="153"/>
                  </a:lnTo>
                  <a:lnTo>
                    <a:pt x="29" y="151"/>
                  </a:lnTo>
                  <a:lnTo>
                    <a:pt x="13" y="145"/>
                  </a:lnTo>
                  <a:lnTo>
                    <a:pt x="2" y="136"/>
                  </a:lnTo>
                  <a:lnTo>
                    <a:pt x="0" y="126"/>
                  </a:lnTo>
                  <a:lnTo>
                    <a:pt x="2" y="115"/>
                  </a:lnTo>
                  <a:lnTo>
                    <a:pt x="13" y="107"/>
                  </a:lnTo>
                  <a:lnTo>
                    <a:pt x="183" y="8"/>
                  </a:lnTo>
                  <a:lnTo>
                    <a:pt x="199" y="3"/>
                  </a:lnTo>
                  <a:lnTo>
                    <a:pt x="216" y="0"/>
                  </a:lnTo>
                  <a:close/>
                </a:path>
              </a:pathLst>
            </a:custGeom>
            <a:solidFill>
              <a:srgbClr val="F5F5F5"/>
            </a:solidFill>
            <a:ln w="9525" cap="flat" cmpd="sng">
              <a:solidFill>
                <a:srgbClr val="F5F5F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05" name="Google Shape;1205;p20"/>
            <p:cNvSpPr/>
            <p:nvPr/>
          </p:nvSpPr>
          <p:spPr>
            <a:xfrm>
              <a:off x="6255140" y="3556888"/>
              <a:ext cx="3776663" cy="2185988"/>
            </a:xfrm>
            <a:custGeom>
              <a:avLst/>
              <a:gdLst/>
              <a:ahLst/>
              <a:cxnLst/>
              <a:rect l="l" t="t" r="r" b="b"/>
              <a:pathLst>
                <a:path w="2379" h="1377" extrusionOk="0">
                  <a:moveTo>
                    <a:pt x="918" y="0"/>
                  </a:moveTo>
                  <a:lnTo>
                    <a:pt x="2379" y="843"/>
                  </a:lnTo>
                  <a:lnTo>
                    <a:pt x="1460" y="1377"/>
                  </a:lnTo>
                  <a:lnTo>
                    <a:pt x="0" y="534"/>
                  </a:lnTo>
                  <a:lnTo>
                    <a:pt x="918" y="0"/>
                  </a:lnTo>
                  <a:close/>
                </a:path>
              </a:pathLst>
            </a:custGeom>
            <a:solidFill>
              <a:srgbClr val="FFDE6A"/>
            </a:solidFill>
            <a:ln w="9525" cap="flat" cmpd="sng">
              <a:solidFill>
                <a:srgbClr val="4BB9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06" name="Google Shape;1206;p20"/>
            <p:cNvSpPr/>
            <p:nvPr/>
          </p:nvSpPr>
          <p:spPr>
            <a:xfrm>
              <a:off x="7442590" y="5234875"/>
              <a:ext cx="604838" cy="735013"/>
            </a:xfrm>
            <a:custGeom>
              <a:avLst/>
              <a:gdLst/>
              <a:ahLst/>
              <a:cxnLst/>
              <a:rect l="l" t="t" r="r" b="b"/>
              <a:pathLst>
                <a:path w="381" h="463" extrusionOk="0">
                  <a:moveTo>
                    <a:pt x="67" y="0"/>
                  </a:moveTo>
                  <a:lnTo>
                    <a:pt x="97" y="2"/>
                  </a:lnTo>
                  <a:lnTo>
                    <a:pt x="125" y="11"/>
                  </a:lnTo>
                  <a:lnTo>
                    <a:pt x="154" y="28"/>
                  </a:lnTo>
                  <a:lnTo>
                    <a:pt x="182" y="49"/>
                  </a:lnTo>
                  <a:lnTo>
                    <a:pt x="208" y="75"/>
                  </a:lnTo>
                  <a:lnTo>
                    <a:pt x="233" y="107"/>
                  </a:lnTo>
                  <a:lnTo>
                    <a:pt x="243" y="121"/>
                  </a:lnTo>
                  <a:lnTo>
                    <a:pt x="256" y="140"/>
                  </a:lnTo>
                  <a:lnTo>
                    <a:pt x="269" y="159"/>
                  </a:lnTo>
                  <a:lnTo>
                    <a:pt x="283" y="179"/>
                  </a:lnTo>
                  <a:lnTo>
                    <a:pt x="294" y="199"/>
                  </a:lnTo>
                  <a:lnTo>
                    <a:pt x="303" y="214"/>
                  </a:lnTo>
                  <a:lnTo>
                    <a:pt x="306" y="222"/>
                  </a:lnTo>
                  <a:lnTo>
                    <a:pt x="313" y="233"/>
                  </a:lnTo>
                  <a:lnTo>
                    <a:pt x="322" y="246"/>
                  </a:lnTo>
                  <a:lnTo>
                    <a:pt x="331" y="259"/>
                  </a:lnTo>
                  <a:lnTo>
                    <a:pt x="341" y="271"/>
                  </a:lnTo>
                  <a:lnTo>
                    <a:pt x="353" y="282"/>
                  </a:lnTo>
                  <a:lnTo>
                    <a:pt x="362" y="299"/>
                  </a:lnTo>
                  <a:lnTo>
                    <a:pt x="369" y="320"/>
                  </a:lnTo>
                  <a:lnTo>
                    <a:pt x="374" y="344"/>
                  </a:lnTo>
                  <a:lnTo>
                    <a:pt x="378" y="367"/>
                  </a:lnTo>
                  <a:lnTo>
                    <a:pt x="379" y="392"/>
                  </a:lnTo>
                  <a:lnTo>
                    <a:pt x="381" y="415"/>
                  </a:lnTo>
                  <a:lnTo>
                    <a:pt x="381" y="434"/>
                  </a:lnTo>
                  <a:lnTo>
                    <a:pt x="381" y="450"/>
                  </a:lnTo>
                  <a:lnTo>
                    <a:pt x="381" y="460"/>
                  </a:lnTo>
                  <a:lnTo>
                    <a:pt x="381" y="463"/>
                  </a:lnTo>
                  <a:lnTo>
                    <a:pt x="204" y="396"/>
                  </a:lnTo>
                  <a:lnTo>
                    <a:pt x="184" y="386"/>
                  </a:lnTo>
                  <a:lnTo>
                    <a:pt x="166" y="374"/>
                  </a:lnTo>
                  <a:lnTo>
                    <a:pt x="152" y="357"/>
                  </a:lnTo>
                  <a:lnTo>
                    <a:pt x="141" y="341"/>
                  </a:lnTo>
                  <a:lnTo>
                    <a:pt x="129" y="320"/>
                  </a:lnTo>
                  <a:lnTo>
                    <a:pt x="118" y="297"/>
                  </a:lnTo>
                  <a:lnTo>
                    <a:pt x="103" y="272"/>
                  </a:lnTo>
                  <a:lnTo>
                    <a:pt x="89" y="246"/>
                  </a:lnTo>
                  <a:lnTo>
                    <a:pt x="76" y="218"/>
                  </a:lnTo>
                  <a:lnTo>
                    <a:pt x="61" y="191"/>
                  </a:lnTo>
                  <a:lnTo>
                    <a:pt x="48" y="164"/>
                  </a:lnTo>
                  <a:lnTo>
                    <a:pt x="36" y="140"/>
                  </a:lnTo>
                  <a:lnTo>
                    <a:pt x="26" y="119"/>
                  </a:lnTo>
                  <a:lnTo>
                    <a:pt x="17" y="100"/>
                  </a:lnTo>
                  <a:lnTo>
                    <a:pt x="10" y="86"/>
                  </a:lnTo>
                  <a:lnTo>
                    <a:pt x="6" y="77"/>
                  </a:lnTo>
                  <a:lnTo>
                    <a:pt x="4" y="74"/>
                  </a:lnTo>
                  <a:lnTo>
                    <a:pt x="0" y="58"/>
                  </a:lnTo>
                  <a:lnTo>
                    <a:pt x="0" y="41"/>
                  </a:lnTo>
                  <a:lnTo>
                    <a:pt x="6" y="27"/>
                  </a:lnTo>
                  <a:lnTo>
                    <a:pt x="17" y="14"/>
                  </a:lnTo>
                  <a:lnTo>
                    <a:pt x="31" y="6"/>
                  </a:lnTo>
                  <a:lnTo>
                    <a:pt x="35" y="5"/>
                  </a:lnTo>
                  <a:lnTo>
                    <a:pt x="67" y="0"/>
                  </a:lnTo>
                  <a:close/>
                </a:path>
              </a:pathLst>
            </a:custGeom>
            <a:solidFill>
              <a:srgbClr val="E0B389"/>
            </a:solidFill>
            <a:ln w="9525" cap="flat" cmpd="sng">
              <a:solidFill>
                <a:srgbClr val="E0B38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07" name="Google Shape;1207;p20"/>
            <p:cNvSpPr/>
            <p:nvPr/>
          </p:nvSpPr>
          <p:spPr>
            <a:xfrm>
              <a:off x="6899665" y="4976113"/>
              <a:ext cx="577850" cy="881063"/>
            </a:xfrm>
            <a:custGeom>
              <a:avLst/>
              <a:gdLst/>
              <a:ahLst/>
              <a:cxnLst/>
              <a:rect l="l" t="t" r="r" b="b"/>
              <a:pathLst>
                <a:path w="364" h="555" extrusionOk="0">
                  <a:moveTo>
                    <a:pt x="93" y="0"/>
                  </a:moveTo>
                  <a:lnTo>
                    <a:pt x="121" y="3"/>
                  </a:lnTo>
                  <a:lnTo>
                    <a:pt x="148" y="12"/>
                  </a:lnTo>
                  <a:lnTo>
                    <a:pt x="174" y="26"/>
                  </a:lnTo>
                  <a:lnTo>
                    <a:pt x="198" y="46"/>
                  </a:lnTo>
                  <a:lnTo>
                    <a:pt x="219" y="70"/>
                  </a:lnTo>
                  <a:lnTo>
                    <a:pt x="237" y="96"/>
                  </a:lnTo>
                  <a:lnTo>
                    <a:pt x="253" y="125"/>
                  </a:lnTo>
                  <a:lnTo>
                    <a:pt x="327" y="257"/>
                  </a:lnTo>
                  <a:lnTo>
                    <a:pt x="364" y="555"/>
                  </a:lnTo>
                  <a:lnTo>
                    <a:pt x="338" y="543"/>
                  </a:lnTo>
                  <a:lnTo>
                    <a:pt x="313" y="533"/>
                  </a:lnTo>
                  <a:lnTo>
                    <a:pt x="289" y="524"/>
                  </a:lnTo>
                  <a:lnTo>
                    <a:pt x="270" y="515"/>
                  </a:lnTo>
                  <a:lnTo>
                    <a:pt x="254" y="508"/>
                  </a:lnTo>
                  <a:lnTo>
                    <a:pt x="241" y="503"/>
                  </a:lnTo>
                  <a:lnTo>
                    <a:pt x="233" y="499"/>
                  </a:lnTo>
                  <a:lnTo>
                    <a:pt x="230" y="498"/>
                  </a:lnTo>
                  <a:lnTo>
                    <a:pt x="210" y="487"/>
                  </a:lnTo>
                  <a:lnTo>
                    <a:pt x="191" y="473"/>
                  </a:lnTo>
                  <a:lnTo>
                    <a:pt x="177" y="454"/>
                  </a:lnTo>
                  <a:lnTo>
                    <a:pt x="166" y="435"/>
                  </a:lnTo>
                  <a:lnTo>
                    <a:pt x="153" y="411"/>
                  </a:lnTo>
                  <a:lnTo>
                    <a:pt x="140" y="384"/>
                  </a:lnTo>
                  <a:lnTo>
                    <a:pt x="126" y="355"/>
                  </a:lnTo>
                  <a:lnTo>
                    <a:pt x="110" y="324"/>
                  </a:lnTo>
                  <a:lnTo>
                    <a:pt x="96" y="292"/>
                  </a:lnTo>
                  <a:lnTo>
                    <a:pt x="80" y="259"/>
                  </a:lnTo>
                  <a:lnTo>
                    <a:pt x="66" y="229"/>
                  </a:lnTo>
                  <a:lnTo>
                    <a:pt x="51" y="199"/>
                  </a:lnTo>
                  <a:lnTo>
                    <a:pt x="39" y="172"/>
                  </a:lnTo>
                  <a:lnTo>
                    <a:pt x="28" y="148"/>
                  </a:lnTo>
                  <a:lnTo>
                    <a:pt x="18" y="127"/>
                  </a:lnTo>
                  <a:lnTo>
                    <a:pt x="12" y="111"/>
                  </a:lnTo>
                  <a:lnTo>
                    <a:pt x="7" y="102"/>
                  </a:lnTo>
                  <a:lnTo>
                    <a:pt x="5" y="98"/>
                  </a:lnTo>
                  <a:lnTo>
                    <a:pt x="0" y="81"/>
                  </a:lnTo>
                  <a:lnTo>
                    <a:pt x="0" y="64"/>
                  </a:lnTo>
                  <a:lnTo>
                    <a:pt x="4" y="47"/>
                  </a:lnTo>
                  <a:lnTo>
                    <a:pt x="13" y="33"/>
                  </a:lnTo>
                  <a:lnTo>
                    <a:pt x="26" y="21"/>
                  </a:lnTo>
                  <a:lnTo>
                    <a:pt x="42" y="12"/>
                  </a:lnTo>
                  <a:lnTo>
                    <a:pt x="63" y="5"/>
                  </a:lnTo>
                  <a:lnTo>
                    <a:pt x="93" y="0"/>
                  </a:lnTo>
                  <a:close/>
                </a:path>
              </a:pathLst>
            </a:custGeom>
            <a:solidFill>
              <a:srgbClr val="CFA57E"/>
            </a:solidFill>
            <a:ln w="9525" cap="flat" cmpd="sng">
              <a:solidFill>
                <a:srgbClr val="CFA57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08" name="Google Shape;1208;p20"/>
            <p:cNvSpPr/>
            <p:nvPr/>
          </p:nvSpPr>
          <p:spPr>
            <a:xfrm>
              <a:off x="7436240" y="5288850"/>
              <a:ext cx="149225" cy="230188"/>
            </a:xfrm>
            <a:custGeom>
              <a:avLst/>
              <a:gdLst/>
              <a:ahLst/>
              <a:cxnLst/>
              <a:rect l="l" t="t" r="r" b="b"/>
              <a:pathLst>
                <a:path w="94" h="145" extrusionOk="0">
                  <a:moveTo>
                    <a:pt x="42" y="0"/>
                  </a:moveTo>
                  <a:lnTo>
                    <a:pt x="51" y="2"/>
                  </a:lnTo>
                  <a:lnTo>
                    <a:pt x="57" y="9"/>
                  </a:lnTo>
                  <a:lnTo>
                    <a:pt x="59" y="11"/>
                  </a:lnTo>
                  <a:lnTo>
                    <a:pt x="63" y="19"/>
                  </a:lnTo>
                  <a:lnTo>
                    <a:pt x="68" y="31"/>
                  </a:lnTo>
                  <a:lnTo>
                    <a:pt x="73" y="45"/>
                  </a:lnTo>
                  <a:lnTo>
                    <a:pt x="80" y="61"/>
                  </a:lnTo>
                  <a:lnTo>
                    <a:pt x="85" y="78"/>
                  </a:lnTo>
                  <a:lnTo>
                    <a:pt x="90" y="93"/>
                  </a:lnTo>
                  <a:lnTo>
                    <a:pt x="93" y="107"/>
                  </a:lnTo>
                  <a:lnTo>
                    <a:pt x="94" y="117"/>
                  </a:lnTo>
                  <a:lnTo>
                    <a:pt x="90" y="125"/>
                  </a:lnTo>
                  <a:lnTo>
                    <a:pt x="85" y="134"/>
                  </a:lnTo>
                  <a:lnTo>
                    <a:pt x="78" y="140"/>
                  </a:lnTo>
                  <a:lnTo>
                    <a:pt x="73" y="144"/>
                  </a:lnTo>
                  <a:lnTo>
                    <a:pt x="69" y="145"/>
                  </a:lnTo>
                  <a:lnTo>
                    <a:pt x="65" y="145"/>
                  </a:lnTo>
                  <a:lnTo>
                    <a:pt x="61" y="145"/>
                  </a:lnTo>
                  <a:lnTo>
                    <a:pt x="57" y="142"/>
                  </a:lnTo>
                  <a:lnTo>
                    <a:pt x="55" y="138"/>
                  </a:lnTo>
                  <a:lnTo>
                    <a:pt x="44" y="120"/>
                  </a:lnTo>
                  <a:lnTo>
                    <a:pt x="38" y="106"/>
                  </a:lnTo>
                  <a:lnTo>
                    <a:pt x="33" y="95"/>
                  </a:lnTo>
                  <a:lnTo>
                    <a:pt x="29" y="85"/>
                  </a:lnTo>
                  <a:lnTo>
                    <a:pt x="23" y="75"/>
                  </a:lnTo>
                  <a:lnTo>
                    <a:pt x="18" y="65"/>
                  </a:lnTo>
                  <a:lnTo>
                    <a:pt x="12" y="51"/>
                  </a:lnTo>
                  <a:lnTo>
                    <a:pt x="1" y="32"/>
                  </a:lnTo>
                  <a:lnTo>
                    <a:pt x="0" y="27"/>
                  </a:lnTo>
                  <a:lnTo>
                    <a:pt x="0" y="23"/>
                  </a:lnTo>
                  <a:lnTo>
                    <a:pt x="1" y="19"/>
                  </a:lnTo>
                  <a:lnTo>
                    <a:pt x="4" y="15"/>
                  </a:lnTo>
                  <a:lnTo>
                    <a:pt x="8" y="13"/>
                  </a:lnTo>
                  <a:lnTo>
                    <a:pt x="12" y="11"/>
                  </a:lnTo>
                  <a:lnTo>
                    <a:pt x="18" y="7"/>
                  </a:lnTo>
                  <a:lnTo>
                    <a:pt x="25" y="5"/>
                  </a:lnTo>
                  <a:lnTo>
                    <a:pt x="30" y="2"/>
                  </a:lnTo>
                  <a:lnTo>
                    <a:pt x="33" y="1"/>
                  </a:lnTo>
                  <a:lnTo>
                    <a:pt x="42" y="0"/>
                  </a:lnTo>
                  <a:close/>
                </a:path>
              </a:pathLst>
            </a:custGeom>
            <a:solidFill>
              <a:srgbClr val="F2D0BA"/>
            </a:solidFill>
            <a:ln w="9525" cap="flat" cmpd="sng">
              <a:solidFill>
                <a:srgbClr val="F2D0B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09" name="Google Shape;1209;p20"/>
            <p:cNvSpPr/>
            <p:nvPr/>
          </p:nvSpPr>
          <p:spPr>
            <a:xfrm>
              <a:off x="6894903" y="5055488"/>
              <a:ext cx="153988" cy="268288"/>
            </a:xfrm>
            <a:custGeom>
              <a:avLst/>
              <a:gdLst/>
              <a:ahLst/>
              <a:cxnLst/>
              <a:rect l="l" t="t" r="r" b="b"/>
              <a:pathLst>
                <a:path w="97" h="169" extrusionOk="0">
                  <a:moveTo>
                    <a:pt x="46" y="0"/>
                  </a:moveTo>
                  <a:lnTo>
                    <a:pt x="57" y="4"/>
                  </a:lnTo>
                  <a:lnTo>
                    <a:pt x="63" y="12"/>
                  </a:lnTo>
                  <a:lnTo>
                    <a:pt x="65" y="16"/>
                  </a:lnTo>
                  <a:lnTo>
                    <a:pt x="67" y="25"/>
                  </a:lnTo>
                  <a:lnTo>
                    <a:pt x="72" y="39"/>
                  </a:lnTo>
                  <a:lnTo>
                    <a:pt x="79" y="56"/>
                  </a:lnTo>
                  <a:lnTo>
                    <a:pt x="86" y="76"/>
                  </a:lnTo>
                  <a:lnTo>
                    <a:pt x="91" y="96"/>
                  </a:lnTo>
                  <a:lnTo>
                    <a:pt x="95" y="114"/>
                  </a:lnTo>
                  <a:lnTo>
                    <a:pt x="97" y="130"/>
                  </a:lnTo>
                  <a:lnTo>
                    <a:pt x="97" y="141"/>
                  </a:lnTo>
                  <a:lnTo>
                    <a:pt x="95" y="149"/>
                  </a:lnTo>
                  <a:lnTo>
                    <a:pt x="87" y="158"/>
                  </a:lnTo>
                  <a:lnTo>
                    <a:pt x="80" y="165"/>
                  </a:lnTo>
                  <a:lnTo>
                    <a:pt x="74" y="168"/>
                  </a:lnTo>
                  <a:lnTo>
                    <a:pt x="70" y="169"/>
                  </a:lnTo>
                  <a:lnTo>
                    <a:pt x="65" y="169"/>
                  </a:lnTo>
                  <a:lnTo>
                    <a:pt x="61" y="168"/>
                  </a:lnTo>
                  <a:lnTo>
                    <a:pt x="57" y="165"/>
                  </a:lnTo>
                  <a:lnTo>
                    <a:pt x="54" y="161"/>
                  </a:lnTo>
                  <a:lnTo>
                    <a:pt x="45" y="139"/>
                  </a:lnTo>
                  <a:lnTo>
                    <a:pt x="38" y="123"/>
                  </a:lnTo>
                  <a:lnTo>
                    <a:pt x="33" y="109"/>
                  </a:lnTo>
                  <a:lnTo>
                    <a:pt x="28" y="96"/>
                  </a:lnTo>
                  <a:lnTo>
                    <a:pt x="23" y="84"/>
                  </a:lnTo>
                  <a:lnTo>
                    <a:pt x="17" y="69"/>
                  </a:lnTo>
                  <a:lnTo>
                    <a:pt x="11" y="52"/>
                  </a:lnTo>
                  <a:lnTo>
                    <a:pt x="0" y="31"/>
                  </a:lnTo>
                  <a:lnTo>
                    <a:pt x="0" y="27"/>
                  </a:lnTo>
                  <a:lnTo>
                    <a:pt x="0" y="22"/>
                  </a:lnTo>
                  <a:lnTo>
                    <a:pt x="2" y="18"/>
                  </a:lnTo>
                  <a:lnTo>
                    <a:pt x="4" y="14"/>
                  </a:lnTo>
                  <a:lnTo>
                    <a:pt x="8" y="12"/>
                  </a:lnTo>
                  <a:lnTo>
                    <a:pt x="14" y="10"/>
                  </a:lnTo>
                  <a:lnTo>
                    <a:pt x="20" y="8"/>
                  </a:lnTo>
                  <a:lnTo>
                    <a:pt x="28" y="5"/>
                  </a:lnTo>
                  <a:lnTo>
                    <a:pt x="34" y="3"/>
                  </a:lnTo>
                  <a:lnTo>
                    <a:pt x="36" y="1"/>
                  </a:lnTo>
                  <a:lnTo>
                    <a:pt x="46" y="0"/>
                  </a:lnTo>
                  <a:close/>
                </a:path>
              </a:pathLst>
            </a:custGeom>
            <a:solidFill>
              <a:srgbClr val="E6C5AF"/>
            </a:solidFill>
            <a:ln w="9525" cap="flat" cmpd="sng">
              <a:solidFill>
                <a:srgbClr val="E6C5A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10" name="Google Shape;1210;p20"/>
            <p:cNvSpPr/>
            <p:nvPr/>
          </p:nvSpPr>
          <p:spPr>
            <a:xfrm>
              <a:off x="6342453" y="4874513"/>
              <a:ext cx="234950" cy="219075"/>
            </a:xfrm>
            <a:custGeom>
              <a:avLst/>
              <a:gdLst/>
              <a:ahLst/>
              <a:cxnLst/>
              <a:rect l="l" t="t" r="r" b="b"/>
              <a:pathLst>
                <a:path w="148" h="138" extrusionOk="0">
                  <a:moveTo>
                    <a:pt x="40" y="0"/>
                  </a:moveTo>
                  <a:lnTo>
                    <a:pt x="49" y="4"/>
                  </a:lnTo>
                  <a:lnTo>
                    <a:pt x="51" y="5"/>
                  </a:lnTo>
                  <a:lnTo>
                    <a:pt x="58" y="11"/>
                  </a:lnTo>
                  <a:lnTo>
                    <a:pt x="68" y="18"/>
                  </a:lnTo>
                  <a:lnTo>
                    <a:pt x="80" y="29"/>
                  </a:lnTo>
                  <a:lnTo>
                    <a:pt x="93" y="39"/>
                  </a:lnTo>
                  <a:lnTo>
                    <a:pt x="108" y="52"/>
                  </a:lnTo>
                  <a:lnTo>
                    <a:pt x="121" y="64"/>
                  </a:lnTo>
                  <a:lnTo>
                    <a:pt x="132" y="76"/>
                  </a:lnTo>
                  <a:lnTo>
                    <a:pt x="140" y="86"/>
                  </a:lnTo>
                  <a:lnTo>
                    <a:pt x="147" y="96"/>
                  </a:lnTo>
                  <a:lnTo>
                    <a:pt x="148" y="105"/>
                  </a:lnTo>
                  <a:lnTo>
                    <a:pt x="147" y="115"/>
                  </a:lnTo>
                  <a:lnTo>
                    <a:pt x="143" y="124"/>
                  </a:lnTo>
                  <a:lnTo>
                    <a:pt x="140" y="131"/>
                  </a:lnTo>
                  <a:lnTo>
                    <a:pt x="138" y="134"/>
                  </a:lnTo>
                  <a:lnTo>
                    <a:pt x="134" y="136"/>
                  </a:lnTo>
                  <a:lnTo>
                    <a:pt x="129" y="138"/>
                  </a:lnTo>
                  <a:lnTo>
                    <a:pt x="125" y="136"/>
                  </a:lnTo>
                  <a:lnTo>
                    <a:pt x="119" y="135"/>
                  </a:lnTo>
                  <a:lnTo>
                    <a:pt x="101" y="122"/>
                  </a:lnTo>
                  <a:lnTo>
                    <a:pt x="87" y="110"/>
                  </a:lnTo>
                  <a:lnTo>
                    <a:pt x="74" y="102"/>
                  </a:lnTo>
                  <a:lnTo>
                    <a:pt x="63" y="93"/>
                  </a:lnTo>
                  <a:lnTo>
                    <a:pt x="53" y="85"/>
                  </a:lnTo>
                  <a:lnTo>
                    <a:pt x="41" y="76"/>
                  </a:lnTo>
                  <a:lnTo>
                    <a:pt x="25" y="66"/>
                  </a:lnTo>
                  <a:lnTo>
                    <a:pt x="7" y="52"/>
                  </a:lnTo>
                  <a:lnTo>
                    <a:pt x="3" y="50"/>
                  </a:lnTo>
                  <a:lnTo>
                    <a:pt x="2" y="46"/>
                  </a:lnTo>
                  <a:lnTo>
                    <a:pt x="0" y="41"/>
                  </a:lnTo>
                  <a:lnTo>
                    <a:pt x="0" y="37"/>
                  </a:lnTo>
                  <a:lnTo>
                    <a:pt x="3" y="31"/>
                  </a:lnTo>
                  <a:lnTo>
                    <a:pt x="5" y="28"/>
                  </a:lnTo>
                  <a:lnTo>
                    <a:pt x="11" y="22"/>
                  </a:lnTo>
                  <a:lnTo>
                    <a:pt x="16" y="16"/>
                  </a:lnTo>
                  <a:lnTo>
                    <a:pt x="20" y="11"/>
                  </a:lnTo>
                  <a:lnTo>
                    <a:pt x="21" y="9"/>
                  </a:lnTo>
                  <a:lnTo>
                    <a:pt x="29" y="1"/>
                  </a:lnTo>
                  <a:lnTo>
                    <a:pt x="40" y="0"/>
                  </a:lnTo>
                  <a:close/>
                </a:path>
              </a:pathLst>
            </a:custGeom>
            <a:solidFill>
              <a:srgbClr val="E0C0AB"/>
            </a:solidFill>
            <a:ln w="9525" cap="flat" cmpd="sng">
              <a:solidFill>
                <a:srgbClr val="E0C0A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11" name="Google Shape;1211;p20"/>
            <p:cNvSpPr/>
            <p:nvPr/>
          </p:nvSpPr>
          <p:spPr>
            <a:xfrm>
              <a:off x="10420740" y="5499988"/>
              <a:ext cx="276225" cy="566738"/>
            </a:xfrm>
            <a:custGeom>
              <a:avLst/>
              <a:gdLst/>
              <a:ahLst/>
              <a:cxnLst/>
              <a:rect l="l" t="t" r="r" b="b"/>
              <a:pathLst>
                <a:path w="174" h="357" extrusionOk="0">
                  <a:moveTo>
                    <a:pt x="174" y="0"/>
                  </a:moveTo>
                  <a:lnTo>
                    <a:pt x="174" y="0"/>
                  </a:lnTo>
                  <a:lnTo>
                    <a:pt x="174" y="4"/>
                  </a:lnTo>
                  <a:lnTo>
                    <a:pt x="174" y="9"/>
                  </a:lnTo>
                  <a:lnTo>
                    <a:pt x="174" y="17"/>
                  </a:lnTo>
                  <a:lnTo>
                    <a:pt x="174" y="26"/>
                  </a:lnTo>
                  <a:lnTo>
                    <a:pt x="172" y="38"/>
                  </a:lnTo>
                  <a:lnTo>
                    <a:pt x="172" y="50"/>
                  </a:lnTo>
                  <a:lnTo>
                    <a:pt x="171" y="56"/>
                  </a:lnTo>
                  <a:lnTo>
                    <a:pt x="171" y="64"/>
                  </a:lnTo>
                  <a:lnTo>
                    <a:pt x="169" y="79"/>
                  </a:lnTo>
                  <a:lnTo>
                    <a:pt x="166" y="94"/>
                  </a:lnTo>
                  <a:lnTo>
                    <a:pt x="158" y="128"/>
                  </a:lnTo>
                  <a:lnTo>
                    <a:pt x="153" y="147"/>
                  </a:lnTo>
                  <a:lnTo>
                    <a:pt x="146" y="165"/>
                  </a:lnTo>
                  <a:lnTo>
                    <a:pt x="132" y="200"/>
                  </a:lnTo>
                  <a:lnTo>
                    <a:pt x="127" y="210"/>
                  </a:lnTo>
                  <a:lnTo>
                    <a:pt x="123" y="217"/>
                  </a:lnTo>
                  <a:lnTo>
                    <a:pt x="119" y="227"/>
                  </a:lnTo>
                  <a:lnTo>
                    <a:pt x="114" y="234"/>
                  </a:lnTo>
                  <a:lnTo>
                    <a:pt x="108" y="244"/>
                  </a:lnTo>
                  <a:lnTo>
                    <a:pt x="103" y="251"/>
                  </a:lnTo>
                  <a:lnTo>
                    <a:pt x="93" y="266"/>
                  </a:lnTo>
                  <a:lnTo>
                    <a:pt x="87" y="274"/>
                  </a:lnTo>
                  <a:lnTo>
                    <a:pt x="82" y="280"/>
                  </a:lnTo>
                  <a:lnTo>
                    <a:pt x="77" y="288"/>
                  </a:lnTo>
                  <a:lnTo>
                    <a:pt x="72" y="295"/>
                  </a:lnTo>
                  <a:lnTo>
                    <a:pt x="49" y="317"/>
                  </a:lnTo>
                  <a:lnTo>
                    <a:pt x="40" y="326"/>
                  </a:lnTo>
                  <a:lnTo>
                    <a:pt x="30" y="335"/>
                  </a:lnTo>
                  <a:lnTo>
                    <a:pt x="25" y="339"/>
                  </a:lnTo>
                  <a:lnTo>
                    <a:pt x="19" y="343"/>
                  </a:lnTo>
                  <a:lnTo>
                    <a:pt x="14" y="347"/>
                  </a:lnTo>
                  <a:lnTo>
                    <a:pt x="9" y="351"/>
                  </a:lnTo>
                  <a:lnTo>
                    <a:pt x="5" y="354"/>
                  </a:lnTo>
                  <a:lnTo>
                    <a:pt x="2" y="355"/>
                  </a:lnTo>
                  <a:lnTo>
                    <a:pt x="0" y="356"/>
                  </a:lnTo>
                  <a:lnTo>
                    <a:pt x="0" y="357"/>
                  </a:lnTo>
                  <a:lnTo>
                    <a:pt x="0" y="356"/>
                  </a:lnTo>
                  <a:lnTo>
                    <a:pt x="1" y="355"/>
                  </a:lnTo>
                  <a:lnTo>
                    <a:pt x="4" y="352"/>
                  </a:lnTo>
                  <a:lnTo>
                    <a:pt x="8" y="348"/>
                  </a:lnTo>
                  <a:lnTo>
                    <a:pt x="11" y="344"/>
                  </a:lnTo>
                  <a:lnTo>
                    <a:pt x="18" y="338"/>
                  </a:lnTo>
                  <a:lnTo>
                    <a:pt x="26" y="330"/>
                  </a:lnTo>
                  <a:lnTo>
                    <a:pt x="34" y="321"/>
                  </a:lnTo>
                  <a:lnTo>
                    <a:pt x="43" y="310"/>
                  </a:lnTo>
                  <a:lnTo>
                    <a:pt x="63" y="287"/>
                  </a:lnTo>
                  <a:lnTo>
                    <a:pt x="66" y="280"/>
                  </a:lnTo>
                  <a:lnTo>
                    <a:pt x="72" y="272"/>
                  </a:lnTo>
                  <a:lnTo>
                    <a:pt x="77" y="266"/>
                  </a:lnTo>
                  <a:lnTo>
                    <a:pt x="81" y="258"/>
                  </a:lnTo>
                  <a:lnTo>
                    <a:pt x="91" y="244"/>
                  </a:lnTo>
                  <a:lnTo>
                    <a:pt x="95" y="236"/>
                  </a:lnTo>
                  <a:lnTo>
                    <a:pt x="100" y="227"/>
                  </a:lnTo>
                  <a:lnTo>
                    <a:pt x="104" y="219"/>
                  </a:lnTo>
                  <a:lnTo>
                    <a:pt x="108" y="211"/>
                  </a:lnTo>
                  <a:lnTo>
                    <a:pt x="112" y="202"/>
                  </a:lnTo>
                  <a:lnTo>
                    <a:pt x="117" y="194"/>
                  </a:lnTo>
                  <a:lnTo>
                    <a:pt x="132" y="158"/>
                  </a:lnTo>
                  <a:lnTo>
                    <a:pt x="145" y="124"/>
                  </a:lnTo>
                  <a:lnTo>
                    <a:pt x="150" y="109"/>
                  </a:lnTo>
                  <a:lnTo>
                    <a:pt x="154" y="92"/>
                  </a:lnTo>
                  <a:lnTo>
                    <a:pt x="158" y="77"/>
                  </a:lnTo>
                  <a:lnTo>
                    <a:pt x="162" y="63"/>
                  </a:lnTo>
                  <a:lnTo>
                    <a:pt x="167" y="37"/>
                  </a:lnTo>
                  <a:lnTo>
                    <a:pt x="169" y="26"/>
                  </a:lnTo>
                  <a:lnTo>
                    <a:pt x="171" y="17"/>
                  </a:lnTo>
                  <a:lnTo>
                    <a:pt x="171" y="11"/>
                  </a:lnTo>
                  <a:lnTo>
                    <a:pt x="172" y="7"/>
                  </a:lnTo>
                  <a:lnTo>
                    <a:pt x="172" y="3"/>
                  </a:lnTo>
                  <a:lnTo>
                    <a:pt x="174" y="0"/>
                  </a:lnTo>
                  <a:lnTo>
                    <a:pt x="174" y="0"/>
                  </a:lnTo>
                  <a:close/>
                </a:path>
              </a:pathLst>
            </a:custGeom>
            <a:solidFill>
              <a:srgbClr val="C79F7A"/>
            </a:solidFill>
            <a:ln w="9525" cap="flat" cmpd="sng">
              <a:solidFill>
                <a:srgbClr val="C79F7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12" name="Google Shape;1212;p20"/>
            <p:cNvSpPr/>
            <p:nvPr/>
          </p:nvSpPr>
          <p:spPr>
            <a:xfrm>
              <a:off x="10408273" y="4904675"/>
              <a:ext cx="147638" cy="144463"/>
            </a:xfrm>
            <a:custGeom>
              <a:avLst/>
              <a:gdLst/>
              <a:ahLst/>
              <a:cxnLst/>
              <a:rect l="l" t="t" r="r" b="b"/>
              <a:pathLst>
                <a:path w="93" h="91" extrusionOk="0">
                  <a:moveTo>
                    <a:pt x="47" y="0"/>
                  </a:moveTo>
                  <a:lnTo>
                    <a:pt x="64" y="2"/>
                  </a:lnTo>
                  <a:lnTo>
                    <a:pt x="80" y="13"/>
                  </a:lnTo>
                  <a:lnTo>
                    <a:pt x="89" y="27"/>
                  </a:lnTo>
                  <a:lnTo>
                    <a:pt x="93" y="46"/>
                  </a:lnTo>
                  <a:lnTo>
                    <a:pt x="89" y="64"/>
                  </a:lnTo>
                  <a:lnTo>
                    <a:pt x="80" y="78"/>
                  </a:lnTo>
                  <a:lnTo>
                    <a:pt x="64" y="89"/>
                  </a:lnTo>
                  <a:lnTo>
                    <a:pt x="47" y="91"/>
                  </a:lnTo>
                  <a:lnTo>
                    <a:pt x="29" y="89"/>
                  </a:lnTo>
                  <a:lnTo>
                    <a:pt x="13" y="78"/>
                  </a:lnTo>
                  <a:lnTo>
                    <a:pt x="4" y="64"/>
                  </a:lnTo>
                  <a:lnTo>
                    <a:pt x="0" y="46"/>
                  </a:lnTo>
                  <a:lnTo>
                    <a:pt x="4" y="27"/>
                  </a:lnTo>
                  <a:lnTo>
                    <a:pt x="13" y="13"/>
                  </a:lnTo>
                  <a:lnTo>
                    <a:pt x="29" y="2"/>
                  </a:lnTo>
                  <a:lnTo>
                    <a:pt x="47" y="0"/>
                  </a:lnTo>
                  <a:close/>
                </a:path>
              </a:pathLst>
            </a:custGeom>
            <a:solidFill>
              <a:srgbClr val="B3B3B3"/>
            </a:solidFill>
            <a:ln w="9525" cap="flat" cmpd="sng">
              <a:solidFill>
                <a:srgbClr val="B3B3B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13" name="Google Shape;1213;p20"/>
            <p:cNvSpPr/>
            <p:nvPr/>
          </p:nvSpPr>
          <p:spPr>
            <a:xfrm>
              <a:off x="10608065" y="4797226"/>
              <a:ext cx="876300" cy="1724025"/>
            </a:xfrm>
            <a:custGeom>
              <a:avLst/>
              <a:gdLst/>
              <a:ahLst/>
              <a:cxnLst/>
              <a:rect l="l" t="t" r="r" b="b"/>
              <a:pathLst>
                <a:path w="552" h="1086" extrusionOk="0">
                  <a:moveTo>
                    <a:pt x="259" y="0"/>
                  </a:moveTo>
                  <a:lnTo>
                    <a:pt x="552" y="62"/>
                  </a:lnTo>
                  <a:lnTo>
                    <a:pt x="552" y="1086"/>
                  </a:lnTo>
                  <a:lnTo>
                    <a:pt x="1" y="966"/>
                  </a:lnTo>
                  <a:lnTo>
                    <a:pt x="0" y="902"/>
                  </a:lnTo>
                  <a:lnTo>
                    <a:pt x="2" y="832"/>
                  </a:lnTo>
                  <a:lnTo>
                    <a:pt x="9" y="761"/>
                  </a:lnTo>
                  <a:lnTo>
                    <a:pt x="18" y="687"/>
                  </a:lnTo>
                  <a:lnTo>
                    <a:pt x="32" y="612"/>
                  </a:lnTo>
                  <a:lnTo>
                    <a:pt x="48" y="536"/>
                  </a:lnTo>
                  <a:lnTo>
                    <a:pt x="68" y="460"/>
                  </a:lnTo>
                  <a:lnTo>
                    <a:pt x="90" y="386"/>
                  </a:lnTo>
                  <a:lnTo>
                    <a:pt x="113" y="312"/>
                  </a:lnTo>
                  <a:lnTo>
                    <a:pt x="140" y="240"/>
                  </a:lnTo>
                  <a:lnTo>
                    <a:pt x="167" y="174"/>
                  </a:lnTo>
                  <a:lnTo>
                    <a:pt x="183" y="163"/>
                  </a:lnTo>
                  <a:lnTo>
                    <a:pt x="193" y="149"/>
                  </a:lnTo>
                  <a:lnTo>
                    <a:pt x="197" y="131"/>
                  </a:lnTo>
                  <a:lnTo>
                    <a:pt x="196" y="123"/>
                  </a:lnTo>
                  <a:lnTo>
                    <a:pt x="195" y="116"/>
                  </a:lnTo>
                  <a:lnTo>
                    <a:pt x="226" y="55"/>
                  </a:lnTo>
                  <a:lnTo>
                    <a:pt x="259" y="0"/>
                  </a:lnTo>
                  <a:close/>
                </a:path>
              </a:pathLst>
            </a:custGeom>
            <a:solidFill>
              <a:srgbClr val="E6E6E6"/>
            </a:solidFill>
            <a:ln w="9525" cap="flat" cmpd="sng">
              <a:solidFill>
                <a:srgbClr val="E6E6E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14" name="Google Shape;1214;p20"/>
            <p:cNvSpPr/>
            <p:nvPr/>
          </p:nvSpPr>
          <p:spPr>
            <a:xfrm>
              <a:off x="11095428" y="5069775"/>
              <a:ext cx="47625" cy="92075"/>
            </a:xfrm>
            <a:custGeom>
              <a:avLst/>
              <a:gdLst/>
              <a:ahLst/>
              <a:cxnLst/>
              <a:rect l="l" t="t" r="r" b="b"/>
              <a:pathLst>
                <a:path w="30" h="58" extrusionOk="0">
                  <a:moveTo>
                    <a:pt x="28" y="0"/>
                  </a:moveTo>
                  <a:lnTo>
                    <a:pt x="29" y="7"/>
                  </a:lnTo>
                  <a:lnTo>
                    <a:pt x="30" y="15"/>
                  </a:lnTo>
                  <a:lnTo>
                    <a:pt x="26" y="33"/>
                  </a:lnTo>
                  <a:lnTo>
                    <a:pt x="16" y="47"/>
                  </a:lnTo>
                  <a:lnTo>
                    <a:pt x="0" y="58"/>
                  </a:lnTo>
                  <a:lnTo>
                    <a:pt x="28" y="0"/>
                  </a:lnTo>
                  <a:close/>
                </a:path>
              </a:pathLst>
            </a:custGeom>
            <a:solidFill>
              <a:srgbClr val="A1A1A1"/>
            </a:solidFill>
            <a:ln w="9525" cap="flat" cmpd="sng">
              <a:solidFill>
                <a:srgbClr val="A1A1A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15" name="Google Shape;1215;p20"/>
            <p:cNvSpPr/>
            <p:nvPr/>
          </p:nvSpPr>
          <p:spPr>
            <a:xfrm>
              <a:off x="10669978" y="4698801"/>
              <a:ext cx="814388" cy="2035175"/>
            </a:xfrm>
            <a:custGeom>
              <a:avLst/>
              <a:gdLst/>
              <a:ahLst/>
              <a:cxnLst/>
              <a:rect l="l" t="t" r="r" b="b"/>
              <a:pathLst>
                <a:path w="513" h="1282" extrusionOk="0">
                  <a:moveTo>
                    <a:pt x="302" y="0"/>
                  </a:moveTo>
                  <a:lnTo>
                    <a:pt x="513" y="45"/>
                  </a:lnTo>
                  <a:lnTo>
                    <a:pt x="513" y="1282"/>
                  </a:lnTo>
                  <a:lnTo>
                    <a:pt x="27" y="1176"/>
                  </a:lnTo>
                  <a:lnTo>
                    <a:pt x="16" y="1131"/>
                  </a:lnTo>
                  <a:lnTo>
                    <a:pt x="6" y="1081"/>
                  </a:lnTo>
                  <a:lnTo>
                    <a:pt x="1" y="1028"/>
                  </a:lnTo>
                  <a:lnTo>
                    <a:pt x="0" y="969"/>
                  </a:lnTo>
                  <a:lnTo>
                    <a:pt x="1" y="909"/>
                  </a:lnTo>
                  <a:lnTo>
                    <a:pt x="6" y="844"/>
                  </a:lnTo>
                  <a:lnTo>
                    <a:pt x="14" y="778"/>
                  </a:lnTo>
                  <a:lnTo>
                    <a:pt x="25" y="711"/>
                  </a:lnTo>
                  <a:lnTo>
                    <a:pt x="38" y="643"/>
                  </a:lnTo>
                  <a:lnTo>
                    <a:pt x="54" y="575"/>
                  </a:lnTo>
                  <a:lnTo>
                    <a:pt x="72" y="507"/>
                  </a:lnTo>
                  <a:lnTo>
                    <a:pt x="91" y="439"/>
                  </a:lnTo>
                  <a:lnTo>
                    <a:pt x="114" y="373"/>
                  </a:lnTo>
                  <a:lnTo>
                    <a:pt x="137" y="309"/>
                  </a:lnTo>
                  <a:lnTo>
                    <a:pt x="162" y="247"/>
                  </a:lnTo>
                  <a:lnTo>
                    <a:pt x="188" y="190"/>
                  </a:lnTo>
                  <a:lnTo>
                    <a:pt x="216" y="135"/>
                  </a:lnTo>
                  <a:lnTo>
                    <a:pt x="245" y="85"/>
                  </a:lnTo>
                  <a:lnTo>
                    <a:pt x="273" y="41"/>
                  </a:lnTo>
                  <a:lnTo>
                    <a:pt x="302" y="0"/>
                  </a:lnTo>
                  <a:close/>
                </a:path>
              </a:pathLst>
            </a:custGeom>
            <a:solidFill>
              <a:srgbClr val="2A241F"/>
            </a:solidFill>
            <a:ln w="9525" cap="flat" cmpd="sng">
              <a:solidFill>
                <a:srgbClr val="4F4F4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16" name="Google Shape;1216;p20"/>
            <p:cNvSpPr/>
            <p:nvPr/>
          </p:nvSpPr>
          <p:spPr>
            <a:xfrm>
              <a:off x="6688528" y="4147438"/>
              <a:ext cx="9525" cy="6350"/>
            </a:xfrm>
            <a:custGeom>
              <a:avLst/>
              <a:gdLst/>
              <a:ahLst/>
              <a:cxnLst/>
              <a:rect l="l" t="t" r="r" b="b"/>
              <a:pathLst>
                <a:path w="6" h="4" extrusionOk="0">
                  <a:moveTo>
                    <a:pt x="6" y="0"/>
                  </a:moveTo>
                  <a:lnTo>
                    <a:pt x="6" y="0"/>
                  </a:lnTo>
                  <a:lnTo>
                    <a:pt x="0" y="4"/>
                  </a:lnTo>
                  <a:lnTo>
                    <a:pt x="0" y="4"/>
                  </a:lnTo>
                  <a:lnTo>
                    <a:pt x="6" y="0"/>
                  </a:lnTo>
                  <a:close/>
                </a:path>
              </a:pathLst>
            </a:custGeom>
            <a:solidFill>
              <a:srgbClr val="989090"/>
            </a:solidFill>
            <a:ln w="9525" cap="flat" cmpd="sng">
              <a:solidFill>
                <a:srgbClr val="98909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17" name="Google Shape;1217;p20"/>
            <p:cNvSpPr/>
            <p:nvPr/>
          </p:nvSpPr>
          <p:spPr>
            <a:xfrm>
              <a:off x="6685353" y="4139500"/>
              <a:ext cx="12700" cy="14288"/>
            </a:xfrm>
            <a:custGeom>
              <a:avLst/>
              <a:gdLst/>
              <a:ahLst/>
              <a:cxnLst/>
              <a:rect l="l" t="t" r="r" b="b"/>
              <a:pathLst>
                <a:path w="8" h="9" extrusionOk="0">
                  <a:moveTo>
                    <a:pt x="0" y="0"/>
                  </a:moveTo>
                  <a:lnTo>
                    <a:pt x="8" y="5"/>
                  </a:lnTo>
                  <a:lnTo>
                    <a:pt x="2" y="9"/>
                  </a:lnTo>
                  <a:lnTo>
                    <a:pt x="0" y="0"/>
                  </a:lnTo>
                  <a:close/>
                </a:path>
              </a:pathLst>
            </a:custGeom>
            <a:solidFill>
              <a:srgbClr val="D8D8D8"/>
            </a:solidFill>
            <a:ln w="9525" cap="flat" cmpd="sng">
              <a:solidFill>
                <a:srgbClr val="D8D8D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18" name="Google Shape;1218;p20"/>
            <p:cNvSpPr/>
            <p:nvPr/>
          </p:nvSpPr>
          <p:spPr>
            <a:xfrm>
              <a:off x="6664715" y="4118863"/>
              <a:ext cx="835025" cy="439738"/>
            </a:xfrm>
            <a:custGeom>
              <a:avLst/>
              <a:gdLst/>
              <a:ahLst/>
              <a:cxnLst/>
              <a:rect l="l" t="t" r="r" b="b"/>
              <a:pathLst>
                <a:path w="526" h="277" extrusionOk="0">
                  <a:moveTo>
                    <a:pt x="134" y="257"/>
                  </a:moveTo>
                  <a:lnTo>
                    <a:pt x="152" y="263"/>
                  </a:lnTo>
                  <a:lnTo>
                    <a:pt x="170" y="269"/>
                  </a:lnTo>
                  <a:lnTo>
                    <a:pt x="152" y="263"/>
                  </a:lnTo>
                  <a:lnTo>
                    <a:pt x="134" y="257"/>
                  </a:lnTo>
                  <a:close/>
                  <a:moveTo>
                    <a:pt x="98" y="252"/>
                  </a:moveTo>
                  <a:lnTo>
                    <a:pt x="115" y="254"/>
                  </a:lnTo>
                  <a:lnTo>
                    <a:pt x="131" y="256"/>
                  </a:lnTo>
                  <a:lnTo>
                    <a:pt x="115" y="254"/>
                  </a:lnTo>
                  <a:lnTo>
                    <a:pt x="98" y="252"/>
                  </a:lnTo>
                  <a:lnTo>
                    <a:pt x="97" y="252"/>
                  </a:lnTo>
                  <a:lnTo>
                    <a:pt x="97" y="252"/>
                  </a:lnTo>
                  <a:lnTo>
                    <a:pt x="98" y="252"/>
                  </a:lnTo>
                  <a:close/>
                  <a:moveTo>
                    <a:pt x="9" y="208"/>
                  </a:moveTo>
                  <a:lnTo>
                    <a:pt x="12" y="209"/>
                  </a:lnTo>
                  <a:lnTo>
                    <a:pt x="12" y="209"/>
                  </a:lnTo>
                  <a:lnTo>
                    <a:pt x="9" y="208"/>
                  </a:lnTo>
                  <a:lnTo>
                    <a:pt x="9" y="208"/>
                  </a:lnTo>
                  <a:close/>
                  <a:moveTo>
                    <a:pt x="24" y="132"/>
                  </a:moveTo>
                  <a:lnTo>
                    <a:pt x="42" y="154"/>
                  </a:lnTo>
                  <a:lnTo>
                    <a:pt x="33" y="175"/>
                  </a:lnTo>
                  <a:lnTo>
                    <a:pt x="22" y="193"/>
                  </a:lnTo>
                  <a:lnTo>
                    <a:pt x="9" y="208"/>
                  </a:lnTo>
                  <a:lnTo>
                    <a:pt x="0" y="200"/>
                  </a:lnTo>
                  <a:lnTo>
                    <a:pt x="11" y="182"/>
                  </a:lnTo>
                  <a:lnTo>
                    <a:pt x="20" y="158"/>
                  </a:lnTo>
                  <a:lnTo>
                    <a:pt x="24" y="132"/>
                  </a:lnTo>
                  <a:close/>
                  <a:moveTo>
                    <a:pt x="479" y="130"/>
                  </a:moveTo>
                  <a:lnTo>
                    <a:pt x="479" y="153"/>
                  </a:lnTo>
                  <a:lnTo>
                    <a:pt x="479" y="175"/>
                  </a:lnTo>
                  <a:lnTo>
                    <a:pt x="469" y="182"/>
                  </a:lnTo>
                  <a:lnTo>
                    <a:pt x="469" y="212"/>
                  </a:lnTo>
                  <a:lnTo>
                    <a:pt x="389" y="257"/>
                  </a:lnTo>
                  <a:lnTo>
                    <a:pt x="344" y="268"/>
                  </a:lnTo>
                  <a:lnTo>
                    <a:pt x="299" y="274"/>
                  </a:lnTo>
                  <a:lnTo>
                    <a:pt x="253" y="277"/>
                  </a:lnTo>
                  <a:lnTo>
                    <a:pt x="194" y="273"/>
                  </a:lnTo>
                  <a:lnTo>
                    <a:pt x="186" y="268"/>
                  </a:lnTo>
                  <a:lnTo>
                    <a:pt x="179" y="264"/>
                  </a:lnTo>
                  <a:lnTo>
                    <a:pt x="173" y="261"/>
                  </a:lnTo>
                  <a:lnTo>
                    <a:pt x="151" y="252"/>
                  </a:lnTo>
                  <a:lnTo>
                    <a:pt x="126" y="246"/>
                  </a:lnTo>
                  <a:lnTo>
                    <a:pt x="101" y="244"/>
                  </a:lnTo>
                  <a:lnTo>
                    <a:pt x="90" y="244"/>
                  </a:lnTo>
                  <a:lnTo>
                    <a:pt x="76" y="244"/>
                  </a:lnTo>
                  <a:lnTo>
                    <a:pt x="35" y="225"/>
                  </a:lnTo>
                  <a:lnTo>
                    <a:pt x="17" y="213"/>
                  </a:lnTo>
                  <a:lnTo>
                    <a:pt x="12" y="209"/>
                  </a:lnTo>
                  <a:lnTo>
                    <a:pt x="46" y="189"/>
                  </a:lnTo>
                  <a:lnTo>
                    <a:pt x="55" y="183"/>
                  </a:lnTo>
                  <a:lnTo>
                    <a:pt x="64" y="175"/>
                  </a:lnTo>
                  <a:lnTo>
                    <a:pt x="73" y="180"/>
                  </a:lnTo>
                  <a:lnTo>
                    <a:pt x="83" y="185"/>
                  </a:lnTo>
                  <a:lnTo>
                    <a:pt x="111" y="200"/>
                  </a:lnTo>
                  <a:lnTo>
                    <a:pt x="144" y="212"/>
                  </a:lnTo>
                  <a:lnTo>
                    <a:pt x="179" y="219"/>
                  </a:lnTo>
                  <a:lnTo>
                    <a:pt x="215" y="225"/>
                  </a:lnTo>
                  <a:lnTo>
                    <a:pt x="251" y="226"/>
                  </a:lnTo>
                  <a:lnTo>
                    <a:pt x="289" y="225"/>
                  </a:lnTo>
                  <a:lnTo>
                    <a:pt x="325" y="219"/>
                  </a:lnTo>
                  <a:lnTo>
                    <a:pt x="359" y="212"/>
                  </a:lnTo>
                  <a:lnTo>
                    <a:pt x="392" y="200"/>
                  </a:lnTo>
                  <a:lnTo>
                    <a:pt x="422" y="185"/>
                  </a:lnTo>
                  <a:lnTo>
                    <a:pt x="447" y="168"/>
                  </a:lnTo>
                  <a:lnTo>
                    <a:pt x="466" y="150"/>
                  </a:lnTo>
                  <a:lnTo>
                    <a:pt x="479" y="130"/>
                  </a:lnTo>
                  <a:close/>
                  <a:moveTo>
                    <a:pt x="26" y="112"/>
                  </a:moveTo>
                  <a:lnTo>
                    <a:pt x="34" y="125"/>
                  </a:lnTo>
                  <a:lnTo>
                    <a:pt x="46" y="137"/>
                  </a:lnTo>
                  <a:lnTo>
                    <a:pt x="34" y="125"/>
                  </a:lnTo>
                  <a:lnTo>
                    <a:pt x="26" y="112"/>
                  </a:lnTo>
                  <a:close/>
                  <a:moveTo>
                    <a:pt x="21" y="18"/>
                  </a:moveTo>
                  <a:lnTo>
                    <a:pt x="25" y="19"/>
                  </a:lnTo>
                  <a:lnTo>
                    <a:pt x="21" y="26"/>
                  </a:lnTo>
                  <a:lnTo>
                    <a:pt x="18" y="32"/>
                  </a:lnTo>
                  <a:lnTo>
                    <a:pt x="15" y="22"/>
                  </a:lnTo>
                  <a:lnTo>
                    <a:pt x="21" y="18"/>
                  </a:lnTo>
                  <a:close/>
                  <a:moveTo>
                    <a:pt x="507" y="0"/>
                  </a:moveTo>
                  <a:lnTo>
                    <a:pt x="517" y="10"/>
                  </a:lnTo>
                  <a:lnTo>
                    <a:pt x="526" y="20"/>
                  </a:lnTo>
                  <a:lnTo>
                    <a:pt x="513" y="27"/>
                  </a:lnTo>
                  <a:lnTo>
                    <a:pt x="507" y="31"/>
                  </a:lnTo>
                  <a:lnTo>
                    <a:pt x="502" y="38"/>
                  </a:lnTo>
                  <a:lnTo>
                    <a:pt x="495" y="44"/>
                  </a:lnTo>
                  <a:lnTo>
                    <a:pt x="495" y="44"/>
                  </a:lnTo>
                  <a:lnTo>
                    <a:pt x="495" y="44"/>
                  </a:lnTo>
                  <a:lnTo>
                    <a:pt x="490" y="52"/>
                  </a:lnTo>
                  <a:lnTo>
                    <a:pt x="486" y="35"/>
                  </a:lnTo>
                  <a:lnTo>
                    <a:pt x="478" y="19"/>
                  </a:lnTo>
                  <a:lnTo>
                    <a:pt x="488" y="13"/>
                  </a:lnTo>
                  <a:lnTo>
                    <a:pt x="507" y="0"/>
                  </a:lnTo>
                  <a:close/>
                </a:path>
              </a:pathLst>
            </a:custGeom>
            <a:solidFill>
              <a:srgbClr val="44A7BB"/>
            </a:solidFill>
            <a:ln w="9525" cap="flat" cmpd="sng">
              <a:solidFill>
                <a:srgbClr val="44A7B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19" name="Google Shape;1219;p20"/>
            <p:cNvSpPr/>
            <p:nvPr/>
          </p:nvSpPr>
          <p:spPr>
            <a:xfrm>
              <a:off x="7409253" y="4396675"/>
              <a:ext cx="15875" cy="20638"/>
            </a:xfrm>
            <a:custGeom>
              <a:avLst/>
              <a:gdLst/>
              <a:ahLst/>
              <a:cxnLst/>
              <a:rect l="l" t="t" r="r" b="b"/>
              <a:pathLst>
                <a:path w="10" h="13" extrusionOk="0">
                  <a:moveTo>
                    <a:pt x="10" y="0"/>
                  </a:moveTo>
                  <a:lnTo>
                    <a:pt x="10" y="13"/>
                  </a:lnTo>
                  <a:lnTo>
                    <a:pt x="0" y="7"/>
                  </a:lnTo>
                  <a:lnTo>
                    <a:pt x="10" y="0"/>
                  </a:lnTo>
                  <a:close/>
                </a:path>
              </a:pathLst>
            </a:custGeom>
            <a:solidFill>
              <a:srgbClr val="44A7BB"/>
            </a:solidFill>
            <a:ln w="9525" cap="flat" cmpd="sng">
              <a:solidFill>
                <a:srgbClr val="44A7B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20" name="Google Shape;1220;p20"/>
            <p:cNvSpPr/>
            <p:nvPr/>
          </p:nvSpPr>
          <p:spPr>
            <a:xfrm>
              <a:off x="6683765" y="4222050"/>
              <a:ext cx="760413" cy="255588"/>
            </a:xfrm>
            <a:custGeom>
              <a:avLst/>
              <a:gdLst/>
              <a:ahLst/>
              <a:cxnLst/>
              <a:rect l="l" t="t" r="r" b="b"/>
              <a:pathLst>
                <a:path w="479" h="161" extrusionOk="0">
                  <a:moveTo>
                    <a:pt x="0" y="0"/>
                  </a:moveTo>
                  <a:lnTo>
                    <a:pt x="3" y="21"/>
                  </a:lnTo>
                  <a:lnTo>
                    <a:pt x="10" y="42"/>
                  </a:lnTo>
                  <a:lnTo>
                    <a:pt x="25" y="63"/>
                  </a:lnTo>
                  <a:lnTo>
                    <a:pt x="44" y="81"/>
                  </a:lnTo>
                  <a:lnTo>
                    <a:pt x="71" y="98"/>
                  </a:lnTo>
                  <a:lnTo>
                    <a:pt x="103" y="115"/>
                  </a:lnTo>
                  <a:lnTo>
                    <a:pt x="140" y="127"/>
                  </a:lnTo>
                  <a:lnTo>
                    <a:pt x="179" y="135"/>
                  </a:lnTo>
                  <a:lnTo>
                    <a:pt x="220" y="139"/>
                  </a:lnTo>
                  <a:lnTo>
                    <a:pt x="260" y="139"/>
                  </a:lnTo>
                  <a:lnTo>
                    <a:pt x="301" y="135"/>
                  </a:lnTo>
                  <a:lnTo>
                    <a:pt x="340" y="127"/>
                  </a:lnTo>
                  <a:lnTo>
                    <a:pt x="377" y="115"/>
                  </a:lnTo>
                  <a:lnTo>
                    <a:pt x="410" y="98"/>
                  </a:lnTo>
                  <a:lnTo>
                    <a:pt x="435" y="81"/>
                  </a:lnTo>
                  <a:lnTo>
                    <a:pt x="454" y="63"/>
                  </a:lnTo>
                  <a:lnTo>
                    <a:pt x="469" y="43"/>
                  </a:lnTo>
                  <a:lnTo>
                    <a:pt x="476" y="22"/>
                  </a:lnTo>
                  <a:lnTo>
                    <a:pt x="479" y="1"/>
                  </a:lnTo>
                  <a:lnTo>
                    <a:pt x="479" y="24"/>
                  </a:lnTo>
                  <a:lnTo>
                    <a:pt x="476" y="45"/>
                  </a:lnTo>
                  <a:lnTo>
                    <a:pt x="469" y="65"/>
                  </a:lnTo>
                  <a:lnTo>
                    <a:pt x="454" y="85"/>
                  </a:lnTo>
                  <a:lnTo>
                    <a:pt x="435" y="103"/>
                  </a:lnTo>
                  <a:lnTo>
                    <a:pt x="410" y="120"/>
                  </a:lnTo>
                  <a:lnTo>
                    <a:pt x="377" y="137"/>
                  </a:lnTo>
                  <a:lnTo>
                    <a:pt x="340" y="149"/>
                  </a:lnTo>
                  <a:lnTo>
                    <a:pt x="301" y="157"/>
                  </a:lnTo>
                  <a:lnTo>
                    <a:pt x="260" y="161"/>
                  </a:lnTo>
                  <a:lnTo>
                    <a:pt x="220" y="161"/>
                  </a:lnTo>
                  <a:lnTo>
                    <a:pt x="179" y="157"/>
                  </a:lnTo>
                  <a:lnTo>
                    <a:pt x="140" y="149"/>
                  </a:lnTo>
                  <a:lnTo>
                    <a:pt x="103" y="137"/>
                  </a:lnTo>
                  <a:lnTo>
                    <a:pt x="71" y="120"/>
                  </a:lnTo>
                  <a:lnTo>
                    <a:pt x="44" y="103"/>
                  </a:lnTo>
                  <a:lnTo>
                    <a:pt x="25" y="84"/>
                  </a:lnTo>
                  <a:lnTo>
                    <a:pt x="10" y="64"/>
                  </a:lnTo>
                  <a:lnTo>
                    <a:pt x="3" y="43"/>
                  </a:lnTo>
                  <a:lnTo>
                    <a:pt x="0" y="22"/>
                  </a:lnTo>
                  <a:lnTo>
                    <a:pt x="0" y="0"/>
                  </a:lnTo>
                  <a:close/>
                </a:path>
              </a:pathLst>
            </a:custGeom>
            <a:solidFill>
              <a:srgbClr val="434535"/>
            </a:solidFill>
            <a:ln w="9525" cap="flat" cmpd="sng">
              <a:solidFill>
                <a:srgbClr val="43453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21" name="Google Shape;1221;p20"/>
            <p:cNvSpPr/>
            <p:nvPr/>
          </p:nvSpPr>
          <p:spPr>
            <a:xfrm>
              <a:off x="6683765" y="4001388"/>
              <a:ext cx="760413" cy="441325"/>
            </a:xfrm>
            <a:custGeom>
              <a:avLst/>
              <a:gdLst/>
              <a:ahLst/>
              <a:cxnLst/>
              <a:rect l="l" t="t" r="r" b="b"/>
              <a:pathLst>
                <a:path w="479" h="278" extrusionOk="0">
                  <a:moveTo>
                    <a:pt x="259" y="0"/>
                  </a:moveTo>
                  <a:lnTo>
                    <a:pt x="300" y="4"/>
                  </a:lnTo>
                  <a:lnTo>
                    <a:pt x="339" y="13"/>
                  </a:lnTo>
                  <a:lnTo>
                    <a:pt x="376" y="25"/>
                  </a:lnTo>
                  <a:lnTo>
                    <a:pt x="408" y="41"/>
                  </a:lnTo>
                  <a:lnTo>
                    <a:pt x="436" y="60"/>
                  </a:lnTo>
                  <a:lnTo>
                    <a:pt x="457" y="81"/>
                  </a:lnTo>
                  <a:lnTo>
                    <a:pt x="471" y="104"/>
                  </a:lnTo>
                  <a:lnTo>
                    <a:pt x="479" y="127"/>
                  </a:lnTo>
                  <a:lnTo>
                    <a:pt x="479" y="151"/>
                  </a:lnTo>
                  <a:lnTo>
                    <a:pt x="471" y="174"/>
                  </a:lnTo>
                  <a:lnTo>
                    <a:pt x="458" y="197"/>
                  </a:lnTo>
                  <a:lnTo>
                    <a:pt x="437" y="219"/>
                  </a:lnTo>
                  <a:lnTo>
                    <a:pt x="410" y="237"/>
                  </a:lnTo>
                  <a:lnTo>
                    <a:pt x="377" y="254"/>
                  </a:lnTo>
                  <a:lnTo>
                    <a:pt x="340" y="266"/>
                  </a:lnTo>
                  <a:lnTo>
                    <a:pt x="301" y="274"/>
                  </a:lnTo>
                  <a:lnTo>
                    <a:pt x="260" y="278"/>
                  </a:lnTo>
                  <a:lnTo>
                    <a:pt x="220" y="278"/>
                  </a:lnTo>
                  <a:lnTo>
                    <a:pt x="179" y="274"/>
                  </a:lnTo>
                  <a:lnTo>
                    <a:pt x="140" y="266"/>
                  </a:lnTo>
                  <a:lnTo>
                    <a:pt x="103" y="254"/>
                  </a:lnTo>
                  <a:lnTo>
                    <a:pt x="71" y="237"/>
                  </a:lnTo>
                  <a:lnTo>
                    <a:pt x="42" y="219"/>
                  </a:lnTo>
                  <a:lnTo>
                    <a:pt x="21" y="197"/>
                  </a:lnTo>
                  <a:lnTo>
                    <a:pt x="8" y="174"/>
                  </a:lnTo>
                  <a:lnTo>
                    <a:pt x="0" y="151"/>
                  </a:lnTo>
                  <a:lnTo>
                    <a:pt x="0" y="127"/>
                  </a:lnTo>
                  <a:lnTo>
                    <a:pt x="6" y="104"/>
                  </a:lnTo>
                  <a:lnTo>
                    <a:pt x="21" y="81"/>
                  </a:lnTo>
                  <a:lnTo>
                    <a:pt x="42" y="60"/>
                  </a:lnTo>
                  <a:lnTo>
                    <a:pt x="69" y="41"/>
                  </a:lnTo>
                  <a:lnTo>
                    <a:pt x="102" y="25"/>
                  </a:lnTo>
                  <a:lnTo>
                    <a:pt x="139" y="13"/>
                  </a:lnTo>
                  <a:lnTo>
                    <a:pt x="178" y="4"/>
                  </a:lnTo>
                  <a:lnTo>
                    <a:pt x="219" y="0"/>
                  </a:lnTo>
                  <a:lnTo>
                    <a:pt x="259" y="0"/>
                  </a:lnTo>
                  <a:close/>
                </a:path>
              </a:pathLst>
            </a:custGeom>
            <a:solidFill>
              <a:srgbClr val="818267"/>
            </a:solidFill>
            <a:ln w="9525" cap="flat" cmpd="sng">
              <a:solidFill>
                <a:srgbClr val="81826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22" name="Google Shape;1222;p20"/>
            <p:cNvSpPr/>
            <p:nvPr/>
          </p:nvSpPr>
          <p:spPr>
            <a:xfrm>
              <a:off x="6820290" y="4179188"/>
              <a:ext cx="549275" cy="182563"/>
            </a:xfrm>
            <a:custGeom>
              <a:avLst/>
              <a:gdLst/>
              <a:ahLst/>
              <a:cxnLst/>
              <a:rect l="l" t="t" r="r" b="b"/>
              <a:pathLst>
                <a:path w="346" h="115" extrusionOk="0">
                  <a:moveTo>
                    <a:pt x="346" y="0"/>
                  </a:moveTo>
                  <a:lnTo>
                    <a:pt x="346" y="0"/>
                  </a:lnTo>
                  <a:lnTo>
                    <a:pt x="341" y="2"/>
                  </a:lnTo>
                  <a:lnTo>
                    <a:pt x="322" y="10"/>
                  </a:lnTo>
                  <a:lnTo>
                    <a:pt x="334" y="5"/>
                  </a:lnTo>
                  <a:lnTo>
                    <a:pt x="337" y="5"/>
                  </a:lnTo>
                  <a:lnTo>
                    <a:pt x="339" y="3"/>
                  </a:lnTo>
                  <a:lnTo>
                    <a:pt x="346" y="0"/>
                  </a:lnTo>
                  <a:lnTo>
                    <a:pt x="343" y="22"/>
                  </a:lnTo>
                  <a:lnTo>
                    <a:pt x="333" y="44"/>
                  </a:lnTo>
                  <a:lnTo>
                    <a:pt x="316" y="64"/>
                  </a:lnTo>
                  <a:lnTo>
                    <a:pt x="290" y="82"/>
                  </a:lnTo>
                  <a:lnTo>
                    <a:pt x="260" y="96"/>
                  </a:lnTo>
                  <a:lnTo>
                    <a:pt x="227" y="107"/>
                  </a:lnTo>
                  <a:lnTo>
                    <a:pt x="190" y="112"/>
                  </a:lnTo>
                  <a:lnTo>
                    <a:pt x="153" y="115"/>
                  </a:lnTo>
                  <a:lnTo>
                    <a:pt x="117" y="112"/>
                  </a:lnTo>
                  <a:lnTo>
                    <a:pt x="81" y="107"/>
                  </a:lnTo>
                  <a:lnTo>
                    <a:pt x="49" y="96"/>
                  </a:lnTo>
                  <a:lnTo>
                    <a:pt x="17" y="82"/>
                  </a:lnTo>
                  <a:lnTo>
                    <a:pt x="9" y="77"/>
                  </a:lnTo>
                  <a:lnTo>
                    <a:pt x="0" y="70"/>
                  </a:lnTo>
                  <a:lnTo>
                    <a:pt x="4" y="48"/>
                  </a:lnTo>
                  <a:lnTo>
                    <a:pt x="6" y="24"/>
                  </a:lnTo>
                  <a:lnTo>
                    <a:pt x="6" y="19"/>
                  </a:lnTo>
                  <a:lnTo>
                    <a:pt x="38" y="28"/>
                  </a:lnTo>
                  <a:lnTo>
                    <a:pt x="54" y="35"/>
                  </a:lnTo>
                  <a:lnTo>
                    <a:pt x="67" y="37"/>
                  </a:lnTo>
                  <a:lnTo>
                    <a:pt x="67" y="37"/>
                  </a:lnTo>
                  <a:lnTo>
                    <a:pt x="68" y="37"/>
                  </a:lnTo>
                  <a:lnTo>
                    <a:pt x="68" y="37"/>
                  </a:lnTo>
                  <a:lnTo>
                    <a:pt x="68" y="37"/>
                  </a:lnTo>
                  <a:lnTo>
                    <a:pt x="68" y="37"/>
                  </a:lnTo>
                  <a:lnTo>
                    <a:pt x="67" y="37"/>
                  </a:lnTo>
                  <a:lnTo>
                    <a:pt x="72" y="39"/>
                  </a:lnTo>
                  <a:lnTo>
                    <a:pt x="88" y="41"/>
                  </a:lnTo>
                  <a:lnTo>
                    <a:pt x="76" y="39"/>
                  </a:lnTo>
                  <a:lnTo>
                    <a:pt x="66" y="36"/>
                  </a:lnTo>
                  <a:lnTo>
                    <a:pt x="67" y="36"/>
                  </a:lnTo>
                  <a:lnTo>
                    <a:pt x="88" y="39"/>
                  </a:lnTo>
                  <a:lnTo>
                    <a:pt x="88" y="39"/>
                  </a:lnTo>
                  <a:lnTo>
                    <a:pt x="95" y="40"/>
                  </a:lnTo>
                  <a:lnTo>
                    <a:pt x="93" y="40"/>
                  </a:lnTo>
                  <a:lnTo>
                    <a:pt x="152" y="44"/>
                  </a:lnTo>
                  <a:lnTo>
                    <a:pt x="174" y="44"/>
                  </a:lnTo>
                  <a:lnTo>
                    <a:pt x="174" y="44"/>
                  </a:lnTo>
                  <a:lnTo>
                    <a:pt x="180" y="44"/>
                  </a:lnTo>
                  <a:lnTo>
                    <a:pt x="181" y="43"/>
                  </a:lnTo>
                  <a:lnTo>
                    <a:pt x="225" y="37"/>
                  </a:lnTo>
                  <a:lnTo>
                    <a:pt x="269" y="28"/>
                  </a:lnTo>
                  <a:lnTo>
                    <a:pt x="262" y="31"/>
                  </a:lnTo>
                  <a:lnTo>
                    <a:pt x="269" y="28"/>
                  </a:lnTo>
                  <a:lnTo>
                    <a:pt x="277" y="27"/>
                  </a:lnTo>
                  <a:lnTo>
                    <a:pt x="297" y="19"/>
                  </a:lnTo>
                  <a:lnTo>
                    <a:pt x="321" y="10"/>
                  </a:lnTo>
                  <a:lnTo>
                    <a:pt x="333" y="5"/>
                  </a:lnTo>
                  <a:lnTo>
                    <a:pt x="346" y="0"/>
                  </a:lnTo>
                  <a:close/>
                </a:path>
              </a:pathLst>
            </a:custGeom>
            <a:solidFill>
              <a:srgbClr val="74755D"/>
            </a:solidFill>
            <a:ln w="9525" cap="flat" cmpd="sng">
              <a:solidFill>
                <a:srgbClr val="74755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23" name="Google Shape;1223;p20"/>
            <p:cNvSpPr/>
            <p:nvPr/>
          </p:nvSpPr>
          <p:spPr>
            <a:xfrm>
              <a:off x="6363090" y="2852038"/>
              <a:ext cx="1397000" cy="1397000"/>
            </a:xfrm>
            <a:custGeom>
              <a:avLst/>
              <a:gdLst/>
              <a:ahLst/>
              <a:cxnLst/>
              <a:rect l="l" t="t" r="r" b="b"/>
              <a:pathLst>
                <a:path w="880" h="880" extrusionOk="0">
                  <a:moveTo>
                    <a:pt x="440" y="0"/>
                  </a:moveTo>
                  <a:lnTo>
                    <a:pt x="500" y="4"/>
                  </a:lnTo>
                  <a:lnTo>
                    <a:pt x="558" y="16"/>
                  </a:lnTo>
                  <a:lnTo>
                    <a:pt x="612" y="34"/>
                  </a:lnTo>
                  <a:lnTo>
                    <a:pt x="663" y="59"/>
                  </a:lnTo>
                  <a:lnTo>
                    <a:pt x="710" y="92"/>
                  </a:lnTo>
                  <a:lnTo>
                    <a:pt x="752" y="129"/>
                  </a:lnTo>
                  <a:lnTo>
                    <a:pt x="788" y="170"/>
                  </a:lnTo>
                  <a:lnTo>
                    <a:pt x="821" y="218"/>
                  </a:lnTo>
                  <a:lnTo>
                    <a:pt x="846" y="269"/>
                  </a:lnTo>
                  <a:lnTo>
                    <a:pt x="864" y="322"/>
                  </a:lnTo>
                  <a:lnTo>
                    <a:pt x="876" y="380"/>
                  </a:lnTo>
                  <a:lnTo>
                    <a:pt x="880" y="440"/>
                  </a:lnTo>
                  <a:lnTo>
                    <a:pt x="876" y="499"/>
                  </a:lnTo>
                  <a:lnTo>
                    <a:pt x="864" y="557"/>
                  </a:lnTo>
                  <a:lnTo>
                    <a:pt x="846" y="612"/>
                  </a:lnTo>
                  <a:lnTo>
                    <a:pt x="821" y="661"/>
                  </a:lnTo>
                  <a:lnTo>
                    <a:pt x="788" y="709"/>
                  </a:lnTo>
                  <a:lnTo>
                    <a:pt x="752" y="750"/>
                  </a:lnTo>
                  <a:lnTo>
                    <a:pt x="710" y="788"/>
                  </a:lnTo>
                  <a:lnTo>
                    <a:pt x="663" y="820"/>
                  </a:lnTo>
                  <a:lnTo>
                    <a:pt x="612" y="846"/>
                  </a:lnTo>
                  <a:lnTo>
                    <a:pt x="558" y="864"/>
                  </a:lnTo>
                  <a:lnTo>
                    <a:pt x="500" y="876"/>
                  </a:lnTo>
                  <a:lnTo>
                    <a:pt x="440" y="880"/>
                  </a:lnTo>
                  <a:lnTo>
                    <a:pt x="381" y="876"/>
                  </a:lnTo>
                  <a:lnTo>
                    <a:pt x="324" y="864"/>
                  </a:lnTo>
                  <a:lnTo>
                    <a:pt x="269" y="846"/>
                  </a:lnTo>
                  <a:lnTo>
                    <a:pt x="219" y="820"/>
                  </a:lnTo>
                  <a:lnTo>
                    <a:pt x="172" y="788"/>
                  </a:lnTo>
                  <a:lnTo>
                    <a:pt x="129" y="750"/>
                  </a:lnTo>
                  <a:lnTo>
                    <a:pt x="92" y="709"/>
                  </a:lnTo>
                  <a:lnTo>
                    <a:pt x="61" y="661"/>
                  </a:lnTo>
                  <a:lnTo>
                    <a:pt x="34" y="612"/>
                  </a:lnTo>
                  <a:lnTo>
                    <a:pt x="16" y="557"/>
                  </a:lnTo>
                  <a:lnTo>
                    <a:pt x="4" y="499"/>
                  </a:lnTo>
                  <a:lnTo>
                    <a:pt x="0" y="440"/>
                  </a:lnTo>
                  <a:lnTo>
                    <a:pt x="4" y="380"/>
                  </a:lnTo>
                  <a:lnTo>
                    <a:pt x="16" y="322"/>
                  </a:lnTo>
                  <a:lnTo>
                    <a:pt x="34" y="269"/>
                  </a:lnTo>
                  <a:lnTo>
                    <a:pt x="61" y="218"/>
                  </a:lnTo>
                  <a:lnTo>
                    <a:pt x="92" y="170"/>
                  </a:lnTo>
                  <a:lnTo>
                    <a:pt x="129" y="129"/>
                  </a:lnTo>
                  <a:lnTo>
                    <a:pt x="172" y="92"/>
                  </a:lnTo>
                  <a:lnTo>
                    <a:pt x="219" y="59"/>
                  </a:lnTo>
                  <a:lnTo>
                    <a:pt x="269" y="34"/>
                  </a:lnTo>
                  <a:lnTo>
                    <a:pt x="324" y="16"/>
                  </a:lnTo>
                  <a:lnTo>
                    <a:pt x="381" y="4"/>
                  </a:lnTo>
                  <a:lnTo>
                    <a:pt x="440" y="0"/>
                  </a:lnTo>
                  <a:close/>
                </a:path>
              </a:pathLst>
            </a:custGeom>
            <a:solidFill>
              <a:srgbClr val="07BFE3"/>
            </a:solidFill>
            <a:ln w="9525" cap="flat" cmpd="sng">
              <a:solidFill>
                <a:srgbClr val="07BFE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24" name="Google Shape;1224;p20"/>
            <p:cNvSpPr/>
            <p:nvPr/>
          </p:nvSpPr>
          <p:spPr>
            <a:xfrm>
              <a:off x="7337815" y="2904425"/>
              <a:ext cx="207963" cy="136525"/>
            </a:xfrm>
            <a:custGeom>
              <a:avLst/>
              <a:gdLst/>
              <a:ahLst/>
              <a:cxnLst/>
              <a:rect l="l" t="t" r="r" b="b"/>
              <a:pathLst>
                <a:path w="131" h="86" extrusionOk="0">
                  <a:moveTo>
                    <a:pt x="0" y="0"/>
                  </a:moveTo>
                  <a:lnTo>
                    <a:pt x="2" y="1"/>
                  </a:lnTo>
                  <a:lnTo>
                    <a:pt x="3" y="1"/>
                  </a:lnTo>
                  <a:lnTo>
                    <a:pt x="13" y="7"/>
                  </a:lnTo>
                  <a:lnTo>
                    <a:pt x="23" y="11"/>
                  </a:lnTo>
                  <a:lnTo>
                    <a:pt x="23" y="11"/>
                  </a:lnTo>
                  <a:lnTo>
                    <a:pt x="30" y="14"/>
                  </a:lnTo>
                  <a:lnTo>
                    <a:pt x="28" y="14"/>
                  </a:lnTo>
                  <a:lnTo>
                    <a:pt x="28" y="13"/>
                  </a:lnTo>
                  <a:lnTo>
                    <a:pt x="26" y="13"/>
                  </a:lnTo>
                  <a:lnTo>
                    <a:pt x="26" y="13"/>
                  </a:lnTo>
                  <a:lnTo>
                    <a:pt x="34" y="17"/>
                  </a:lnTo>
                  <a:lnTo>
                    <a:pt x="42" y="21"/>
                  </a:lnTo>
                  <a:lnTo>
                    <a:pt x="37" y="18"/>
                  </a:lnTo>
                  <a:lnTo>
                    <a:pt x="32" y="16"/>
                  </a:lnTo>
                  <a:lnTo>
                    <a:pt x="33" y="16"/>
                  </a:lnTo>
                  <a:lnTo>
                    <a:pt x="21" y="12"/>
                  </a:lnTo>
                  <a:lnTo>
                    <a:pt x="29" y="14"/>
                  </a:lnTo>
                  <a:lnTo>
                    <a:pt x="40" y="20"/>
                  </a:lnTo>
                  <a:lnTo>
                    <a:pt x="54" y="28"/>
                  </a:lnTo>
                  <a:lnTo>
                    <a:pt x="45" y="22"/>
                  </a:lnTo>
                  <a:lnTo>
                    <a:pt x="55" y="29"/>
                  </a:lnTo>
                  <a:lnTo>
                    <a:pt x="70" y="38"/>
                  </a:lnTo>
                  <a:lnTo>
                    <a:pt x="81" y="46"/>
                  </a:lnTo>
                  <a:lnTo>
                    <a:pt x="92" y="52"/>
                  </a:lnTo>
                  <a:lnTo>
                    <a:pt x="100" y="60"/>
                  </a:lnTo>
                  <a:lnTo>
                    <a:pt x="110" y="68"/>
                  </a:lnTo>
                  <a:lnTo>
                    <a:pt x="122" y="77"/>
                  </a:lnTo>
                  <a:lnTo>
                    <a:pt x="126" y="81"/>
                  </a:lnTo>
                  <a:lnTo>
                    <a:pt x="131" y="86"/>
                  </a:lnTo>
                  <a:lnTo>
                    <a:pt x="92" y="55"/>
                  </a:lnTo>
                  <a:lnTo>
                    <a:pt x="49" y="30"/>
                  </a:lnTo>
                  <a:lnTo>
                    <a:pt x="47" y="28"/>
                  </a:lnTo>
                  <a:lnTo>
                    <a:pt x="47" y="26"/>
                  </a:lnTo>
                  <a:lnTo>
                    <a:pt x="47" y="26"/>
                  </a:lnTo>
                  <a:lnTo>
                    <a:pt x="47" y="26"/>
                  </a:lnTo>
                  <a:lnTo>
                    <a:pt x="45" y="24"/>
                  </a:lnTo>
                  <a:lnTo>
                    <a:pt x="42" y="24"/>
                  </a:lnTo>
                  <a:lnTo>
                    <a:pt x="41" y="22"/>
                  </a:lnTo>
                  <a:lnTo>
                    <a:pt x="38" y="21"/>
                  </a:lnTo>
                  <a:lnTo>
                    <a:pt x="32" y="18"/>
                  </a:lnTo>
                  <a:lnTo>
                    <a:pt x="23" y="14"/>
                  </a:lnTo>
                  <a:lnTo>
                    <a:pt x="16" y="11"/>
                  </a:lnTo>
                  <a:lnTo>
                    <a:pt x="12" y="9"/>
                  </a:lnTo>
                  <a:lnTo>
                    <a:pt x="15" y="9"/>
                  </a:lnTo>
                  <a:lnTo>
                    <a:pt x="16" y="9"/>
                  </a:lnTo>
                  <a:lnTo>
                    <a:pt x="8" y="5"/>
                  </a:lnTo>
                  <a:lnTo>
                    <a:pt x="12" y="7"/>
                  </a:lnTo>
                  <a:lnTo>
                    <a:pt x="17" y="8"/>
                  </a:lnTo>
                  <a:lnTo>
                    <a:pt x="9" y="5"/>
                  </a:lnTo>
                  <a:lnTo>
                    <a:pt x="0" y="1"/>
                  </a:lnTo>
                  <a:lnTo>
                    <a:pt x="0" y="0"/>
                  </a:lnTo>
                  <a:close/>
                </a:path>
              </a:pathLst>
            </a:custGeom>
            <a:solidFill>
              <a:srgbClr val="8FEB52"/>
            </a:solidFill>
            <a:ln w="9525" cap="flat" cmpd="sng">
              <a:solidFill>
                <a:srgbClr val="8FEB5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25" name="Google Shape;1225;p20"/>
            <p:cNvSpPr/>
            <p:nvPr/>
          </p:nvSpPr>
          <p:spPr>
            <a:xfrm>
              <a:off x="6820290" y="2980625"/>
              <a:ext cx="23813" cy="12700"/>
            </a:xfrm>
            <a:custGeom>
              <a:avLst/>
              <a:gdLst/>
              <a:ahLst/>
              <a:cxnLst/>
              <a:rect l="l" t="t" r="r" b="b"/>
              <a:pathLst>
                <a:path w="15" h="8" extrusionOk="0">
                  <a:moveTo>
                    <a:pt x="0" y="4"/>
                  </a:moveTo>
                  <a:lnTo>
                    <a:pt x="0" y="4"/>
                  </a:lnTo>
                  <a:lnTo>
                    <a:pt x="0" y="4"/>
                  </a:lnTo>
                  <a:lnTo>
                    <a:pt x="0" y="4"/>
                  </a:lnTo>
                  <a:close/>
                  <a:moveTo>
                    <a:pt x="0" y="4"/>
                  </a:moveTo>
                  <a:lnTo>
                    <a:pt x="0" y="4"/>
                  </a:lnTo>
                  <a:lnTo>
                    <a:pt x="0" y="4"/>
                  </a:lnTo>
                  <a:lnTo>
                    <a:pt x="0" y="4"/>
                  </a:lnTo>
                  <a:lnTo>
                    <a:pt x="0" y="4"/>
                  </a:lnTo>
                  <a:lnTo>
                    <a:pt x="0" y="4"/>
                  </a:lnTo>
                  <a:lnTo>
                    <a:pt x="0" y="4"/>
                  </a:lnTo>
                  <a:lnTo>
                    <a:pt x="0" y="4"/>
                  </a:lnTo>
                  <a:lnTo>
                    <a:pt x="0" y="4"/>
                  </a:lnTo>
                  <a:lnTo>
                    <a:pt x="0" y="4"/>
                  </a:lnTo>
                  <a:lnTo>
                    <a:pt x="0" y="4"/>
                  </a:lnTo>
                  <a:lnTo>
                    <a:pt x="0" y="4"/>
                  </a:lnTo>
                  <a:lnTo>
                    <a:pt x="0" y="4"/>
                  </a:lnTo>
                  <a:lnTo>
                    <a:pt x="0" y="4"/>
                  </a:lnTo>
                  <a:close/>
                  <a:moveTo>
                    <a:pt x="13" y="0"/>
                  </a:moveTo>
                  <a:lnTo>
                    <a:pt x="15" y="0"/>
                  </a:lnTo>
                  <a:lnTo>
                    <a:pt x="15" y="0"/>
                  </a:lnTo>
                  <a:lnTo>
                    <a:pt x="15" y="2"/>
                  </a:lnTo>
                  <a:lnTo>
                    <a:pt x="15" y="2"/>
                  </a:lnTo>
                  <a:lnTo>
                    <a:pt x="13" y="3"/>
                  </a:lnTo>
                  <a:lnTo>
                    <a:pt x="12" y="4"/>
                  </a:lnTo>
                  <a:lnTo>
                    <a:pt x="9" y="6"/>
                  </a:lnTo>
                  <a:lnTo>
                    <a:pt x="8" y="6"/>
                  </a:lnTo>
                  <a:lnTo>
                    <a:pt x="7" y="7"/>
                  </a:lnTo>
                  <a:lnTo>
                    <a:pt x="4" y="8"/>
                  </a:lnTo>
                  <a:lnTo>
                    <a:pt x="3" y="8"/>
                  </a:lnTo>
                  <a:lnTo>
                    <a:pt x="3" y="8"/>
                  </a:lnTo>
                  <a:lnTo>
                    <a:pt x="3" y="7"/>
                  </a:lnTo>
                  <a:lnTo>
                    <a:pt x="3" y="7"/>
                  </a:lnTo>
                  <a:lnTo>
                    <a:pt x="2" y="7"/>
                  </a:lnTo>
                  <a:lnTo>
                    <a:pt x="2" y="6"/>
                  </a:lnTo>
                  <a:lnTo>
                    <a:pt x="0" y="6"/>
                  </a:lnTo>
                  <a:lnTo>
                    <a:pt x="0" y="6"/>
                  </a:lnTo>
                  <a:lnTo>
                    <a:pt x="0" y="4"/>
                  </a:lnTo>
                  <a:lnTo>
                    <a:pt x="0" y="4"/>
                  </a:lnTo>
                  <a:lnTo>
                    <a:pt x="0" y="4"/>
                  </a:lnTo>
                  <a:lnTo>
                    <a:pt x="0" y="4"/>
                  </a:lnTo>
                  <a:lnTo>
                    <a:pt x="0" y="4"/>
                  </a:lnTo>
                  <a:lnTo>
                    <a:pt x="0" y="4"/>
                  </a:lnTo>
                  <a:lnTo>
                    <a:pt x="0" y="4"/>
                  </a:lnTo>
                  <a:lnTo>
                    <a:pt x="0" y="4"/>
                  </a:lnTo>
                  <a:lnTo>
                    <a:pt x="0" y="4"/>
                  </a:lnTo>
                  <a:lnTo>
                    <a:pt x="0" y="4"/>
                  </a:lnTo>
                  <a:lnTo>
                    <a:pt x="0" y="4"/>
                  </a:lnTo>
                  <a:lnTo>
                    <a:pt x="0" y="4"/>
                  </a:lnTo>
                  <a:lnTo>
                    <a:pt x="0" y="4"/>
                  </a:lnTo>
                  <a:lnTo>
                    <a:pt x="0" y="3"/>
                  </a:lnTo>
                  <a:lnTo>
                    <a:pt x="0" y="3"/>
                  </a:lnTo>
                  <a:lnTo>
                    <a:pt x="0" y="3"/>
                  </a:lnTo>
                  <a:lnTo>
                    <a:pt x="0" y="3"/>
                  </a:lnTo>
                  <a:lnTo>
                    <a:pt x="0" y="3"/>
                  </a:lnTo>
                  <a:lnTo>
                    <a:pt x="0" y="3"/>
                  </a:lnTo>
                  <a:lnTo>
                    <a:pt x="0" y="3"/>
                  </a:lnTo>
                  <a:lnTo>
                    <a:pt x="0" y="3"/>
                  </a:lnTo>
                  <a:lnTo>
                    <a:pt x="0" y="3"/>
                  </a:lnTo>
                  <a:lnTo>
                    <a:pt x="2" y="3"/>
                  </a:lnTo>
                  <a:lnTo>
                    <a:pt x="2" y="3"/>
                  </a:lnTo>
                  <a:lnTo>
                    <a:pt x="3" y="3"/>
                  </a:lnTo>
                  <a:lnTo>
                    <a:pt x="3" y="3"/>
                  </a:lnTo>
                  <a:lnTo>
                    <a:pt x="7" y="2"/>
                  </a:lnTo>
                  <a:lnTo>
                    <a:pt x="11" y="0"/>
                  </a:lnTo>
                  <a:lnTo>
                    <a:pt x="13" y="0"/>
                  </a:lnTo>
                  <a:close/>
                </a:path>
              </a:pathLst>
            </a:custGeom>
            <a:solidFill>
              <a:srgbClr val="8FEB52"/>
            </a:solidFill>
            <a:ln w="9525" cap="flat" cmpd="sng">
              <a:solidFill>
                <a:srgbClr val="8FEB5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26" name="Google Shape;1226;p20"/>
            <p:cNvSpPr/>
            <p:nvPr/>
          </p:nvSpPr>
          <p:spPr>
            <a:xfrm>
              <a:off x="6831403" y="3172713"/>
              <a:ext cx="9525" cy="7938"/>
            </a:xfrm>
            <a:custGeom>
              <a:avLst/>
              <a:gdLst/>
              <a:ahLst/>
              <a:cxnLst/>
              <a:rect l="l" t="t" r="r" b="b"/>
              <a:pathLst>
                <a:path w="6" h="5" extrusionOk="0">
                  <a:moveTo>
                    <a:pt x="2" y="0"/>
                  </a:moveTo>
                  <a:lnTo>
                    <a:pt x="1" y="0"/>
                  </a:lnTo>
                  <a:lnTo>
                    <a:pt x="2" y="0"/>
                  </a:lnTo>
                  <a:lnTo>
                    <a:pt x="2" y="0"/>
                  </a:lnTo>
                  <a:close/>
                  <a:moveTo>
                    <a:pt x="2" y="0"/>
                  </a:moveTo>
                  <a:lnTo>
                    <a:pt x="2" y="0"/>
                  </a:lnTo>
                  <a:lnTo>
                    <a:pt x="4" y="0"/>
                  </a:lnTo>
                  <a:lnTo>
                    <a:pt x="4" y="0"/>
                  </a:lnTo>
                  <a:lnTo>
                    <a:pt x="5" y="1"/>
                  </a:lnTo>
                  <a:lnTo>
                    <a:pt x="6" y="1"/>
                  </a:lnTo>
                  <a:lnTo>
                    <a:pt x="6" y="3"/>
                  </a:lnTo>
                  <a:lnTo>
                    <a:pt x="5" y="4"/>
                  </a:lnTo>
                  <a:lnTo>
                    <a:pt x="5" y="4"/>
                  </a:lnTo>
                  <a:lnTo>
                    <a:pt x="4" y="5"/>
                  </a:lnTo>
                  <a:lnTo>
                    <a:pt x="1" y="5"/>
                  </a:lnTo>
                  <a:lnTo>
                    <a:pt x="0" y="4"/>
                  </a:lnTo>
                  <a:lnTo>
                    <a:pt x="0" y="4"/>
                  </a:lnTo>
                  <a:lnTo>
                    <a:pt x="0" y="1"/>
                  </a:lnTo>
                  <a:lnTo>
                    <a:pt x="1" y="0"/>
                  </a:lnTo>
                  <a:lnTo>
                    <a:pt x="1" y="0"/>
                  </a:lnTo>
                  <a:lnTo>
                    <a:pt x="1" y="0"/>
                  </a:lnTo>
                  <a:lnTo>
                    <a:pt x="1" y="0"/>
                  </a:lnTo>
                  <a:lnTo>
                    <a:pt x="2" y="0"/>
                  </a:lnTo>
                  <a:lnTo>
                    <a:pt x="2" y="0"/>
                  </a:lnTo>
                  <a:close/>
                </a:path>
              </a:pathLst>
            </a:custGeom>
            <a:solidFill>
              <a:srgbClr val="8FEB52"/>
            </a:solidFill>
            <a:ln w="9525" cap="flat" cmpd="sng">
              <a:solidFill>
                <a:srgbClr val="8FEB5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27" name="Google Shape;1227;p20"/>
            <p:cNvSpPr/>
            <p:nvPr/>
          </p:nvSpPr>
          <p:spPr>
            <a:xfrm>
              <a:off x="7223515" y="2866325"/>
              <a:ext cx="100013" cy="31750"/>
            </a:xfrm>
            <a:custGeom>
              <a:avLst/>
              <a:gdLst/>
              <a:ahLst/>
              <a:cxnLst/>
              <a:rect l="l" t="t" r="r" b="b"/>
              <a:pathLst>
                <a:path w="63" h="20" extrusionOk="0">
                  <a:moveTo>
                    <a:pt x="0" y="0"/>
                  </a:moveTo>
                  <a:lnTo>
                    <a:pt x="2" y="0"/>
                  </a:lnTo>
                  <a:lnTo>
                    <a:pt x="8" y="3"/>
                  </a:lnTo>
                  <a:lnTo>
                    <a:pt x="15" y="4"/>
                  </a:lnTo>
                  <a:lnTo>
                    <a:pt x="24" y="7"/>
                  </a:lnTo>
                  <a:lnTo>
                    <a:pt x="37" y="11"/>
                  </a:lnTo>
                  <a:lnTo>
                    <a:pt x="63" y="20"/>
                  </a:lnTo>
                  <a:lnTo>
                    <a:pt x="58" y="19"/>
                  </a:lnTo>
                  <a:lnTo>
                    <a:pt x="50" y="16"/>
                  </a:lnTo>
                  <a:lnTo>
                    <a:pt x="41" y="14"/>
                  </a:lnTo>
                  <a:lnTo>
                    <a:pt x="26" y="8"/>
                  </a:lnTo>
                  <a:lnTo>
                    <a:pt x="8" y="3"/>
                  </a:lnTo>
                  <a:lnTo>
                    <a:pt x="11" y="3"/>
                  </a:lnTo>
                  <a:lnTo>
                    <a:pt x="0" y="0"/>
                  </a:lnTo>
                  <a:close/>
                </a:path>
              </a:pathLst>
            </a:custGeom>
            <a:solidFill>
              <a:srgbClr val="8FEB52"/>
            </a:solidFill>
            <a:ln w="9525" cap="flat" cmpd="sng">
              <a:solidFill>
                <a:srgbClr val="8FEB5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28" name="Google Shape;1228;p20"/>
            <p:cNvSpPr/>
            <p:nvPr/>
          </p:nvSpPr>
          <p:spPr>
            <a:xfrm>
              <a:off x="7342578" y="2906013"/>
              <a:ext cx="1588" cy="3175"/>
            </a:xfrm>
            <a:custGeom>
              <a:avLst/>
              <a:gdLst/>
              <a:ahLst/>
              <a:cxnLst/>
              <a:rect l="l" t="t" r="r" b="b"/>
              <a:pathLst>
                <a:path w="1" h="2" extrusionOk="0">
                  <a:moveTo>
                    <a:pt x="0" y="0"/>
                  </a:moveTo>
                  <a:lnTo>
                    <a:pt x="1" y="2"/>
                  </a:lnTo>
                  <a:lnTo>
                    <a:pt x="0" y="0"/>
                  </a:lnTo>
                  <a:lnTo>
                    <a:pt x="0" y="0"/>
                  </a:lnTo>
                  <a:close/>
                </a:path>
              </a:pathLst>
            </a:custGeom>
            <a:solidFill>
              <a:srgbClr val="8FEB52"/>
            </a:solidFill>
            <a:ln w="9525" cap="flat" cmpd="sng">
              <a:solidFill>
                <a:srgbClr val="8FEB5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29" name="Google Shape;1229;p20"/>
            <p:cNvSpPr/>
            <p:nvPr/>
          </p:nvSpPr>
          <p:spPr>
            <a:xfrm>
              <a:off x="6447228" y="2921888"/>
              <a:ext cx="758825" cy="1322388"/>
            </a:xfrm>
            <a:custGeom>
              <a:avLst/>
              <a:gdLst/>
              <a:ahLst/>
              <a:cxnLst/>
              <a:rect l="l" t="t" r="r" b="b"/>
              <a:pathLst>
                <a:path w="478" h="833" extrusionOk="0">
                  <a:moveTo>
                    <a:pt x="302" y="829"/>
                  </a:moveTo>
                  <a:lnTo>
                    <a:pt x="302" y="829"/>
                  </a:lnTo>
                  <a:lnTo>
                    <a:pt x="302" y="829"/>
                  </a:lnTo>
                  <a:lnTo>
                    <a:pt x="302" y="829"/>
                  </a:lnTo>
                  <a:close/>
                  <a:moveTo>
                    <a:pt x="22" y="205"/>
                  </a:moveTo>
                  <a:lnTo>
                    <a:pt x="22" y="205"/>
                  </a:lnTo>
                  <a:lnTo>
                    <a:pt x="22" y="205"/>
                  </a:lnTo>
                  <a:lnTo>
                    <a:pt x="22" y="205"/>
                  </a:lnTo>
                  <a:close/>
                  <a:moveTo>
                    <a:pt x="212" y="51"/>
                  </a:moveTo>
                  <a:lnTo>
                    <a:pt x="212" y="53"/>
                  </a:lnTo>
                  <a:lnTo>
                    <a:pt x="210" y="54"/>
                  </a:lnTo>
                  <a:lnTo>
                    <a:pt x="210" y="54"/>
                  </a:lnTo>
                  <a:lnTo>
                    <a:pt x="212" y="53"/>
                  </a:lnTo>
                  <a:lnTo>
                    <a:pt x="213" y="52"/>
                  </a:lnTo>
                  <a:lnTo>
                    <a:pt x="212" y="51"/>
                  </a:lnTo>
                  <a:close/>
                  <a:moveTo>
                    <a:pt x="230" y="44"/>
                  </a:moveTo>
                  <a:lnTo>
                    <a:pt x="230" y="44"/>
                  </a:lnTo>
                  <a:lnTo>
                    <a:pt x="230" y="44"/>
                  </a:lnTo>
                  <a:lnTo>
                    <a:pt x="230" y="44"/>
                  </a:lnTo>
                  <a:lnTo>
                    <a:pt x="230" y="44"/>
                  </a:lnTo>
                  <a:lnTo>
                    <a:pt x="230" y="44"/>
                  </a:lnTo>
                  <a:lnTo>
                    <a:pt x="230" y="44"/>
                  </a:lnTo>
                  <a:lnTo>
                    <a:pt x="230" y="44"/>
                  </a:lnTo>
                  <a:lnTo>
                    <a:pt x="230" y="44"/>
                  </a:lnTo>
                  <a:lnTo>
                    <a:pt x="230" y="44"/>
                  </a:lnTo>
                  <a:lnTo>
                    <a:pt x="230" y="44"/>
                  </a:lnTo>
                  <a:lnTo>
                    <a:pt x="230" y="44"/>
                  </a:lnTo>
                  <a:lnTo>
                    <a:pt x="230" y="44"/>
                  </a:lnTo>
                  <a:lnTo>
                    <a:pt x="230" y="44"/>
                  </a:lnTo>
                  <a:lnTo>
                    <a:pt x="230" y="44"/>
                  </a:lnTo>
                  <a:close/>
                  <a:moveTo>
                    <a:pt x="230" y="44"/>
                  </a:moveTo>
                  <a:lnTo>
                    <a:pt x="230" y="44"/>
                  </a:lnTo>
                  <a:lnTo>
                    <a:pt x="230" y="44"/>
                  </a:lnTo>
                  <a:lnTo>
                    <a:pt x="230" y="44"/>
                  </a:lnTo>
                  <a:lnTo>
                    <a:pt x="230" y="44"/>
                  </a:lnTo>
                  <a:lnTo>
                    <a:pt x="230" y="44"/>
                  </a:lnTo>
                  <a:close/>
                  <a:moveTo>
                    <a:pt x="196" y="0"/>
                  </a:moveTo>
                  <a:lnTo>
                    <a:pt x="195" y="1"/>
                  </a:lnTo>
                  <a:lnTo>
                    <a:pt x="195" y="2"/>
                  </a:lnTo>
                  <a:lnTo>
                    <a:pt x="195" y="5"/>
                  </a:lnTo>
                  <a:lnTo>
                    <a:pt x="196" y="3"/>
                  </a:lnTo>
                  <a:lnTo>
                    <a:pt x="197" y="3"/>
                  </a:lnTo>
                  <a:lnTo>
                    <a:pt x="192" y="7"/>
                  </a:lnTo>
                  <a:lnTo>
                    <a:pt x="188" y="11"/>
                  </a:lnTo>
                  <a:lnTo>
                    <a:pt x="184" y="14"/>
                  </a:lnTo>
                  <a:lnTo>
                    <a:pt x="182" y="18"/>
                  </a:lnTo>
                  <a:lnTo>
                    <a:pt x="179" y="20"/>
                  </a:lnTo>
                  <a:lnTo>
                    <a:pt x="178" y="22"/>
                  </a:lnTo>
                  <a:lnTo>
                    <a:pt x="178" y="22"/>
                  </a:lnTo>
                  <a:lnTo>
                    <a:pt x="179" y="24"/>
                  </a:lnTo>
                  <a:lnTo>
                    <a:pt x="179" y="26"/>
                  </a:lnTo>
                  <a:lnTo>
                    <a:pt x="178" y="27"/>
                  </a:lnTo>
                  <a:lnTo>
                    <a:pt x="175" y="28"/>
                  </a:lnTo>
                  <a:lnTo>
                    <a:pt x="172" y="31"/>
                  </a:lnTo>
                  <a:lnTo>
                    <a:pt x="170" y="34"/>
                  </a:lnTo>
                  <a:lnTo>
                    <a:pt x="167" y="37"/>
                  </a:lnTo>
                  <a:lnTo>
                    <a:pt x="165" y="39"/>
                  </a:lnTo>
                  <a:lnTo>
                    <a:pt x="163" y="41"/>
                  </a:lnTo>
                  <a:lnTo>
                    <a:pt x="167" y="40"/>
                  </a:lnTo>
                  <a:lnTo>
                    <a:pt x="169" y="40"/>
                  </a:lnTo>
                  <a:lnTo>
                    <a:pt x="170" y="40"/>
                  </a:lnTo>
                  <a:lnTo>
                    <a:pt x="171" y="40"/>
                  </a:lnTo>
                  <a:lnTo>
                    <a:pt x="171" y="40"/>
                  </a:lnTo>
                  <a:lnTo>
                    <a:pt x="170" y="43"/>
                  </a:lnTo>
                  <a:lnTo>
                    <a:pt x="170" y="44"/>
                  </a:lnTo>
                  <a:lnTo>
                    <a:pt x="170" y="44"/>
                  </a:lnTo>
                  <a:lnTo>
                    <a:pt x="170" y="45"/>
                  </a:lnTo>
                  <a:lnTo>
                    <a:pt x="172" y="45"/>
                  </a:lnTo>
                  <a:lnTo>
                    <a:pt x="175" y="47"/>
                  </a:lnTo>
                  <a:lnTo>
                    <a:pt x="174" y="48"/>
                  </a:lnTo>
                  <a:lnTo>
                    <a:pt x="174" y="49"/>
                  </a:lnTo>
                  <a:lnTo>
                    <a:pt x="175" y="49"/>
                  </a:lnTo>
                  <a:lnTo>
                    <a:pt x="176" y="49"/>
                  </a:lnTo>
                  <a:lnTo>
                    <a:pt x="175" y="51"/>
                  </a:lnTo>
                  <a:lnTo>
                    <a:pt x="174" y="52"/>
                  </a:lnTo>
                  <a:lnTo>
                    <a:pt x="172" y="53"/>
                  </a:lnTo>
                  <a:lnTo>
                    <a:pt x="172" y="53"/>
                  </a:lnTo>
                  <a:lnTo>
                    <a:pt x="172" y="53"/>
                  </a:lnTo>
                  <a:lnTo>
                    <a:pt x="175" y="54"/>
                  </a:lnTo>
                  <a:lnTo>
                    <a:pt x="176" y="56"/>
                  </a:lnTo>
                  <a:lnTo>
                    <a:pt x="176" y="57"/>
                  </a:lnTo>
                  <a:lnTo>
                    <a:pt x="176" y="60"/>
                  </a:lnTo>
                  <a:lnTo>
                    <a:pt x="176" y="61"/>
                  </a:lnTo>
                  <a:lnTo>
                    <a:pt x="176" y="64"/>
                  </a:lnTo>
                  <a:lnTo>
                    <a:pt x="176" y="66"/>
                  </a:lnTo>
                  <a:lnTo>
                    <a:pt x="176" y="69"/>
                  </a:lnTo>
                  <a:lnTo>
                    <a:pt x="176" y="72"/>
                  </a:lnTo>
                  <a:lnTo>
                    <a:pt x="191" y="56"/>
                  </a:lnTo>
                  <a:lnTo>
                    <a:pt x="188" y="57"/>
                  </a:lnTo>
                  <a:lnTo>
                    <a:pt x="186" y="57"/>
                  </a:lnTo>
                  <a:lnTo>
                    <a:pt x="184" y="57"/>
                  </a:lnTo>
                  <a:lnTo>
                    <a:pt x="183" y="57"/>
                  </a:lnTo>
                  <a:lnTo>
                    <a:pt x="182" y="56"/>
                  </a:lnTo>
                  <a:lnTo>
                    <a:pt x="182" y="53"/>
                  </a:lnTo>
                  <a:lnTo>
                    <a:pt x="183" y="52"/>
                  </a:lnTo>
                  <a:lnTo>
                    <a:pt x="184" y="49"/>
                  </a:lnTo>
                  <a:lnTo>
                    <a:pt x="184" y="48"/>
                  </a:lnTo>
                  <a:lnTo>
                    <a:pt x="188" y="45"/>
                  </a:lnTo>
                  <a:lnTo>
                    <a:pt x="195" y="43"/>
                  </a:lnTo>
                  <a:lnTo>
                    <a:pt x="201" y="41"/>
                  </a:lnTo>
                  <a:lnTo>
                    <a:pt x="207" y="40"/>
                  </a:lnTo>
                  <a:lnTo>
                    <a:pt x="207" y="43"/>
                  </a:lnTo>
                  <a:lnTo>
                    <a:pt x="208" y="44"/>
                  </a:lnTo>
                  <a:lnTo>
                    <a:pt x="209" y="45"/>
                  </a:lnTo>
                  <a:lnTo>
                    <a:pt x="210" y="47"/>
                  </a:lnTo>
                  <a:lnTo>
                    <a:pt x="214" y="47"/>
                  </a:lnTo>
                  <a:lnTo>
                    <a:pt x="213" y="48"/>
                  </a:lnTo>
                  <a:lnTo>
                    <a:pt x="214" y="48"/>
                  </a:lnTo>
                  <a:lnTo>
                    <a:pt x="216" y="47"/>
                  </a:lnTo>
                  <a:lnTo>
                    <a:pt x="216" y="47"/>
                  </a:lnTo>
                  <a:lnTo>
                    <a:pt x="214" y="47"/>
                  </a:lnTo>
                  <a:lnTo>
                    <a:pt x="216" y="45"/>
                  </a:lnTo>
                  <a:lnTo>
                    <a:pt x="217" y="44"/>
                  </a:lnTo>
                  <a:lnTo>
                    <a:pt x="220" y="43"/>
                  </a:lnTo>
                  <a:lnTo>
                    <a:pt x="220" y="43"/>
                  </a:lnTo>
                  <a:lnTo>
                    <a:pt x="220" y="41"/>
                  </a:lnTo>
                  <a:lnTo>
                    <a:pt x="220" y="41"/>
                  </a:lnTo>
                  <a:lnTo>
                    <a:pt x="218" y="41"/>
                  </a:lnTo>
                  <a:lnTo>
                    <a:pt x="217" y="41"/>
                  </a:lnTo>
                  <a:lnTo>
                    <a:pt x="214" y="40"/>
                  </a:lnTo>
                  <a:lnTo>
                    <a:pt x="213" y="40"/>
                  </a:lnTo>
                  <a:lnTo>
                    <a:pt x="213" y="39"/>
                  </a:lnTo>
                  <a:lnTo>
                    <a:pt x="213" y="39"/>
                  </a:lnTo>
                  <a:lnTo>
                    <a:pt x="214" y="37"/>
                  </a:lnTo>
                  <a:lnTo>
                    <a:pt x="216" y="36"/>
                  </a:lnTo>
                  <a:lnTo>
                    <a:pt x="217" y="36"/>
                  </a:lnTo>
                  <a:lnTo>
                    <a:pt x="221" y="35"/>
                  </a:lnTo>
                  <a:lnTo>
                    <a:pt x="224" y="35"/>
                  </a:lnTo>
                  <a:lnTo>
                    <a:pt x="225" y="34"/>
                  </a:lnTo>
                  <a:lnTo>
                    <a:pt x="226" y="34"/>
                  </a:lnTo>
                  <a:lnTo>
                    <a:pt x="229" y="34"/>
                  </a:lnTo>
                  <a:lnTo>
                    <a:pt x="231" y="35"/>
                  </a:lnTo>
                  <a:lnTo>
                    <a:pt x="234" y="35"/>
                  </a:lnTo>
                  <a:lnTo>
                    <a:pt x="234" y="36"/>
                  </a:lnTo>
                  <a:lnTo>
                    <a:pt x="233" y="37"/>
                  </a:lnTo>
                  <a:lnTo>
                    <a:pt x="231" y="39"/>
                  </a:lnTo>
                  <a:lnTo>
                    <a:pt x="230" y="40"/>
                  </a:lnTo>
                  <a:lnTo>
                    <a:pt x="229" y="41"/>
                  </a:lnTo>
                  <a:lnTo>
                    <a:pt x="230" y="44"/>
                  </a:lnTo>
                  <a:lnTo>
                    <a:pt x="230" y="43"/>
                  </a:lnTo>
                  <a:lnTo>
                    <a:pt x="230" y="43"/>
                  </a:lnTo>
                  <a:lnTo>
                    <a:pt x="230" y="43"/>
                  </a:lnTo>
                  <a:lnTo>
                    <a:pt x="230" y="43"/>
                  </a:lnTo>
                  <a:lnTo>
                    <a:pt x="230" y="44"/>
                  </a:lnTo>
                  <a:lnTo>
                    <a:pt x="230" y="44"/>
                  </a:lnTo>
                  <a:lnTo>
                    <a:pt x="230" y="44"/>
                  </a:lnTo>
                  <a:lnTo>
                    <a:pt x="230" y="44"/>
                  </a:lnTo>
                  <a:lnTo>
                    <a:pt x="230" y="44"/>
                  </a:lnTo>
                  <a:lnTo>
                    <a:pt x="230" y="44"/>
                  </a:lnTo>
                  <a:lnTo>
                    <a:pt x="230" y="44"/>
                  </a:lnTo>
                  <a:lnTo>
                    <a:pt x="230" y="44"/>
                  </a:lnTo>
                  <a:lnTo>
                    <a:pt x="230" y="45"/>
                  </a:lnTo>
                  <a:lnTo>
                    <a:pt x="230" y="45"/>
                  </a:lnTo>
                  <a:lnTo>
                    <a:pt x="229" y="47"/>
                  </a:lnTo>
                  <a:lnTo>
                    <a:pt x="229" y="48"/>
                  </a:lnTo>
                  <a:lnTo>
                    <a:pt x="227" y="49"/>
                  </a:lnTo>
                  <a:lnTo>
                    <a:pt x="227" y="49"/>
                  </a:lnTo>
                  <a:lnTo>
                    <a:pt x="229" y="49"/>
                  </a:lnTo>
                  <a:lnTo>
                    <a:pt x="230" y="49"/>
                  </a:lnTo>
                  <a:lnTo>
                    <a:pt x="233" y="49"/>
                  </a:lnTo>
                  <a:lnTo>
                    <a:pt x="234" y="48"/>
                  </a:lnTo>
                  <a:lnTo>
                    <a:pt x="237" y="48"/>
                  </a:lnTo>
                  <a:lnTo>
                    <a:pt x="238" y="48"/>
                  </a:lnTo>
                  <a:lnTo>
                    <a:pt x="238" y="49"/>
                  </a:lnTo>
                  <a:lnTo>
                    <a:pt x="238" y="49"/>
                  </a:lnTo>
                  <a:lnTo>
                    <a:pt x="237" y="51"/>
                  </a:lnTo>
                  <a:lnTo>
                    <a:pt x="237" y="52"/>
                  </a:lnTo>
                  <a:lnTo>
                    <a:pt x="237" y="53"/>
                  </a:lnTo>
                  <a:lnTo>
                    <a:pt x="237" y="53"/>
                  </a:lnTo>
                  <a:lnTo>
                    <a:pt x="238" y="53"/>
                  </a:lnTo>
                  <a:lnTo>
                    <a:pt x="239" y="53"/>
                  </a:lnTo>
                  <a:lnTo>
                    <a:pt x="241" y="53"/>
                  </a:lnTo>
                  <a:lnTo>
                    <a:pt x="241" y="53"/>
                  </a:lnTo>
                  <a:lnTo>
                    <a:pt x="241" y="53"/>
                  </a:lnTo>
                  <a:lnTo>
                    <a:pt x="241" y="53"/>
                  </a:lnTo>
                  <a:lnTo>
                    <a:pt x="239" y="54"/>
                  </a:lnTo>
                  <a:lnTo>
                    <a:pt x="238" y="56"/>
                  </a:lnTo>
                  <a:lnTo>
                    <a:pt x="235" y="57"/>
                  </a:lnTo>
                  <a:lnTo>
                    <a:pt x="231" y="60"/>
                  </a:lnTo>
                  <a:lnTo>
                    <a:pt x="229" y="61"/>
                  </a:lnTo>
                  <a:lnTo>
                    <a:pt x="226" y="62"/>
                  </a:lnTo>
                  <a:lnTo>
                    <a:pt x="225" y="64"/>
                  </a:lnTo>
                  <a:lnTo>
                    <a:pt x="224" y="64"/>
                  </a:lnTo>
                  <a:lnTo>
                    <a:pt x="222" y="64"/>
                  </a:lnTo>
                  <a:lnTo>
                    <a:pt x="222" y="62"/>
                  </a:lnTo>
                  <a:lnTo>
                    <a:pt x="222" y="62"/>
                  </a:lnTo>
                  <a:lnTo>
                    <a:pt x="220" y="62"/>
                  </a:lnTo>
                  <a:lnTo>
                    <a:pt x="218" y="62"/>
                  </a:lnTo>
                  <a:lnTo>
                    <a:pt x="216" y="61"/>
                  </a:lnTo>
                  <a:lnTo>
                    <a:pt x="214" y="60"/>
                  </a:lnTo>
                  <a:lnTo>
                    <a:pt x="216" y="62"/>
                  </a:lnTo>
                  <a:lnTo>
                    <a:pt x="214" y="64"/>
                  </a:lnTo>
                  <a:lnTo>
                    <a:pt x="214" y="65"/>
                  </a:lnTo>
                  <a:lnTo>
                    <a:pt x="217" y="64"/>
                  </a:lnTo>
                  <a:lnTo>
                    <a:pt x="218" y="62"/>
                  </a:lnTo>
                  <a:lnTo>
                    <a:pt x="221" y="62"/>
                  </a:lnTo>
                  <a:lnTo>
                    <a:pt x="222" y="64"/>
                  </a:lnTo>
                  <a:lnTo>
                    <a:pt x="222" y="66"/>
                  </a:lnTo>
                  <a:lnTo>
                    <a:pt x="224" y="66"/>
                  </a:lnTo>
                  <a:lnTo>
                    <a:pt x="225" y="68"/>
                  </a:lnTo>
                  <a:lnTo>
                    <a:pt x="224" y="69"/>
                  </a:lnTo>
                  <a:lnTo>
                    <a:pt x="221" y="72"/>
                  </a:lnTo>
                  <a:lnTo>
                    <a:pt x="218" y="73"/>
                  </a:lnTo>
                  <a:lnTo>
                    <a:pt x="216" y="74"/>
                  </a:lnTo>
                  <a:lnTo>
                    <a:pt x="213" y="77"/>
                  </a:lnTo>
                  <a:lnTo>
                    <a:pt x="213" y="79"/>
                  </a:lnTo>
                  <a:lnTo>
                    <a:pt x="213" y="82"/>
                  </a:lnTo>
                  <a:lnTo>
                    <a:pt x="214" y="85"/>
                  </a:lnTo>
                  <a:lnTo>
                    <a:pt x="214" y="86"/>
                  </a:lnTo>
                  <a:lnTo>
                    <a:pt x="213" y="87"/>
                  </a:lnTo>
                  <a:lnTo>
                    <a:pt x="209" y="90"/>
                  </a:lnTo>
                  <a:lnTo>
                    <a:pt x="207" y="92"/>
                  </a:lnTo>
                  <a:lnTo>
                    <a:pt x="204" y="92"/>
                  </a:lnTo>
                  <a:lnTo>
                    <a:pt x="203" y="92"/>
                  </a:lnTo>
                  <a:lnTo>
                    <a:pt x="201" y="91"/>
                  </a:lnTo>
                  <a:lnTo>
                    <a:pt x="200" y="91"/>
                  </a:lnTo>
                  <a:lnTo>
                    <a:pt x="197" y="90"/>
                  </a:lnTo>
                  <a:lnTo>
                    <a:pt x="195" y="90"/>
                  </a:lnTo>
                  <a:lnTo>
                    <a:pt x="193" y="91"/>
                  </a:lnTo>
                  <a:lnTo>
                    <a:pt x="191" y="94"/>
                  </a:lnTo>
                  <a:lnTo>
                    <a:pt x="192" y="95"/>
                  </a:lnTo>
                  <a:lnTo>
                    <a:pt x="195" y="96"/>
                  </a:lnTo>
                  <a:lnTo>
                    <a:pt x="197" y="98"/>
                  </a:lnTo>
                  <a:lnTo>
                    <a:pt x="200" y="100"/>
                  </a:lnTo>
                  <a:lnTo>
                    <a:pt x="203" y="102"/>
                  </a:lnTo>
                  <a:lnTo>
                    <a:pt x="205" y="102"/>
                  </a:lnTo>
                  <a:lnTo>
                    <a:pt x="205" y="103"/>
                  </a:lnTo>
                  <a:lnTo>
                    <a:pt x="208" y="103"/>
                  </a:lnTo>
                  <a:lnTo>
                    <a:pt x="209" y="102"/>
                  </a:lnTo>
                  <a:lnTo>
                    <a:pt x="212" y="100"/>
                  </a:lnTo>
                  <a:lnTo>
                    <a:pt x="213" y="98"/>
                  </a:lnTo>
                  <a:lnTo>
                    <a:pt x="214" y="96"/>
                  </a:lnTo>
                  <a:lnTo>
                    <a:pt x="217" y="94"/>
                  </a:lnTo>
                  <a:lnTo>
                    <a:pt x="218" y="94"/>
                  </a:lnTo>
                  <a:lnTo>
                    <a:pt x="221" y="94"/>
                  </a:lnTo>
                  <a:lnTo>
                    <a:pt x="221" y="94"/>
                  </a:lnTo>
                  <a:lnTo>
                    <a:pt x="221" y="94"/>
                  </a:lnTo>
                  <a:lnTo>
                    <a:pt x="221" y="94"/>
                  </a:lnTo>
                  <a:lnTo>
                    <a:pt x="221" y="94"/>
                  </a:lnTo>
                  <a:lnTo>
                    <a:pt x="222" y="94"/>
                  </a:lnTo>
                  <a:lnTo>
                    <a:pt x="222" y="94"/>
                  </a:lnTo>
                  <a:lnTo>
                    <a:pt x="220" y="99"/>
                  </a:lnTo>
                  <a:lnTo>
                    <a:pt x="216" y="103"/>
                  </a:lnTo>
                  <a:lnTo>
                    <a:pt x="212" y="107"/>
                  </a:lnTo>
                  <a:lnTo>
                    <a:pt x="213" y="108"/>
                  </a:lnTo>
                  <a:lnTo>
                    <a:pt x="221" y="103"/>
                  </a:lnTo>
                  <a:lnTo>
                    <a:pt x="226" y="96"/>
                  </a:lnTo>
                  <a:lnTo>
                    <a:pt x="231" y="90"/>
                  </a:lnTo>
                  <a:lnTo>
                    <a:pt x="241" y="86"/>
                  </a:lnTo>
                  <a:lnTo>
                    <a:pt x="241" y="90"/>
                  </a:lnTo>
                  <a:lnTo>
                    <a:pt x="241" y="92"/>
                  </a:lnTo>
                  <a:lnTo>
                    <a:pt x="239" y="96"/>
                  </a:lnTo>
                  <a:lnTo>
                    <a:pt x="238" y="99"/>
                  </a:lnTo>
                  <a:lnTo>
                    <a:pt x="237" y="103"/>
                  </a:lnTo>
                  <a:lnTo>
                    <a:pt x="237" y="106"/>
                  </a:lnTo>
                  <a:lnTo>
                    <a:pt x="238" y="107"/>
                  </a:lnTo>
                  <a:lnTo>
                    <a:pt x="239" y="107"/>
                  </a:lnTo>
                  <a:lnTo>
                    <a:pt x="241" y="106"/>
                  </a:lnTo>
                  <a:lnTo>
                    <a:pt x="243" y="107"/>
                  </a:lnTo>
                  <a:lnTo>
                    <a:pt x="243" y="108"/>
                  </a:lnTo>
                  <a:lnTo>
                    <a:pt x="243" y="109"/>
                  </a:lnTo>
                  <a:lnTo>
                    <a:pt x="242" y="111"/>
                  </a:lnTo>
                  <a:lnTo>
                    <a:pt x="241" y="112"/>
                  </a:lnTo>
                  <a:lnTo>
                    <a:pt x="239" y="116"/>
                  </a:lnTo>
                  <a:lnTo>
                    <a:pt x="241" y="117"/>
                  </a:lnTo>
                  <a:lnTo>
                    <a:pt x="244" y="115"/>
                  </a:lnTo>
                  <a:lnTo>
                    <a:pt x="248" y="112"/>
                  </a:lnTo>
                  <a:lnTo>
                    <a:pt x="250" y="111"/>
                  </a:lnTo>
                  <a:lnTo>
                    <a:pt x="252" y="109"/>
                  </a:lnTo>
                  <a:lnTo>
                    <a:pt x="252" y="109"/>
                  </a:lnTo>
                  <a:lnTo>
                    <a:pt x="254" y="108"/>
                  </a:lnTo>
                  <a:lnTo>
                    <a:pt x="254" y="108"/>
                  </a:lnTo>
                  <a:lnTo>
                    <a:pt x="254" y="108"/>
                  </a:lnTo>
                  <a:lnTo>
                    <a:pt x="254" y="107"/>
                  </a:lnTo>
                  <a:lnTo>
                    <a:pt x="252" y="106"/>
                  </a:lnTo>
                  <a:lnTo>
                    <a:pt x="251" y="104"/>
                  </a:lnTo>
                  <a:lnTo>
                    <a:pt x="250" y="104"/>
                  </a:lnTo>
                  <a:lnTo>
                    <a:pt x="247" y="103"/>
                  </a:lnTo>
                  <a:lnTo>
                    <a:pt x="246" y="103"/>
                  </a:lnTo>
                  <a:lnTo>
                    <a:pt x="244" y="102"/>
                  </a:lnTo>
                  <a:lnTo>
                    <a:pt x="244" y="99"/>
                  </a:lnTo>
                  <a:lnTo>
                    <a:pt x="247" y="92"/>
                  </a:lnTo>
                  <a:lnTo>
                    <a:pt x="252" y="87"/>
                  </a:lnTo>
                  <a:lnTo>
                    <a:pt x="259" y="83"/>
                  </a:lnTo>
                  <a:lnTo>
                    <a:pt x="264" y="83"/>
                  </a:lnTo>
                  <a:lnTo>
                    <a:pt x="269" y="85"/>
                  </a:lnTo>
                  <a:lnTo>
                    <a:pt x="268" y="89"/>
                  </a:lnTo>
                  <a:lnTo>
                    <a:pt x="265" y="91"/>
                  </a:lnTo>
                  <a:lnTo>
                    <a:pt x="264" y="94"/>
                  </a:lnTo>
                  <a:lnTo>
                    <a:pt x="262" y="96"/>
                  </a:lnTo>
                  <a:lnTo>
                    <a:pt x="264" y="96"/>
                  </a:lnTo>
                  <a:lnTo>
                    <a:pt x="265" y="96"/>
                  </a:lnTo>
                  <a:lnTo>
                    <a:pt x="267" y="95"/>
                  </a:lnTo>
                  <a:lnTo>
                    <a:pt x="268" y="94"/>
                  </a:lnTo>
                  <a:lnTo>
                    <a:pt x="273" y="90"/>
                  </a:lnTo>
                  <a:lnTo>
                    <a:pt x="280" y="90"/>
                  </a:lnTo>
                  <a:lnTo>
                    <a:pt x="288" y="90"/>
                  </a:lnTo>
                  <a:lnTo>
                    <a:pt x="293" y="92"/>
                  </a:lnTo>
                  <a:lnTo>
                    <a:pt x="294" y="92"/>
                  </a:lnTo>
                  <a:lnTo>
                    <a:pt x="298" y="95"/>
                  </a:lnTo>
                  <a:lnTo>
                    <a:pt x="299" y="98"/>
                  </a:lnTo>
                  <a:lnTo>
                    <a:pt x="301" y="102"/>
                  </a:lnTo>
                  <a:lnTo>
                    <a:pt x="302" y="104"/>
                  </a:lnTo>
                  <a:lnTo>
                    <a:pt x="305" y="107"/>
                  </a:lnTo>
                  <a:lnTo>
                    <a:pt x="307" y="109"/>
                  </a:lnTo>
                  <a:lnTo>
                    <a:pt x="311" y="111"/>
                  </a:lnTo>
                  <a:lnTo>
                    <a:pt x="314" y="112"/>
                  </a:lnTo>
                  <a:lnTo>
                    <a:pt x="318" y="115"/>
                  </a:lnTo>
                  <a:lnTo>
                    <a:pt x="319" y="117"/>
                  </a:lnTo>
                  <a:lnTo>
                    <a:pt x="320" y="120"/>
                  </a:lnTo>
                  <a:lnTo>
                    <a:pt x="320" y="123"/>
                  </a:lnTo>
                  <a:lnTo>
                    <a:pt x="319" y="125"/>
                  </a:lnTo>
                  <a:lnTo>
                    <a:pt x="319" y="128"/>
                  </a:lnTo>
                  <a:lnTo>
                    <a:pt x="319" y="132"/>
                  </a:lnTo>
                  <a:lnTo>
                    <a:pt x="326" y="136"/>
                  </a:lnTo>
                  <a:lnTo>
                    <a:pt x="334" y="141"/>
                  </a:lnTo>
                  <a:lnTo>
                    <a:pt x="340" y="145"/>
                  </a:lnTo>
                  <a:lnTo>
                    <a:pt x="339" y="147"/>
                  </a:lnTo>
                  <a:lnTo>
                    <a:pt x="336" y="150"/>
                  </a:lnTo>
                  <a:lnTo>
                    <a:pt x="334" y="153"/>
                  </a:lnTo>
                  <a:lnTo>
                    <a:pt x="331" y="154"/>
                  </a:lnTo>
                  <a:lnTo>
                    <a:pt x="328" y="155"/>
                  </a:lnTo>
                  <a:lnTo>
                    <a:pt x="327" y="155"/>
                  </a:lnTo>
                  <a:lnTo>
                    <a:pt x="323" y="155"/>
                  </a:lnTo>
                  <a:lnTo>
                    <a:pt x="322" y="154"/>
                  </a:lnTo>
                  <a:lnTo>
                    <a:pt x="319" y="153"/>
                  </a:lnTo>
                  <a:lnTo>
                    <a:pt x="318" y="150"/>
                  </a:lnTo>
                  <a:lnTo>
                    <a:pt x="316" y="149"/>
                  </a:lnTo>
                  <a:lnTo>
                    <a:pt x="314" y="147"/>
                  </a:lnTo>
                  <a:lnTo>
                    <a:pt x="313" y="147"/>
                  </a:lnTo>
                  <a:lnTo>
                    <a:pt x="313" y="149"/>
                  </a:lnTo>
                  <a:lnTo>
                    <a:pt x="313" y="151"/>
                  </a:lnTo>
                  <a:lnTo>
                    <a:pt x="313" y="153"/>
                  </a:lnTo>
                  <a:lnTo>
                    <a:pt x="315" y="155"/>
                  </a:lnTo>
                  <a:lnTo>
                    <a:pt x="318" y="159"/>
                  </a:lnTo>
                  <a:lnTo>
                    <a:pt x="319" y="162"/>
                  </a:lnTo>
                  <a:lnTo>
                    <a:pt x="319" y="166"/>
                  </a:lnTo>
                  <a:lnTo>
                    <a:pt x="319" y="168"/>
                  </a:lnTo>
                  <a:lnTo>
                    <a:pt x="318" y="171"/>
                  </a:lnTo>
                  <a:lnTo>
                    <a:pt x="316" y="172"/>
                  </a:lnTo>
                  <a:lnTo>
                    <a:pt x="316" y="174"/>
                  </a:lnTo>
                  <a:lnTo>
                    <a:pt x="315" y="174"/>
                  </a:lnTo>
                  <a:lnTo>
                    <a:pt x="314" y="171"/>
                  </a:lnTo>
                  <a:lnTo>
                    <a:pt x="313" y="170"/>
                  </a:lnTo>
                  <a:lnTo>
                    <a:pt x="310" y="167"/>
                  </a:lnTo>
                  <a:lnTo>
                    <a:pt x="309" y="168"/>
                  </a:lnTo>
                  <a:lnTo>
                    <a:pt x="306" y="170"/>
                  </a:lnTo>
                  <a:lnTo>
                    <a:pt x="303" y="171"/>
                  </a:lnTo>
                  <a:lnTo>
                    <a:pt x="301" y="171"/>
                  </a:lnTo>
                  <a:lnTo>
                    <a:pt x="282" y="158"/>
                  </a:lnTo>
                  <a:lnTo>
                    <a:pt x="276" y="154"/>
                  </a:lnTo>
                  <a:lnTo>
                    <a:pt x="268" y="153"/>
                  </a:lnTo>
                  <a:lnTo>
                    <a:pt x="260" y="150"/>
                  </a:lnTo>
                  <a:lnTo>
                    <a:pt x="260" y="146"/>
                  </a:lnTo>
                  <a:lnTo>
                    <a:pt x="262" y="144"/>
                  </a:lnTo>
                  <a:lnTo>
                    <a:pt x="264" y="141"/>
                  </a:lnTo>
                  <a:lnTo>
                    <a:pt x="265" y="140"/>
                  </a:lnTo>
                  <a:lnTo>
                    <a:pt x="267" y="138"/>
                  </a:lnTo>
                  <a:lnTo>
                    <a:pt x="268" y="138"/>
                  </a:lnTo>
                  <a:lnTo>
                    <a:pt x="271" y="138"/>
                  </a:lnTo>
                  <a:lnTo>
                    <a:pt x="272" y="138"/>
                  </a:lnTo>
                  <a:lnTo>
                    <a:pt x="273" y="140"/>
                  </a:lnTo>
                  <a:lnTo>
                    <a:pt x="276" y="141"/>
                  </a:lnTo>
                  <a:lnTo>
                    <a:pt x="279" y="141"/>
                  </a:lnTo>
                  <a:lnTo>
                    <a:pt x="281" y="140"/>
                  </a:lnTo>
                  <a:lnTo>
                    <a:pt x="284" y="138"/>
                  </a:lnTo>
                  <a:lnTo>
                    <a:pt x="286" y="136"/>
                  </a:lnTo>
                  <a:lnTo>
                    <a:pt x="289" y="134"/>
                  </a:lnTo>
                  <a:lnTo>
                    <a:pt x="292" y="133"/>
                  </a:lnTo>
                  <a:lnTo>
                    <a:pt x="293" y="130"/>
                  </a:lnTo>
                  <a:lnTo>
                    <a:pt x="292" y="129"/>
                  </a:lnTo>
                  <a:lnTo>
                    <a:pt x="289" y="128"/>
                  </a:lnTo>
                  <a:lnTo>
                    <a:pt x="285" y="130"/>
                  </a:lnTo>
                  <a:lnTo>
                    <a:pt x="282" y="133"/>
                  </a:lnTo>
                  <a:lnTo>
                    <a:pt x="280" y="133"/>
                  </a:lnTo>
                  <a:lnTo>
                    <a:pt x="279" y="134"/>
                  </a:lnTo>
                  <a:lnTo>
                    <a:pt x="276" y="133"/>
                  </a:lnTo>
                  <a:lnTo>
                    <a:pt x="273" y="132"/>
                  </a:lnTo>
                  <a:lnTo>
                    <a:pt x="275" y="129"/>
                  </a:lnTo>
                  <a:lnTo>
                    <a:pt x="276" y="128"/>
                  </a:lnTo>
                  <a:lnTo>
                    <a:pt x="279" y="126"/>
                  </a:lnTo>
                  <a:lnTo>
                    <a:pt x="280" y="124"/>
                  </a:lnTo>
                  <a:lnTo>
                    <a:pt x="282" y="123"/>
                  </a:lnTo>
                  <a:lnTo>
                    <a:pt x="282" y="120"/>
                  </a:lnTo>
                  <a:lnTo>
                    <a:pt x="282" y="119"/>
                  </a:lnTo>
                  <a:lnTo>
                    <a:pt x="281" y="119"/>
                  </a:lnTo>
                  <a:lnTo>
                    <a:pt x="280" y="119"/>
                  </a:lnTo>
                  <a:lnTo>
                    <a:pt x="279" y="119"/>
                  </a:lnTo>
                  <a:lnTo>
                    <a:pt x="279" y="115"/>
                  </a:lnTo>
                  <a:lnTo>
                    <a:pt x="275" y="116"/>
                  </a:lnTo>
                  <a:lnTo>
                    <a:pt x="271" y="115"/>
                  </a:lnTo>
                  <a:lnTo>
                    <a:pt x="268" y="115"/>
                  </a:lnTo>
                  <a:lnTo>
                    <a:pt x="265" y="116"/>
                  </a:lnTo>
                  <a:lnTo>
                    <a:pt x="263" y="117"/>
                  </a:lnTo>
                  <a:lnTo>
                    <a:pt x="263" y="120"/>
                  </a:lnTo>
                  <a:lnTo>
                    <a:pt x="263" y="123"/>
                  </a:lnTo>
                  <a:lnTo>
                    <a:pt x="263" y="125"/>
                  </a:lnTo>
                  <a:lnTo>
                    <a:pt x="262" y="128"/>
                  </a:lnTo>
                  <a:lnTo>
                    <a:pt x="259" y="129"/>
                  </a:lnTo>
                  <a:lnTo>
                    <a:pt x="256" y="130"/>
                  </a:lnTo>
                  <a:lnTo>
                    <a:pt x="251" y="130"/>
                  </a:lnTo>
                  <a:lnTo>
                    <a:pt x="246" y="130"/>
                  </a:lnTo>
                  <a:lnTo>
                    <a:pt x="246" y="130"/>
                  </a:lnTo>
                  <a:lnTo>
                    <a:pt x="247" y="133"/>
                  </a:lnTo>
                  <a:lnTo>
                    <a:pt x="248" y="136"/>
                  </a:lnTo>
                  <a:lnTo>
                    <a:pt x="250" y="138"/>
                  </a:lnTo>
                  <a:lnTo>
                    <a:pt x="251" y="141"/>
                  </a:lnTo>
                  <a:lnTo>
                    <a:pt x="251" y="144"/>
                  </a:lnTo>
                  <a:lnTo>
                    <a:pt x="252" y="146"/>
                  </a:lnTo>
                  <a:lnTo>
                    <a:pt x="252" y="147"/>
                  </a:lnTo>
                  <a:lnTo>
                    <a:pt x="250" y="150"/>
                  </a:lnTo>
                  <a:lnTo>
                    <a:pt x="247" y="151"/>
                  </a:lnTo>
                  <a:lnTo>
                    <a:pt x="244" y="153"/>
                  </a:lnTo>
                  <a:lnTo>
                    <a:pt x="243" y="153"/>
                  </a:lnTo>
                  <a:lnTo>
                    <a:pt x="242" y="151"/>
                  </a:lnTo>
                  <a:lnTo>
                    <a:pt x="242" y="150"/>
                  </a:lnTo>
                  <a:lnTo>
                    <a:pt x="242" y="147"/>
                  </a:lnTo>
                  <a:lnTo>
                    <a:pt x="242" y="145"/>
                  </a:lnTo>
                  <a:lnTo>
                    <a:pt x="242" y="144"/>
                  </a:lnTo>
                  <a:lnTo>
                    <a:pt x="238" y="144"/>
                  </a:lnTo>
                  <a:lnTo>
                    <a:pt x="235" y="145"/>
                  </a:lnTo>
                  <a:lnTo>
                    <a:pt x="231" y="146"/>
                  </a:lnTo>
                  <a:lnTo>
                    <a:pt x="229" y="146"/>
                  </a:lnTo>
                  <a:lnTo>
                    <a:pt x="225" y="145"/>
                  </a:lnTo>
                  <a:lnTo>
                    <a:pt x="226" y="142"/>
                  </a:lnTo>
                  <a:lnTo>
                    <a:pt x="227" y="141"/>
                  </a:lnTo>
                  <a:lnTo>
                    <a:pt x="229" y="140"/>
                  </a:lnTo>
                  <a:lnTo>
                    <a:pt x="230" y="138"/>
                  </a:lnTo>
                  <a:lnTo>
                    <a:pt x="230" y="136"/>
                  </a:lnTo>
                  <a:lnTo>
                    <a:pt x="229" y="134"/>
                  </a:lnTo>
                  <a:lnTo>
                    <a:pt x="226" y="137"/>
                  </a:lnTo>
                  <a:lnTo>
                    <a:pt x="225" y="140"/>
                  </a:lnTo>
                  <a:lnTo>
                    <a:pt x="222" y="141"/>
                  </a:lnTo>
                  <a:lnTo>
                    <a:pt x="221" y="141"/>
                  </a:lnTo>
                  <a:lnTo>
                    <a:pt x="220" y="140"/>
                  </a:lnTo>
                  <a:lnTo>
                    <a:pt x="218" y="138"/>
                  </a:lnTo>
                  <a:lnTo>
                    <a:pt x="217" y="137"/>
                  </a:lnTo>
                  <a:lnTo>
                    <a:pt x="212" y="137"/>
                  </a:lnTo>
                  <a:lnTo>
                    <a:pt x="205" y="137"/>
                  </a:lnTo>
                  <a:lnTo>
                    <a:pt x="197" y="141"/>
                  </a:lnTo>
                  <a:lnTo>
                    <a:pt x="191" y="146"/>
                  </a:lnTo>
                  <a:lnTo>
                    <a:pt x="184" y="157"/>
                  </a:lnTo>
                  <a:lnTo>
                    <a:pt x="179" y="171"/>
                  </a:lnTo>
                  <a:lnTo>
                    <a:pt x="182" y="172"/>
                  </a:lnTo>
                  <a:lnTo>
                    <a:pt x="183" y="172"/>
                  </a:lnTo>
                  <a:lnTo>
                    <a:pt x="186" y="174"/>
                  </a:lnTo>
                  <a:lnTo>
                    <a:pt x="188" y="176"/>
                  </a:lnTo>
                  <a:lnTo>
                    <a:pt x="191" y="179"/>
                  </a:lnTo>
                  <a:lnTo>
                    <a:pt x="193" y="183"/>
                  </a:lnTo>
                  <a:lnTo>
                    <a:pt x="196" y="185"/>
                  </a:lnTo>
                  <a:lnTo>
                    <a:pt x="199" y="188"/>
                  </a:lnTo>
                  <a:lnTo>
                    <a:pt x="203" y="189"/>
                  </a:lnTo>
                  <a:lnTo>
                    <a:pt x="205" y="189"/>
                  </a:lnTo>
                  <a:lnTo>
                    <a:pt x="208" y="189"/>
                  </a:lnTo>
                  <a:lnTo>
                    <a:pt x="212" y="191"/>
                  </a:lnTo>
                  <a:lnTo>
                    <a:pt x="214" y="192"/>
                  </a:lnTo>
                  <a:lnTo>
                    <a:pt x="216" y="196"/>
                  </a:lnTo>
                  <a:lnTo>
                    <a:pt x="216" y="198"/>
                  </a:lnTo>
                  <a:lnTo>
                    <a:pt x="216" y="201"/>
                  </a:lnTo>
                  <a:lnTo>
                    <a:pt x="214" y="205"/>
                  </a:lnTo>
                  <a:lnTo>
                    <a:pt x="213" y="208"/>
                  </a:lnTo>
                  <a:lnTo>
                    <a:pt x="213" y="210"/>
                  </a:lnTo>
                  <a:lnTo>
                    <a:pt x="213" y="210"/>
                  </a:lnTo>
                  <a:lnTo>
                    <a:pt x="213" y="210"/>
                  </a:lnTo>
                  <a:lnTo>
                    <a:pt x="213" y="210"/>
                  </a:lnTo>
                  <a:lnTo>
                    <a:pt x="214" y="210"/>
                  </a:lnTo>
                  <a:lnTo>
                    <a:pt x="216" y="209"/>
                  </a:lnTo>
                  <a:lnTo>
                    <a:pt x="218" y="209"/>
                  </a:lnTo>
                  <a:lnTo>
                    <a:pt x="217" y="213"/>
                  </a:lnTo>
                  <a:lnTo>
                    <a:pt x="216" y="216"/>
                  </a:lnTo>
                  <a:lnTo>
                    <a:pt x="214" y="219"/>
                  </a:lnTo>
                  <a:lnTo>
                    <a:pt x="213" y="223"/>
                  </a:lnTo>
                  <a:lnTo>
                    <a:pt x="216" y="225"/>
                  </a:lnTo>
                  <a:lnTo>
                    <a:pt x="218" y="225"/>
                  </a:lnTo>
                  <a:lnTo>
                    <a:pt x="220" y="225"/>
                  </a:lnTo>
                  <a:lnTo>
                    <a:pt x="221" y="223"/>
                  </a:lnTo>
                  <a:lnTo>
                    <a:pt x="222" y="223"/>
                  </a:lnTo>
                  <a:lnTo>
                    <a:pt x="222" y="222"/>
                  </a:lnTo>
                  <a:lnTo>
                    <a:pt x="225" y="216"/>
                  </a:lnTo>
                  <a:lnTo>
                    <a:pt x="226" y="208"/>
                  </a:lnTo>
                  <a:lnTo>
                    <a:pt x="227" y="200"/>
                  </a:lnTo>
                  <a:lnTo>
                    <a:pt x="227" y="198"/>
                  </a:lnTo>
                  <a:lnTo>
                    <a:pt x="229" y="197"/>
                  </a:lnTo>
                  <a:lnTo>
                    <a:pt x="230" y="198"/>
                  </a:lnTo>
                  <a:lnTo>
                    <a:pt x="231" y="200"/>
                  </a:lnTo>
                  <a:lnTo>
                    <a:pt x="233" y="201"/>
                  </a:lnTo>
                  <a:lnTo>
                    <a:pt x="235" y="202"/>
                  </a:lnTo>
                  <a:lnTo>
                    <a:pt x="237" y="202"/>
                  </a:lnTo>
                  <a:lnTo>
                    <a:pt x="239" y="201"/>
                  </a:lnTo>
                  <a:lnTo>
                    <a:pt x="242" y="198"/>
                  </a:lnTo>
                  <a:lnTo>
                    <a:pt x="243" y="197"/>
                  </a:lnTo>
                  <a:lnTo>
                    <a:pt x="246" y="195"/>
                  </a:lnTo>
                  <a:lnTo>
                    <a:pt x="246" y="192"/>
                  </a:lnTo>
                  <a:lnTo>
                    <a:pt x="244" y="189"/>
                  </a:lnTo>
                  <a:lnTo>
                    <a:pt x="244" y="187"/>
                  </a:lnTo>
                  <a:lnTo>
                    <a:pt x="243" y="184"/>
                  </a:lnTo>
                  <a:lnTo>
                    <a:pt x="242" y="181"/>
                  </a:lnTo>
                  <a:lnTo>
                    <a:pt x="242" y="179"/>
                  </a:lnTo>
                  <a:lnTo>
                    <a:pt x="255" y="162"/>
                  </a:lnTo>
                  <a:lnTo>
                    <a:pt x="256" y="161"/>
                  </a:lnTo>
                  <a:lnTo>
                    <a:pt x="259" y="159"/>
                  </a:lnTo>
                  <a:lnTo>
                    <a:pt x="267" y="159"/>
                  </a:lnTo>
                  <a:lnTo>
                    <a:pt x="275" y="162"/>
                  </a:lnTo>
                  <a:lnTo>
                    <a:pt x="282" y="167"/>
                  </a:lnTo>
                  <a:lnTo>
                    <a:pt x="293" y="176"/>
                  </a:lnTo>
                  <a:lnTo>
                    <a:pt x="293" y="178"/>
                  </a:lnTo>
                  <a:lnTo>
                    <a:pt x="292" y="179"/>
                  </a:lnTo>
                  <a:lnTo>
                    <a:pt x="292" y="180"/>
                  </a:lnTo>
                  <a:lnTo>
                    <a:pt x="289" y="181"/>
                  </a:lnTo>
                  <a:lnTo>
                    <a:pt x="288" y="183"/>
                  </a:lnTo>
                  <a:lnTo>
                    <a:pt x="286" y="184"/>
                  </a:lnTo>
                  <a:lnTo>
                    <a:pt x="286" y="185"/>
                  </a:lnTo>
                  <a:lnTo>
                    <a:pt x="286" y="187"/>
                  </a:lnTo>
                  <a:lnTo>
                    <a:pt x="286" y="188"/>
                  </a:lnTo>
                  <a:lnTo>
                    <a:pt x="289" y="189"/>
                  </a:lnTo>
                  <a:lnTo>
                    <a:pt x="293" y="192"/>
                  </a:lnTo>
                  <a:lnTo>
                    <a:pt x="296" y="192"/>
                  </a:lnTo>
                  <a:lnTo>
                    <a:pt x="297" y="192"/>
                  </a:lnTo>
                  <a:lnTo>
                    <a:pt x="298" y="191"/>
                  </a:lnTo>
                  <a:lnTo>
                    <a:pt x="301" y="189"/>
                  </a:lnTo>
                  <a:lnTo>
                    <a:pt x="303" y="187"/>
                  </a:lnTo>
                  <a:lnTo>
                    <a:pt x="307" y="184"/>
                  </a:lnTo>
                  <a:lnTo>
                    <a:pt x="309" y="181"/>
                  </a:lnTo>
                  <a:lnTo>
                    <a:pt x="311" y="181"/>
                  </a:lnTo>
                  <a:lnTo>
                    <a:pt x="313" y="181"/>
                  </a:lnTo>
                  <a:lnTo>
                    <a:pt x="314" y="184"/>
                  </a:lnTo>
                  <a:lnTo>
                    <a:pt x="315" y="187"/>
                  </a:lnTo>
                  <a:lnTo>
                    <a:pt x="318" y="192"/>
                  </a:lnTo>
                  <a:lnTo>
                    <a:pt x="319" y="197"/>
                  </a:lnTo>
                  <a:lnTo>
                    <a:pt x="320" y="201"/>
                  </a:lnTo>
                  <a:lnTo>
                    <a:pt x="322" y="204"/>
                  </a:lnTo>
                  <a:lnTo>
                    <a:pt x="322" y="206"/>
                  </a:lnTo>
                  <a:lnTo>
                    <a:pt x="322" y="209"/>
                  </a:lnTo>
                  <a:lnTo>
                    <a:pt x="322" y="213"/>
                  </a:lnTo>
                  <a:lnTo>
                    <a:pt x="323" y="214"/>
                  </a:lnTo>
                  <a:lnTo>
                    <a:pt x="324" y="216"/>
                  </a:lnTo>
                  <a:lnTo>
                    <a:pt x="327" y="216"/>
                  </a:lnTo>
                  <a:lnTo>
                    <a:pt x="330" y="217"/>
                  </a:lnTo>
                  <a:lnTo>
                    <a:pt x="332" y="217"/>
                  </a:lnTo>
                  <a:lnTo>
                    <a:pt x="334" y="217"/>
                  </a:lnTo>
                  <a:lnTo>
                    <a:pt x="335" y="217"/>
                  </a:lnTo>
                  <a:lnTo>
                    <a:pt x="335" y="218"/>
                  </a:lnTo>
                  <a:lnTo>
                    <a:pt x="336" y="219"/>
                  </a:lnTo>
                  <a:lnTo>
                    <a:pt x="339" y="222"/>
                  </a:lnTo>
                  <a:lnTo>
                    <a:pt x="340" y="226"/>
                  </a:lnTo>
                  <a:lnTo>
                    <a:pt x="343" y="230"/>
                  </a:lnTo>
                  <a:lnTo>
                    <a:pt x="344" y="231"/>
                  </a:lnTo>
                  <a:lnTo>
                    <a:pt x="347" y="233"/>
                  </a:lnTo>
                  <a:lnTo>
                    <a:pt x="348" y="234"/>
                  </a:lnTo>
                  <a:lnTo>
                    <a:pt x="349" y="235"/>
                  </a:lnTo>
                  <a:lnTo>
                    <a:pt x="351" y="236"/>
                  </a:lnTo>
                  <a:lnTo>
                    <a:pt x="351" y="238"/>
                  </a:lnTo>
                  <a:lnTo>
                    <a:pt x="352" y="238"/>
                  </a:lnTo>
                  <a:lnTo>
                    <a:pt x="351" y="239"/>
                  </a:lnTo>
                  <a:lnTo>
                    <a:pt x="351" y="240"/>
                  </a:lnTo>
                  <a:lnTo>
                    <a:pt x="349" y="243"/>
                  </a:lnTo>
                  <a:lnTo>
                    <a:pt x="348" y="246"/>
                  </a:lnTo>
                  <a:lnTo>
                    <a:pt x="345" y="250"/>
                  </a:lnTo>
                  <a:lnTo>
                    <a:pt x="343" y="253"/>
                  </a:lnTo>
                  <a:lnTo>
                    <a:pt x="343" y="256"/>
                  </a:lnTo>
                  <a:lnTo>
                    <a:pt x="343" y="257"/>
                  </a:lnTo>
                  <a:lnTo>
                    <a:pt x="344" y="259"/>
                  </a:lnTo>
                  <a:lnTo>
                    <a:pt x="347" y="260"/>
                  </a:lnTo>
                  <a:lnTo>
                    <a:pt x="348" y="260"/>
                  </a:lnTo>
                  <a:lnTo>
                    <a:pt x="351" y="260"/>
                  </a:lnTo>
                  <a:lnTo>
                    <a:pt x="353" y="260"/>
                  </a:lnTo>
                  <a:lnTo>
                    <a:pt x="354" y="261"/>
                  </a:lnTo>
                  <a:lnTo>
                    <a:pt x="354" y="261"/>
                  </a:lnTo>
                  <a:lnTo>
                    <a:pt x="356" y="263"/>
                  </a:lnTo>
                  <a:lnTo>
                    <a:pt x="356" y="263"/>
                  </a:lnTo>
                  <a:lnTo>
                    <a:pt x="357" y="264"/>
                  </a:lnTo>
                  <a:lnTo>
                    <a:pt x="357" y="267"/>
                  </a:lnTo>
                  <a:lnTo>
                    <a:pt x="358" y="269"/>
                  </a:lnTo>
                  <a:lnTo>
                    <a:pt x="361" y="274"/>
                  </a:lnTo>
                  <a:lnTo>
                    <a:pt x="361" y="276"/>
                  </a:lnTo>
                  <a:lnTo>
                    <a:pt x="361" y="278"/>
                  </a:lnTo>
                  <a:lnTo>
                    <a:pt x="361" y="280"/>
                  </a:lnTo>
                  <a:lnTo>
                    <a:pt x="360" y="281"/>
                  </a:lnTo>
                  <a:lnTo>
                    <a:pt x="358" y="281"/>
                  </a:lnTo>
                  <a:lnTo>
                    <a:pt x="357" y="281"/>
                  </a:lnTo>
                  <a:lnTo>
                    <a:pt x="354" y="280"/>
                  </a:lnTo>
                  <a:lnTo>
                    <a:pt x="353" y="278"/>
                  </a:lnTo>
                  <a:lnTo>
                    <a:pt x="351" y="278"/>
                  </a:lnTo>
                  <a:lnTo>
                    <a:pt x="349" y="280"/>
                  </a:lnTo>
                  <a:lnTo>
                    <a:pt x="348" y="280"/>
                  </a:lnTo>
                  <a:lnTo>
                    <a:pt x="347" y="280"/>
                  </a:lnTo>
                  <a:lnTo>
                    <a:pt x="344" y="280"/>
                  </a:lnTo>
                  <a:lnTo>
                    <a:pt x="343" y="278"/>
                  </a:lnTo>
                  <a:lnTo>
                    <a:pt x="341" y="277"/>
                  </a:lnTo>
                  <a:lnTo>
                    <a:pt x="339" y="277"/>
                  </a:lnTo>
                  <a:lnTo>
                    <a:pt x="336" y="277"/>
                  </a:lnTo>
                  <a:lnTo>
                    <a:pt x="335" y="277"/>
                  </a:lnTo>
                  <a:lnTo>
                    <a:pt x="327" y="276"/>
                  </a:lnTo>
                  <a:lnTo>
                    <a:pt x="323" y="276"/>
                  </a:lnTo>
                  <a:lnTo>
                    <a:pt x="323" y="272"/>
                  </a:lnTo>
                  <a:lnTo>
                    <a:pt x="328" y="265"/>
                  </a:lnTo>
                  <a:lnTo>
                    <a:pt x="336" y="255"/>
                  </a:lnTo>
                  <a:lnTo>
                    <a:pt x="337" y="253"/>
                  </a:lnTo>
                  <a:lnTo>
                    <a:pt x="337" y="251"/>
                  </a:lnTo>
                  <a:lnTo>
                    <a:pt x="337" y="250"/>
                  </a:lnTo>
                  <a:lnTo>
                    <a:pt x="336" y="248"/>
                  </a:lnTo>
                  <a:lnTo>
                    <a:pt x="335" y="248"/>
                  </a:lnTo>
                  <a:lnTo>
                    <a:pt x="334" y="250"/>
                  </a:lnTo>
                  <a:lnTo>
                    <a:pt x="331" y="252"/>
                  </a:lnTo>
                  <a:lnTo>
                    <a:pt x="330" y="253"/>
                  </a:lnTo>
                  <a:lnTo>
                    <a:pt x="328" y="253"/>
                  </a:lnTo>
                  <a:lnTo>
                    <a:pt x="327" y="253"/>
                  </a:lnTo>
                  <a:lnTo>
                    <a:pt x="324" y="253"/>
                  </a:lnTo>
                  <a:lnTo>
                    <a:pt x="322" y="252"/>
                  </a:lnTo>
                  <a:lnTo>
                    <a:pt x="320" y="252"/>
                  </a:lnTo>
                  <a:lnTo>
                    <a:pt x="319" y="252"/>
                  </a:lnTo>
                  <a:lnTo>
                    <a:pt x="315" y="253"/>
                  </a:lnTo>
                  <a:lnTo>
                    <a:pt x="314" y="255"/>
                  </a:lnTo>
                  <a:lnTo>
                    <a:pt x="313" y="256"/>
                  </a:lnTo>
                  <a:lnTo>
                    <a:pt x="311" y="257"/>
                  </a:lnTo>
                  <a:lnTo>
                    <a:pt x="311" y="259"/>
                  </a:lnTo>
                  <a:lnTo>
                    <a:pt x="311" y="260"/>
                  </a:lnTo>
                  <a:lnTo>
                    <a:pt x="310" y="261"/>
                  </a:lnTo>
                  <a:lnTo>
                    <a:pt x="309" y="263"/>
                  </a:lnTo>
                  <a:lnTo>
                    <a:pt x="307" y="264"/>
                  </a:lnTo>
                  <a:lnTo>
                    <a:pt x="303" y="264"/>
                  </a:lnTo>
                  <a:lnTo>
                    <a:pt x="299" y="264"/>
                  </a:lnTo>
                  <a:lnTo>
                    <a:pt x="298" y="261"/>
                  </a:lnTo>
                  <a:lnTo>
                    <a:pt x="298" y="260"/>
                  </a:lnTo>
                  <a:lnTo>
                    <a:pt x="298" y="257"/>
                  </a:lnTo>
                  <a:lnTo>
                    <a:pt x="298" y="255"/>
                  </a:lnTo>
                  <a:lnTo>
                    <a:pt x="296" y="253"/>
                  </a:lnTo>
                  <a:lnTo>
                    <a:pt x="289" y="252"/>
                  </a:lnTo>
                  <a:lnTo>
                    <a:pt x="281" y="251"/>
                  </a:lnTo>
                  <a:lnTo>
                    <a:pt x="273" y="252"/>
                  </a:lnTo>
                  <a:lnTo>
                    <a:pt x="267" y="256"/>
                  </a:lnTo>
                  <a:lnTo>
                    <a:pt x="263" y="263"/>
                  </a:lnTo>
                  <a:lnTo>
                    <a:pt x="263" y="263"/>
                  </a:lnTo>
                  <a:lnTo>
                    <a:pt x="264" y="263"/>
                  </a:lnTo>
                  <a:lnTo>
                    <a:pt x="264" y="263"/>
                  </a:lnTo>
                  <a:lnTo>
                    <a:pt x="267" y="263"/>
                  </a:lnTo>
                  <a:lnTo>
                    <a:pt x="269" y="261"/>
                  </a:lnTo>
                  <a:lnTo>
                    <a:pt x="272" y="261"/>
                  </a:lnTo>
                  <a:lnTo>
                    <a:pt x="277" y="260"/>
                  </a:lnTo>
                  <a:lnTo>
                    <a:pt x="284" y="259"/>
                  </a:lnTo>
                  <a:lnTo>
                    <a:pt x="288" y="259"/>
                  </a:lnTo>
                  <a:lnTo>
                    <a:pt x="290" y="260"/>
                  </a:lnTo>
                  <a:lnTo>
                    <a:pt x="292" y="260"/>
                  </a:lnTo>
                  <a:lnTo>
                    <a:pt x="293" y="261"/>
                  </a:lnTo>
                  <a:lnTo>
                    <a:pt x="294" y="261"/>
                  </a:lnTo>
                  <a:lnTo>
                    <a:pt x="294" y="265"/>
                  </a:lnTo>
                  <a:lnTo>
                    <a:pt x="294" y="268"/>
                  </a:lnTo>
                  <a:lnTo>
                    <a:pt x="294" y="270"/>
                  </a:lnTo>
                  <a:lnTo>
                    <a:pt x="293" y="274"/>
                  </a:lnTo>
                  <a:lnTo>
                    <a:pt x="293" y="277"/>
                  </a:lnTo>
                  <a:lnTo>
                    <a:pt x="296" y="277"/>
                  </a:lnTo>
                  <a:lnTo>
                    <a:pt x="298" y="276"/>
                  </a:lnTo>
                  <a:lnTo>
                    <a:pt x="299" y="276"/>
                  </a:lnTo>
                  <a:lnTo>
                    <a:pt x="302" y="274"/>
                  </a:lnTo>
                  <a:lnTo>
                    <a:pt x="303" y="277"/>
                  </a:lnTo>
                  <a:lnTo>
                    <a:pt x="303" y="278"/>
                  </a:lnTo>
                  <a:lnTo>
                    <a:pt x="303" y="280"/>
                  </a:lnTo>
                  <a:lnTo>
                    <a:pt x="302" y="282"/>
                  </a:lnTo>
                  <a:lnTo>
                    <a:pt x="303" y="284"/>
                  </a:lnTo>
                  <a:lnTo>
                    <a:pt x="303" y="284"/>
                  </a:lnTo>
                  <a:lnTo>
                    <a:pt x="305" y="285"/>
                  </a:lnTo>
                  <a:lnTo>
                    <a:pt x="307" y="284"/>
                  </a:lnTo>
                  <a:lnTo>
                    <a:pt x="307" y="282"/>
                  </a:lnTo>
                  <a:lnTo>
                    <a:pt x="309" y="281"/>
                  </a:lnTo>
                  <a:lnTo>
                    <a:pt x="310" y="280"/>
                  </a:lnTo>
                  <a:lnTo>
                    <a:pt x="311" y="280"/>
                  </a:lnTo>
                  <a:lnTo>
                    <a:pt x="313" y="278"/>
                  </a:lnTo>
                  <a:lnTo>
                    <a:pt x="314" y="278"/>
                  </a:lnTo>
                  <a:lnTo>
                    <a:pt x="315" y="280"/>
                  </a:lnTo>
                  <a:lnTo>
                    <a:pt x="315" y="280"/>
                  </a:lnTo>
                  <a:lnTo>
                    <a:pt x="316" y="281"/>
                  </a:lnTo>
                  <a:lnTo>
                    <a:pt x="316" y="282"/>
                  </a:lnTo>
                  <a:lnTo>
                    <a:pt x="318" y="285"/>
                  </a:lnTo>
                  <a:lnTo>
                    <a:pt x="319" y="289"/>
                  </a:lnTo>
                  <a:lnTo>
                    <a:pt x="319" y="291"/>
                  </a:lnTo>
                  <a:lnTo>
                    <a:pt x="318" y="294"/>
                  </a:lnTo>
                  <a:lnTo>
                    <a:pt x="316" y="295"/>
                  </a:lnTo>
                  <a:lnTo>
                    <a:pt x="314" y="297"/>
                  </a:lnTo>
                  <a:lnTo>
                    <a:pt x="306" y="298"/>
                  </a:lnTo>
                  <a:lnTo>
                    <a:pt x="297" y="299"/>
                  </a:lnTo>
                  <a:lnTo>
                    <a:pt x="288" y="302"/>
                  </a:lnTo>
                  <a:lnTo>
                    <a:pt x="280" y="303"/>
                  </a:lnTo>
                  <a:lnTo>
                    <a:pt x="275" y="302"/>
                  </a:lnTo>
                  <a:lnTo>
                    <a:pt x="273" y="299"/>
                  </a:lnTo>
                  <a:lnTo>
                    <a:pt x="273" y="297"/>
                  </a:lnTo>
                  <a:lnTo>
                    <a:pt x="275" y="294"/>
                  </a:lnTo>
                  <a:lnTo>
                    <a:pt x="275" y="290"/>
                  </a:lnTo>
                  <a:lnTo>
                    <a:pt x="272" y="290"/>
                  </a:lnTo>
                  <a:lnTo>
                    <a:pt x="265" y="293"/>
                  </a:lnTo>
                  <a:lnTo>
                    <a:pt x="256" y="293"/>
                  </a:lnTo>
                  <a:lnTo>
                    <a:pt x="250" y="297"/>
                  </a:lnTo>
                  <a:lnTo>
                    <a:pt x="250" y="297"/>
                  </a:lnTo>
                  <a:lnTo>
                    <a:pt x="250" y="298"/>
                  </a:lnTo>
                  <a:lnTo>
                    <a:pt x="250" y="298"/>
                  </a:lnTo>
                  <a:lnTo>
                    <a:pt x="250" y="301"/>
                  </a:lnTo>
                  <a:lnTo>
                    <a:pt x="250" y="303"/>
                  </a:lnTo>
                  <a:lnTo>
                    <a:pt x="251" y="307"/>
                  </a:lnTo>
                  <a:lnTo>
                    <a:pt x="251" y="312"/>
                  </a:lnTo>
                  <a:lnTo>
                    <a:pt x="251" y="314"/>
                  </a:lnTo>
                  <a:lnTo>
                    <a:pt x="251" y="315"/>
                  </a:lnTo>
                  <a:lnTo>
                    <a:pt x="251" y="315"/>
                  </a:lnTo>
                  <a:lnTo>
                    <a:pt x="247" y="316"/>
                  </a:lnTo>
                  <a:lnTo>
                    <a:pt x="244" y="316"/>
                  </a:lnTo>
                  <a:lnTo>
                    <a:pt x="242" y="315"/>
                  </a:lnTo>
                  <a:lnTo>
                    <a:pt x="239" y="314"/>
                  </a:lnTo>
                  <a:lnTo>
                    <a:pt x="235" y="312"/>
                  </a:lnTo>
                  <a:lnTo>
                    <a:pt x="233" y="312"/>
                  </a:lnTo>
                  <a:lnTo>
                    <a:pt x="230" y="312"/>
                  </a:lnTo>
                  <a:lnTo>
                    <a:pt x="227" y="312"/>
                  </a:lnTo>
                  <a:lnTo>
                    <a:pt x="226" y="315"/>
                  </a:lnTo>
                  <a:lnTo>
                    <a:pt x="225" y="316"/>
                  </a:lnTo>
                  <a:lnTo>
                    <a:pt x="224" y="319"/>
                  </a:lnTo>
                  <a:lnTo>
                    <a:pt x="222" y="320"/>
                  </a:lnTo>
                  <a:lnTo>
                    <a:pt x="220" y="320"/>
                  </a:lnTo>
                  <a:lnTo>
                    <a:pt x="218" y="322"/>
                  </a:lnTo>
                  <a:lnTo>
                    <a:pt x="217" y="323"/>
                  </a:lnTo>
                  <a:lnTo>
                    <a:pt x="216" y="325"/>
                  </a:lnTo>
                  <a:lnTo>
                    <a:pt x="216" y="328"/>
                  </a:lnTo>
                  <a:lnTo>
                    <a:pt x="214" y="329"/>
                  </a:lnTo>
                  <a:lnTo>
                    <a:pt x="213" y="331"/>
                  </a:lnTo>
                  <a:lnTo>
                    <a:pt x="212" y="332"/>
                  </a:lnTo>
                  <a:lnTo>
                    <a:pt x="212" y="332"/>
                  </a:lnTo>
                  <a:lnTo>
                    <a:pt x="210" y="332"/>
                  </a:lnTo>
                  <a:lnTo>
                    <a:pt x="208" y="332"/>
                  </a:lnTo>
                  <a:lnTo>
                    <a:pt x="205" y="331"/>
                  </a:lnTo>
                  <a:lnTo>
                    <a:pt x="204" y="333"/>
                  </a:lnTo>
                  <a:lnTo>
                    <a:pt x="203" y="335"/>
                  </a:lnTo>
                  <a:lnTo>
                    <a:pt x="203" y="336"/>
                  </a:lnTo>
                  <a:lnTo>
                    <a:pt x="204" y="339"/>
                  </a:lnTo>
                  <a:lnTo>
                    <a:pt x="205" y="341"/>
                  </a:lnTo>
                  <a:lnTo>
                    <a:pt x="205" y="344"/>
                  </a:lnTo>
                  <a:lnTo>
                    <a:pt x="207" y="346"/>
                  </a:lnTo>
                  <a:lnTo>
                    <a:pt x="205" y="348"/>
                  </a:lnTo>
                  <a:lnTo>
                    <a:pt x="166" y="369"/>
                  </a:lnTo>
                  <a:lnTo>
                    <a:pt x="162" y="371"/>
                  </a:lnTo>
                  <a:lnTo>
                    <a:pt x="161" y="374"/>
                  </a:lnTo>
                  <a:lnTo>
                    <a:pt x="159" y="375"/>
                  </a:lnTo>
                  <a:lnTo>
                    <a:pt x="159" y="378"/>
                  </a:lnTo>
                  <a:lnTo>
                    <a:pt x="159" y="380"/>
                  </a:lnTo>
                  <a:lnTo>
                    <a:pt x="159" y="383"/>
                  </a:lnTo>
                  <a:lnTo>
                    <a:pt x="162" y="395"/>
                  </a:lnTo>
                  <a:lnTo>
                    <a:pt x="162" y="405"/>
                  </a:lnTo>
                  <a:lnTo>
                    <a:pt x="161" y="414"/>
                  </a:lnTo>
                  <a:lnTo>
                    <a:pt x="157" y="418"/>
                  </a:lnTo>
                  <a:lnTo>
                    <a:pt x="152" y="416"/>
                  </a:lnTo>
                  <a:lnTo>
                    <a:pt x="148" y="408"/>
                  </a:lnTo>
                  <a:lnTo>
                    <a:pt x="144" y="397"/>
                  </a:lnTo>
                  <a:lnTo>
                    <a:pt x="142" y="391"/>
                  </a:lnTo>
                  <a:lnTo>
                    <a:pt x="141" y="387"/>
                  </a:lnTo>
                  <a:lnTo>
                    <a:pt x="138" y="380"/>
                  </a:lnTo>
                  <a:lnTo>
                    <a:pt x="132" y="373"/>
                  </a:lnTo>
                  <a:lnTo>
                    <a:pt x="124" y="370"/>
                  </a:lnTo>
                  <a:lnTo>
                    <a:pt x="119" y="370"/>
                  </a:lnTo>
                  <a:lnTo>
                    <a:pt x="115" y="371"/>
                  </a:lnTo>
                  <a:lnTo>
                    <a:pt x="110" y="373"/>
                  </a:lnTo>
                  <a:lnTo>
                    <a:pt x="104" y="373"/>
                  </a:lnTo>
                  <a:lnTo>
                    <a:pt x="102" y="373"/>
                  </a:lnTo>
                  <a:lnTo>
                    <a:pt x="99" y="371"/>
                  </a:lnTo>
                  <a:lnTo>
                    <a:pt x="97" y="370"/>
                  </a:lnTo>
                  <a:lnTo>
                    <a:pt x="94" y="367"/>
                  </a:lnTo>
                  <a:lnTo>
                    <a:pt x="93" y="363"/>
                  </a:lnTo>
                  <a:lnTo>
                    <a:pt x="90" y="362"/>
                  </a:lnTo>
                  <a:lnTo>
                    <a:pt x="87" y="360"/>
                  </a:lnTo>
                  <a:lnTo>
                    <a:pt x="83" y="358"/>
                  </a:lnTo>
                  <a:lnTo>
                    <a:pt x="81" y="360"/>
                  </a:lnTo>
                  <a:lnTo>
                    <a:pt x="78" y="361"/>
                  </a:lnTo>
                  <a:lnTo>
                    <a:pt x="74" y="362"/>
                  </a:lnTo>
                  <a:lnTo>
                    <a:pt x="73" y="365"/>
                  </a:lnTo>
                  <a:lnTo>
                    <a:pt x="70" y="366"/>
                  </a:lnTo>
                  <a:lnTo>
                    <a:pt x="66" y="366"/>
                  </a:lnTo>
                  <a:lnTo>
                    <a:pt x="64" y="366"/>
                  </a:lnTo>
                  <a:lnTo>
                    <a:pt x="60" y="373"/>
                  </a:lnTo>
                  <a:lnTo>
                    <a:pt x="57" y="383"/>
                  </a:lnTo>
                  <a:lnTo>
                    <a:pt x="55" y="396"/>
                  </a:lnTo>
                  <a:lnTo>
                    <a:pt x="53" y="408"/>
                  </a:lnTo>
                  <a:lnTo>
                    <a:pt x="53" y="417"/>
                  </a:lnTo>
                  <a:lnTo>
                    <a:pt x="56" y="426"/>
                  </a:lnTo>
                  <a:lnTo>
                    <a:pt x="59" y="432"/>
                  </a:lnTo>
                  <a:lnTo>
                    <a:pt x="63" y="435"/>
                  </a:lnTo>
                  <a:lnTo>
                    <a:pt x="70" y="439"/>
                  </a:lnTo>
                  <a:lnTo>
                    <a:pt x="82" y="442"/>
                  </a:lnTo>
                  <a:lnTo>
                    <a:pt x="83" y="439"/>
                  </a:lnTo>
                  <a:lnTo>
                    <a:pt x="83" y="437"/>
                  </a:lnTo>
                  <a:lnTo>
                    <a:pt x="85" y="434"/>
                  </a:lnTo>
                  <a:lnTo>
                    <a:pt x="85" y="432"/>
                  </a:lnTo>
                  <a:lnTo>
                    <a:pt x="85" y="429"/>
                  </a:lnTo>
                  <a:lnTo>
                    <a:pt x="87" y="428"/>
                  </a:lnTo>
                  <a:lnTo>
                    <a:pt x="90" y="426"/>
                  </a:lnTo>
                  <a:lnTo>
                    <a:pt x="94" y="426"/>
                  </a:lnTo>
                  <a:lnTo>
                    <a:pt x="99" y="426"/>
                  </a:lnTo>
                  <a:lnTo>
                    <a:pt x="104" y="428"/>
                  </a:lnTo>
                  <a:lnTo>
                    <a:pt x="108" y="432"/>
                  </a:lnTo>
                  <a:lnTo>
                    <a:pt x="111" y="437"/>
                  </a:lnTo>
                  <a:lnTo>
                    <a:pt x="111" y="445"/>
                  </a:lnTo>
                  <a:lnTo>
                    <a:pt x="107" y="456"/>
                  </a:lnTo>
                  <a:lnTo>
                    <a:pt x="99" y="472"/>
                  </a:lnTo>
                  <a:lnTo>
                    <a:pt x="103" y="476"/>
                  </a:lnTo>
                  <a:lnTo>
                    <a:pt x="108" y="479"/>
                  </a:lnTo>
                  <a:lnTo>
                    <a:pt x="115" y="479"/>
                  </a:lnTo>
                  <a:lnTo>
                    <a:pt x="121" y="480"/>
                  </a:lnTo>
                  <a:lnTo>
                    <a:pt x="127" y="484"/>
                  </a:lnTo>
                  <a:lnTo>
                    <a:pt x="129" y="496"/>
                  </a:lnTo>
                  <a:lnTo>
                    <a:pt x="128" y="507"/>
                  </a:lnTo>
                  <a:lnTo>
                    <a:pt x="127" y="519"/>
                  </a:lnTo>
                  <a:lnTo>
                    <a:pt x="129" y="530"/>
                  </a:lnTo>
                  <a:lnTo>
                    <a:pt x="131" y="534"/>
                  </a:lnTo>
                  <a:lnTo>
                    <a:pt x="133" y="536"/>
                  </a:lnTo>
                  <a:lnTo>
                    <a:pt x="135" y="538"/>
                  </a:lnTo>
                  <a:lnTo>
                    <a:pt x="136" y="539"/>
                  </a:lnTo>
                  <a:lnTo>
                    <a:pt x="137" y="539"/>
                  </a:lnTo>
                  <a:lnTo>
                    <a:pt x="138" y="539"/>
                  </a:lnTo>
                  <a:lnTo>
                    <a:pt x="141" y="538"/>
                  </a:lnTo>
                  <a:lnTo>
                    <a:pt x="146" y="538"/>
                  </a:lnTo>
                  <a:lnTo>
                    <a:pt x="152" y="535"/>
                  </a:lnTo>
                  <a:lnTo>
                    <a:pt x="154" y="535"/>
                  </a:lnTo>
                  <a:lnTo>
                    <a:pt x="157" y="536"/>
                  </a:lnTo>
                  <a:lnTo>
                    <a:pt x="159" y="538"/>
                  </a:lnTo>
                  <a:lnTo>
                    <a:pt x="161" y="540"/>
                  </a:lnTo>
                  <a:lnTo>
                    <a:pt x="162" y="541"/>
                  </a:lnTo>
                  <a:lnTo>
                    <a:pt x="163" y="544"/>
                  </a:lnTo>
                  <a:lnTo>
                    <a:pt x="166" y="547"/>
                  </a:lnTo>
                  <a:lnTo>
                    <a:pt x="167" y="548"/>
                  </a:lnTo>
                  <a:lnTo>
                    <a:pt x="171" y="549"/>
                  </a:lnTo>
                  <a:lnTo>
                    <a:pt x="174" y="549"/>
                  </a:lnTo>
                  <a:lnTo>
                    <a:pt x="175" y="548"/>
                  </a:lnTo>
                  <a:lnTo>
                    <a:pt x="178" y="547"/>
                  </a:lnTo>
                  <a:lnTo>
                    <a:pt x="179" y="544"/>
                  </a:lnTo>
                  <a:lnTo>
                    <a:pt x="182" y="541"/>
                  </a:lnTo>
                  <a:lnTo>
                    <a:pt x="183" y="539"/>
                  </a:lnTo>
                  <a:lnTo>
                    <a:pt x="186" y="536"/>
                  </a:lnTo>
                  <a:lnTo>
                    <a:pt x="187" y="535"/>
                  </a:lnTo>
                  <a:lnTo>
                    <a:pt x="191" y="532"/>
                  </a:lnTo>
                  <a:lnTo>
                    <a:pt x="193" y="532"/>
                  </a:lnTo>
                  <a:lnTo>
                    <a:pt x="197" y="531"/>
                  </a:lnTo>
                  <a:lnTo>
                    <a:pt x="199" y="530"/>
                  </a:lnTo>
                  <a:lnTo>
                    <a:pt x="201" y="528"/>
                  </a:lnTo>
                  <a:lnTo>
                    <a:pt x="204" y="528"/>
                  </a:lnTo>
                  <a:lnTo>
                    <a:pt x="207" y="528"/>
                  </a:lnTo>
                  <a:lnTo>
                    <a:pt x="208" y="528"/>
                  </a:lnTo>
                  <a:lnTo>
                    <a:pt x="209" y="531"/>
                  </a:lnTo>
                  <a:lnTo>
                    <a:pt x="210" y="534"/>
                  </a:lnTo>
                  <a:lnTo>
                    <a:pt x="208" y="538"/>
                  </a:lnTo>
                  <a:lnTo>
                    <a:pt x="207" y="543"/>
                  </a:lnTo>
                  <a:lnTo>
                    <a:pt x="205" y="547"/>
                  </a:lnTo>
                  <a:lnTo>
                    <a:pt x="207" y="549"/>
                  </a:lnTo>
                  <a:lnTo>
                    <a:pt x="207" y="552"/>
                  </a:lnTo>
                  <a:lnTo>
                    <a:pt x="208" y="553"/>
                  </a:lnTo>
                  <a:lnTo>
                    <a:pt x="212" y="548"/>
                  </a:lnTo>
                  <a:lnTo>
                    <a:pt x="214" y="544"/>
                  </a:lnTo>
                  <a:lnTo>
                    <a:pt x="217" y="541"/>
                  </a:lnTo>
                  <a:lnTo>
                    <a:pt x="218" y="539"/>
                  </a:lnTo>
                  <a:lnTo>
                    <a:pt x="220" y="538"/>
                  </a:lnTo>
                  <a:lnTo>
                    <a:pt x="221" y="536"/>
                  </a:lnTo>
                  <a:lnTo>
                    <a:pt x="221" y="536"/>
                  </a:lnTo>
                  <a:lnTo>
                    <a:pt x="222" y="536"/>
                  </a:lnTo>
                  <a:lnTo>
                    <a:pt x="224" y="536"/>
                  </a:lnTo>
                  <a:lnTo>
                    <a:pt x="250" y="551"/>
                  </a:lnTo>
                  <a:lnTo>
                    <a:pt x="251" y="553"/>
                  </a:lnTo>
                  <a:lnTo>
                    <a:pt x="254" y="555"/>
                  </a:lnTo>
                  <a:lnTo>
                    <a:pt x="260" y="551"/>
                  </a:lnTo>
                  <a:lnTo>
                    <a:pt x="268" y="552"/>
                  </a:lnTo>
                  <a:lnTo>
                    <a:pt x="275" y="555"/>
                  </a:lnTo>
                  <a:lnTo>
                    <a:pt x="281" y="557"/>
                  </a:lnTo>
                  <a:lnTo>
                    <a:pt x="281" y="556"/>
                  </a:lnTo>
                  <a:lnTo>
                    <a:pt x="282" y="556"/>
                  </a:lnTo>
                  <a:lnTo>
                    <a:pt x="282" y="555"/>
                  </a:lnTo>
                  <a:lnTo>
                    <a:pt x="284" y="553"/>
                  </a:lnTo>
                  <a:lnTo>
                    <a:pt x="285" y="551"/>
                  </a:lnTo>
                  <a:lnTo>
                    <a:pt x="288" y="549"/>
                  </a:lnTo>
                  <a:lnTo>
                    <a:pt x="289" y="551"/>
                  </a:lnTo>
                  <a:lnTo>
                    <a:pt x="289" y="552"/>
                  </a:lnTo>
                  <a:lnTo>
                    <a:pt x="289" y="553"/>
                  </a:lnTo>
                  <a:lnTo>
                    <a:pt x="289" y="555"/>
                  </a:lnTo>
                  <a:lnTo>
                    <a:pt x="288" y="557"/>
                  </a:lnTo>
                  <a:lnTo>
                    <a:pt x="286" y="561"/>
                  </a:lnTo>
                  <a:lnTo>
                    <a:pt x="284" y="566"/>
                  </a:lnTo>
                  <a:lnTo>
                    <a:pt x="286" y="569"/>
                  </a:lnTo>
                  <a:lnTo>
                    <a:pt x="293" y="573"/>
                  </a:lnTo>
                  <a:lnTo>
                    <a:pt x="299" y="578"/>
                  </a:lnTo>
                  <a:lnTo>
                    <a:pt x="307" y="585"/>
                  </a:lnTo>
                  <a:lnTo>
                    <a:pt x="313" y="589"/>
                  </a:lnTo>
                  <a:lnTo>
                    <a:pt x="315" y="590"/>
                  </a:lnTo>
                  <a:lnTo>
                    <a:pt x="319" y="590"/>
                  </a:lnTo>
                  <a:lnTo>
                    <a:pt x="323" y="589"/>
                  </a:lnTo>
                  <a:lnTo>
                    <a:pt x="327" y="587"/>
                  </a:lnTo>
                  <a:lnTo>
                    <a:pt x="330" y="587"/>
                  </a:lnTo>
                  <a:lnTo>
                    <a:pt x="331" y="589"/>
                  </a:lnTo>
                  <a:lnTo>
                    <a:pt x="332" y="589"/>
                  </a:lnTo>
                  <a:lnTo>
                    <a:pt x="335" y="590"/>
                  </a:lnTo>
                  <a:lnTo>
                    <a:pt x="337" y="591"/>
                  </a:lnTo>
                  <a:lnTo>
                    <a:pt x="341" y="594"/>
                  </a:lnTo>
                  <a:lnTo>
                    <a:pt x="345" y="596"/>
                  </a:lnTo>
                  <a:lnTo>
                    <a:pt x="347" y="599"/>
                  </a:lnTo>
                  <a:lnTo>
                    <a:pt x="349" y="600"/>
                  </a:lnTo>
                  <a:lnTo>
                    <a:pt x="351" y="602"/>
                  </a:lnTo>
                  <a:lnTo>
                    <a:pt x="351" y="602"/>
                  </a:lnTo>
                  <a:lnTo>
                    <a:pt x="352" y="603"/>
                  </a:lnTo>
                  <a:lnTo>
                    <a:pt x="352" y="604"/>
                  </a:lnTo>
                  <a:lnTo>
                    <a:pt x="353" y="604"/>
                  </a:lnTo>
                  <a:lnTo>
                    <a:pt x="354" y="606"/>
                  </a:lnTo>
                  <a:lnTo>
                    <a:pt x="356" y="608"/>
                  </a:lnTo>
                  <a:lnTo>
                    <a:pt x="357" y="611"/>
                  </a:lnTo>
                  <a:lnTo>
                    <a:pt x="360" y="615"/>
                  </a:lnTo>
                  <a:lnTo>
                    <a:pt x="362" y="617"/>
                  </a:lnTo>
                  <a:lnTo>
                    <a:pt x="365" y="619"/>
                  </a:lnTo>
                  <a:lnTo>
                    <a:pt x="368" y="620"/>
                  </a:lnTo>
                  <a:lnTo>
                    <a:pt x="369" y="621"/>
                  </a:lnTo>
                  <a:lnTo>
                    <a:pt x="370" y="624"/>
                  </a:lnTo>
                  <a:lnTo>
                    <a:pt x="371" y="625"/>
                  </a:lnTo>
                  <a:lnTo>
                    <a:pt x="371" y="627"/>
                  </a:lnTo>
                  <a:lnTo>
                    <a:pt x="370" y="629"/>
                  </a:lnTo>
                  <a:lnTo>
                    <a:pt x="369" y="630"/>
                  </a:lnTo>
                  <a:lnTo>
                    <a:pt x="366" y="633"/>
                  </a:lnTo>
                  <a:lnTo>
                    <a:pt x="361" y="637"/>
                  </a:lnTo>
                  <a:lnTo>
                    <a:pt x="366" y="636"/>
                  </a:lnTo>
                  <a:lnTo>
                    <a:pt x="370" y="634"/>
                  </a:lnTo>
                  <a:lnTo>
                    <a:pt x="373" y="634"/>
                  </a:lnTo>
                  <a:lnTo>
                    <a:pt x="374" y="634"/>
                  </a:lnTo>
                  <a:lnTo>
                    <a:pt x="375" y="636"/>
                  </a:lnTo>
                  <a:lnTo>
                    <a:pt x="377" y="638"/>
                  </a:lnTo>
                  <a:lnTo>
                    <a:pt x="378" y="640"/>
                  </a:lnTo>
                  <a:lnTo>
                    <a:pt x="378" y="642"/>
                  </a:lnTo>
                  <a:lnTo>
                    <a:pt x="379" y="641"/>
                  </a:lnTo>
                  <a:lnTo>
                    <a:pt x="382" y="641"/>
                  </a:lnTo>
                  <a:lnTo>
                    <a:pt x="385" y="640"/>
                  </a:lnTo>
                  <a:lnTo>
                    <a:pt x="388" y="640"/>
                  </a:lnTo>
                  <a:lnTo>
                    <a:pt x="394" y="641"/>
                  </a:lnTo>
                  <a:lnTo>
                    <a:pt x="403" y="645"/>
                  </a:lnTo>
                  <a:lnTo>
                    <a:pt x="411" y="649"/>
                  </a:lnTo>
                  <a:lnTo>
                    <a:pt x="419" y="653"/>
                  </a:lnTo>
                  <a:lnTo>
                    <a:pt x="428" y="654"/>
                  </a:lnTo>
                  <a:lnTo>
                    <a:pt x="432" y="653"/>
                  </a:lnTo>
                  <a:lnTo>
                    <a:pt x="436" y="653"/>
                  </a:lnTo>
                  <a:lnTo>
                    <a:pt x="437" y="653"/>
                  </a:lnTo>
                  <a:lnTo>
                    <a:pt x="438" y="653"/>
                  </a:lnTo>
                  <a:lnTo>
                    <a:pt x="440" y="654"/>
                  </a:lnTo>
                  <a:lnTo>
                    <a:pt x="443" y="655"/>
                  </a:lnTo>
                  <a:lnTo>
                    <a:pt x="447" y="657"/>
                  </a:lnTo>
                  <a:lnTo>
                    <a:pt x="450" y="659"/>
                  </a:lnTo>
                  <a:lnTo>
                    <a:pt x="454" y="662"/>
                  </a:lnTo>
                  <a:lnTo>
                    <a:pt x="458" y="663"/>
                  </a:lnTo>
                  <a:lnTo>
                    <a:pt x="463" y="665"/>
                  </a:lnTo>
                  <a:lnTo>
                    <a:pt x="468" y="666"/>
                  </a:lnTo>
                  <a:lnTo>
                    <a:pt x="471" y="667"/>
                  </a:lnTo>
                  <a:lnTo>
                    <a:pt x="474" y="668"/>
                  </a:lnTo>
                  <a:lnTo>
                    <a:pt x="476" y="671"/>
                  </a:lnTo>
                  <a:lnTo>
                    <a:pt x="478" y="674"/>
                  </a:lnTo>
                  <a:lnTo>
                    <a:pt x="478" y="678"/>
                  </a:lnTo>
                  <a:lnTo>
                    <a:pt x="478" y="679"/>
                  </a:lnTo>
                  <a:lnTo>
                    <a:pt x="478" y="680"/>
                  </a:lnTo>
                  <a:lnTo>
                    <a:pt x="476" y="680"/>
                  </a:lnTo>
                  <a:lnTo>
                    <a:pt x="476" y="682"/>
                  </a:lnTo>
                  <a:lnTo>
                    <a:pt x="476" y="682"/>
                  </a:lnTo>
                  <a:lnTo>
                    <a:pt x="476" y="683"/>
                  </a:lnTo>
                  <a:lnTo>
                    <a:pt x="475" y="685"/>
                  </a:lnTo>
                  <a:lnTo>
                    <a:pt x="474" y="688"/>
                  </a:lnTo>
                  <a:lnTo>
                    <a:pt x="472" y="692"/>
                  </a:lnTo>
                  <a:lnTo>
                    <a:pt x="471" y="695"/>
                  </a:lnTo>
                  <a:lnTo>
                    <a:pt x="470" y="696"/>
                  </a:lnTo>
                  <a:lnTo>
                    <a:pt x="458" y="705"/>
                  </a:lnTo>
                  <a:lnTo>
                    <a:pt x="446" y="714"/>
                  </a:lnTo>
                  <a:lnTo>
                    <a:pt x="445" y="716"/>
                  </a:lnTo>
                  <a:lnTo>
                    <a:pt x="445" y="717"/>
                  </a:lnTo>
                  <a:lnTo>
                    <a:pt x="443" y="720"/>
                  </a:lnTo>
                  <a:lnTo>
                    <a:pt x="442" y="722"/>
                  </a:lnTo>
                  <a:lnTo>
                    <a:pt x="442" y="725"/>
                  </a:lnTo>
                  <a:lnTo>
                    <a:pt x="442" y="727"/>
                  </a:lnTo>
                  <a:lnTo>
                    <a:pt x="442" y="730"/>
                  </a:lnTo>
                  <a:lnTo>
                    <a:pt x="441" y="733"/>
                  </a:lnTo>
                  <a:lnTo>
                    <a:pt x="440" y="737"/>
                  </a:lnTo>
                  <a:lnTo>
                    <a:pt x="438" y="740"/>
                  </a:lnTo>
                  <a:lnTo>
                    <a:pt x="437" y="743"/>
                  </a:lnTo>
                  <a:lnTo>
                    <a:pt x="437" y="744"/>
                  </a:lnTo>
                  <a:lnTo>
                    <a:pt x="436" y="746"/>
                  </a:lnTo>
                  <a:lnTo>
                    <a:pt x="436" y="746"/>
                  </a:lnTo>
                  <a:lnTo>
                    <a:pt x="434" y="747"/>
                  </a:lnTo>
                  <a:lnTo>
                    <a:pt x="433" y="748"/>
                  </a:lnTo>
                  <a:lnTo>
                    <a:pt x="429" y="751"/>
                  </a:lnTo>
                  <a:lnTo>
                    <a:pt x="425" y="755"/>
                  </a:lnTo>
                  <a:lnTo>
                    <a:pt x="425" y="756"/>
                  </a:lnTo>
                  <a:lnTo>
                    <a:pt x="424" y="757"/>
                  </a:lnTo>
                  <a:lnTo>
                    <a:pt x="423" y="760"/>
                  </a:lnTo>
                  <a:lnTo>
                    <a:pt x="421" y="761"/>
                  </a:lnTo>
                  <a:lnTo>
                    <a:pt x="420" y="761"/>
                  </a:lnTo>
                  <a:lnTo>
                    <a:pt x="417" y="763"/>
                  </a:lnTo>
                  <a:lnTo>
                    <a:pt x="413" y="763"/>
                  </a:lnTo>
                  <a:lnTo>
                    <a:pt x="408" y="763"/>
                  </a:lnTo>
                  <a:lnTo>
                    <a:pt x="398" y="765"/>
                  </a:lnTo>
                  <a:lnTo>
                    <a:pt x="387" y="768"/>
                  </a:lnTo>
                  <a:lnTo>
                    <a:pt x="378" y="771"/>
                  </a:lnTo>
                  <a:lnTo>
                    <a:pt x="375" y="774"/>
                  </a:lnTo>
                  <a:lnTo>
                    <a:pt x="377" y="778"/>
                  </a:lnTo>
                  <a:lnTo>
                    <a:pt x="377" y="780"/>
                  </a:lnTo>
                  <a:lnTo>
                    <a:pt x="377" y="781"/>
                  </a:lnTo>
                  <a:lnTo>
                    <a:pt x="377" y="781"/>
                  </a:lnTo>
                  <a:lnTo>
                    <a:pt x="377" y="782"/>
                  </a:lnTo>
                  <a:lnTo>
                    <a:pt x="373" y="785"/>
                  </a:lnTo>
                  <a:lnTo>
                    <a:pt x="369" y="786"/>
                  </a:lnTo>
                  <a:lnTo>
                    <a:pt x="365" y="789"/>
                  </a:lnTo>
                  <a:lnTo>
                    <a:pt x="364" y="790"/>
                  </a:lnTo>
                  <a:lnTo>
                    <a:pt x="361" y="790"/>
                  </a:lnTo>
                  <a:lnTo>
                    <a:pt x="358" y="792"/>
                  </a:lnTo>
                  <a:lnTo>
                    <a:pt x="358" y="792"/>
                  </a:lnTo>
                  <a:lnTo>
                    <a:pt x="358" y="793"/>
                  </a:lnTo>
                  <a:lnTo>
                    <a:pt x="357" y="794"/>
                  </a:lnTo>
                  <a:lnTo>
                    <a:pt x="357" y="795"/>
                  </a:lnTo>
                  <a:lnTo>
                    <a:pt x="356" y="797"/>
                  </a:lnTo>
                  <a:lnTo>
                    <a:pt x="354" y="798"/>
                  </a:lnTo>
                  <a:lnTo>
                    <a:pt x="352" y="799"/>
                  </a:lnTo>
                  <a:lnTo>
                    <a:pt x="349" y="801"/>
                  </a:lnTo>
                  <a:lnTo>
                    <a:pt x="348" y="801"/>
                  </a:lnTo>
                  <a:lnTo>
                    <a:pt x="347" y="802"/>
                  </a:lnTo>
                  <a:lnTo>
                    <a:pt x="344" y="803"/>
                  </a:lnTo>
                  <a:lnTo>
                    <a:pt x="340" y="803"/>
                  </a:lnTo>
                  <a:lnTo>
                    <a:pt x="335" y="803"/>
                  </a:lnTo>
                  <a:lnTo>
                    <a:pt x="330" y="802"/>
                  </a:lnTo>
                  <a:lnTo>
                    <a:pt x="328" y="802"/>
                  </a:lnTo>
                  <a:lnTo>
                    <a:pt x="327" y="802"/>
                  </a:lnTo>
                  <a:lnTo>
                    <a:pt x="326" y="801"/>
                  </a:lnTo>
                  <a:lnTo>
                    <a:pt x="324" y="801"/>
                  </a:lnTo>
                  <a:lnTo>
                    <a:pt x="326" y="801"/>
                  </a:lnTo>
                  <a:lnTo>
                    <a:pt x="327" y="802"/>
                  </a:lnTo>
                  <a:lnTo>
                    <a:pt x="328" y="802"/>
                  </a:lnTo>
                  <a:lnTo>
                    <a:pt x="330" y="803"/>
                  </a:lnTo>
                  <a:lnTo>
                    <a:pt x="331" y="809"/>
                  </a:lnTo>
                  <a:lnTo>
                    <a:pt x="327" y="810"/>
                  </a:lnTo>
                  <a:lnTo>
                    <a:pt x="324" y="811"/>
                  </a:lnTo>
                  <a:lnTo>
                    <a:pt x="323" y="811"/>
                  </a:lnTo>
                  <a:lnTo>
                    <a:pt x="322" y="812"/>
                  </a:lnTo>
                  <a:lnTo>
                    <a:pt x="320" y="812"/>
                  </a:lnTo>
                  <a:lnTo>
                    <a:pt x="320" y="812"/>
                  </a:lnTo>
                  <a:lnTo>
                    <a:pt x="315" y="811"/>
                  </a:lnTo>
                  <a:lnTo>
                    <a:pt x="311" y="811"/>
                  </a:lnTo>
                  <a:lnTo>
                    <a:pt x="309" y="811"/>
                  </a:lnTo>
                  <a:lnTo>
                    <a:pt x="307" y="811"/>
                  </a:lnTo>
                  <a:lnTo>
                    <a:pt x="307" y="811"/>
                  </a:lnTo>
                  <a:lnTo>
                    <a:pt x="307" y="811"/>
                  </a:lnTo>
                  <a:lnTo>
                    <a:pt x="309" y="814"/>
                  </a:lnTo>
                  <a:lnTo>
                    <a:pt x="310" y="815"/>
                  </a:lnTo>
                  <a:lnTo>
                    <a:pt x="306" y="815"/>
                  </a:lnTo>
                  <a:lnTo>
                    <a:pt x="302" y="814"/>
                  </a:lnTo>
                  <a:lnTo>
                    <a:pt x="299" y="814"/>
                  </a:lnTo>
                  <a:lnTo>
                    <a:pt x="297" y="814"/>
                  </a:lnTo>
                  <a:lnTo>
                    <a:pt x="301" y="815"/>
                  </a:lnTo>
                  <a:lnTo>
                    <a:pt x="306" y="816"/>
                  </a:lnTo>
                  <a:lnTo>
                    <a:pt x="306" y="818"/>
                  </a:lnTo>
                  <a:lnTo>
                    <a:pt x="303" y="819"/>
                  </a:lnTo>
                  <a:lnTo>
                    <a:pt x="301" y="820"/>
                  </a:lnTo>
                  <a:lnTo>
                    <a:pt x="299" y="820"/>
                  </a:lnTo>
                  <a:lnTo>
                    <a:pt x="298" y="822"/>
                  </a:lnTo>
                  <a:lnTo>
                    <a:pt x="298" y="822"/>
                  </a:lnTo>
                  <a:lnTo>
                    <a:pt x="298" y="823"/>
                  </a:lnTo>
                  <a:lnTo>
                    <a:pt x="301" y="823"/>
                  </a:lnTo>
                  <a:lnTo>
                    <a:pt x="303" y="824"/>
                  </a:lnTo>
                  <a:lnTo>
                    <a:pt x="307" y="826"/>
                  </a:lnTo>
                  <a:lnTo>
                    <a:pt x="306" y="827"/>
                  </a:lnTo>
                  <a:lnTo>
                    <a:pt x="305" y="827"/>
                  </a:lnTo>
                  <a:lnTo>
                    <a:pt x="303" y="827"/>
                  </a:lnTo>
                  <a:lnTo>
                    <a:pt x="301" y="828"/>
                  </a:lnTo>
                  <a:lnTo>
                    <a:pt x="311" y="831"/>
                  </a:lnTo>
                  <a:lnTo>
                    <a:pt x="323" y="833"/>
                  </a:lnTo>
                  <a:lnTo>
                    <a:pt x="307" y="831"/>
                  </a:lnTo>
                  <a:lnTo>
                    <a:pt x="302" y="829"/>
                  </a:lnTo>
                  <a:lnTo>
                    <a:pt x="303" y="829"/>
                  </a:lnTo>
                  <a:lnTo>
                    <a:pt x="303" y="829"/>
                  </a:lnTo>
                  <a:lnTo>
                    <a:pt x="303" y="829"/>
                  </a:lnTo>
                  <a:lnTo>
                    <a:pt x="303" y="829"/>
                  </a:lnTo>
                  <a:lnTo>
                    <a:pt x="302" y="829"/>
                  </a:lnTo>
                  <a:lnTo>
                    <a:pt x="302" y="829"/>
                  </a:lnTo>
                  <a:lnTo>
                    <a:pt x="289" y="827"/>
                  </a:lnTo>
                  <a:lnTo>
                    <a:pt x="272" y="820"/>
                  </a:lnTo>
                  <a:lnTo>
                    <a:pt x="272" y="820"/>
                  </a:lnTo>
                  <a:lnTo>
                    <a:pt x="269" y="819"/>
                  </a:lnTo>
                  <a:lnTo>
                    <a:pt x="268" y="818"/>
                  </a:lnTo>
                  <a:lnTo>
                    <a:pt x="265" y="816"/>
                  </a:lnTo>
                  <a:lnTo>
                    <a:pt x="264" y="816"/>
                  </a:lnTo>
                  <a:lnTo>
                    <a:pt x="263" y="815"/>
                  </a:lnTo>
                  <a:lnTo>
                    <a:pt x="263" y="814"/>
                  </a:lnTo>
                  <a:lnTo>
                    <a:pt x="263" y="812"/>
                  </a:lnTo>
                  <a:lnTo>
                    <a:pt x="263" y="811"/>
                  </a:lnTo>
                  <a:lnTo>
                    <a:pt x="260" y="809"/>
                  </a:lnTo>
                  <a:lnTo>
                    <a:pt x="259" y="807"/>
                  </a:lnTo>
                  <a:lnTo>
                    <a:pt x="256" y="806"/>
                  </a:lnTo>
                  <a:lnTo>
                    <a:pt x="252" y="802"/>
                  </a:lnTo>
                  <a:lnTo>
                    <a:pt x="251" y="801"/>
                  </a:lnTo>
                  <a:lnTo>
                    <a:pt x="250" y="799"/>
                  </a:lnTo>
                  <a:lnTo>
                    <a:pt x="248" y="798"/>
                  </a:lnTo>
                  <a:lnTo>
                    <a:pt x="248" y="797"/>
                  </a:lnTo>
                  <a:lnTo>
                    <a:pt x="248" y="797"/>
                  </a:lnTo>
                  <a:lnTo>
                    <a:pt x="247" y="782"/>
                  </a:lnTo>
                  <a:lnTo>
                    <a:pt x="246" y="781"/>
                  </a:lnTo>
                  <a:lnTo>
                    <a:pt x="244" y="780"/>
                  </a:lnTo>
                  <a:lnTo>
                    <a:pt x="243" y="777"/>
                  </a:lnTo>
                  <a:lnTo>
                    <a:pt x="242" y="776"/>
                  </a:lnTo>
                  <a:lnTo>
                    <a:pt x="243" y="774"/>
                  </a:lnTo>
                  <a:lnTo>
                    <a:pt x="243" y="773"/>
                  </a:lnTo>
                  <a:lnTo>
                    <a:pt x="242" y="772"/>
                  </a:lnTo>
                  <a:lnTo>
                    <a:pt x="242" y="771"/>
                  </a:lnTo>
                  <a:lnTo>
                    <a:pt x="244" y="769"/>
                  </a:lnTo>
                  <a:lnTo>
                    <a:pt x="246" y="768"/>
                  </a:lnTo>
                  <a:lnTo>
                    <a:pt x="246" y="768"/>
                  </a:lnTo>
                  <a:lnTo>
                    <a:pt x="246" y="768"/>
                  </a:lnTo>
                  <a:lnTo>
                    <a:pt x="244" y="764"/>
                  </a:lnTo>
                  <a:lnTo>
                    <a:pt x="243" y="760"/>
                  </a:lnTo>
                  <a:lnTo>
                    <a:pt x="241" y="757"/>
                  </a:lnTo>
                  <a:lnTo>
                    <a:pt x="239" y="754"/>
                  </a:lnTo>
                  <a:lnTo>
                    <a:pt x="239" y="748"/>
                  </a:lnTo>
                  <a:lnTo>
                    <a:pt x="238" y="742"/>
                  </a:lnTo>
                  <a:lnTo>
                    <a:pt x="237" y="737"/>
                  </a:lnTo>
                  <a:lnTo>
                    <a:pt x="237" y="734"/>
                  </a:lnTo>
                  <a:lnTo>
                    <a:pt x="235" y="733"/>
                  </a:lnTo>
                  <a:lnTo>
                    <a:pt x="235" y="731"/>
                  </a:lnTo>
                  <a:lnTo>
                    <a:pt x="234" y="730"/>
                  </a:lnTo>
                  <a:lnTo>
                    <a:pt x="231" y="727"/>
                  </a:lnTo>
                  <a:lnTo>
                    <a:pt x="229" y="725"/>
                  </a:lnTo>
                  <a:lnTo>
                    <a:pt x="230" y="723"/>
                  </a:lnTo>
                  <a:lnTo>
                    <a:pt x="227" y="722"/>
                  </a:lnTo>
                  <a:lnTo>
                    <a:pt x="220" y="720"/>
                  </a:lnTo>
                  <a:lnTo>
                    <a:pt x="212" y="714"/>
                  </a:lnTo>
                  <a:lnTo>
                    <a:pt x="201" y="709"/>
                  </a:lnTo>
                  <a:lnTo>
                    <a:pt x="193" y="704"/>
                  </a:lnTo>
                  <a:lnTo>
                    <a:pt x="188" y="699"/>
                  </a:lnTo>
                  <a:lnTo>
                    <a:pt x="187" y="696"/>
                  </a:lnTo>
                  <a:lnTo>
                    <a:pt x="182" y="689"/>
                  </a:lnTo>
                  <a:lnTo>
                    <a:pt x="176" y="680"/>
                  </a:lnTo>
                  <a:lnTo>
                    <a:pt x="170" y="670"/>
                  </a:lnTo>
                  <a:lnTo>
                    <a:pt x="165" y="661"/>
                  </a:lnTo>
                  <a:lnTo>
                    <a:pt x="161" y="654"/>
                  </a:lnTo>
                  <a:lnTo>
                    <a:pt x="159" y="651"/>
                  </a:lnTo>
                  <a:lnTo>
                    <a:pt x="161" y="651"/>
                  </a:lnTo>
                  <a:lnTo>
                    <a:pt x="152" y="641"/>
                  </a:lnTo>
                  <a:lnTo>
                    <a:pt x="148" y="632"/>
                  </a:lnTo>
                  <a:lnTo>
                    <a:pt x="145" y="625"/>
                  </a:lnTo>
                  <a:lnTo>
                    <a:pt x="144" y="617"/>
                  </a:lnTo>
                  <a:lnTo>
                    <a:pt x="145" y="606"/>
                  </a:lnTo>
                  <a:lnTo>
                    <a:pt x="145" y="602"/>
                  </a:lnTo>
                  <a:lnTo>
                    <a:pt x="148" y="599"/>
                  </a:lnTo>
                  <a:lnTo>
                    <a:pt x="149" y="596"/>
                  </a:lnTo>
                  <a:lnTo>
                    <a:pt x="153" y="595"/>
                  </a:lnTo>
                  <a:lnTo>
                    <a:pt x="155" y="594"/>
                  </a:lnTo>
                  <a:lnTo>
                    <a:pt x="159" y="593"/>
                  </a:lnTo>
                  <a:lnTo>
                    <a:pt x="162" y="590"/>
                  </a:lnTo>
                  <a:lnTo>
                    <a:pt x="163" y="587"/>
                  </a:lnTo>
                  <a:lnTo>
                    <a:pt x="166" y="578"/>
                  </a:lnTo>
                  <a:lnTo>
                    <a:pt x="165" y="568"/>
                  </a:lnTo>
                  <a:lnTo>
                    <a:pt x="161" y="558"/>
                  </a:lnTo>
                  <a:lnTo>
                    <a:pt x="157" y="552"/>
                  </a:lnTo>
                  <a:lnTo>
                    <a:pt x="154" y="548"/>
                  </a:lnTo>
                  <a:lnTo>
                    <a:pt x="153" y="547"/>
                  </a:lnTo>
                  <a:lnTo>
                    <a:pt x="152" y="548"/>
                  </a:lnTo>
                  <a:lnTo>
                    <a:pt x="149" y="549"/>
                  </a:lnTo>
                  <a:lnTo>
                    <a:pt x="148" y="551"/>
                  </a:lnTo>
                  <a:lnTo>
                    <a:pt x="145" y="552"/>
                  </a:lnTo>
                  <a:lnTo>
                    <a:pt x="144" y="553"/>
                  </a:lnTo>
                  <a:lnTo>
                    <a:pt x="141" y="555"/>
                  </a:lnTo>
                  <a:lnTo>
                    <a:pt x="140" y="553"/>
                  </a:lnTo>
                  <a:lnTo>
                    <a:pt x="124" y="539"/>
                  </a:lnTo>
                  <a:lnTo>
                    <a:pt x="114" y="527"/>
                  </a:lnTo>
                  <a:lnTo>
                    <a:pt x="107" y="518"/>
                  </a:lnTo>
                  <a:lnTo>
                    <a:pt x="104" y="511"/>
                  </a:lnTo>
                  <a:lnTo>
                    <a:pt x="103" y="507"/>
                  </a:lnTo>
                  <a:lnTo>
                    <a:pt x="102" y="504"/>
                  </a:lnTo>
                  <a:lnTo>
                    <a:pt x="100" y="500"/>
                  </a:lnTo>
                  <a:lnTo>
                    <a:pt x="98" y="497"/>
                  </a:lnTo>
                  <a:lnTo>
                    <a:pt x="91" y="492"/>
                  </a:lnTo>
                  <a:lnTo>
                    <a:pt x="83" y="486"/>
                  </a:lnTo>
                  <a:lnTo>
                    <a:pt x="77" y="481"/>
                  </a:lnTo>
                  <a:lnTo>
                    <a:pt x="72" y="475"/>
                  </a:lnTo>
                  <a:lnTo>
                    <a:pt x="68" y="466"/>
                  </a:lnTo>
                  <a:lnTo>
                    <a:pt x="63" y="459"/>
                  </a:lnTo>
                  <a:lnTo>
                    <a:pt x="60" y="458"/>
                  </a:lnTo>
                  <a:lnTo>
                    <a:pt x="57" y="458"/>
                  </a:lnTo>
                  <a:lnTo>
                    <a:pt x="56" y="459"/>
                  </a:lnTo>
                  <a:lnTo>
                    <a:pt x="53" y="460"/>
                  </a:lnTo>
                  <a:lnTo>
                    <a:pt x="51" y="462"/>
                  </a:lnTo>
                  <a:lnTo>
                    <a:pt x="47" y="458"/>
                  </a:lnTo>
                  <a:lnTo>
                    <a:pt x="43" y="454"/>
                  </a:lnTo>
                  <a:lnTo>
                    <a:pt x="39" y="451"/>
                  </a:lnTo>
                  <a:lnTo>
                    <a:pt x="34" y="447"/>
                  </a:lnTo>
                  <a:lnTo>
                    <a:pt x="31" y="443"/>
                  </a:lnTo>
                  <a:lnTo>
                    <a:pt x="15" y="405"/>
                  </a:lnTo>
                  <a:lnTo>
                    <a:pt x="11" y="378"/>
                  </a:lnTo>
                  <a:lnTo>
                    <a:pt x="10" y="350"/>
                  </a:lnTo>
                  <a:lnTo>
                    <a:pt x="11" y="323"/>
                  </a:lnTo>
                  <a:lnTo>
                    <a:pt x="10" y="295"/>
                  </a:lnTo>
                  <a:lnTo>
                    <a:pt x="9" y="297"/>
                  </a:lnTo>
                  <a:lnTo>
                    <a:pt x="6" y="295"/>
                  </a:lnTo>
                  <a:lnTo>
                    <a:pt x="4" y="294"/>
                  </a:lnTo>
                  <a:lnTo>
                    <a:pt x="2" y="293"/>
                  </a:lnTo>
                  <a:lnTo>
                    <a:pt x="1" y="290"/>
                  </a:lnTo>
                  <a:lnTo>
                    <a:pt x="0" y="282"/>
                  </a:lnTo>
                  <a:lnTo>
                    <a:pt x="1" y="269"/>
                  </a:lnTo>
                  <a:lnTo>
                    <a:pt x="5" y="252"/>
                  </a:lnTo>
                  <a:lnTo>
                    <a:pt x="9" y="235"/>
                  </a:lnTo>
                  <a:lnTo>
                    <a:pt x="15" y="218"/>
                  </a:lnTo>
                  <a:lnTo>
                    <a:pt x="22" y="205"/>
                  </a:lnTo>
                  <a:lnTo>
                    <a:pt x="22" y="205"/>
                  </a:lnTo>
                  <a:lnTo>
                    <a:pt x="22" y="205"/>
                  </a:lnTo>
                  <a:lnTo>
                    <a:pt x="23" y="204"/>
                  </a:lnTo>
                  <a:lnTo>
                    <a:pt x="23" y="202"/>
                  </a:lnTo>
                  <a:lnTo>
                    <a:pt x="25" y="201"/>
                  </a:lnTo>
                  <a:lnTo>
                    <a:pt x="25" y="201"/>
                  </a:lnTo>
                  <a:lnTo>
                    <a:pt x="23" y="202"/>
                  </a:lnTo>
                  <a:lnTo>
                    <a:pt x="22" y="204"/>
                  </a:lnTo>
                  <a:lnTo>
                    <a:pt x="34" y="187"/>
                  </a:lnTo>
                  <a:lnTo>
                    <a:pt x="42" y="175"/>
                  </a:lnTo>
                  <a:lnTo>
                    <a:pt x="47" y="167"/>
                  </a:lnTo>
                  <a:lnTo>
                    <a:pt x="51" y="162"/>
                  </a:lnTo>
                  <a:lnTo>
                    <a:pt x="52" y="159"/>
                  </a:lnTo>
                  <a:lnTo>
                    <a:pt x="52" y="158"/>
                  </a:lnTo>
                  <a:lnTo>
                    <a:pt x="53" y="157"/>
                  </a:lnTo>
                  <a:lnTo>
                    <a:pt x="56" y="147"/>
                  </a:lnTo>
                  <a:lnTo>
                    <a:pt x="59" y="141"/>
                  </a:lnTo>
                  <a:lnTo>
                    <a:pt x="63" y="134"/>
                  </a:lnTo>
                  <a:lnTo>
                    <a:pt x="68" y="126"/>
                  </a:lnTo>
                  <a:lnTo>
                    <a:pt x="77" y="116"/>
                  </a:lnTo>
                  <a:lnTo>
                    <a:pt x="73" y="120"/>
                  </a:lnTo>
                  <a:lnTo>
                    <a:pt x="70" y="123"/>
                  </a:lnTo>
                  <a:lnTo>
                    <a:pt x="69" y="125"/>
                  </a:lnTo>
                  <a:lnTo>
                    <a:pt x="68" y="126"/>
                  </a:lnTo>
                  <a:lnTo>
                    <a:pt x="66" y="126"/>
                  </a:lnTo>
                  <a:lnTo>
                    <a:pt x="66" y="128"/>
                  </a:lnTo>
                  <a:lnTo>
                    <a:pt x="65" y="128"/>
                  </a:lnTo>
                  <a:lnTo>
                    <a:pt x="64" y="128"/>
                  </a:lnTo>
                  <a:lnTo>
                    <a:pt x="66" y="123"/>
                  </a:lnTo>
                  <a:lnTo>
                    <a:pt x="69" y="119"/>
                  </a:lnTo>
                  <a:lnTo>
                    <a:pt x="72" y="115"/>
                  </a:lnTo>
                  <a:lnTo>
                    <a:pt x="74" y="112"/>
                  </a:lnTo>
                  <a:lnTo>
                    <a:pt x="77" y="109"/>
                  </a:lnTo>
                  <a:lnTo>
                    <a:pt x="86" y="100"/>
                  </a:lnTo>
                  <a:lnTo>
                    <a:pt x="94" y="90"/>
                  </a:lnTo>
                  <a:lnTo>
                    <a:pt x="103" y="77"/>
                  </a:lnTo>
                  <a:lnTo>
                    <a:pt x="110" y="66"/>
                  </a:lnTo>
                  <a:lnTo>
                    <a:pt x="115" y="58"/>
                  </a:lnTo>
                  <a:lnTo>
                    <a:pt x="116" y="56"/>
                  </a:lnTo>
                  <a:lnTo>
                    <a:pt x="115" y="57"/>
                  </a:lnTo>
                  <a:lnTo>
                    <a:pt x="114" y="57"/>
                  </a:lnTo>
                  <a:lnTo>
                    <a:pt x="112" y="58"/>
                  </a:lnTo>
                  <a:lnTo>
                    <a:pt x="111" y="58"/>
                  </a:lnTo>
                  <a:lnTo>
                    <a:pt x="110" y="58"/>
                  </a:lnTo>
                  <a:lnTo>
                    <a:pt x="115" y="53"/>
                  </a:lnTo>
                  <a:lnTo>
                    <a:pt x="120" y="48"/>
                  </a:lnTo>
                  <a:lnTo>
                    <a:pt x="118" y="51"/>
                  </a:lnTo>
                  <a:lnTo>
                    <a:pt x="115" y="53"/>
                  </a:lnTo>
                  <a:lnTo>
                    <a:pt x="112" y="56"/>
                  </a:lnTo>
                  <a:lnTo>
                    <a:pt x="108" y="57"/>
                  </a:lnTo>
                  <a:lnTo>
                    <a:pt x="106" y="60"/>
                  </a:lnTo>
                  <a:lnTo>
                    <a:pt x="102" y="60"/>
                  </a:lnTo>
                  <a:lnTo>
                    <a:pt x="107" y="54"/>
                  </a:lnTo>
                  <a:lnTo>
                    <a:pt x="103" y="58"/>
                  </a:lnTo>
                  <a:lnTo>
                    <a:pt x="103" y="57"/>
                  </a:lnTo>
                  <a:lnTo>
                    <a:pt x="104" y="57"/>
                  </a:lnTo>
                  <a:lnTo>
                    <a:pt x="104" y="56"/>
                  </a:lnTo>
                  <a:lnTo>
                    <a:pt x="106" y="54"/>
                  </a:lnTo>
                  <a:lnTo>
                    <a:pt x="107" y="54"/>
                  </a:lnTo>
                  <a:lnTo>
                    <a:pt x="110" y="52"/>
                  </a:lnTo>
                  <a:lnTo>
                    <a:pt x="129" y="37"/>
                  </a:lnTo>
                  <a:lnTo>
                    <a:pt x="145" y="27"/>
                  </a:lnTo>
                  <a:lnTo>
                    <a:pt x="157" y="18"/>
                  </a:lnTo>
                  <a:lnTo>
                    <a:pt x="167" y="13"/>
                  </a:lnTo>
                  <a:lnTo>
                    <a:pt x="175" y="7"/>
                  </a:lnTo>
                  <a:lnTo>
                    <a:pt x="182" y="5"/>
                  </a:lnTo>
                  <a:lnTo>
                    <a:pt x="178" y="7"/>
                  </a:lnTo>
                  <a:lnTo>
                    <a:pt x="172" y="10"/>
                  </a:lnTo>
                  <a:lnTo>
                    <a:pt x="169" y="14"/>
                  </a:lnTo>
                  <a:lnTo>
                    <a:pt x="182" y="6"/>
                  </a:lnTo>
                  <a:lnTo>
                    <a:pt x="190" y="2"/>
                  </a:lnTo>
                  <a:lnTo>
                    <a:pt x="195" y="1"/>
                  </a:lnTo>
                  <a:lnTo>
                    <a:pt x="196" y="0"/>
                  </a:lnTo>
                  <a:lnTo>
                    <a:pt x="196" y="0"/>
                  </a:lnTo>
                  <a:close/>
                </a:path>
              </a:pathLst>
            </a:custGeom>
            <a:solidFill>
              <a:srgbClr val="8FEB52"/>
            </a:solidFill>
            <a:ln w="9525" cap="flat" cmpd="sng">
              <a:solidFill>
                <a:srgbClr val="8FEB5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30" name="Google Shape;1230;p20"/>
            <p:cNvSpPr/>
            <p:nvPr/>
          </p:nvSpPr>
          <p:spPr>
            <a:xfrm>
              <a:off x="7374328" y="2921888"/>
              <a:ext cx="4763" cy="3175"/>
            </a:xfrm>
            <a:custGeom>
              <a:avLst/>
              <a:gdLst/>
              <a:ahLst/>
              <a:cxnLst/>
              <a:rect l="l" t="t" r="r" b="b"/>
              <a:pathLst>
                <a:path w="3" h="2" extrusionOk="0">
                  <a:moveTo>
                    <a:pt x="0" y="0"/>
                  </a:moveTo>
                  <a:lnTo>
                    <a:pt x="1" y="1"/>
                  </a:lnTo>
                  <a:lnTo>
                    <a:pt x="2" y="1"/>
                  </a:lnTo>
                  <a:lnTo>
                    <a:pt x="3" y="2"/>
                  </a:lnTo>
                  <a:lnTo>
                    <a:pt x="3" y="2"/>
                  </a:lnTo>
                  <a:lnTo>
                    <a:pt x="3" y="2"/>
                  </a:lnTo>
                  <a:lnTo>
                    <a:pt x="0" y="0"/>
                  </a:lnTo>
                  <a:close/>
                </a:path>
              </a:pathLst>
            </a:custGeom>
            <a:solidFill>
              <a:srgbClr val="8FEB52"/>
            </a:solidFill>
            <a:ln w="9525" cap="flat" cmpd="sng">
              <a:solidFill>
                <a:srgbClr val="8FEB5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31" name="Google Shape;1231;p20"/>
            <p:cNvSpPr/>
            <p:nvPr/>
          </p:nvSpPr>
          <p:spPr>
            <a:xfrm>
              <a:off x="6840928" y="3036188"/>
              <a:ext cx="1588" cy="1588"/>
            </a:xfrm>
            <a:prstGeom prst="rect">
              <a:avLst/>
            </a:prstGeom>
            <a:solidFill>
              <a:srgbClr val="8FEB52"/>
            </a:solidFill>
            <a:ln w="9525" cap="flat" cmpd="sng">
              <a:solidFill>
                <a:srgbClr val="8FEB52"/>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32" name="Google Shape;1232;p20"/>
            <p:cNvSpPr/>
            <p:nvPr/>
          </p:nvSpPr>
          <p:spPr>
            <a:xfrm>
              <a:off x="7382265" y="2952050"/>
              <a:ext cx="382588" cy="935038"/>
            </a:xfrm>
            <a:custGeom>
              <a:avLst/>
              <a:gdLst/>
              <a:ahLst/>
              <a:cxnLst/>
              <a:rect l="l" t="t" r="r" b="b"/>
              <a:pathLst>
                <a:path w="241" h="589" extrusionOk="0">
                  <a:moveTo>
                    <a:pt x="57" y="46"/>
                  </a:moveTo>
                  <a:lnTo>
                    <a:pt x="59" y="49"/>
                  </a:lnTo>
                  <a:lnTo>
                    <a:pt x="60" y="50"/>
                  </a:lnTo>
                  <a:lnTo>
                    <a:pt x="60" y="53"/>
                  </a:lnTo>
                  <a:lnTo>
                    <a:pt x="61" y="53"/>
                  </a:lnTo>
                  <a:lnTo>
                    <a:pt x="60" y="54"/>
                  </a:lnTo>
                  <a:lnTo>
                    <a:pt x="60" y="55"/>
                  </a:lnTo>
                  <a:lnTo>
                    <a:pt x="59" y="55"/>
                  </a:lnTo>
                  <a:lnTo>
                    <a:pt x="59" y="55"/>
                  </a:lnTo>
                  <a:lnTo>
                    <a:pt x="57" y="55"/>
                  </a:lnTo>
                  <a:lnTo>
                    <a:pt x="60" y="56"/>
                  </a:lnTo>
                  <a:lnTo>
                    <a:pt x="63" y="56"/>
                  </a:lnTo>
                  <a:lnTo>
                    <a:pt x="63" y="58"/>
                  </a:lnTo>
                  <a:lnTo>
                    <a:pt x="64" y="58"/>
                  </a:lnTo>
                  <a:lnTo>
                    <a:pt x="64" y="56"/>
                  </a:lnTo>
                  <a:lnTo>
                    <a:pt x="64" y="56"/>
                  </a:lnTo>
                  <a:lnTo>
                    <a:pt x="64" y="55"/>
                  </a:lnTo>
                  <a:lnTo>
                    <a:pt x="64" y="55"/>
                  </a:lnTo>
                  <a:lnTo>
                    <a:pt x="65" y="54"/>
                  </a:lnTo>
                  <a:lnTo>
                    <a:pt x="65" y="54"/>
                  </a:lnTo>
                  <a:lnTo>
                    <a:pt x="64" y="51"/>
                  </a:lnTo>
                  <a:lnTo>
                    <a:pt x="61" y="49"/>
                  </a:lnTo>
                  <a:lnTo>
                    <a:pt x="60" y="47"/>
                  </a:lnTo>
                  <a:lnTo>
                    <a:pt x="57" y="46"/>
                  </a:lnTo>
                  <a:lnTo>
                    <a:pt x="57" y="46"/>
                  </a:lnTo>
                  <a:close/>
                  <a:moveTo>
                    <a:pt x="21" y="0"/>
                  </a:moveTo>
                  <a:lnTo>
                    <a:pt x="64" y="25"/>
                  </a:lnTo>
                  <a:lnTo>
                    <a:pt x="103" y="56"/>
                  </a:lnTo>
                  <a:lnTo>
                    <a:pt x="103" y="56"/>
                  </a:lnTo>
                  <a:lnTo>
                    <a:pt x="108" y="62"/>
                  </a:lnTo>
                  <a:lnTo>
                    <a:pt x="116" y="70"/>
                  </a:lnTo>
                  <a:lnTo>
                    <a:pt x="132" y="87"/>
                  </a:lnTo>
                  <a:lnTo>
                    <a:pt x="146" y="105"/>
                  </a:lnTo>
                  <a:lnTo>
                    <a:pt x="159" y="123"/>
                  </a:lnTo>
                  <a:lnTo>
                    <a:pt x="173" y="142"/>
                  </a:lnTo>
                  <a:lnTo>
                    <a:pt x="175" y="147"/>
                  </a:lnTo>
                  <a:lnTo>
                    <a:pt x="188" y="168"/>
                  </a:lnTo>
                  <a:lnTo>
                    <a:pt x="199" y="189"/>
                  </a:lnTo>
                  <a:lnTo>
                    <a:pt x="207" y="207"/>
                  </a:lnTo>
                  <a:lnTo>
                    <a:pt x="213" y="223"/>
                  </a:lnTo>
                  <a:lnTo>
                    <a:pt x="217" y="236"/>
                  </a:lnTo>
                  <a:lnTo>
                    <a:pt x="217" y="236"/>
                  </a:lnTo>
                  <a:lnTo>
                    <a:pt x="218" y="237"/>
                  </a:lnTo>
                  <a:lnTo>
                    <a:pt x="222" y="249"/>
                  </a:lnTo>
                  <a:lnTo>
                    <a:pt x="225" y="259"/>
                  </a:lnTo>
                  <a:lnTo>
                    <a:pt x="228" y="269"/>
                  </a:lnTo>
                  <a:lnTo>
                    <a:pt x="229" y="279"/>
                  </a:lnTo>
                  <a:lnTo>
                    <a:pt x="233" y="292"/>
                  </a:lnTo>
                  <a:lnTo>
                    <a:pt x="235" y="312"/>
                  </a:lnTo>
                  <a:lnTo>
                    <a:pt x="238" y="326"/>
                  </a:lnTo>
                  <a:lnTo>
                    <a:pt x="239" y="341"/>
                  </a:lnTo>
                  <a:lnTo>
                    <a:pt x="235" y="320"/>
                  </a:lnTo>
                  <a:lnTo>
                    <a:pt x="230" y="304"/>
                  </a:lnTo>
                  <a:lnTo>
                    <a:pt x="226" y="291"/>
                  </a:lnTo>
                  <a:lnTo>
                    <a:pt x="222" y="283"/>
                  </a:lnTo>
                  <a:lnTo>
                    <a:pt x="221" y="280"/>
                  </a:lnTo>
                  <a:lnTo>
                    <a:pt x="225" y="300"/>
                  </a:lnTo>
                  <a:lnTo>
                    <a:pt x="230" y="320"/>
                  </a:lnTo>
                  <a:lnTo>
                    <a:pt x="237" y="338"/>
                  </a:lnTo>
                  <a:lnTo>
                    <a:pt x="241" y="358"/>
                  </a:lnTo>
                  <a:lnTo>
                    <a:pt x="241" y="358"/>
                  </a:lnTo>
                  <a:lnTo>
                    <a:pt x="241" y="389"/>
                  </a:lnTo>
                  <a:lnTo>
                    <a:pt x="238" y="420"/>
                  </a:lnTo>
                  <a:lnTo>
                    <a:pt x="234" y="449"/>
                  </a:lnTo>
                  <a:lnTo>
                    <a:pt x="229" y="474"/>
                  </a:lnTo>
                  <a:lnTo>
                    <a:pt x="224" y="498"/>
                  </a:lnTo>
                  <a:lnTo>
                    <a:pt x="217" y="519"/>
                  </a:lnTo>
                  <a:lnTo>
                    <a:pt x="209" y="539"/>
                  </a:lnTo>
                  <a:lnTo>
                    <a:pt x="208" y="543"/>
                  </a:lnTo>
                  <a:lnTo>
                    <a:pt x="208" y="543"/>
                  </a:lnTo>
                  <a:lnTo>
                    <a:pt x="197" y="560"/>
                  </a:lnTo>
                  <a:lnTo>
                    <a:pt x="183" y="575"/>
                  </a:lnTo>
                  <a:lnTo>
                    <a:pt x="163" y="589"/>
                  </a:lnTo>
                  <a:lnTo>
                    <a:pt x="165" y="587"/>
                  </a:lnTo>
                  <a:lnTo>
                    <a:pt x="165" y="584"/>
                  </a:lnTo>
                  <a:lnTo>
                    <a:pt x="163" y="579"/>
                  </a:lnTo>
                  <a:lnTo>
                    <a:pt x="162" y="571"/>
                  </a:lnTo>
                  <a:lnTo>
                    <a:pt x="161" y="559"/>
                  </a:lnTo>
                  <a:lnTo>
                    <a:pt x="161" y="550"/>
                  </a:lnTo>
                  <a:lnTo>
                    <a:pt x="165" y="541"/>
                  </a:lnTo>
                  <a:lnTo>
                    <a:pt x="170" y="532"/>
                  </a:lnTo>
                  <a:lnTo>
                    <a:pt x="171" y="522"/>
                  </a:lnTo>
                  <a:lnTo>
                    <a:pt x="171" y="521"/>
                  </a:lnTo>
                  <a:lnTo>
                    <a:pt x="171" y="521"/>
                  </a:lnTo>
                  <a:lnTo>
                    <a:pt x="170" y="520"/>
                  </a:lnTo>
                  <a:lnTo>
                    <a:pt x="169" y="519"/>
                  </a:lnTo>
                  <a:lnTo>
                    <a:pt x="166" y="519"/>
                  </a:lnTo>
                  <a:lnTo>
                    <a:pt x="162" y="522"/>
                  </a:lnTo>
                  <a:lnTo>
                    <a:pt x="159" y="525"/>
                  </a:lnTo>
                  <a:lnTo>
                    <a:pt x="158" y="526"/>
                  </a:lnTo>
                  <a:lnTo>
                    <a:pt x="157" y="528"/>
                  </a:lnTo>
                  <a:lnTo>
                    <a:pt x="156" y="529"/>
                  </a:lnTo>
                  <a:lnTo>
                    <a:pt x="156" y="529"/>
                  </a:lnTo>
                  <a:lnTo>
                    <a:pt x="154" y="529"/>
                  </a:lnTo>
                  <a:lnTo>
                    <a:pt x="152" y="526"/>
                  </a:lnTo>
                  <a:lnTo>
                    <a:pt x="150" y="524"/>
                  </a:lnTo>
                  <a:lnTo>
                    <a:pt x="149" y="521"/>
                  </a:lnTo>
                  <a:lnTo>
                    <a:pt x="148" y="519"/>
                  </a:lnTo>
                  <a:lnTo>
                    <a:pt x="146" y="517"/>
                  </a:lnTo>
                  <a:lnTo>
                    <a:pt x="145" y="516"/>
                  </a:lnTo>
                  <a:lnTo>
                    <a:pt x="144" y="516"/>
                  </a:lnTo>
                  <a:lnTo>
                    <a:pt x="141" y="516"/>
                  </a:lnTo>
                  <a:lnTo>
                    <a:pt x="139" y="517"/>
                  </a:lnTo>
                  <a:lnTo>
                    <a:pt x="136" y="519"/>
                  </a:lnTo>
                  <a:lnTo>
                    <a:pt x="133" y="520"/>
                  </a:lnTo>
                  <a:lnTo>
                    <a:pt x="127" y="526"/>
                  </a:lnTo>
                  <a:lnTo>
                    <a:pt x="120" y="534"/>
                  </a:lnTo>
                  <a:lnTo>
                    <a:pt x="114" y="541"/>
                  </a:lnTo>
                  <a:lnTo>
                    <a:pt x="105" y="543"/>
                  </a:lnTo>
                  <a:lnTo>
                    <a:pt x="95" y="546"/>
                  </a:lnTo>
                  <a:lnTo>
                    <a:pt x="86" y="550"/>
                  </a:lnTo>
                  <a:lnTo>
                    <a:pt x="82" y="554"/>
                  </a:lnTo>
                  <a:lnTo>
                    <a:pt x="80" y="557"/>
                  </a:lnTo>
                  <a:lnTo>
                    <a:pt x="77" y="558"/>
                  </a:lnTo>
                  <a:lnTo>
                    <a:pt x="76" y="559"/>
                  </a:lnTo>
                  <a:lnTo>
                    <a:pt x="74" y="559"/>
                  </a:lnTo>
                  <a:lnTo>
                    <a:pt x="73" y="558"/>
                  </a:lnTo>
                  <a:lnTo>
                    <a:pt x="70" y="557"/>
                  </a:lnTo>
                  <a:lnTo>
                    <a:pt x="69" y="555"/>
                  </a:lnTo>
                  <a:lnTo>
                    <a:pt x="64" y="551"/>
                  </a:lnTo>
                  <a:lnTo>
                    <a:pt x="59" y="545"/>
                  </a:lnTo>
                  <a:lnTo>
                    <a:pt x="53" y="533"/>
                  </a:lnTo>
                  <a:lnTo>
                    <a:pt x="53" y="530"/>
                  </a:lnTo>
                  <a:lnTo>
                    <a:pt x="51" y="529"/>
                  </a:lnTo>
                  <a:lnTo>
                    <a:pt x="47" y="526"/>
                  </a:lnTo>
                  <a:lnTo>
                    <a:pt x="40" y="524"/>
                  </a:lnTo>
                  <a:lnTo>
                    <a:pt x="30" y="520"/>
                  </a:lnTo>
                  <a:lnTo>
                    <a:pt x="18" y="495"/>
                  </a:lnTo>
                  <a:lnTo>
                    <a:pt x="18" y="494"/>
                  </a:lnTo>
                  <a:lnTo>
                    <a:pt x="18" y="492"/>
                  </a:lnTo>
                  <a:lnTo>
                    <a:pt x="19" y="488"/>
                  </a:lnTo>
                  <a:lnTo>
                    <a:pt x="22" y="485"/>
                  </a:lnTo>
                  <a:lnTo>
                    <a:pt x="25" y="481"/>
                  </a:lnTo>
                  <a:lnTo>
                    <a:pt x="26" y="477"/>
                  </a:lnTo>
                  <a:lnTo>
                    <a:pt x="29" y="471"/>
                  </a:lnTo>
                  <a:lnTo>
                    <a:pt x="29" y="469"/>
                  </a:lnTo>
                  <a:lnTo>
                    <a:pt x="30" y="465"/>
                  </a:lnTo>
                  <a:lnTo>
                    <a:pt x="30" y="460"/>
                  </a:lnTo>
                  <a:lnTo>
                    <a:pt x="29" y="457"/>
                  </a:lnTo>
                  <a:lnTo>
                    <a:pt x="27" y="454"/>
                  </a:lnTo>
                  <a:lnTo>
                    <a:pt x="26" y="452"/>
                  </a:lnTo>
                  <a:lnTo>
                    <a:pt x="25" y="448"/>
                  </a:lnTo>
                  <a:lnTo>
                    <a:pt x="23" y="445"/>
                  </a:lnTo>
                  <a:lnTo>
                    <a:pt x="23" y="440"/>
                  </a:lnTo>
                  <a:lnTo>
                    <a:pt x="25" y="432"/>
                  </a:lnTo>
                  <a:lnTo>
                    <a:pt x="27" y="420"/>
                  </a:lnTo>
                  <a:lnTo>
                    <a:pt x="31" y="403"/>
                  </a:lnTo>
                  <a:lnTo>
                    <a:pt x="31" y="398"/>
                  </a:lnTo>
                  <a:lnTo>
                    <a:pt x="34" y="394"/>
                  </a:lnTo>
                  <a:lnTo>
                    <a:pt x="36" y="390"/>
                  </a:lnTo>
                  <a:lnTo>
                    <a:pt x="42" y="385"/>
                  </a:lnTo>
                  <a:lnTo>
                    <a:pt x="51" y="377"/>
                  </a:lnTo>
                  <a:lnTo>
                    <a:pt x="56" y="371"/>
                  </a:lnTo>
                  <a:lnTo>
                    <a:pt x="56" y="363"/>
                  </a:lnTo>
                  <a:lnTo>
                    <a:pt x="55" y="355"/>
                  </a:lnTo>
                  <a:lnTo>
                    <a:pt x="55" y="347"/>
                  </a:lnTo>
                  <a:lnTo>
                    <a:pt x="69" y="320"/>
                  </a:lnTo>
                  <a:lnTo>
                    <a:pt x="72" y="318"/>
                  </a:lnTo>
                  <a:lnTo>
                    <a:pt x="78" y="313"/>
                  </a:lnTo>
                  <a:lnTo>
                    <a:pt x="87" y="306"/>
                  </a:lnTo>
                  <a:lnTo>
                    <a:pt x="98" y="297"/>
                  </a:lnTo>
                  <a:lnTo>
                    <a:pt x="110" y="289"/>
                  </a:lnTo>
                  <a:lnTo>
                    <a:pt x="122" y="282"/>
                  </a:lnTo>
                  <a:lnTo>
                    <a:pt x="132" y="275"/>
                  </a:lnTo>
                  <a:lnTo>
                    <a:pt x="140" y="271"/>
                  </a:lnTo>
                  <a:lnTo>
                    <a:pt x="144" y="270"/>
                  </a:lnTo>
                  <a:lnTo>
                    <a:pt x="146" y="272"/>
                  </a:lnTo>
                  <a:lnTo>
                    <a:pt x="150" y="276"/>
                  </a:lnTo>
                  <a:lnTo>
                    <a:pt x="152" y="279"/>
                  </a:lnTo>
                  <a:lnTo>
                    <a:pt x="153" y="283"/>
                  </a:lnTo>
                  <a:lnTo>
                    <a:pt x="153" y="287"/>
                  </a:lnTo>
                  <a:lnTo>
                    <a:pt x="153" y="293"/>
                  </a:lnTo>
                  <a:lnTo>
                    <a:pt x="157" y="297"/>
                  </a:lnTo>
                  <a:lnTo>
                    <a:pt x="163" y="299"/>
                  </a:lnTo>
                  <a:lnTo>
                    <a:pt x="171" y="300"/>
                  </a:lnTo>
                  <a:lnTo>
                    <a:pt x="178" y="300"/>
                  </a:lnTo>
                  <a:lnTo>
                    <a:pt x="183" y="300"/>
                  </a:lnTo>
                  <a:lnTo>
                    <a:pt x="186" y="300"/>
                  </a:lnTo>
                  <a:lnTo>
                    <a:pt x="186" y="297"/>
                  </a:lnTo>
                  <a:lnTo>
                    <a:pt x="187" y="296"/>
                  </a:lnTo>
                  <a:lnTo>
                    <a:pt x="187" y="293"/>
                  </a:lnTo>
                  <a:lnTo>
                    <a:pt x="187" y="289"/>
                  </a:lnTo>
                  <a:lnTo>
                    <a:pt x="187" y="287"/>
                  </a:lnTo>
                  <a:lnTo>
                    <a:pt x="187" y="283"/>
                  </a:lnTo>
                  <a:lnTo>
                    <a:pt x="190" y="279"/>
                  </a:lnTo>
                  <a:lnTo>
                    <a:pt x="191" y="276"/>
                  </a:lnTo>
                  <a:lnTo>
                    <a:pt x="195" y="272"/>
                  </a:lnTo>
                  <a:lnTo>
                    <a:pt x="197" y="270"/>
                  </a:lnTo>
                  <a:lnTo>
                    <a:pt x="200" y="269"/>
                  </a:lnTo>
                  <a:lnTo>
                    <a:pt x="201" y="267"/>
                  </a:lnTo>
                  <a:lnTo>
                    <a:pt x="203" y="266"/>
                  </a:lnTo>
                  <a:lnTo>
                    <a:pt x="204" y="267"/>
                  </a:lnTo>
                  <a:lnTo>
                    <a:pt x="204" y="269"/>
                  </a:lnTo>
                  <a:lnTo>
                    <a:pt x="205" y="271"/>
                  </a:lnTo>
                  <a:lnTo>
                    <a:pt x="205" y="274"/>
                  </a:lnTo>
                  <a:lnTo>
                    <a:pt x="207" y="270"/>
                  </a:lnTo>
                  <a:lnTo>
                    <a:pt x="208" y="266"/>
                  </a:lnTo>
                  <a:lnTo>
                    <a:pt x="209" y="263"/>
                  </a:lnTo>
                  <a:lnTo>
                    <a:pt x="211" y="259"/>
                  </a:lnTo>
                  <a:lnTo>
                    <a:pt x="211" y="257"/>
                  </a:lnTo>
                  <a:lnTo>
                    <a:pt x="211" y="253"/>
                  </a:lnTo>
                  <a:lnTo>
                    <a:pt x="208" y="246"/>
                  </a:lnTo>
                  <a:lnTo>
                    <a:pt x="205" y="238"/>
                  </a:lnTo>
                  <a:lnTo>
                    <a:pt x="203" y="231"/>
                  </a:lnTo>
                  <a:lnTo>
                    <a:pt x="199" y="227"/>
                  </a:lnTo>
                  <a:lnTo>
                    <a:pt x="197" y="231"/>
                  </a:lnTo>
                  <a:lnTo>
                    <a:pt x="196" y="234"/>
                  </a:lnTo>
                  <a:lnTo>
                    <a:pt x="194" y="236"/>
                  </a:lnTo>
                  <a:lnTo>
                    <a:pt x="192" y="237"/>
                  </a:lnTo>
                  <a:lnTo>
                    <a:pt x="192" y="238"/>
                  </a:lnTo>
                  <a:lnTo>
                    <a:pt x="187" y="236"/>
                  </a:lnTo>
                  <a:lnTo>
                    <a:pt x="183" y="232"/>
                  </a:lnTo>
                  <a:lnTo>
                    <a:pt x="180" y="229"/>
                  </a:lnTo>
                  <a:lnTo>
                    <a:pt x="177" y="225"/>
                  </a:lnTo>
                  <a:lnTo>
                    <a:pt x="173" y="221"/>
                  </a:lnTo>
                  <a:lnTo>
                    <a:pt x="171" y="224"/>
                  </a:lnTo>
                  <a:lnTo>
                    <a:pt x="171" y="227"/>
                  </a:lnTo>
                  <a:lnTo>
                    <a:pt x="173" y="228"/>
                  </a:lnTo>
                  <a:lnTo>
                    <a:pt x="175" y="231"/>
                  </a:lnTo>
                  <a:lnTo>
                    <a:pt x="179" y="234"/>
                  </a:lnTo>
                  <a:lnTo>
                    <a:pt x="180" y="244"/>
                  </a:lnTo>
                  <a:lnTo>
                    <a:pt x="180" y="254"/>
                  </a:lnTo>
                  <a:lnTo>
                    <a:pt x="179" y="262"/>
                  </a:lnTo>
                  <a:lnTo>
                    <a:pt x="171" y="258"/>
                  </a:lnTo>
                  <a:lnTo>
                    <a:pt x="166" y="251"/>
                  </a:lnTo>
                  <a:lnTo>
                    <a:pt x="162" y="244"/>
                  </a:lnTo>
                  <a:lnTo>
                    <a:pt x="158" y="236"/>
                  </a:lnTo>
                  <a:lnTo>
                    <a:pt x="153" y="229"/>
                  </a:lnTo>
                  <a:lnTo>
                    <a:pt x="144" y="224"/>
                  </a:lnTo>
                  <a:lnTo>
                    <a:pt x="139" y="220"/>
                  </a:lnTo>
                  <a:lnTo>
                    <a:pt x="133" y="219"/>
                  </a:lnTo>
                  <a:lnTo>
                    <a:pt x="131" y="217"/>
                  </a:lnTo>
                  <a:lnTo>
                    <a:pt x="125" y="216"/>
                  </a:lnTo>
                  <a:lnTo>
                    <a:pt x="129" y="219"/>
                  </a:lnTo>
                  <a:lnTo>
                    <a:pt x="132" y="220"/>
                  </a:lnTo>
                  <a:lnTo>
                    <a:pt x="136" y="223"/>
                  </a:lnTo>
                  <a:lnTo>
                    <a:pt x="142" y="225"/>
                  </a:lnTo>
                  <a:lnTo>
                    <a:pt x="153" y="229"/>
                  </a:lnTo>
                  <a:lnTo>
                    <a:pt x="153" y="231"/>
                  </a:lnTo>
                  <a:lnTo>
                    <a:pt x="156" y="232"/>
                  </a:lnTo>
                  <a:lnTo>
                    <a:pt x="157" y="234"/>
                  </a:lnTo>
                  <a:lnTo>
                    <a:pt x="157" y="236"/>
                  </a:lnTo>
                  <a:lnTo>
                    <a:pt x="156" y="238"/>
                  </a:lnTo>
                  <a:lnTo>
                    <a:pt x="156" y="241"/>
                  </a:lnTo>
                  <a:lnTo>
                    <a:pt x="157" y="242"/>
                  </a:lnTo>
                  <a:lnTo>
                    <a:pt x="158" y="244"/>
                  </a:lnTo>
                  <a:lnTo>
                    <a:pt x="159" y="246"/>
                  </a:lnTo>
                  <a:lnTo>
                    <a:pt x="162" y="249"/>
                  </a:lnTo>
                  <a:lnTo>
                    <a:pt x="162" y="251"/>
                  </a:lnTo>
                  <a:lnTo>
                    <a:pt x="163" y="253"/>
                  </a:lnTo>
                  <a:lnTo>
                    <a:pt x="163" y="254"/>
                  </a:lnTo>
                  <a:lnTo>
                    <a:pt x="163" y="257"/>
                  </a:lnTo>
                  <a:lnTo>
                    <a:pt x="163" y="258"/>
                  </a:lnTo>
                  <a:lnTo>
                    <a:pt x="162" y="258"/>
                  </a:lnTo>
                  <a:lnTo>
                    <a:pt x="161" y="258"/>
                  </a:lnTo>
                  <a:lnTo>
                    <a:pt x="158" y="257"/>
                  </a:lnTo>
                  <a:lnTo>
                    <a:pt x="156" y="254"/>
                  </a:lnTo>
                  <a:lnTo>
                    <a:pt x="154" y="253"/>
                  </a:lnTo>
                  <a:lnTo>
                    <a:pt x="153" y="250"/>
                  </a:lnTo>
                  <a:lnTo>
                    <a:pt x="150" y="248"/>
                  </a:lnTo>
                  <a:lnTo>
                    <a:pt x="146" y="245"/>
                  </a:lnTo>
                  <a:lnTo>
                    <a:pt x="142" y="244"/>
                  </a:lnTo>
                  <a:lnTo>
                    <a:pt x="139" y="244"/>
                  </a:lnTo>
                  <a:lnTo>
                    <a:pt x="135" y="242"/>
                  </a:lnTo>
                  <a:lnTo>
                    <a:pt x="132" y="241"/>
                  </a:lnTo>
                  <a:lnTo>
                    <a:pt x="129" y="238"/>
                  </a:lnTo>
                  <a:lnTo>
                    <a:pt x="127" y="237"/>
                  </a:lnTo>
                  <a:lnTo>
                    <a:pt x="124" y="234"/>
                  </a:lnTo>
                  <a:lnTo>
                    <a:pt x="122" y="233"/>
                  </a:lnTo>
                  <a:lnTo>
                    <a:pt x="119" y="233"/>
                  </a:lnTo>
                  <a:lnTo>
                    <a:pt x="115" y="234"/>
                  </a:lnTo>
                  <a:lnTo>
                    <a:pt x="114" y="236"/>
                  </a:lnTo>
                  <a:lnTo>
                    <a:pt x="112" y="238"/>
                  </a:lnTo>
                  <a:lnTo>
                    <a:pt x="112" y="240"/>
                  </a:lnTo>
                  <a:lnTo>
                    <a:pt x="111" y="242"/>
                  </a:lnTo>
                  <a:lnTo>
                    <a:pt x="110" y="245"/>
                  </a:lnTo>
                  <a:lnTo>
                    <a:pt x="108" y="245"/>
                  </a:lnTo>
                  <a:lnTo>
                    <a:pt x="106" y="246"/>
                  </a:lnTo>
                  <a:lnTo>
                    <a:pt x="105" y="246"/>
                  </a:lnTo>
                  <a:lnTo>
                    <a:pt x="103" y="246"/>
                  </a:lnTo>
                  <a:lnTo>
                    <a:pt x="101" y="248"/>
                  </a:lnTo>
                  <a:lnTo>
                    <a:pt x="101" y="251"/>
                  </a:lnTo>
                  <a:lnTo>
                    <a:pt x="99" y="254"/>
                  </a:lnTo>
                  <a:lnTo>
                    <a:pt x="99" y="258"/>
                  </a:lnTo>
                  <a:lnTo>
                    <a:pt x="99" y="261"/>
                  </a:lnTo>
                  <a:lnTo>
                    <a:pt x="99" y="262"/>
                  </a:lnTo>
                  <a:lnTo>
                    <a:pt x="97" y="267"/>
                  </a:lnTo>
                  <a:lnTo>
                    <a:pt x="95" y="271"/>
                  </a:lnTo>
                  <a:lnTo>
                    <a:pt x="94" y="275"/>
                  </a:lnTo>
                  <a:lnTo>
                    <a:pt x="94" y="279"/>
                  </a:lnTo>
                  <a:lnTo>
                    <a:pt x="94" y="284"/>
                  </a:lnTo>
                  <a:lnTo>
                    <a:pt x="94" y="288"/>
                  </a:lnTo>
                  <a:lnTo>
                    <a:pt x="93" y="292"/>
                  </a:lnTo>
                  <a:lnTo>
                    <a:pt x="91" y="295"/>
                  </a:lnTo>
                  <a:lnTo>
                    <a:pt x="90" y="299"/>
                  </a:lnTo>
                  <a:lnTo>
                    <a:pt x="89" y="301"/>
                  </a:lnTo>
                  <a:lnTo>
                    <a:pt x="87" y="303"/>
                  </a:lnTo>
                  <a:lnTo>
                    <a:pt x="87" y="303"/>
                  </a:lnTo>
                  <a:lnTo>
                    <a:pt x="86" y="303"/>
                  </a:lnTo>
                  <a:lnTo>
                    <a:pt x="86" y="304"/>
                  </a:lnTo>
                  <a:lnTo>
                    <a:pt x="85" y="305"/>
                  </a:lnTo>
                  <a:lnTo>
                    <a:pt x="84" y="306"/>
                  </a:lnTo>
                  <a:lnTo>
                    <a:pt x="80" y="308"/>
                  </a:lnTo>
                  <a:lnTo>
                    <a:pt x="77" y="312"/>
                  </a:lnTo>
                  <a:lnTo>
                    <a:pt x="74" y="316"/>
                  </a:lnTo>
                  <a:lnTo>
                    <a:pt x="73" y="316"/>
                  </a:lnTo>
                  <a:lnTo>
                    <a:pt x="72" y="317"/>
                  </a:lnTo>
                  <a:lnTo>
                    <a:pt x="70" y="317"/>
                  </a:lnTo>
                  <a:lnTo>
                    <a:pt x="68" y="317"/>
                  </a:lnTo>
                  <a:lnTo>
                    <a:pt x="67" y="316"/>
                  </a:lnTo>
                  <a:lnTo>
                    <a:pt x="65" y="313"/>
                  </a:lnTo>
                  <a:lnTo>
                    <a:pt x="64" y="312"/>
                  </a:lnTo>
                  <a:lnTo>
                    <a:pt x="61" y="312"/>
                  </a:lnTo>
                  <a:lnTo>
                    <a:pt x="60" y="312"/>
                  </a:lnTo>
                  <a:lnTo>
                    <a:pt x="57" y="312"/>
                  </a:lnTo>
                  <a:lnTo>
                    <a:pt x="55" y="313"/>
                  </a:lnTo>
                  <a:lnTo>
                    <a:pt x="53" y="313"/>
                  </a:lnTo>
                  <a:lnTo>
                    <a:pt x="51" y="312"/>
                  </a:lnTo>
                  <a:lnTo>
                    <a:pt x="50" y="310"/>
                  </a:lnTo>
                  <a:lnTo>
                    <a:pt x="47" y="309"/>
                  </a:lnTo>
                  <a:lnTo>
                    <a:pt x="46" y="306"/>
                  </a:lnTo>
                  <a:lnTo>
                    <a:pt x="44" y="305"/>
                  </a:lnTo>
                  <a:lnTo>
                    <a:pt x="43" y="304"/>
                  </a:lnTo>
                  <a:lnTo>
                    <a:pt x="42" y="304"/>
                  </a:lnTo>
                  <a:lnTo>
                    <a:pt x="40" y="301"/>
                  </a:lnTo>
                  <a:lnTo>
                    <a:pt x="40" y="299"/>
                  </a:lnTo>
                  <a:lnTo>
                    <a:pt x="40" y="295"/>
                  </a:lnTo>
                  <a:lnTo>
                    <a:pt x="42" y="293"/>
                  </a:lnTo>
                  <a:lnTo>
                    <a:pt x="42" y="291"/>
                  </a:lnTo>
                  <a:lnTo>
                    <a:pt x="42" y="288"/>
                  </a:lnTo>
                  <a:lnTo>
                    <a:pt x="40" y="286"/>
                  </a:lnTo>
                  <a:lnTo>
                    <a:pt x="39" y="282"/>
                  </a:lnTo>
                  <a:lnTo>
                    <a:pt x="69" y="272"/>
                  </a:lnTo>
                  <a:lnTo>
                    <a:pt x="97" y="262"/>
                  </a:lnTo>
                  <a:lnTo>
                    <a:pt x="69" y="272"/>
                  </a:lnTo>
                  <a:lnTo>
                    <a:pt x="39" y="282"/>
                  </a:lnTo>
                  <a:lnTo>
                    <a:pt x="35" y="272"/>
                  </a:lnTo>
                  <a:lnTo>
                    <a:pt x="35" y="266"/>
                  </a:lnTo>
                  <a:lnTo>
                    <a:pt x="38" y="262"/>
                  </a:lnTo>
                  <a:lnTo>
                    <a:pt x="46" y="259"/>
                  </a:lnTo>
                  <a:lnTo>
                    <a:pt x="56" y="257"/>
                  </a:lnTo>
                  <a:lnTo>
                    <a:pt x="60" y="257"/>
                  </a:lnTo>
                  <a:lnTo>
                    <a:pt x="64" y="255"/>
                  </a:lnTo>
                  <a:lnTo>
                    <a:pt x="67" y="254"/>
                  </a:lnTo>
                  <a:lnTo>
                    <a:pt x="68" y="253"/>
                  </a:lnTo>
                  <a:lnTo>
                    <a:pt x="69" y="250"/>
                  </a:lnTo>
                  <a:lnTo>
                    <a:pt x="69" y="246"/>
                  </a:lnTo>
                  <a:lnTo>
                    <a:pt x="68" y="241"/>
                  </a:lnTo>
                  <a:lnTo>
                    <a:pt x="65" y="234"/>
                  </a:lnTo>
                  <a:lnTo>
                    <a:pt x="60" y="231"/>
                  </a:lnTo>
                  <a:lnTo>
                    <a:pt x="51" y="228"/>
                  </a:lnTo>
                  <a:lnTo>
                    <a:pt x="47" y="228"/>
                  </a:lnTo>
                  <a:lnTo>
                    <a:pt x="44" y="228"/>
                  </a:lnTo>
                  <a:lnTo>
                    <a:pt x="43" y="227"/>
                  </a:lnTo>
                  <a:lnTo>
                    <a:pt x="43" y="225"/>
                  </a:lnTo>
                  <a:lnTo>
                    <a:pt x="44" y="223"/>
                  </a:lnTo>
                  <a:lnTo>
                    <a:pt x="46" y="220"/>
                  </a:lnTo>
                  <a:lnTo>
                    <a:pt x="48" y="217"/>
                  </a:lnTo>
                  <a:lnTo>
                    <a:pt x="51" y="215"/>
                  </a:lnTo>
                  <a:lnTo>
                    <a:pt x="55" y="212"/>
                  </a:lnTo>
                  <a:lnTo>
                    <a:pt x="57" y="211"/>
                  </a:lnTo>
                  <a:lnTo>
                    <a:pt x="59" y="210"/>
                  </a:lnTo>
                  <a:lnTo>
                    <a:pt x="59" y="208"/>
                  </a:lnTo>
                  <a:lnTo>
                    <a:pt x="61" y="207"/>
                  </a:lnTo>
                  <a:lnTo>
                    <a:pt x="64" y="204"/>
                  </a:lnTo>
                  <a:lnTo>
                    <a:pt x="64" y="202"/>
                  </a:lnTo>
                  <a:lnTo>
                    <a:pt x="64" y="200"/>
                  </a:lnTo>
                  <a:lnTo>
                    <a:pt x="63" y="199"/>
                  </a:lnTo>
                  <a:lnTo>
                    <a:pt x="61" y="198"/>
                  </a:lnTo>
                  <a:lnTo>
                    <a:pt x="61" y="200"/>
                  </a:lnTo>
                  <a:lnTo>
                    <a:pt x="59" y="203"/>
                  </a:lnTo>
                  <a:lnTo>
                    <a:pt x="57" y="204"/>
                  </a:lnTo>
                  <a:lnTo>
                    <a:pt x="55" y="206"/>
                  </a:lnTo>
                  <a:lnTo>
                    <a:pt x="52" y="207"/>
                  </a:lnTo>
                  <a:lnTo>
                    <a:pt x="50" y="207"/>
                  </a:lnTo>
                  <a:lnTo>
                    <a:pt x="47" y="208"/>
                  </a:lnTo>
                  <a:lnTo>
                    <a:pt x="44" y="210"/>
                  </a:lnTo>
                  <a:lnTo>
                    <a:pt x="42" y="211"/>
                  </a:lnTo>
                  <a:lnTo>
                    <a:pt x="40" y="211"/>
                  </a:lnTo>
                  <a:lnTo>
                    <a:pt x="39" y="211"/>
                  </a:lnTo>
                  <a:lnTo>
                    <a:pt x="36" y="210"/>
                  </a:lnTo>
                  <a:lnTo>
                    <a:pt x="34" y="210"/>
                  </a:lnTo>
                  <a:lnTo>
                    <a:pt x="33" y="210"/>
                  </a:lnTo>
                  <a:lnTo>
                    <a:pt x="30" y="210"/>
                  </a:lnTo>
                  <a:lnTo>
                    <a:pt x="29" y="208"/>
                  </a:lnTo>
                  <a:lnTo>
                    <a:pt x="27" y="207"/>
                  </a:lnTo>
                  <a:lnTo>
                    <a:pt x="27" y="207"/>
                  </a:lnTo>
                  <a:lnTo>
                    <a:pt x="27" y="207"/>
                  </a:lnTo>
                  <a:lnTo>
                    <a:pt x="27" y="207"/>
                  </a:lnTo>
                  <a:lnTo>
                    <a:pt x="29" y="206"/>
                  </a:lnTo>
                  <a:lnTo>
                    <a:pt x="29" y="203"/>
                  </a:lnTo>
                  <a:lnTo>
                    <a:pt x="29" y="199"/>
                  </a:lnTo>
                  <a:lnTo>
                    <a:pt x="30" y="195"/>
                  </a:lnTo>
                  <a:lnTo>
                    <a:pt x="31" y="189"/>
                  </a:lnTo>
                  <a:lnTo>
                    <a:pt x="31" y="186"/>
                  </a:lnTo>
                  <a:lnTo>
                    <a:pt x="30" y="185"/>
                  </a:lnTo>
                  <a:lnTo>
                    <a:pt x="27" y="183"/>
                  </a:lnTo>
                  <a:lnTo>
                    <a:pt x="25" y="183"/>
                  </a:lnTo>
                  <a:lnTo>
                    <a:pt x="22" y="182"/>
                  </a:lnTo>
                  <a:lnTo>
                    <a:pt x="19" y="183"/>
                  </a:lnTo>
                  <a:lnTo>
                    <a:pt x="18" y="183"/>
                  </a:lnTo>
                  <a:lnTo>
                    <a:pt x="19" y="186"/>
                  </a:lnTo>
                  <a:lnTo>
                    <a:pt x="21" y="189"/>
                  </a:lnTo>
                  <a:lnTo>
                    <a:pt x="23" y="191"/>
                  </a:lnTo>
                  <a:lnTo>
                    <a:pt x="25" y="194"/>
                  </a:lnTo>
                  <a:lnTo>
                    <a:pt x="25" y="198"/>
                  </a:lnTo>
                  <a:lnTo>
                    <a:pt x="23" y="199"/>
                  </a:lnTo>
                  <a:lnTo>
                    <a:pt x="23" y="200"/>
                  </a:lnTo>
                  <a:lnTo>
                    <a:pt x="22" y="204"/>
                  </a:lnTo>
                  <a:lnTo>
                    <a:pt x="21" y="207"/>
                  </a:lnTo>
                  <a:lnTo>
                    <a:pt x="18" y="211"/>
                  </a:lnTo>
                  <a:lnTo>
                    <a:pt x="15" y="212"/>
                  </a:lnTo>
                  <a:lnTo>
                    <a:pt x="13" y="212"/>
                  </a:lnTo>
                  <a:lnTo>
                    <a:pt x="9" y="211"/>
                  </a:lnTo>
                  <a:lnTo>
                    <a:pt x="6" y="208"/>
                  </a:lnTo>
                  <a:lnTo>
                    <a:pt x="5" y="206"/>
                  </a:lnTo>
                  <a:lnTo>
                    <a:pt x="2" y="202"/>
                  </a:lnTo>
                  <a:lnTo>
                    <a:pt x="1" y="198"/>
                  </a:lnTo>
                  <a:lnTo>
                    <a:pt x="1" y="195"/>
                  </a:lnTo>
                  <a:lnTo>
                    <a:pt x="1" y="193"/>
                  </a:lnTo>
                  <a:lnTo>
                    <a:pt x="0" y="193"/>
                  </a:lnTo>
                  <a:lnTo>
                    <a:pt x="0" y="190"/>
                  </a:lnTo>
                  <a:lnTo>
                    <a:pt x="1" y="189"/>
                  </a:lnTo>
                  <a:lnTo>
                    <a:pt x="1" y="187"/>
                  </a:lnTo>
                  <a:lnTo>
                    <a:pt x="2" y="186"/>
                  </a:lnTo>
                  <a:lnTo>
                    <a:pt x="5" y="185"/>
                  </a:lnTo>
                  <a:lnTo>
                    <a:pt x="8" y="182"/>
                  </a:lnTo>
                  <a:lnTo>
                    <a:pt x="12" y="179"/>
                  </a:lnTo>
                  <a:lnTo>
                    <a:pt x="9" y="177"/>
                  </a:lnTo>
                  <a:lnTo>
                    <a:pt x="6" y="174"/>
                  </a:lnTo>
                  <a:lnTo>
                    <a:pt x="4" y="172"/>
                  </a:lnTo>
                  <a:lnTo>
                    <a:pt x="1" y="168"/>
                  </a:lnTo>
                  <a:lnTo>
                    <a:pt x="8" y="157"/>
                  </a:lnTo>
                  <a:lnTo>
                    <a:pt x="8" y="156"/>
                  </a:lnTo>
                  <a:lnTo>
                    <a:pt x="9" y="155"/>
                  </a:lnTo>
                  <a:lnTo>
                    <a:pt x="10" y="155"/>
                  </a:lnTo>
                  <a:lnTo>
                    <a:pt x="13" y="155"/>
                  </a:lnTo>
                  <a:lnTo>
                    <a:pt x="17" y="155"/>
                  </a:lnTo>
                  <a:lnTo>
                    <a:pt x="21" y="155"/>
                  </a:lnTo>
                  <a:lnTo>
                    <a:pt x="23" y="155"/>
                  </a:lnTo>
                  <a:lnTo>
                    <a:pt x="25" y="153"/>
                  </a:lnTo>
                  <a:lnTo>
                    <a:pt x="27" y="156"/>
                  </a:lnTo>
                  <a:lnTo>
                    <a:pt x="29" y="157"/>
                  </a:lnTo>
                  <a:lnTo>
                    <a:pt x="29" y="160"/>
                  </a:lnTo>
                  <a:lnTo>
                    <a:pt x="29" y="161"/>
                  </a:lnTo>
                  <a:lnTo>
                    <a:pt x="29" y="164"/>
                  </a:lnTo>
                  <a:lnTo>
                    <a:pt x="30" y="169"/>
                  </a:lnTo>
                  <a:lnTo>
                    <a:pt x="36" y="174"/>
                  </a:lnTo>
                  <a:lnTo>
                    <a:pt x="44" y="179"/>
                  </a:lnTo>
                  <a:lnTo>
                    <a:pt x="52" y="185"/>
                  </a:lnTo>
                  <a:lnTo>
                    <a:pt x="57" y="187"/>
                  </a:lnTo>
                  <a:lnTo>
                    <a:pt x="57" y="187"/>
                  </a:lnTo>
                  <a:lnTo>
                    <a:pt x="57" y="187"/>
                  </a:lnTo>
                  <a:lnTo>
                    <a:pt x="57" y="187"/>
                  </a:lnTo>
                  <a:lnTo>
                    <a:pt x="57" y="187"/>
                  </a:lnTo>
                  <a:lnTo>
                    <a:pt x="57" y="187"/>
                  </a:lnTo>
                  <a:lnTo>
                    <a:pt x="57" y="187"/>
                  </a:lnTo>
                  <a:lnTo>
                    <a:pt x="57" y="187"/>
                  </a:lnTo>
                  <a:lnTo>
                    <a:pt x="57" y="187"/>
                  </a:lnTo>
                  <a:lnTo>
                    <a:pt x="59" y="189"/>
                  </a:lnTo>
                  <a:lnTo>
                    <a:pt x="59" y="191"/>
                  </a:lnTo>
                  <a:lnTo>
                    <a:pt x="60" y="191"/>
                  </a:lnTo>
                  <a:lnTo>
                    <a:pt x="60" y="193"/>
                  </a:lnTo>
                  <a:lnTo>
                    <a:pt x="61" y="193"/>
                  </a:lnTo>
                  <a:lnTo>
                    <a:pt x="65" y="189"/>
                  </a:lnTo>
                  <a:lnTo>
                    <a:pt x="65" y="183"/>
                  </a:lnTo>
                  <a:lnTo>
                    <a:pt x="67" y="177"/>
                  </a:lnTo>
                  <a:lnTo>
                    <a:pt x="68" y="173"/>
                  </a:lnTo>
                  <a:lnTo>
                    <a:pt x="73" y="169"/>
                  </a:lnTo>
                  <a:lnTo>
                    <a:pt x="74" y="169"/>
                  </a:lnTo>
                  <a:lnTo>
                    <a:pt x="76" y="168"/>
                  </a:lnTo>
                  <a:lnTo>
                    <a:pt x="73" y="162"/>
                  </a:lnTo>
                  <a:lnTo>
                    <a:pt x="69" y="159"/>
                  </a:lnTo>
                  <a:lnTo>
                    <a:pt x="64" y="155"/>
                  </a:lnTo>
                  <a:lnTo>
                    <a:pt x="63" y="149"/>
                  </a:lnTo>
                  <a:lnTo>
                    <a:pt x="65" y="145"/>
                  </a:lnTo>
                  <a:lnTo>
                    <a:pt x="67" y="144"/>
                  </a:lnTo>
                  <a:lnTo>
                    <a:pt x="68" y="144"/>
                  </a:lnTo>
                  <a:lnTo>
                    <a:pt x="69" y="144"/>
                  </a:lnTo>
                  <a:lnTo>
                    <a:pt x="70" y="147"/>
                  </a:lnTo>
                  <a:lnTo>
                    <a:pt x="73" y="149"/>
                  </a:lnTo>
                  <a:lnTo>
                    <a:pt x="76" y="155"/>
                  </a:lnTo>
                  <a:lnTo>
                    <a:pt x="78" y="156"/>
                  </a:lnTo>
                  <a:lnTo>
                    <a:pt x="84" y="155"/>
                  </a:lnTo>
                  <a:lnTo>
                    <a:pt x="90" y="151"/>
                  </a:lnTo>
                  <a:lnTo>
                    <a:pt x="102" y="142"/>
                  </a:lnTo>
                  <a:lnTo>
                    <a:pt x="98" y="135"/>
                  </a:lnTo>
                  <a:lnTo>
                    <a:pt x="93" y="128"/>
                  </a:lnTo>
                  <a:lnTo>
                    <a:pt x="90" y="121"/>
                  </a:lnTo>
                  <a:lnTo>
                    <a:pt x="91" y="119"/>
                  </a:lnTo>
                  <a:lnTo>
                    <a:pt x="91" y="119"/>
                  </a:lnTo>
                  <a:lnTo>
                    <a:pt x="94" y="119"/>
                  </a:lnTo>
                  <a:lnTo>
                    <a:pt x="95" y="118"/>
                  </a:lnTo>
                  <a:lnTo>
                    <a:pt x="94" y="117"/>
                  </a:lnTo>
                  <a:lnTo>
                    <a:pt x="91" y="115"/>
                  </a:lnTo>
                  <a:lnTo>
                    <a:pt x="90" y="114"/>
                  </a:lnTo>
                  <a:lnTo>
                    <a:pt x="87" y="113"/>
                  </a:lnTo>
                  <a:lnTo>
                    <a:pt x="86" y="111"/>
                  </a:lnTo>
                  <a:lnTo>
                    <a:pt x="86" y="110"/>
                  </a:lnTo>
                  <a:lnTo>
                    <a:pt x="86" y="109"/>
                  </a:lnTo>
                  <a:lnTo>
                    <a:pt x="89" y="105"/>
                  </a:lnTo>
                  <a:lnTo>
                    <a:pt x="90" y="102"/>
                  </a:lnTo>
                  <a:lnTo>
                    <a:pt x="91" y="100"/>
                  </a:lnTo>
                  <a:lnTo>
                    <a:pt x="91" y="98"/>
                  </a:lnTo>
                  <a:lnTo>
                    <a:pt x="91" y="97"/>
                  </a:lnTo>
                  <a:lnTo>
                    <a:pt x="90" y="96"/>
                  </a:lnTo>
                  <a:lnTo>
                    <a:pt x="90" y="96"/>
                  </a:lnTo>
                  <a:lnTo>
                    <a:pt x="89" y="96"/>
                  </a:lnTo>
                  <a:lnTo>
                    <a:pt x="87" y="94"/>
                  </a:lnTo>
                  <a:lnTo>
                    <a:pt x="86" y="94"/>
                  </a:lnTo>
                  <a:lnTo>
                    <a:pt x="85" y="94"/>
                  </a:lnTo>
                  <a:lnTo>
                    <a:pt x="84" y="96"/>
                  </a:lnTo>
                  <a:lnTo>
                    <a:pt x="82" y="97"/>
                  </a:lnTo>
                  <a:lnTo>
                    <a:pt x="81" y="101"/>
                  </a:lnTo>
                  <a:lnTo>
                    <a:pt x="81" y="106"/>
                  </a:lnTo>
                  <a:lnTo>
                    <a:pt x="80" y="106"/>
                  </a:lnTo>
                  <a:lnTo>
                    <a:pt x="78" y="106"/>
                  </a:lnTo>
                  <a:lnTo>
                    <a:pt x="77" y="105"/>
                  </a:lnTo>
                  <a:lnTo>
                    <a:pt x="74" y="104"/>
                  </a:lnTo>
                  <a:lnTo>
                    <a:pt x="70" y="101"/>
                  </a:lnTo>
                  <a:lnTo>
                    <a:pt x="68" y="98"/>
                  </a:lnTo>
                  <a:lnTo>
                    <a:pt x="64" y="94"/>
                  </a:lnTo>
                  <a:lnTo>
                    <a:pt x="61" y="90"/>
                  </a:lnTo>
                  <a:lnTo>
                    <a:pt x="59" y="85"/>
                  </a:lnTo>
                  <a:lnTo>
                    <a:pt x="57" y="80"/>
                  </a:lnTo>
                  <a:lnTo>
                    <a:pt x="55" y="76"/>
                  </a:lnTo>
                  <a:lnTo>
                    <a:pt x="53" y="73"/>
                  </a:lnTo>
                  <a:lnTo>
                    <a:pt x="51" y="73"/>
                  </a:lnTo>
                  <a:lnTo>
                    <a:pt x="50" y="72"/>
                  </a:lnTo>
                  <a:lnTo>
                    <a:pt x="50" y="73"/>
                  </a:lnTo>
                  <a:lnTo>
                    <a:pt x="48" y="75"/>
                  </a:lnTo>
                  <a:lnTo>
                    <a:pt x="47" y="76"/>
                  </a:lnTo>
                  <a:lnTo>
                    <a:pt x="47" y="77"/>
                  </a:lnTo>
                  <a:lnTo>
                    <a:pt x="48" y="77"/>
                  </a:lnTo>
                  <a:lnTo>
                    <a:pt x="48" y="79"/>
                  </a:lnTo>
                  <a:lnTo>
                    <a:pt x="50" y="80"/>
                  </a:lnTo>
                  <a:lnTo>
                    <a:pt x="51" y="81"/>
                  </a:lnTo>
                  <a:lnTo>
                    <a:pt x="53" y="84"/>
                  </a:lnTo>
                  <a:lnTo>
                    <a:pt x="55" y="85"/>
                  </a:lnTo>
                  <a:lnTo>
                    <a:pt x="55" y="87"/>
                  </a:lnTo>
                  <a:lnTo>
                    <a:pt x="56" y="87"/>
                  </a:lnTo>
                  <a:lnTo>
                    <a:pt x="57" y="90"/>
                  </a:lnTo>
                  <a:lnTo>
                    <a:pt x="57" y="93"/>
                  </a:lnTo>
                  <a:lnTo>
                    <a:pt x="57" y="97"/>
                  </a:lnTo>
                  <a:lnTo>
                    <a:pt x="59" y="100"/>
                  </a:lnTo>
                  <a:lnTo>
                    <a:pt x="60" y="104"/>
                  </a:lnTo>
                  <a:lnTo>
                    <a:pt x="61" y="106"/>
                  </a:lnTo>
                  <a:lnTo>
                    <a:pt x="64" y="107"/>
                  </a:lnTo>
                  <a:lnTo>
                    <a:pt x="67" y="107"/>
                  </a:lnTo>
                  <a:lnTo>
                    <a:pt x="69" y="109"/>
                  </a:lnTo>
                  <a:lnTo>
                    <a:pt x="72" y="110"/>
                  </a:lnTo>
                  <a:lnTo>
                    <a:pt x="73" y="111"/>
                  </a:lnTo>
                  <a:lnTo>
                    <a:pt x="74" y="113"/>
                  </a:lnTo>
                  <a:lnTo>
                    <a:pt x="86" y="136"/>
                  </a:lnTo>
                  <a:lnTo>
                    <a:pt x="86" y="139"/>
                  </a:lnTo>
                  <a:lnTo>
                    <a:pt x="85" y="142"/>
                  </a:lnTo>
                  <a:lnTo>
                    <a:pt x="85" y="144"/>
                  </a:lnTo>
                  <a:lnTo>
                    <a:pt x="82" y="147"/>
                  </a:lnTo>
                  <a:lnTo>
                    <a:pt x="81" y="149"/>
                  </a:lnTo>
                  <a:lnTo>
                    <a:pt x="81" y="151"/>
                  </a:lnTo>
                  <a:lnTo>
                    <a:pt x="77" y="149"/>
                  </a:lnTo>
                  <a:lnTo>
                    <a:pt x="73" y="148"/>
                  </a:lnTo>
                  <a:lnTo>
                    <a:pt x="72" y="145"/>
                  </a:lnTo>
                  <a:lnTo>
                    <a:pt x="69" y="143"/>
                  </a:lnTo>
                  <a:lnTo>
                    <a:pt x="67" y="140"/>
                  </a:lnTo>
                  <a:lnTo>
                    <a:pt x="65" y="138"/>
                  </a:lnTo>
                  <a:lnTo>
                    <a:pt x="63" y="135"/>
                  </a:lnTo>
                  <a:lnTo>
                    <a:pt x="60" y="132"/>
                  </a:lnTo>
                  <a:lnTo>
                    <a:pt x="59" y="134"/>
                  </a:lnTo>
                  <a:lnTo>
                    <a:pt x="59" y="138"/>
                  </a:lnTo>
                  <a:lnTo>
                    <a:pt x="60" y="142"/>
                  </a:lnTo>
                  <a:lnTo>
                    <a:pt x="60" y="143"/>
                  </a:lnTo>
                  <a:lnTo>
                    <a:pt x="60" y="144"/>
                  </a:lnTo>
                  <a:lnTo>
                    <a:pt x="59" y="145"/>
                  </a:lnTo>
                  <a:lnTo>
                    <a:pt x="59" y="145"/>
                  </a:lnTo>
                  <a:lnTo>
                    <a:pt x="52" y="145"/>
                  </a:lnTo>
                  <a:lnTo>
                    <a:pt x="44" y="140"/>
                  </a:lnTo>
                  <a:lnTo>
                    <a:pt x="38" y="134"/>
                  </a:lnTo>
                  <a:lnTo>
                    <a:pt x="33" y="128"/>
                  </a:lnTo>
                  <a:lnTo>
                    <a:pt x="30" y="126"/>
                  </a:lnTo>
                  <a:lnTo>
                    <a:pt x="27" y="113"/>
                  </a:lnTo>
                  <a:lnTo>
                    <a:pt x="29" y="100"/>
                  </a:lnTo>
                  <a:lnTo>
                    <a:pt x="26" y="88"/>
                  </a:lnTo>
                  <a:lnTo>
                    <a:pt x="18" y="68"/>
                  </a:lnTo>
                  <a:lnTo>
                    <a:pt x="10" y="47"/>
                  </a:lnTo>
                  <a:lnTo>
                    <a:pt x="10" y="46"/>
                  </a:lnTo>
                  <a:lnTo>
                    <a:pt x="10" y="45"/>
                  </a:lnTo>
                  <a:lnTo>
                    <a:pt x="14" y="42"/>
                  </a:lnTo>
                  <a:lnTo>
                    <a:pt x="18" y="41"/>
                  </a:lnTo>
                  <a:lnTo>
                    <a:pt x="22" y="42"/>
                  </a:lnTo>
                  <a:lnTo>
                    <a:pt x="26" y="42"/>
                  </a:lnTo>
                  <a:lnTo>
                    <a:pt x="29" y="43"/>
                  </a:lnTo>
                  <a:lnTo>
                    <a:pt x="33" y="43"/>
                  </a:lnTo>
                  <a:lnTo>
                    <a:pt x="36" y="43"/>
                  </a:lnTo>
                  <a:lnTo>
                    <a:pt x="40" y="42"/>
                  </a:lnTo>
                  <a:lnTo>
                    <a:pt x="39" y="39"/>
                  </a:lnTo>
                  <a:lnTo>
                    <a:pt x="39" y="38"/>
                  </a:lnTo>
                  <a:lnTo>
                    <a:pt x="40" y="35"/>
                  </a:lnTo>
                  <a:lnTo>
                    <a:pt x="46" y="37"/>
                  </a:lnTo>
                  <a:lnTo>
                    <a:pt x="50" y="38"/>
                  </a:lnTo>
                  <a:lnTo>
                    <a:pt x="52" y="39"/>
                  </a:lnTo>
                  <a:lnTo>
                    <a:pt x="55" y="42"/>
                  </a:lnTo>
                  <a:lnTo>
                    <a:pt x="56" y="43"/>
                  </a:lnTo>
                  <a:lnTo>
                    <a:pt x="56" y="42"/>
                  </a:lnTo>
                  <a:lnTo>
                    <a:pt x="55" y="41"/>
                  </a:lnTo>
                  <a:lnTo>
                    <a:pt x="55" y="39"/>
                  </a:lnTo>
                  <a:lnTo>
                    <a:pt x="57" y="39"/>
                  </a:lnTo>
                  <a:lnTo>
                    <a:pt x="59" y="41"/>
                  </a:lnTo>
                  <a:lnTo>
                    <a:pt x="55" y="38"/>
                  </a:lnTo>
                  <a:lnTo>
                    <a:pt x="51" y="35"/>
                  </a:lnTo>
                  <a:lnTo>
                    <a:pt x="47" y="34"/>
                  </a:lnTo>
                  <a:lnTo>
                    <a:pt x="43" y="32"/>
                  </a:lnTo>
                  <a:lnTo>
                    <a:pt x="39" y="28"/>
                  </a:lnTo>
                  <a:lnTo>
                    <a:pt x="40" y="26"/>
                  </a:lnTo>
                  <a:lnTo>
                    <a:pt x="44" y="29"/>
                  </a:lnTo>
                  <a:lnTo>
                    <a:pt x="48" y="32"/>
                  </a:lnTo>
                  <a:lnTo>
                    <a:pt x="52" y="33"/>
                  </a:lnTo>
                  <a:lnTo>
                    <a:pt x="52" y="33"/>
                  </a:lnTo>
                  <a:lnTo>
                    <a:pt x="51" y="32"/>
                  </a:lnTo>
                  <a:lnTo>
                    <a:pt x="48" y="29"/>
                  </a:lnTo>
                  <a:lnTo>
                    <a:pt x="46" y="26"/>
                  </a:lnTo>
                  <a:lnTo>
                    <a:pt x="43" y="24"/>
                  </a:lnTo>
                  <a:lnTo>
                    <a:pt x="42" y="21"/>
                  </a:lnTo>
                  <a:lnTo>
                    <a:pt x="39" y="20"/>
                  </a:lnTo>
                  <a:lnTo>
                    <a:pt x="38" y="17"/>
                  </a:lnTo>
                  <a:lnTo>
                    <a:pt x="39" y="16"/>
                  </a:lnTo>
                  <a:lnTo>
                    <a:pt x="35" y="13"/>
                  </a:lnTo>
                  <a:lnTo>
                    <a:pt x="33" y="9"/>
                  </a:lnTo>
                  <a:lnTo>
                    <a:pt x="33" y="8"/>
                  </a:lnTo>
                  <a:lnTo>
                    <a:pt x="26" y="4"/>
                  </a:lnTo>
                  <a:lnTo>
                    <a:pt x="21" y="0"/>
                  </a:lnTo>
                  <a:close/>
                </a:path>
              </a:pathLst>
            </a:custGeom>
            <a:solidFill>
              <a:srgbClr val="8FEB52"/>
            </a:solidFill>
            <a:ln w="9525" cap="flat" cmpd="sng">
              <a:solidFill>
                <a:srgbClr val="8FEB5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33" name="Google Shape;1233;p20"/>
            <p:cNvSpPr/>
            <p:nvPr/>
          </p:nvSpPr>
          <p:spPr>
            <a:xfrm>
              <a:off x="6840928" y="3036188"/>
              <a:ext cx="1588" cy="1588"/>
            </a:xfrm>
            <a:prstGeom prst="rect">
              <a:avLst/>
            </a:prstGeom>
            <a:solidFill>
              <a:srgbClr val="8FEB52"/>
            </a:solidFill>
            <a:ln w="9525" cap="flat" cmpd="sng">
              <a:solidFill>
                <a:srgbClr val="8FEB52"/>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34" name="Google Shape;1234;p20"/>
            <p:cNvSpPr/>
            <p:nvPr/>
          </p:nvSpPr>
          <p:spPr>
            <a:xfrm>
              <a:off x="6840928" y="3029838"/>
              <a:ext cx="12700" cy="9525"/>
            </a:xfrm>
            <a:custGeom>
              <a:avLst/>
              <a:gdLst/>
              <a:ahLst/>
              <a:cxnLst/>
              <a:rect l="l" t="t" r="r" b="b"/>
              <a:pathLst>
                <a:path w="8" h="6" extrusionOk="0">
                  <a:moveTo>
                    <a:pt x="7" y="0"/>
                  </a:moveTo>
                  <a:lnTo>
                    <a:pt x="8" y="0"/>
                  </a:lnTo>
                  <a:lnTo>
                    <a:pt x="8" y="0"/>
                  </a:lnTo>
                  <a:lnTo>
                    <a:pt x="8" y="0"/>
                  </a:lnTo>
                  <a:lnTo>
                    <a:pt x="8" y="0"/>
                  </a:lnTo>
                  <a:lnTo>
                    <a:pt x="8" y="0"/>
                  </a:lnTo>
                  <a:lnTo>
                    <a:pt x="8" y="1"/>
                  </a:lnTo>
                  <a:lnTo>
                    <a:pt x="8" y="4"/>
                  </a:lnTo>
                  <a:lnTo>
                    <a:pt x="7" y="5"/>
                  </a:lnTo>
                  <a:lnTo>
                    <a:pt x="4" y="6"/>
                  </a:lnTo>
                  <a:lnTo>
                    <a:pt x="3" y="6"/>
                  </a:lnTo>
                  <a:lnTo>
                    <a:pt x="3" y="6"/>
                  </a:lnTo>
                  <a:lnTo>
                    <a:pt x="2" y="5"/>
                  </a:lnTo>
                  <a:lnTo>
                    <a:pt x="2" y="5"/>
                  </a:lnTo>
                  <a:lnTo>
                    <a:pt x="2" y="4"/>
                  </a:lnTo>
                  <a:lnTo>
                    <a:pt x="0" y="4"/>
                  </a:lnTo>
                  <a:lnTo>
                    <a:pt x="0" y="4"/>
                  </a:lnTo>
                  <a:lnTo>
                    <a:pt x="0" y="4"/>
                  </a:lnTo>
                  <a:lnTo>
                    <a:pt x="0" y="4"/>
                  </a:lnTo>
                  <a:lnTo>
                    <a:pt x="0" y="4"/>
                  </a:lnTo>
                  <a:lnTo>
                    <a:pt x="0" y="4"/>
                  </a:lnTo>
                  <a:lnTo>
                    <a:pt x="0" y="4"/>
                  </a:lnTo>
                  <a:lnTo>
                    <a:pt x="0" y="4"/>
                  </a:lnTo>
                  <a:lnTo>
                    <a:pt x="0" y="4"/>
                  </a:lnTo>
                  <a:lnTo>
                    <a:pt x="0" y="4"/>
                  </a:lnTo>
                  <a:lnTo>
                    <a:pt x="2" y="4"/>
                  </a:lnTo>
                  <a:lnTo>
                    <a:pt x="2" y="4"/>
                  </a:lnTo>
                  <a:lnTo>
                    <a:pt x="2" y="4"/>
                  </a:lnTo>
                  <a:lnTo>
                    <a:pt x="2" y="4"/>
                  </a:lnTo>
                  <a:lnTo>
                    <a:pt x="2" y="4"/>
                  </a:lnTo>
                  <a:lnTo>
                    <a:pt x="2" y="4"/>
                  </a:lnTo>
                  <a:lnTo>
                    <a:pt x="2" y="4"/>
                  </a:lnTo>
                  <a:lnTo>
                    <a:pt x="2" y="4"/>
                  </a:lnTo>
                  <a:lnTo>
                    <a:pt x="2" y="4"/>
                  </a:lnTo>
                  <a:lnTo>
                    <a:pt x="2" y="2"/>
                  </a:lnTo>
                  <a:lnTo>
                    <a:pt x="2" y="2"/>
                  </a:lnTo>
                  <a:lnTo>
                    <a:pt x="2" y="2"/>
                  </a:lnTo>
                  <a:lnTo>
                    <a:pt x="2" y="2"/>
                  </a:lnTo>
                  <a:lnTo>
                    <a:pt x="4" y="1"/>
                  </a:lnTo>
                  <a:lnTo>
                    <a:pt x="6" y="0"/>
                  </a:lnTo>
                  <a:lnTo>
                    <a:pt x="7" y="0"/>
                  </a:lnTo>
                  <a:close/>
                </a:path>
              </a:pathLst>
            </a:custGeom>
            <a:solidFill>
              <a:srgbClr val="8FEB52"/>
            </a:solidFill>
            <a:ln w="9525" cap="flat" cmpd="sng">
              <a:solidFill>
                <a:srgbClr val="8FEB5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35" name="Google Shape;1235;p20"/>
            <p:cNvSpPr/>
            <p:nvPr/>
          </p:nvSpPr>
          <p:spPr>
            <a:xfrm>
              <a:off x="6813940" y="3160013"/>
              <a:ext cx="12700" cy="7938"/>
            </a:xfrm>
            <a:custGeom>
              <a:avLst/>
              <a:gdLst/>
              <a:ahLst/>
              <a:cxnLst/>
              <a:rect l="l" t="t" r="r" b="b"/>
              <a:pathLst>
                <a:path w="8" h="5" extrusionOk="0">
                  <a:moveTo>
                    <a:pt x="4" y="0"/>
                  </a:moveTo>
                  <a:lnTo>
                    <a:pt x="4" y="0"/>
                  </a:lnTo>
                  <a:lnTo>
                    <a:pt x="4" y="0"/>
                  </a:lnTo>
                  <a:lnTo>
                    <a:pt x="4" y="0"/>
                  </a:lnTo>
                  <a:lnTo>
                    <a:pt x="4" y="0"/>
                  </a:lnTo>
                  <a:lnTo>
                    <a:pt x="4" y="0"/>
                  </a:lnTo>
                  <a:lnTo>
                    <a:pt x="4" y="0"/>
                  </a:lnTo>
                  <a:close/>
                  <a:moveTo>
                    <a:pt x="4" y="0"/>
                  </a:moveTo>
                  <a:lnTo>
                    <a:pt x="4" y="0"/>
                  </a:lnTo>
                  <a:lnTo>
                    <a:pt x="4" y="0"/>
                  </a:lnTo>
                  <a:lnTo>
                    <a:pt x="4" y="0"/>
                  </a:lnTo>
                  <a:lnTo>
                    <a:pt x="4" y="0"/>
                  </a:lnTo>
                  <a:lnTo>
                    <a:pt x="4" y="0"/>
                  </a:lnTo>
                  <a:lnTo>
                    <a:pt x="4" y="0"/>
                  </a:lnTo>
                  <a:close/>
                  <a:moveTo>
                    <a:pt x="4" y="0"/>
                  </a:moveTo>
                  <a:lnTo>
                    <a:pt x="4" y="0"/>
                  </a:lnTo>
                  <a:lnTo>
                    <a:pt x="4" y="0"/>
                  </a:lnTo>
                  <a:lnTo>
                    <a:pt x="4" y="0"/>
                  </a:lnTo>
                  <a:lnTo>
                    <a:pt x="4" y="0"/>
                  </a:lnTo>
                  <a:lnTo>
                    <a:pt x="4" y="0"/>
                  </a:lnTo>
                  <a:lnTo>
                    <a:pt x="4" y="0"/>
                  </a:lnTo>
                  <a:lnTo>
                    <a:pt x="4" y="0"/>
                  </a:lnTo>
                  <a:lnTo>
                    <a:pt x="4" y="0"/>
                  </a:lnTo>
                  <a:lnTo>
                    <a:pt x="4" y="0"/>
                  </a:lnTo>
                  <a:lnTo>
                    <a:pt x="4" y="0"/>
                  </a:lnTo>
                  <a:lnTo>
                    <a:pt x="6" y="0"/>
                  </a:lnTo>
                  <a:lnTo>
                    <a:pt x="6" y="0"/>
                  </a:lnTo>
                  <a:lnTo>
                    <a:pt x="6" y="0"/>
                  </a:lnTo>
                  <a:lnTo>
                    <a:pt x="6" y="0"/>
                  </a:lnTo>
                  <a:lnTo>
                    <a:pt x="6" y="0"/>
                  </a:lnTo>
                  <a:lnTo>
                    <a:pt x="6" y="0"/>
                  </a:lnTo>
                  <a:lnTo>
                    <a:pt x="7" y="1"/>
                  </a:lnTo>
                  <a:lnTo>
                    <a:pt x="8" y="1"/>
                  </a:lnTo>
                  <a:lnTo>
                    <a:pt x="7" y="3"/>
                  </a:lnTo>
                  <a:lnTo>
                    <a:pt x="7" y="4"/>
                  </a:lnTo>
                  <a:lnTo>
                    <a:pt x="7" y="4"/>
                  </a:lnTo>
                  <a:lnTo>
                    <a:pt x="6" y="5"/>
                  </a:lnTo>
                  <a:lnTo>
                    <a:pt x="3" y="5"/>
                  </a:lnTo>
                  <a:lnTo>
                    <a:pt x="2" y="4"/>
                  </a:lnTo>
                  <a:lnTo>
                    <a:pt x="0" y="4"/>
                  </a:lnTo>
                  <a:lnTo>
                    <a:pt x="0" y="3"/>
                  </a:lnTo>
                  <a:lnTo>
                    <a:pt x="0" y="3"/>
                  </a:lnTo>
                  <a:lnTo>
                    <a:pt x="2" y="1"/>
                  </a:lnTo>
                  <a:lnTo>
                    <a:pt x="3" y="0"/>
                  </a:lnTo>
                  <a:lnTo>
                    <a:pt x="4" y="0"/>
                  </a:lnTo>
                  <a:lnTo>
                    <a:pt x="4" y="0"/>
                  </a:lnTo>
                  <a:lnTo>
                    <a:pt x="4" y="0"/>
                  </a:lnTo>
                  <a:lnTo>
                    <a:pt x="4" y="0"/>
                  </a:lnTo>
                  <a:lnTo>
                    <a:pt x="4" y="0"/>
                  </a:lnTo>
                  <a:lnTo>
                    <a:pt x="4" y="0"/>
                  </a:lnTo>
                  <a:lnTo>
                    <a:pt x="4" y="0"/>
                  </a:lnTo>
                  <a:lnTo>
                    <a:pt x="4" y="0"/>
                  </a:lnTo>
                  <a:lnTo>
                    <a:pt x="4" y="0"/>
                  </a:lnTo>
                  <a:close/>
                </a:path>
              </a:pathLst>
            </a:custGeom>
            <a:solidFill>
              <a:srgbClr val="8FEB52"/>
            </a:solidFill>
            <a:ln w="9525" cap="flat" cmpd="sng">
              <a:solidFill>
                <a:srgbClr val="8FEB5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36" name="Google Shape;1236;p20"/>
            <p:cNvSpPr/>
            <p:nvPr/>
          </p:nvSpPr>
          <p:spPr>
            <a:xfrm>
              <a:off x="7323528" y="2898075"/>
              <a:ext cx="17463" cy="7938"/>
            </a:xfrm>
            <a:custGeom>
              <a:avLst/>
              <a:gdLst/>
              <a:ahLst/>
              <a:cxnLst/>
              <a:rect l="l" t="t" r="r" b="b"/>
              <a:pathLst>
                <a:path w="11" h="5" extrusionOk="0">
                  <a:moveTo>
                    <a:pt x="0" y="0"/>
                  </a:moveTo>
                  <a:lnTo>
                    <a:pt x="5" y="3"/>
                  </a:lnTo>
                  <a:lnTo>
                    <a:pt x="11" y="5"/>
                  </a:lnTo>
                  <a:lnTo>
                    <a:pt x="0" y="0"/>
                  </a:lnTo>
                  <a:close/>
                </a:path>
              </a:pathLst>
            </a:custGeom>
            <a:solidFill>
              <a:srgbClr val="8FEB52"/>
            </a:solidFill>
            <a:ln w="9525" cap="flat" cmpd="sng">
              <a:solidFill>
                <a:srgbClr val="8FEB5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37" name="Google Shape;1237;p20"/>
            <p:cNvSpPr/>
            <p:nvPr/>
          </p:nvSpPr>
          <p:spPr>
            <a:xfrm>
              <a:off x="7209228" y="2864738"/>
              <a:ext cx="14288" cy="1588"/>
            </a:xfrm>
            <a:custGeom>
              <a:avLst/>
              <a:gdLst/>
              <a:ahLst/>
              <a:cxnLst/>
              <a:rect l="l" t="t" r="r" b="b"/>
              <a:pathLst>
                <a:path w="9" h="1" extrusionOk="0">
                  <a:moveTo>
                    <a:pt x="0" y="0"/>
                  </a:moveTo>
                  <a:lnTo>
                    <a:pt x="5" y="0"/>
                  </a:lnTo>
                  <a:lnTo>
                    <a:pt x="9" y="1"/>
                  </a:lnTo>
                  <a:lnTo>
                    <a:pt x="5" y="0"/>
                  </a:lnTo>
                  <a:lnTo>
                    <a:pt x="0" y="0"/>
                  </a:lnTo>
                  <a:close/>
                </a:path>
              </a:pathLst>
            </a:custGeom>
            <a:solidFill>
              <a:srgbClr val="8FEB52"/>
            </a:solidFill>
            <a:ln w="9525" cap="flat" cmpd="sng">
              <a:solidFill>
                <a:srgbClr val="8FEB5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38" name="Google Shape;1238;p20"/>
            <p:cNvSpPr/>
            <p:nvPr/>
          </p:nvSpPr>
          <p:spPr>
            <a:xfrm>
              <a:off x="7194940" y="2861563"/>
              <a:ext cx="12700" cy="1588"/>
            </a:xfrm>
            <a:custGeom>
              <a:avLst/>
              <a:gdLst/>
              <a:ahLst/>
              <a:cxnLst/>
              <a:rect l="l" t="t" r="r" b="b"/>
              <a:pathLst>
                <a:path w="8" h="1" extrusionOk="0">
                  <a:moveTo>
                    <a:pt x="0" y="0"/>
                  </a:moveTo>
                  <a:lnTo>
                    <a:pt x="0" y="0"/>
                  </a:lnTo>
                  <a:lnTo>
                    <a:pt x="3" y="1"/>
                  </a:lnTo>
                  <a:lnTo>
                    <a:pt x="5" y="1"/>
                  </a:lnTo>
                  <a:lnTo>
                    <a:pt x="8" y="1"/>
                  </a:lnTo>
                  <a:lnTo>
                    <a:pt x="0" y="0"/>
                  </a:lnTo>
                  <a:close/>
                </a:path>
              </a:pathLst>
            </a:custGeom>
            <a:solidFill>
              <a:srgbClr val="8FEB52"/>
            </a:solidFill>
            <a:ln w="9525" cap="flat" cmpd="sng">
              <a:solidFill>
                <a:srgbClr val="8FEB5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39" name="Google Shape;1239;p20"/>
            <p:cNvSpPr/>
            <p:nvPr/>
          </p:nvSpPr>
          <p:spPr>
            <a:xfrm>
              <a:off x="7207640" y="2863150"/>
              <a:ext cx="1588" cy="1588"/>
            </a:xfrm>
            <a:custGeom>
              <a:avLst/>
              <a:gdLst/>
              <a:ahLst/>
              <a:cxnLst/>
              <a:rect l="l" t="t" r="r" b="b"/>
              <a:pathLst>
                <a:path w="1" h="1" extrusionOk="0">
                  <a:moveTo>
                    <a:pt x="0" y="0"/>
                  </a:moveTo>
                  <a:lnTo>
                    <a:pt x="1" y="1"/>
                  </a:lnTo>
                  <a:lnTo>
                    <a:pt x="0" y="0"/>
                  </a:lnTo>
                  <a:lnTo>
                    <a:pt x="0" y="0"/>
                  </a:lnTo>
                  <a:close/>
                </a:path>
              </a:pathLst>
            </a:custGeom>
            <a:solidFill>
              <a:srgbClr val="8FEB52"/>
            </a:solidFill>
            <a:ln w="9525" cap="flat" cmpd="sng">
              <a:solidFill>
                <a:srgbClr val="8FEB5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40" name="Google Shape;1240;p20"/>
            <p:cNvSpPr/>
            <p:nvPr/>
          </p:nvSpPr>
          <p:spPr>
            <a:xfrm>
              <a:off x="7328290" y="2910775"/>
              <a:ext cx="100013" cy="58738"/>
            </a:xfrm>
            <a:custGeom>
              <a:avLst/>
              <a:gdLst/>
              <a:ahLst/>
              <a:cxnLst/>
              <a:rect l="l" t="t" r="r" b="b"/>
              <a:pathLst>
                <a:path w="63" h="37" extrusionOk="0">
                  <a:moveTo>
                    <a:pt x="38" y="25"/>
                  </a:moveTo>
                  <a:lnTo>
                    <a:pt x="38" y="25"/>
                  </a:lnTo>
                  <a:lnTo>
                    <a:pt x="38" y="25"/>
                  </a:lnTo>
                  <a:lnTo>
                    <a:pt x="38" y="25"/>
                  </a:lnTo>
                  <a:close/>
                  <a:moveTo>
                    <a:pt x="0" y="0"/>
                  </a:moveTo>
                  <a:lnTo>
                    <a:pt x="1" y="0"/>
                  </a:lnTo>
                  <a:lnTo>
                    <a:pt x="4" y="1"/>
                  </a:lnTo>
                  <a:lnTo>
                    <a:pt x="6" y="3"/>
                  </a:lnTo>
                  <a:lnTo>
                    <a:pt x="9" y="4"/>
                  </a:lnTo>
                  <a:lnTo>
                    <a:pt x="13" y="5"/>
                  </a:lnTo>
                  <a:lnTo>
                    <a:pt x="15" y="7"/>
                  </a:lnTo>
                  <a:lnTo>
                    <a:pt x="18" y="8"/>
                  </a:lnTo>
                  <a:lnTo>
                    <a:pt x="21" y="9"/>
                  </a:lnTo>
                  <a:lnTo>
                    <a:pt x="22" y="12"/>
                  </a:lnTo>
                  <a:lnTo>
                    <a:pt x="23" y="13"/>
                  </a:lnTo>
                  <a:lnTo>
                    <a:pt x="30" y="17"/>
                  </a:lnTo>
                  <a:lnTo>
                    <a:pt x="36" y="21"/>
                  </a:lnTo>
                  <a:lnTo>
                    <a:pt x="43" y="25"/>
                  </a:lnTo>
                  <a:lnTo>
                    <a:pt x="44" y="26"/>
                  </a:lnTo>
                  <a:lnTo>
                    <a:pt x="46" y="26"/>
                  </a:lnTo>
                  <a:lnTo>
                    <a:pt x="47" y="27"/>
                  </a:lnTo>
                  <a:lnTo>
                    <a:pt x="47" y="27"/>
                  </a:lnTo>
                  <a:lnTo>
                    <a:pt x="49" y="27"/>
                  </a:lnTo>
                  <a:lnTo>
                    <a:pt x="52" y="29"/>
                  </a:lnTo>
                  <a:lnTo>
                    <a:pt x="56" y="30"/>
                  </a:lnTo>
                  <a:lnTo>
                    <a:pt x="59" y="33"/>
                  </a:lnTo>
                  <a:lnTo>
                    <a:pt x="61" y="34"/>
                  </a:lnTo>
                  <a:lnTo>
                    <a:pt x="63" y="35"/>
                  </a:lnTo>
                  <a:lnTo>
                    <a:pt x="61" y="35"/>
                  </a:lnTo>
                  <a:lnTo>
                    <a:pt x="60" y="35"/>
                  </a:lnTo>
                  <a:lnTo>
                    <a:pt x="59" y="35"/>
                  </a:lnTo>
                  <a:lnTo>
                    <a:pt x="57" y="35"/>
                  </a:lnTo>
                  <a:lnTo>
                    <a:pt x="57" y="37"/>
                  </a:lnTo>
                  <a:lnTo>
                    <a:pt x="56" y="37"/>
                  </a:lnTo>
                  <a:lnTo>
                    <a:pt x="53" y="35"/>
                  </a:lnTo>
                  <a:lnTo>
                    <a:pt x="49" y="33"/>
                  </a:lnTo>
                  <a:lnTo>
                    <a:pt x="46" y="30"/>
                  </a:lnTo>
                  <a:lnTo>
                    <a:pt x="42" y="27"/>
                  </a:lnTo>
                  <a:lnTo>
                    <a:pt x="38" y="25"/>
                  </a:lnTo>
                  <a:lnTo>
                    <a:pt x="38" y="25"/>
                  </a:lnTo>
                  <a:lnTo>
                    <a:pt x="38" y="25"/>
                  </a:lnTo>
                  <a:lnTo>
                    <a:pt x="38" y="25"/>
                  </a:lnTo>
                  <a:lnTo>
                    <a:pt x="38" y="25"/>
                  </a:lnTo>
                  <a:lnTo>
                    <a:pt x="38" y="25"/>
                  </a:lnTo>
                  <a:lnTo>
                    <a:pt x="38" y="25"/>
                  </a:lnTo>
                  <a:lnTo>
                    <a:pt x="38" y="25"/>
                  </a:lnTo>
                  <a:lnTo>
                    <a:pt x="38" y="25"/>
                  </a:lnTo>
                  <a:lnTo>
                    <a:pt x="38" y="25"/>
                  </a:lnTo>
                  <a:lnTo>
                    <a:pt x="38" y="25"/>
                  </a:lnTo>
                  <a:lnTo>
                    <a:pt x="36" y="25"/>
                  </a:lnTo>
                  <a:lnTo>
                    <a:pt x="35" y="24"/>
                  </a:lnTo>
                  <a:lnTo>
                    <a:pt x="26" y="18"/>
                  </a:lnTo>
                  <a:lnTo>
                    <a:pt x="21" y="14"/>
                  </a:lnTo>
                  <a:lnTo>
                    <a:pt x="17" y="12"/>
                  </a:lnTo>
                  <a:lnTo>
                    <a:pt x="14" y="9"/>
                  </a:lnTo>
                  <a:lnTo>
                    <a:pt x="13" y="9"/>
                  </a:lnTo>
                  <a:lnTo>
                    <a:pt x="12" y="8"/>
                  </a:lnTo>
                  <a:lnTo>
                    <a:pt x="9" y="5"/>
                  </a:lnTo>
                  <a:lnTo>
                    <a:pt x="6" y="4"/>
                  </a:lnTo>
                  <a:lnTo>
                    <a:pt x="4" y="3"/>
                  </a:lnTo>
                  <a:lnTo>
                    <a:pt x="1" y="1"/>
                  </a:lnTo>
                  <a:lnTo>
                    <a:pt x="0" y="0"/>
                  </a:lnTo>
                  <a:close/>
                </a:path>
              </a:pathLst>
            </a:custGeom>
            <a:solidFill>
              <a:srgbClr val="8FEB52"/>
            </a:solidFill>
            <a:ln w="9525" cap="flat" cmpd="sng">
              <a:solidFill>
                <a:srgbClr val="8FEB5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41" name="Google Shape;1241;p20"/>
            <p:cNvSpPr/>
            <p:nvPr/>
          </p:nvSpPr>
          <p:spPr>
            <a:xfrm>
              <a:off x="7229865" y="3145725"/>
              <a:ext cx="65088" cy="39688"/>
            </a:xfrm>
            <a:custGeom>
              <a:avLst/>
              <a:gdLst/>
              <a:ahLst/>
              <a:cxnLst/>
              <a:rect l="l" t="t" r="r" b="b"/>
              <a:pathLst>
                <a:path w="41" h="25" extrusionOk="0">
                  <a:moveTo>
                    <a:pt x="22" y="4"/>
                  </a:moveTo>
                  <a:lnTo>
                    <a:pt x="22" y="4"/>
                  </a:lnTo>
                  <a:lnTo>
                    <a:pt x="22" y="4"/>
                  </a:lnTo>
                  <a:lnTo>
                    <a:pt x="22" y="4"/>
                  </a:lnTo>
                  <a:lnTo>
                    <a:pt x="22" y="4"/>
                  </a:lnTo>
                  <a:lnTo>
                    <a:pt x="22" y="4"/>
                  </a:lnTo>
                  <a:lnTo>
                    <a:pt x="22" y="4"/>
                  </a:lnTo>
                  <a:close/>
                  <a:moveTo>
                    <a:pt x="30" y="0"/>
                  </a:moveTo>
                  <a:lnTo>
                    <a:pt x="32" y="0"/>
                  </a:lnTo>
                  <a:lnTo>
                    <a:pt x="34" y="1"/>
                  </a:lnTo>
                  <a:lnTo>
                    <a:pt x="37" y="1"/>
                  </a:lnTo>
                  <a:lnTo>
                    <a:pt x="39" y="4"/>
                  </a:lnTo>
                  <a:lnTo>
                    <a:pt x="41" y="6"/>
                  </a:lnTo>
                  <a:lnTo>
                    <a:pt x="41" y="9"/>
                  </a:lnTo>
                  <a:lnTo>
                    <a:pt x="41" y="10"/>
                  </a:lnTo>
                  <a:lnTo>
                    <a:pt x="41" y="12"/>
                  </a:lnTo>
                  <a:lnTo>
                    <a:pt x="39" y="13"/>
                  </a:lnTo>
                  <a:lnTo>
                    <a:pt x="37" y="14"/>
                  </a:lnTo>
                  <a:lnTo>
                    <a:pt x="36" y="16"/>
                  </a:lnTo>
                  <a:lnTo>
                    <a:pt x="34" y="17"/>
                  </a:lnTo>
                  <a:lnTo>
                    <a:pt x="33" y="20"/>
                  </a:lnTo>
                  <a:lnTo>
                    <a:pt x="32" y="21"/>
                  </a:lnTo>
                  <a:lnTo>
                    <a:pt x="29" y="22"/>
                  </a:lnTo>
                  <a:lnTo>
                    <a:pt x="26" y="23"/>
                  </a:lnTo>
                  <a:lnTo>
                    <a:pt x="25" y="25"/>
                  </a:lnTo>
                  <a:lnTo>
                    <a:pt x="22" y="25"/>
                  </a:lnTo>
                  <a:lnTo>
                    <a:pt x="21" y="23"/>
                  </a:lnTo>
                  <a:lnTo>
                    <a:pt x="20" y="22"/>
                  </a:lnTo>
                  <a:lnTo>
                    <a:pt x="19" y="21"/>
                  </a:lnTo>
                  <a:lnTo>
                    <a:pt x="16" y="20"/>
                  </a:lnTo>
                  <a:lnTo>
                    <a:pt x="15" y="20"/>
                  </a:lnTo>
                  <a:lnTo>
                    <a:pt x="13" y="20"/>
                  </a:lnTo>
                  <a:lnTo>
                    <a:pt x="13" y="20"/>
                  </a:lnTo>
                  <a:lnTo>
                    <a:pt x="13" y="20"/>
                  </a:lnTo>
                  <a:lnTo>
                    <a:pt x="12" y="20"/>
                  </a:lnTo>
                  <a:lnTo>
                    <a:pt x="12" y="20"/>
                  </a:lnTo>
                  <a:lnTo>
                    <a:pt x="12" y="20"/>
                  </a:lnTo>
                  <a:lnTo>
                    <a:pt x="12" y="20"/>
                  </a:lnTo>
                  <a:lnTo>
                    <a:pt x="12" y="20"/>
                  </a:lnTo>
                  <a:lnTo>
                    <a:pt x="12" y="20"/>
                  </a:lnTo>
                  <a:lnTo>
                    <a:pt x="11" y="20"/>
                  </a:lnTo>
                  <a:lnTo>
                    <a:pt x="9" y="20"/>
                  </a:lnTo>
                  <a:lnTo>
                    <a:pt x="8" y="18"/>
                  </a:lnTo>
                  <a:lnTo>
                    <a:pt x="5" y="17"/>
                  </a:lnTo>
                  <a:lnTo>
                    <a:pt x="3" y="14"/>
                  </a:lnTo>
                  <a:lnTo>
                    <a:pt x="2" y="12"/>
                  </a:lnTo>
                  <a:lnTo>
                    <a:pt x="0" y="9"/>
                  </a:lnTo>
                  <a:lnTo>
                    <a:pt x="0" y="6"/>
                  </a:lnTo>
                  <a:lnTo>
                    <a:pt x="2" y="4"/>
                  </a:lnTo>
                  <a:lnTo>
                    <a:pt x="3" y="3"/>
                  </a:lnTo>
                  <a:lnTo>
                    <a:pt x="7" y="4"/>
                  </a:lnTo>
                  <a:lnTo>
                    <a:pt x="11" y="5"/>
                  </a:lnTo>
                  <a:lnTo>
                    <a:pt x="12" y="5"/>
                  </a:lnTo>
                  <a:lnTo>
                    <a:pt x="13" y="6"/>
                  </a:lnTo>
                  <a:lnTo>
                    <a:pt x="15" y="6"/>
                  </a:lnTo>
                  <a:lnTo>
                    <a:pt x="16" y="5"/>
                  </a:lnTo>
                  <a:lnTo>
                    <a:pt x="19" y="5"/>
                  </a:lnTo>
                  <a:lnTo>
                    <a:pt x="20" y="5"/>
                  </a:lnTo>
                  <a:lnTo>
                    <a:pt x="21" y="4"/>
                  </a:lnTo>
                  <a:lnTo>
                    <a:pt x="22" y="4"/>
                  </a:lnTo>
                  <a:lnTo>
                    <a:pt x="22" y="4"/>
                  </a:lnTo>
                  <a:lnTo>
                    <a:pt x="22" y="4"/>
                  </a:lnTo>
                  <a:lnTo>
                    <a:pt x="22" y="4"/>
                  </a:lnTo>
                  <a:lnTo>
                    <a:pt x="22" y="4"/>
                  </a:lnTo>
                  <a:lnTo>
                    <a:pt x="22" y="4"/>
                  </a:lnTo>
                  <a:lnTo>
                    <a:pt x="22" y="4"/>
                  </a:lnTo>
                  <a:lnTo>
                    <a:pt x="22" y="4"/>
                  </a:lnTo>
                  <a:lnTo>
                    <a:pt x="22" y="4"/>
                  </a:lnTo>
                  <a:lnTo>
                    <a:pt x="22" y="4"/>
                  </a:lnTo>
                  <a:lnTo>
                    <a:pt x="24" y="3"/>
                  </a:lnTo>
                  <a:lnTo>
                    <a:pt x="25" y="1"/>
                  </a:lnTo>
                  <a:lnTo>
                    <a:pt x="28" y="0"/>
                  </a:lnTo>
                  <a:lnTo>
                    <a:pt x="30" y="0"/>
                  </a:lnTo>
                  <a:close/>
                </a:path>
              </a:pathLst>
            </a:custGeom>
            <a:solidFill>
              <a:srgbClr val="8FEB52"/>
            </a:solidFill>
            <a:ln w="9525" cap="flat" cmpd="sng">
              <a:solidFill>
                <a:srgbClr val="8FEB5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42" name="Google Shape;1242;p20"/>
            <p:cNvSpPr/>
            <p:nvPr/>
          </p:nvSpPr>
          <p:spPr>
            <a:xfrm>
              <a:off x="6958403" y="2959988"/>
              <a:ext cx="249238" cy="268288"/>
            </a:xfrm>
            <a:custGeom>
              <a:avLst/>
              <a:gdLst/>
              <a:ahLst/>
              <a:cxnLst/>
              <a:rect l="l" t="t" r="r" b="b"/>
              <a:pathLst>
                <a:path w="157" h="169" extrusionOk="0">
                  <a:moveTo>
                    <a:pt x="47" y="95"/>
                  </a:moveTo>
                  <a:lnTo>
                    <a:pt x="46" y="95"/>
                  </a:lnTo>
                  <a:lnTo>
                    <a:pt x="44" y="96"/>
                  </a:lnTo>
                  <a:lnTo>
                    <a:pt x="44" y="96"/>
                  </a:lnTo>
                  <a:lnTo>
                    <a:pt x="46" y="96"/>
                  </a:lnTo>
                  <a:lnTo>
                    <a:pt x="47" y="95"/>
                  </a:lnTo>
                  <a:lnTo>
                    <a:pt x="48" y="95"/>
                  </a:lnTo>
                  <a:lnTo>
                    <a:pt x="47" y="95"/>
                  </a:lnTo>
                  <a:close/>
                  <a:moveTo>
                    <a:pt x="97" y="10"/>
                  </a:moveTo>
                  <a:lnTo>
                    <a:pt x="97" y="10"/>
                  </a:lnTo>
                  <a:lnTo>
                    <a:pt x="97" y="10"/>
                  </a:lnTo>
                  <a:lnTo>
                    <a:pt x="97" y="10"/>
                  </a:lnTo>
                  <a:close/>
                  <a:moveTo>
                    <a:pt x="89" y="0"/>
                  </a:moveTo>
                  <a:lnTo>
                    <a:pt x="90" y="0"/>
                  </a:lnTo>
                  <a:lnTo>
                    <a:pt x="91" y="2"/>
                  </a:lnTo>
                  <a:lnTo>
                    <a:pt x="94" y="2"/>
                  </a:lnTo>
                  <a:lnTo>
                    <a:pt x="95" y="3"/>
                  </a:lnTo>
                  <a:lnTo>
                    <a:pt x="98" y="4"/>
                  </a:lnTo>
                  <a:lnTo>
                    <a:pt x="99" y="6"/>
                  </a:lnTo>
                  <a:lnTo>
                    <a:pt x="99" y="8"/>
                  </a:lnTo>
                  <a:lnTo>
                    <a:pt x="103" y="7"/>
                  </a:lnTo>
                  <a:lnTo>
                    <a:pt x="104" y="6"/>
                  </a:lnTo>
                  <a:lnTo>
                    <a:pt x="107" y="6"/>
                  </a:lnTo>
                  <a:lnTo>
                    <a:pt x="108" y="7"/>
                  </a:lnTo>
                  <a:lnTo>
                    <a:pt x="110" y="8"/>
                  </a:lnTo>
                  <a:lnTo>
                    <a:pt x="112" y="11"/>
                  </a:lnTo>
                  <a:lnTo>
                    <a:pt x="115" y="15"/>
                  </a:lnTo>
                  <a:lnTo>
                    <a:pt x="120" y="21"/>
                  </a:lnTo>
                  <a:lnTo>
                    <a:pt x="124" y="27"/>
                  </a:lnTo>
                  <a:lnTo>
                    <a:pt x="127" y="29"/>
                  </a:lnTo>
                  <a:lnTo>
                    <a:pt x="129" y="30"/>
                  </a:lnTo>
                  <a:lnTo>
                    <a:pt x="131" y="29"/>
                  </a:lnTo>
                  <a:lnTo>
                    <a:pt x="131" y="28"/>
                  </a:lnTo>
                  <a:lnTo>
                    <a:pt x="131" y="24"/>
                  </a:lnTo>
                  <a:lnTo>
                    <a:pt x="131" y="21"/>
                  </a:lnTo>
                  <a:lnTo>
                    <a:pt x="131" y="20"/>
                  </a:lnTo>
                  <a:lnTo>
                    <a:pt x="131" y="20"/>
                  </a:lnTo>
                  <a:lnTo>
                    <a:pt x="132" y="19"/>
                  </a:lnTo>
                  <a:lnTo>
                    <a:pt x="133" y="19"/>
                  </a:lnTo>
                  <a:lnTo>
                    <a:pt x="136" y="20"/>
                  </a:lnTo>
                  <a:lnTo>
                    <a:pt x="137" y="21"/>
                  </a:lnTo>
                  <a:lnTo>
                    <a:pt x="140" y="23"/>
                  </a:lnTo>
                  <a:lnTo>
                    <a:pt x="141" y="25"/>
                  </a:lnTo>
                  <a:lnTo>
                    <a:pt x="142" y="27"/>
                  </a:lnTo>
                  <a:lnTo>
                    <a:pt x="142" y="37"/>
                  </a:lnTo>
                  <a:lnTo>
                    <a:pt x="142" y="48"/>
                  </a:lnTo>
                  <a:lnTo>
                    <a:pt x="142" y="50"/>
                  </a:lnTo>
                  <a:lnTo>
                    <a:pt x="145" y="53"/>
                  </a:lnTo>
                  <a:lnTo>
                    <a:pt x="146" y="55"/>
                  </a:lnTo>
                  <a:lnTo>
                    <a:pt x="149" y="58"/>
                  </a:lnTo>
                  <a:lnTo>
                    <a:pt x="152" y="61"/>
                  </a:lnTo>
                  <a:lnTo>
                    <a:pt x="152" y="65"/>
                  </a:lnTo>
                  <a:lnTo>
                    <a:pt x="153" y="67"/>
                  </a:lnTo>
                  <a:lnTo>
                    <a:pt x="153" y="70"/>
                  </a:lnTo>
                  <a:lnTo>
                    <a:pt x="156" y="74"/>
                  </a:lnTo>
                  <a:lnTo>
                    <a:pt x="157" y="76"/>
                  </a:lnTo>
                  <a:lnTo>
                    <a:pt x="157" y="79"/>
                  </a:lnTo>
                  <a:lnTo>
                    <a:pt x="157" y="79"/>
                  </a:lnTo>
                  <a:lnTo>
                    <a:pt x="156" y="79"/>
                  </a:lnTo>
                  <a:lnTo>
                    <a:pt x="153" y="79"/>
                  </a:lnTo>
                  <a:lnTo>
                    <a:pt x="149" y="78"/>
                  </a:lnTo>
                  <a:lnTo>
                    <a:pt x="148" y="78"/>
                  </a:lnTo>
                  <a:lnTo>
                    <a:pt x="146" y="78"/>
                  </a:lnTo>
                  <a:lnTo>
                    <a:pt x="146" y="79"/>
                  </a:lnTo>
                  <a:lnTo>
                    <a:pt x="146" y="80"/>
                  </a:lnTo>
                  <a:lnTo>
                    <a:pt x="148" y="83"/>
                  </a:lnTo>
                  <a:lnTo>
                    <a:pt x="149" y="85"/>
                  </a:lnTo>
                  <a:lnTo>
                    <a:pt x="150" y="88"/>
                  </a:lnTo>
                  <a:lnTo>
                    <a:pt x="153" y="91"/>
                  </a:lnTo>
                  <a:lnTo>
                    <a:pt x="154" y="93"/>
                  </a:lnTo>
                  <a:lnTo>
                    <a:pt x="156" y="96"/>
                  </a:lnTo>
                  <a:lnTo>
                    <a:pt x="156" y="99"/>
                  </a:lnTo>
                  <a:lnTo>
                    <a:pt x="156" y="100"/>
                  </a:lnTo>
                  <a:lnTo>
                    <a:pt x="154" y="101"/>
                  </a:lnTo>
                  <a:lnTo>
                    <a:pt x="153" y="102"/>
                  </a:lnTo>
                  <a:lnTo>
                    <a:pt x="152" y="102"/>
                  </a:lnTo>
                  <a:lnTo>
                    <a:pt x="149" y="101"/>
                  </a:lnTo>
                  <a:lnTo>
                    <a:pt x="150" y="104"/>
                  </a:lnTo>
                  <a:lnTo>
                    <a:pt x="152" y="105"/>
                  </a:lnTo>
                  <a:lnTo>
                    <a:pt x="152" y="106"/>
                  </a:lnTo>
                  <a:lnTo>
                    <a:pt x="152" y="108"/>
                  </a:lnTo>
                  <a:lnTo>
                    <a:pt x="152" y="108"/>
                  </a:lnTo>
                  <a:lnTo>
                    <a:pt x="136" y="116"/>
                  </a:lnTo>
                  <a:lnTo>
                    <a:pt x="133" y="116"/>
                  </a:lnTo>
                  <a:lnTo>
                    <a:pt x="129" y="116"/>
                  </a:lnTo>
                  <a:lnTo>
                    <a:pt x="127" y="116"/>
                  </a:lnTo>
                  <a:lnTo>
                    <a:pt x="124" y="116"/>
                  </a:lnTo>
                  <a:lnTo>
                    <a:pt x="121" y="117"/>
                  </a:lnTo>
                  <a:lnTo>
                    <a:pt x="120" y="120"/>
                  </a:lnTo>
                  <a:lnTo>
                    <a:pt x="119" y="122"/>
                  </a:lnTo>
                  <a:lnTo>
                    <a:pt x="119" y="125"/>
                  </a:lnTo>
                  <a:lnTo>
                    <a:pt x="119" y="127"/>
                  </a:lnTo>
                  <a:lnTo>
                    <a:pt x="118" y="130"/>
                  </a:lnTo>
                  <a:lnTo>
                    <a:pt x="116" y="130"/>
                  </a:lnTo>
                  <a:lnTo>
                    <a:pt x="114" y="131"/>
                  </a:lnTo>
                  <a:lnTo>
                    <a:pt x="112" y="131"/>
                  </a:lnTo>
                  <a:lnTo>
                    <a:pt x="110" y="130"/>
                  </a:lnTo>
                  <a:lnTo>
                    <a:pt x="108" y="130"/>
                  </a:lnTo>
                  <a:lnTo>
                    <a:pt x="107" y="130"/>
                  </a:lnTo>
                  <a:lnTo>
                    <a:pt x="106" y="130"/>
                  </a:lnTo>
                  <a:lnTo>
                    <a:pt x="106" y="130"/>
                  </a:lnTo>
                  <a:lnTo>
                    <a:pt x="104" y="131"/>
                  </a:lnTo>
                  <a:lnTo>
                    <a:pt x="103" y="131"/>
                  </a:lnTo>
                  <a:lnTo>
                    <a:pt x="102" y="133"/>
                  </a:lnTo>
                  <a:lnTo>
                    <a:pt x="98" y="135"/>
                  </a:lnTo>
                  <a:lnTo>
                    <a:pt x="95" y="137"/>
                  </a:lnTo>
                  <a:lnTo>
                    <a:pt x="94" y="138"/>
                  </a:lnTo>
                  <a:lnTo>
                    <a:pt x="93" y="139"/>
                  </a:lnTo>
                  <a:lnTo>
                    <a:pt x="93" y="140"/>
                  </a:lnTo>
                  <a:lnTo>
                    <a:pt x="94" y="142"/>
                  </a:lnTo>
                  <a:lnTo>
                    <a:pt x="94" y="144"/>
                  </a:lnTo>
                  <a:lnTo>
                    <a:pt x="94" y="147"/>
                  </a:lnTo>
                  <a:lnTo>
                    <a:pt x="94" y="148"/>
                  </a:lnTo>
                  <a:lnTo>
                    <a:pt x="93" y="148"/>
                  </a:lnTo>
                  <a:lnTo>
                    <a:pt x="90" y="150"/>
                  </a:lnTo>
                  <a:lnTo>
                    <a:pt x="90" y="150"/>
                  </a:lnTo>
                  <a:lnTo>
                    <a:pt x="89" y="150"/>
                  </a:lnTo>
                  <a:lnTo>
                    <a:pt x="87" y="150"/>
                  </a:lnTo>
                  <a:lnTo>
                    <a:pt x="87" y="152"/>
                  </a:lnTo>
                  <a:lnTo>
                    <a:pt x="86" y="154"/>
                  </a:lnTo>
                  <a:lnTo>
                    <a:pt x="86" y="157"/>
                  </a:lnTo>
                  <a:lnTo>
                    <a:pt x="86" y="161"/>
                  </a:lnTo>
                  <a:lnTo>
                    <a:pt x="85" y="165"/>
                  </a:lnTo>
                  <a:lnTo>
                    <a:pt x="84" y="167"/>
                  </a:lnTo>
                  <a:lnTo>
                    <a:pt x="82" y="168"/>
                  </a:lnTo>
                  <a:lnTo>
                    <a:pt x="80" y="169"/>
                  </a:lnTo>
                  <a:lnTo>
                    <a:pt x="78" y="169"/>
                  </a:lnTo>
                  <a:lnTo>
                    <a:pt x="77" y="169"/>
                  </a:lnTo>
                  <a:lnTo>
                    <a:pt x="76" y="169"/>
                  </a:lnTo>
                  <a:lnTo>
                    <a:pt x="73" y="169"/>
                  </a:lnTo>
                  <a:lnTo>
                    <a:pt x="73" y="168"/>
                  </a:lnTo>
                  <a:lnTo>
                    <a:pt x="73" y="167"/>
                  </a:lnTo>
                  <a:lnTo>
                    <a:pt x="72" y="165"/>
                  </a:lnTo>
                  <a:lnTo>
                    <a:pt x="72" y="164"/>
                  </a:lnTo>
                  <a:lnTo>
                    <a:pt x="72" y="163"/>
                  </a:lnTo>
                  <a:lnTo>
                    <a:pt x="70" y="163"/>
                  </a:lnTo>
                  <a:lnTo>
                    <a:pt x="69" y="163"/>
                  </a:lnTo>
                  <a:lnTo>
                    <a:pt x="66" y="164"/>
                  </a:lnTo>
                  <a:lnTo>
                    <a:pt x="65" y="164"/>
                  </a:lnTo>
                  <a:lnTo>
                    <a:pt x="63" y="163"/>
                  </a:lnTo>
                  <a:lnTo>
                    <a:pt x="60" y="160"/>
                  </a:lnTo>
                  <a:lnTo>
                    <a:pt x="56" y="157"/>
                  </a:lnTo>
                  <a:lnTo>
                    <a:pt x="53" y="155"/>
                  </a:lnTo>
                  <a:lnTo>
                    <a:pt x="51" y="152"/>
                  </a:lnTo>
                  <a:lnTo>
                    <a:pt x="49" y="150"/>
                  </a:lnTo>
                  <a:lnTo>
                    <a:pt x="49" y="148"/>
                  </a:lnTo>
                  <a:lnTo>
                    <a:pt x="49" y="148"/>
                  </a:lnTo>
                  <a:lnTo>
                    <a:pt x="49" y="148"/>
                  </a:lnTo>
                  <a:lnTo>
                    <a:pt x="49" y="147"/>
                  </a:lnTo>
                  <a:lnTo>
                    <a:pt x="48" y="146"/>
                  </a:lnTo>
                  <a:lnTo>
                    <a:pt x="48" y="144"/>
                  </a:lnTo>
                  <a:lnTo>
                    <a:pt x="47" y="140"/>
                  </a:lnTo>
                  <a:lnTo>
                    <a:pt x="44" y="137"/>
                  </a:lnTo>
                  <a:lnTo>
                    <a:pt x="43" y="131"/>
                  </a:lnTo>
                  <a:lnTo>
                    <a:pt x="43" y="131"/>
                  </a:lnTo>
                  <a:lnTo>
                    <a:pt x="42" y="129"/>
                  </a:lnTo>
                  <a:lnTo>
                    <a:pt x="40" y="126"/>
                  </a:lnTo>
                  <a:lnTo>
                    <a:pt x="40" y="125"/>
                  </a:lnTo>
                  <a:lnTo>
                    <a:pt x="40" y="123"/>
                  </a:lnTo>
                  <a:lnTo>
                    <a:pt x="40" y="121"/>
                  </a:lnTo>
                  <a:lnTo>
                    <a:pt x="42" y="118"/>
                  </a:lnTo>
                  <a:lnTo>
                    <a:pt x="43" y="116"/>
                  </a:lnTo>
                  <a:lnTo>
                    <a:pt x="44" y="114"/>
                  </a:lnTo>
                  <a:lnTo>
                    <a:pt x="44" y="113"/>
                  </a:lnTo>
                  <a:lnTo>
                    <a:pt x="44" y="112"/>
                  </a:lnTo>
                  <a:lnTo>
                    <a:pt x="42" y="110"/>
                  </a:lnTo>
                  <a:lnTo>
                    <a:pt x="39" y="109"/>
                  </a:lnTo>
                  <a:lnTo>
                    <a:pt x="39" y="108"/>
                  </a:lnTo>
                  <a:lnTo>
                    <a:pt x="39" y="105"/>
                  </a:lnTo>
                  <a:lnTo>
                    <a:pt x="40" y="102"/>
                  </a:lnTo>
                  <a:lnTo>
                    <a:pt x="42" y="99"/>
                  </a:lnTo>
                  <a:lnTo>
                    <a:pt x="40" y="100"/>
                  </a:lnTo>
                  <a:lnTo>
                    <a:pt x="39" y="100"/>
                  </a:lnTo>
                  <a:lnTo>
                    <a:pt x="39" y="100"/>
                  </a:lnTo>
                  <a:lnTo>
                    <a:pt x="38" y="99"/>
                  </a:lnTo>
                  <a:lnTo>
                    <a:pt x="38" y="97"/>
                  </a:lnTo>
                  <a:lnTo>
                    <a:pt x="38" y="96"/>
                  </a:lnTo>
                  <a:lnTo>
                    <a:pt x="39" y="95"/>
                  </a:lnTo>
                  <a:lnTo>
                    <a:pt x="39" y="93"/>
                  </a:lnTo>
                  <a:lnTo>
                    <a:pt x="39" y="89"/>
                  </a:lnTo>
                  <a:lnTo>
                    <a:pt x="39" y="85"/>
                  </a:lnTo>
                  <a:lnTo>
                    <a:pt x="40" y="82"/>
                  </a:lnTo>
                  <a:lnTo>
                    <a:pt x="39" y="79"/>
                  </a:lnTo>
                  <a:lnTo>
                    <a:pt x="39" y="76"/>
                  </a:lnTo>
                  <a:lnTo>
                    <a:pt x="38" y="74"/>
                  </a:lnTo>
                  <a:lnTo>
                    <a:pt x="35" y="72"/>
                  </a:lnTo>
                  <a:lnTo>
                    <a:pt x="32" y="70"/>
                  </a:lnTo>
                  <a:lnTo>
                    <a:pt x="30" y="68"/>
                  </a:lnTo>
                  <a:lnTo>
                    <a:pt x="29" y="67"/>
                  </a:lnTo>
                  <a:lnTo>
                    <a:pt x="26" y="67"/>
                  </a:lnTo>
                  <a:lnTo>
                    <a:pt x="25" y="66"/>
                  </a:lnTo>
                  <a:lnTo>
                    <a:pt x="23" y="65"/>
                  </a:lnTo>
                  <a:lnTo>
                    <a:pt x="22" y="65"/>
                  </a:lnTo>
                  <a:lnTo>
                    <a:pt x="19" y="65"/>
                  </a:lnTo>
                  <a:lnTo>
                    <a:pt x="18" y="65"/>
                  </a:lnTo>
                  <a:lnTo>
                    <a:pt x="15" y="65"/>
                  </a:lnTo>
                  <a:lnTo>
                    <a:pt x="15" y="65"/>
                  </a:lnTo>
                  <a:lnTo>
                    <a:pt x="15" y="65"/>
                  </a:lnTo>
                  <a:lnTo>
                    <a:pt x="14" y="63"/>
                  </a:lnTo>
                  <a:lnTo>
                    <a:pt x="14" y="63"/>
                  </a:lnTo>
                  <a:lnTo>
                    <a:pt x="14" y="61"/>
                  </a:lnTo>
                  <a:lnTo>
                    <a:pt x="14" y="61"/>
                  </a:lnTo>
                  <a:lnTo>
                    <a:pt x="14" y="61"/>
                  </a:lnTo>
                  <a:lnTo>
                    <a:pt x="14" y="61"/>
                  </a:lnTo>
                  <a:lnTo>
                    <a:pt x="13" y="62"/>
                  </a:lnTo>
                  <a:lnTo>
                    <a:pt x="12" y="63"/>
                  </a:lnTo>
                  <a:lnTo>
                    <a:pt x="10" y="66"/>
                  </a:lnTo>
                  <a:lnTo>
                    <a:pt x="8" y="66"/>
                  </a:lnTo>
                  <a:lnTo>
                    <a:pt x="6" y="66"/>
                  </a:lnTo>
                  <a:lnTo>
                    <a:pt x="5" y="65"/>
                  </a:lnTo>
                  <a:lnTo>
                    <a:pt x="5" y="63"/>
                  </a:lnTo>
                  <a:lnTo>
                    <a:pt x="5" y="62"/>
                  </a:lnTo>
                  <a:lnTo>
                    <a:pt x="5" y="61"/>
                  </a:lnTo>
                  <a:lnTo>
                    <a:pt x="5" y="59"/>
                  </a:lnTo>
                  <a:lnTo>
                    <a:pt x="5" y="57"/>
                  </a:lnTo>
                  <a:lnTo>
                    <a:pt x="4" y="57"/>
                  </a:lnTo>
                  <a:lnTo>
                    <a:pt x="2" y="55"/>
                  </a:lnTo>
                  <a:lnTo>
                    <a:pt x="1" y="54"/>
                  </a:lnTo>
                  <a:lnTo>
                    <a:pt x="0" y="53"/>
                  </a:lnTo>
                  <a:lnTo>
                    <a:pt x="1" y="51"/>
                  </a:lnTo>
                  <a:lnTo>
                    <a:pt x="1" y="50"/>
                  </a:lnTo>
                  <a:lnTo>
                    <a:pt x="2" y="50"/>
                  </a:lnTo>
                  <a:lnTo>
                    <a:pt x="5" y="50"/>
                  </a:lnTo>
                  <a:lnTo>
                    <a:pt x="8" y="50"/>
                  </a:lnTo>
                  <a:lnTo>
                    <a:pt x="10" y="50"/>
                  </a:lnTo>
                  <a:lnTo>
                    <a:pt x="12" y="50"/>
                  </a:lnTo>
                  <a:lnTo>
                    <a:pt x="14" y="48"/>
                  </a:lnTo>
                  <a:lnTo>
                    <a:pt x="17" y="46"/>
                  </a:lnTo>
                  <a:lnTo>
                    <a:pt x="18" y="44"/>
                  </a:lnTo>
                  <a:lnTo>
                    <a:pt x="21" y="42"/>
                  </a:lnTo>
                  <a:lnTo>
                    <a:pt x="21" y="42"/>
                  </a:lnTo>
                  <a:lnTo>
                    <a:pt x="22" y="42"/>
                  </a:lnTo>
                  <a:lnTo>
                    <a:pt x="23" y="42"/>
                  </a:lnTo>
                  <a:lnTo>
                    <a:pt x="26" y="41"/>
                  </a:lnTo>
                  <a:lnTo>
                    <a:pt x="27" y="40"/>
                  </a:lnTo>
                  <a:lnTo>
                    <a:pt x="29" y="37"/>
                  </a:lnTo>
                  <a:lnTo>
                    <a:pt x="30" y="34"/>
                  </a:lnTo>
                  <a:lnTo>
                    <a:pt x="31" y="33"/>
                  </a:lnTo>
                  <a:lnTo>
                    <a:pt x="34" y="32"/>
                  </a:lnTo>
                  <a:lnTo>
                    <a:pt x="36" y="32"/>
                  </a:lnTo>
                  <a:lnTo>
                    <a:pt x="36" y="32"/>
                  </a:lnTo>
                  <a:lnTo>
                    <a:pt x="38" y="32"/>
                  </a:lnTo>
                  <a:lnTo>
                    <a:pt x="39" y="30"/>
                  </a:lnTo>
                  <a:lnTo>
                    <a:pt x="40" y="28"/>
                  </a:lnTo>
                  <a:lnTo>
                    <a:pt x="42" y="27"/>
                  </a:lnTo>
                  <a:lnTo>
                    <a:pt x="43" y="25"/>
                  </a:lnTo>
                  <a:lnTo>
                    <a:pt x="44" y="24"/>
                  </a:lnTo>
                  <a:lnTo>
                    <a:pt x="46" y="24"/>
                  </a:lnTo>
                  <a:lnTo>
                    <a:pt x="49" y="23"/>
                  </a:lnTo>
                  <a:lnTo>
                    <a:pt x="52" y="23"/>
                  </a:lnTo>
                  <a:lnTo>
                    <a:pt x="53" y="23"/>
                  </a:lnTo>
                  <a:lnTo>
                    <a:pt x="56" y="23"/>
                  </a:lnTo>
                  <a:lnTo>
                    <a:pt x="59" y="25"/>
                  </a:lnTo>
                  <a:lnTo>
                    <a:pt x="60" y="27"/>
                  </a:lnTo>
                  <a:lnTo>
                    <a:pt x="61" y="27"/>
                  </a:lnTo>
                  <a:lnTo>
                    <a:pt x="63" y="25"/>
                  </a:lnTo>
                  <a:lnTo>
                    <a:pt x="64" y="24"/>
                  </a:lnTo>
                  <a:lnTo>
                    <a:pt x="65" y="21"/>
                  </a:lnTo>
                  <a:lnTo>
                    <a:pt x="65" y="20"/>
                  </a:lnTo>
                  <a:lnTo>
                    <a:pt x="65" y="17"/>
                  </a:lnTo>
                  <a:lnTo>
                    <a:pt x="65" y="16"/>
                  </a:lnTo>
                  <a:lnTo>
                    <a:pt x="66" y="13"/>
                  </a:lnTo>
                  <a:lnTo>
                    <a:pt x="68" y="12"/>
                  </a:lnTo>
                  <a:lnTo>
                    <a:pt x="68" y="12"/>
                  </a:lnTo>
                  <a:lnTo>
                    <a:pt x="68" y="13"/>
                  </a:lnTo>
                  <a:lnTo>
                    <a:pt x="69" y="15"/>
                  </a:lnTo>
                  <a:lnTo>
                    <a:pt x="69" y="17"/>
                  </a:lnTo>
                  <a:lnTo>
                    <a:pt x="70" y="17"/>
                  </a:lnTo>
                  <a:lnTo>
                    <a:pt x="73" y="13"/>
                  </a:lnTo>
                  <a:lnTo>
                    <a:pt x="76" y="10"/>
                  </a:lnTo>
                  <a:lnTo>
                    <a:pt x="77" y="7"/>
                  </a:lnTo>
                  <a:lnTo>
                    <a:pt x="78" y="6"/>
                  </a:lnTo>
                  <a:lnTo>
                    <a:pt x="81" y="4"/>
                  </a:lnTo>
                  <a:lnTo>
                    <a:pt x="82" y="3"/>
                  </a:lnTo>
                  <a:lnTo>
                    <a:pt x="85" y="2"/>
                  </a:lnTo>
                  <a:lnTo>
                    <a:pt x="89" y="0"/>
                  </a:lnTo>
                  <a:close/>
                </a:path>
              </a:pathLst>
            </a:custGeom>
            <a:solidFill>
              <a:srgbClr val="8FEB52"/>
            </a:solidFill>
            <a:ln w="9525" cap="flat" cmpd="sng">
              <a:solidFill>
                <a:srgbClr val="8FEB5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43" name="Google Shape;1243;p20"/>
            <p:cNvSpPr/>
            <p:nvPr/>
          </p:nvSpPr>
          <p:spPr>
            <a:xfrm>
              <a:off x="6712340" y="3591813"/>
              <a:ext cx="17463" cy="15875"/>
            </a:xfrm>
            <a:custGeom>
              <a:avLst/>
              <a:gdLst/>
              <a:ahLst/>
              <a:cxnLst/>
              <a:rect l="l" t="t" r="r" b="b"/>
              <a:pathLst>
                <a:path w="11" h="10" extrusionOk="0">
                  <a:moveTo>
                    <a:pt x="5" y="0"/>
                  </a:moveTo>
                  <a:lnTo>
                    <a:pt x="7" y="0"/>
                  </a:lnTo>
                  <a:lnTo>
                    <a:pt x="7" y="2"/>
                  </a:lnTo>
                  <a:lnTo>
                    <a:pt x="8" y="2"/>
                  </a:lnTo>
                  <a:lnTo>
                    <a:pt x="7" y="2"/>
                  </a:lnTo>
                  <a:lnTo>
                    <a:pt x="7" y="2"/>
                  </a:lnTo>
                  <a:lnTo>
                    <a:pt x="8" y="2"/>
                  </a:lnTo>
                  <a:lnTo>
                    <a:pt x="8" y="2"/>
                  </a:lnTo>
                  <a:lnTo>
                    <a:pt x="8" y="2"/>
                  </a:lnTo>
                  <a:lnTo>
                    <a:pt x="8" y="2"/>
                  </a:lnTo>
                  <a:lnTo>
                    <a:pt x="8" y="2"/>
                  </a:lnTo>
                  <a:lnTo>
                    <a:pt x="8" y="2"/>
                  </a:lnTo>
                  <a:lnTo>
                    <a:pt x="8" y="2"/>
                  </a:lnTo>
                  <a:lnTo>
                    <a:pt x="8" y="2"/>
                  </a:lnTo>
                  <a:lnTo>
                    <a:pt x="8" y="2"/>
                  </a:lnTo>
                  <a:lnTo>
                    <a:pt x="8" y="2"/>
                  </a:lnTo>
                  <a:lnTo>
                    <a:pt x="8" y="2"/>
                  </a:lnTo>
                  <a:lnTo>
                    <a:pt x="8" y="2"/>
                  </a:lnTo>
                  <a:lnTo>
                    <a:pt x="7" y="2"/>
                  </a:lnTo>
                  <a:lnTo>
                    <a:pt x="7" y="2"/>
                  </a:lnTo>
                  <a:lnTo>
                    <a:pt x="7" y="2"/>
                  </a:lnTo>
                  <a:lnTo>
                    <a:pt x="7" y="2"/>
                  </a:lnTo>
                  <a:lnTo>
                    <a:pt x="7" y="2"/>
                  </a:lnTo>
                  <a:lnTo>
                    <a:pt x="7" y="2"/>
                  </a:lnTo>
                  <a:lnTo>
                    <a:pt x="7" y="2"/>
                  </a:lnTo>
                  <a:lnTo>
                    <a:pt x="7" y="2"/>
                  </a:lnTo>
                  <a:lnTo>
                    <a:pt x="7" y="2"/>
                  </a:lnTo>
                  <a:lnTo>
                    <a:pt x="7" y="2"/>
                  </a:lnTo>
                  <a:lnTo>
                    <a:pt x="7" y="2"/>
                  </a:lnTo>
                  <a:lnTo>
                    <a:pt x="7" y="2"/>
                  </a:lnTo>
                  <a:lnTo>
                    <a:pt x="8" y="2"/>
                  </a:lnTo>
                  <a:lnTo>
                    <a:pt x="8" y="2"/>
                  </a:lnTo>
                  <a:lnTo>
                    <a:pt x="8" y="2"/>
                  </a:lnTo>
                  <a:lnTo>
                    <a:pt x="8" y="2"/>
                  </a:lnTo>
                  <a:lnTo>
                    <a:pt x="9" y="4"/>
                  </a:lnTo>
                  <a:lnTo>
                    <a:pt x="11" y="6"/>
                  </a:lnTo>
                  <a:lnTo>
                    <a:pt x="11" y="7"/>
                  </a:lnTo>
                  <a:lnTo>
                    <a:pt x="9" y="8"/>
                  </a:lnTo>
                  <a:lnTo>
                    <a:pt x="8" y="10"/>
                  </a:lnTo>
                  <a:lnTo>
                    <a:pt x="5" y="10"/>
                  </a:lnTo>
                  <a:lnTo>
                    <a:pt x="4" y="8"/>
                  </a:lnTo>
                  <a:lnTo>
                    <a:pt x="2" y="7"/>
                  </a:lnTo>
                  <a:lnTo>
                    <a:pt x="0" y="6"/>
                  </a:lnTo>
                  <a:lnTo>
                    <a:pt x="0" y="4"/>
                  </a:lnTo>
                  <a:lnTo>
                    <a:pt x="2" y="2"/>
                  </a:lnTo>
                  <a:lnTo>
                    <a:pt x="3" y="2"/>
                  </a:lnTo>
                  <a:lnTo>
                    <a:pt x="5" y="0"/>
                  </a:lnTo>
                  <a:close/>
                </a:path>
              </a:pathLst>
            </a:custGeom>
            <a:solidFill>
              <a:srgbClr val="8FEB52"/>
            </a:solidFill>
            <a:ln w="9525" cap="flat" cmpd="sng">
              <a:solidFill>
                <a:srgbClr val="8FEB5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44" name="Google Shape;1244;p20"/>
            <p:cNvSpPr/>
            <p:nvPr/>
          </p:nvSpPr>
          <p:spPr>
            <a:xfrm>
              <a:off x="6752028" y="3669600"/>
              <a:ext cx="65088" cy="33338"/>
            </a:xfrm>
            <a:custGeom>
              <a:avLst/>
              <a:gdLst/>
              <a:ahLst/>
              <a:cxnLst/>
              <a:rect l="l" t="t" r="r" b="b"/>
              <a:pathLst>
                <a:path w="41" h="21" extrusionOk="0">
                  <a:moveTo>
                    <a:pt x="22" y="0"/>
                  </a:moveTo>
                  <a:lnTo>
                    <a:pt x="28" y="1"/>
                  </a:lnTo>
                  <a:lnTo>
                    <a:pt x="33" y="2"/>
                  </a:lnTo>
                  <a:lnTo>
                    <a:pt x="35" y="5"/>
                  </a:lnTo>
                  <a:lnTo>
                    <a:pt x="38" y="9"/>
                  </a:lnTo>
                  <a:lnTo>
                    <a:pt x="39" y="12"/>
                  </a:lnTo>
                  <a:lnTo>
                    <a:pt x="41" y="14"/>
                  </a:lnTo>
                  <a:lnTo>
                    <a:pt x="41" y="15"/>
                  </a:lnTo>
                  <a:lnTo>
                    <a:pt x="41" y="18"/>
                  </a:lnTo>
                  <a:lnTo>
                    <a:pt x="39" y="19"/>
                  </a:lnTo>
                  <a:lnTo>
                    <a:pt x="39" y="21"/>
                  </a:lnTo>
                  <a:lnTo>
                    <a:pt x="38" y="21"/>
                  </a:lnTo>
                  <a:lnTo>
                    <a:pt x="37" y="21"/>
                  </a:lnTo>
                  <a:lnTo>
                    <a:pt x="34" y="19"/>
                  </a:lnTo>
                  <a:lnTo>
                    <a:pt x="32" y="19"/>
                  </a:lnTo>
                  <a:lnTo>
                    <a:pt x="29" y="19"/>
                  </a:lnTo>
                  <a:lnTo>
                    <a:pt x="26" y="19"/>
                  </a:lnTo>
                  <a:lnTo>
                    <a:pt x="26" y="19"/>
                  </a:lnTo>
                  <a:lnTo>
                    <a:pt x="25" y="19"/>
                  </a:lnTo>
                  <a:lnTo>
                    <a:pt x="24" y="18"/>
                  </a:lnTo>
                  <a:lnTo>
                    <a:pt x="22" y="18"/>
                  </a:lnTo>
                  <a:lnTo>
                    <a:pt x="21" y="17"/>
                  </a:lnTo>
                  <a:lnTo>
                    <a:pt x="18" y="15"/>
                  </a:lnTo>
                  <a:lnTo>
                    <a:pt x="13" y="14"/>
                  </a:lnTo>
                  <a:lnTo>
                    <a:pt x="11" y="12"/>
                  </a:lnTo>
                  <a:lnTo>
                    <a:pt x="7" y="10"/>
                  </a:lnTo>
                  <a:lnTo>
                    <a:pt x="5" y="10"/>
                  </a:lnTo>
                  <a:lnTo>
                    <a:pt x="4" y="9"/>
                  </a:lnTo>
                  <a:lnTo>
                    <a:pt x="3" y="10"/>
                  </a:lnTo>
                  <a:lnTo>
                    <a:pt x="3" y="10"/>
                  </a:lnTo>
                  <a:lnTo>
                    <a:pt x="3" y="10"/>
                  </a:lnTo>
                  <a:lnTo>
                    <a:pt x="1" y="10"/>
                  </a:lnTo>
                  <a:lnTo>
                    <a:pt x="0" y="10"/>
                  </a:lnTo>
                  <a:lnTo>
                    <a:pt x="0" y="9"/>
                  </a:lnTo>
                  <a:lnTo>
                    <a:pt x="0" y="9"/>
                  </a:lnTo>
                  <a:lnTo>
                    <a:pt x="0" y="9"/>
                  </a:lnTo>
                  <a:lnTo>
                    <a:pt x="0" y="9"/>
                  </a:lnTo>
                  <a:lnTo>
                    <a:pt x="0" y="9"/>
                  </a:lnTo>
                  <a:lnTo>
                    <a:pt x="0" y="9"/>
                  </a:lnTo>
                  <a:lnTo>
                    <a:pt x="0" y="9"/>
                  </a:lnTo>
                  <a:lnTo>
                    <a:pt x="0" y="9"/>
                  </a:lnTo>
                  <a:lnTo>
                    <a:pt x="0" y="9"/>
                  </a:lnTo>
                  <a:lnTo>
                    <a:pt x="0" y="9"/>
                  </a:lnTo>
                  <a:lnTo>
                    <a:pt x="1" y="6"/>
                  </a:lnTo>
                  <a:lnTo>
                    <a:pt x="5" y="2"/>
                  </a:lnTo>
                  <a:lnTo>
                    <a:pt x="12" y="0"/>
                  </a:lnTo>
                  <a:lnTo>
                    <a:pt x="22" y="0"/>
                  </a:lnTo>
                  <a:close/>
                </a:path>
              </a:pathLst>
            </a:custGeom>
            <a:solidFill>
              <a:srgbClr val="8FEB52"/>
            </a:solidFill>
            <a:ln w="9525" cap="flat" cmpd="sng">
              <a:solidFill>
                <a:srgbClr val="8FEB5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45" name="Google Shape;1245;p20"/>
            <p:cNvSpPr/>
            <p:nvPr/>
          </p:nvSpPr>
          <p:spPr>
            <a:xfrm>
              <a:off x="6832990" y="3709288"/>
              <a:ext cx="1588" cy="1588"/>
            </a:xfrm>
            <a:prstGeom prst="rect">
              <a:avLst/>
            </a:prstGeom>
            <a:solidFill>
              <a:srgbClr val="8FEB52"/>
            </a:solidFill>
            <a:ln w="9525" cap="flat" cmpd="sng">
              <a:solidFill>
                <a:srgbClr val="8FEB52"/>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46" name="Google Shape;1246;p20"/>
            <p:cNvSpPr/>
            <p:nvPr/>
          </p:nvSpPr>
          <p:spPr>
            <a:xfrm>
              <a:off x="6832990" y="3691825"/>
              <a:ext cx="19050" cy="20638"/>
            </a:xfrm>
            <a:custGeom>
              <a:avLst/>
              <a:gdLst/>
              <a:ahLst/>
              <a:cxnLst/>
              <a:rect l="l" t="t" r="r" b="b"/>
              <a:pathLst>
                <a:path w="12" h="13" extrusionOk="0">
                  <a:moveTo>
                    <a:pt x="4" y="0"/>
                  </a:moveTo>
                  <a:lnTo>
                    <a:pt x="8" y="1"/>
                  </a:lnTo>
                  <a:lnTo>
                    <a:pt x="11" y="4"/>
                  </a:lnTo>
                  <a:lnTo>
                    <a:pt x="12" y="7"/>
                  </a:lnTo>
                  <a:lnTo>
                    <a:pt x="12" y="11"/>
                  </a:lnTo>
                  <a:lnTo>
                    <a:pt x="11" y="12"/>
                  </a:lnTo>
                  <a:lnTo>
                    <a:pt x="11" y="13"/>
                  </a:lnTo>
                  <a:lnTo>
                    <a:pt x="8" y="13"/>
                  </a:lnTo>
                  <a:lnTo>
                    <a:pt x="7" y="13"/>
                  </a:lnTo>
                  <a:lnTo>
                    <a:pt x="5" y="13"/>
                  </a:lnTo>
                  <a:lnTo>
                    <a:pt x="4" y="12"/>
                  </a:lnTo>
                  <a:lnTo>
                    <a:pt x="1" y="12"/>
                  </a:lnTo>
                  <a:lnTo>
                    <a:pt x="0" y="11"/>
                  </a:lnTo>
                  <a:lnTo>
                    <a:pt x="0" y="11"/>
                  </a:lnTo>
                  <a:lnTo>
                    <a:pt x="0" y="11"/>
                  </a:lnTo>
                  <a:lnTo>
                    <a:pt x="0" y="11"/>
                  </a:lnTo>
                  <a:lnTo>
                    <a:pt x="0" y="5"/>
                  </a:lnTo>
                  <a:lnTo>
                    <a:pt x="0" y="5"/>
                  </a:lnTo>
                  <a:lnTo>
                    <a:pt x="0" y="3"/>
                  </a:lnTo>
                  <a:lnTo>
                    <a:pt x="1" y="1"/>
                  </a:lnTo>
                  <a:lnTo>
                    <a:pt x="4" y="0"/>
                  </a:lnTo>
                  <a:close/>
                </a:path>
              </a:pathLst>
            </a:custGeom>
            <a:solidFill>
              <a:srgbClr val="8FEB52"/>
            </a:solidFill>
            <a:ln w="9525" cap="flat" cmpd="sng">
              <a:solidFill>
                <a:srgbClr val="8FEB5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47" name="Google Shape;1247;p20"/>
            <p:cNvSpPr/>
            <p:nvPr/>
          </p:nvSpPr>
          <p:spPr>
            <a:xfrm>
              <a:off x="7529903" y="3814063"/>
              <a:ext cx="182563" cy="260350"/>
            </a:xfrm>
            <a:custGeom>
              <a:avLst/>
              <a:gdLst/>
              <a:ahLst/>
              <a:cxnLst/>
              <a:rect l="l" t="t" r="r" b="b"/>
              <a:pathLst>
                <a:path w="115" h="164" extrusionOk="0">
                  <a:moveTo>
                    <a:pt x="115" y="0"/>
                  </a:moveTo>
                  <a:lnTo>
                    <a:pt x="104" y="25"/>
                  </a:lnTo>
                  <a:lnTo>
                    <a:pt x="98" y="37"/>
                  </a:lnTo>
                  <a:lnTo>
                    <a:pt x="93" y="49"/>
                  </a:lnTo>
                  <a:lnTo>
                    <a:pt x="86" y="59"/>
                  </a:lnTo>
                  <a:lnTo>
                    <a:pt x="77" y="72"/>
                  </a:lnTo>
                  <a:lnTo>
                    <a:pt x="66" y="89"/>
                  </a:lnTo>
                  <a:lnTo>
                    <a:pt x="57" y="101"/>
                  </a:lnTo>
                  <a:lnTo>
                    <a:pt x="51" y="109"/>
                  </a:lnTo>
                  <a:lnTo>
                    <a:pt x="44" y="117"/>
                  </a:lnTo>
                  <a:lnTo>
                    <a:pt x="38" y="126"/>
                  </a:lnTo>
                  <a:lnTo>
                    <a:pt x="29" y="135"/>
                  </a:lnTo>
                  <a:lnTo>
                    <a:pt x="17" y="148"/>
                  </a:lnTo>
                  <a:lnTo>
                    <a:pt x="12" y="154"/>
                  </a:lnTo>
                  <a:lnTo>
                    <a:pt x="5" y="159"/>
                  </a:lnTo>
                  <a:lnTo>
                    <a:pt x="0" y="164"/>
                  </a:lnTo>
                  <a:lnTo>
                    <a:pt x="9" y="155"/>
                  </a:lnTo>
                  <a:lnTo>
                    <a:pt x="17" y="146"/>
                  </a:lnTo>
                  <a:lnTo>
                    <a:pt x="23" y="138"/>
                  </a:lnTo>
                  <a:lnTo>
                    <a:pt x="27" y="134"/>
                  </a:lnTo>
                  <a:lnTo>
                    <a:pt x="29" y="131"/>
                  </a:lnTo>
                  <a:lnTo>
                    <a:pt x="35" y="118"/>
                  </a:lnTo>
                  <a:lnTo>
                    <a:pt x="40" y="104"/>
                  </a:lnTo>
                  <a:lnTo>
                    <a:pt x="52" y="87"/>
                  </a:lnTo>
                  <a:lnTo>
                    <a:pt x="64" y="68"/>
                  </a:lnTo>
                  <a:lnTo>
                    <a:pt x="68" y="58"/>
                  </a:lnTo>
                  <a:lnTo>
                    <a:pt x="70" y="48"/>
                  </a:lnTo>
                  <a:lnTo>
                    <a:pt x="90" y="33"/>
                  </a:lnTo>
                  <a:lnTo>
                    <a:pt x="104" y="17"/>
                  </a:lnTo>
                  <a:lnTo>
                    <a:pt x="115" y="0"/>
                  </a:lnTo>
                  <a:close/>
                </a:path>
              </a:pathLst>
            </a:custGeom>
            <a:solidFill>
              <a:srgbClr val="8FEB52"/>
            </a:solidFill>
            <a:ln w="9525" cap="flat" cmpd="sng">
              <a:solidFill>
                <a:srgbClr val="8FEB5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48" name="Google Shape;1248;p20"/>
            <p:cNvSpPr/>
            <p:nvPr/>
          </p:nvSpPr>
          <p:spPr>
            <a:xfrm>
              <a:off x="6705990" y="3679125"/>
              <a:ext cx="17463" cy="19050"/>
            </a:xfrm>
            <a:custGeom>
              <a:avLst/>
              <a:gdLst/>
              <a:ahLst/>
              <a:cxnLst/>
              <a:rect l="l" t="t" r="r" b="b"/>
              <a:pathLst>
                <a:path w="11" h="12" extrusionOk="0">
                  <a:moveTo>
                    <a:pt x="4" y="0"/>
                  </a:moveTo>
                  <a:lnTo>
                    <a:pt x="7" y="0"/>
                  </a:lnTo>
                  <a:lnTo>
                    <a:pt x="9" y="2"/>
                  </a:lnTo>
                  <a:lnTo>
                    <a:pt x="11" y="4"/>
                  </a:lnTo>
                  <a:lnTo>
                    <a:pt x="11" y="6"/>
                  </a:lnTo>
                  <a:lnTo>
                    <a:pt x="11" y="6"/>
                  </a:lnTo>
                  <a:lnTo>
                    <a:pt x="11" y="7"/>
                  </a:lnTo>
                  <a:lnTo>
                    <a:pt x="11" y="7"/>
                  </a:lnTo>
                  <a:lnTo>
                    <a:pt x="11" y="7"/>
                  </a:lnTo>
                  <a:lnTo>
                    <a:pt x="11" y="7"/>
                  </a:lnTo>
                  <a:lnTo>
                    <a:pt x="11" y="8"/>
                  </a:lnTo>
                  <a:lnTo>
                    <a:pt x="11" y="9"/>
                  </a:lnTo>
                  <a:lnTo>
                    <a:pt x="9" y="11"/>
                  </a:lnTo>
                  <a:lnTo>
                    <a:pt x="8" y="12"/>
                  </a:lnTo>
                  <a:lnTo>
                    <a:pt x="7" y="12"/>
                  </a:lnTo>
                  <a:lnTo>
                    <a:pt x="6" y="12"/>
                  </a:lnTo>
                  <a:lnTo>
                    <a:pt x="4" y="12"/>
                  </a:lnTo>
                  <a:lnTo>
                    <a:pt x="2" y="12"/>
                  </a:lnTo>
                  <a:lnTo>
                    <a:pt x="0" y="11"/>
                  </a:lnTo>
                  <a:lnTo>
                    <a:pt x="0" y="9"/>
                  </a:lnTo>
                  <a:lnTo>
                    <a:pt x="0" y="7"/>
                  </a:lnTo>
                  <a:lnTo>
                    <a:pt x="0" y="4"/>
                  </a:lnTo>
                  <a:lnTo>
                    <a:pt x="2" y="3"/>
                  </a:lnTo>
                  <a:lnTo>
                    <a:pt x="2" y="2"/>
                  </a:lnTo>
                  <a:lnTo>
                    <a:pt x="4" y="0"/>
                  </a:lnTo>
                  <a:close/>
                </a:path>
              </a:pathLst>
            </a:custGeom>
            <a:solidFill>
              <a:srgbClr val="8FEB52"/>
            </a:solidFill>
            <a:ln w="9525" cap="flat" cmpd="sng">
              <a:solidFill>
                <a:srgbClr val="8FEB5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49" name="Google Shape;1249;p20"/>
            <p:cNvSpPr/>
            <p:nvPr/>
          </p:nvSpPr>
          <p:spPr>
            <a:xfrm>
              <a:off x="6648840" y="3602925"/>
              <a:ext cx="95250" cy="58738"/>
            </a:xfrm>
            <a:custGeom>
              <a:avLst/>
              <a:gdLst/>
              <a:ahLst/>
              <a:cxnLst/>
              <a:rect l="l" t="t" r="r" b="b"/>
              <a:pathLst>
                <a:path w="60" h="37" extrusionOk="0">
                  <a:moveTo>
                    <a:pt x="6" y="0"/>
                  </a:moveTo>
                  <a:lnTo>
                    <a:pt x="9" y="0"/>
                  </a:lnTo>
                  <a:lnTo>
                    <a:pt x="13" y="0"/>
                  </a:lnTo>
                  <a:lnTo>
                    <a:pt x="17" y="1"/>
                  </a:lnTo>
                  <a:lnTo>
                    <a:pt x="19" y="1"/>
                  </a:lnTo>
                  <a:lnTo>
                    <a:pt x="21" y="1"/>
                  </a:lnTo>
                  <a:lnTo>
                    <a:pt x="23" y="3"/>
                  </a:lnTo>
                  <a:lnTo>
                    <a:pt x="26" y="4"/>
                  </a:lnTo>
                  <a:lnTo>
                    <a:pt x="30" y="5"/>
                  </a:lnTo>
                  <a:lnTo>
                    <a:pt x="32" y="8"/>
                  </a:lnTo>
                  <a:lnTo>
                    <a:pt x="35" y="10"/>
                  </a:lnTo>
                  <a:lnTo>
                    <a:pt x="38" y="14"/>
                  </a:lnTo>
                  <a:lnTo>
                    <a:pt x="40" y="17"/>
                  </a:lnTo>
                  <a:lnTo>
                    <a:pt x="44" y="20"/>
                  </a:lnTo>
                  <a:lnTo>
                    <a:pt x="49" y="22"/>
                  </a:lnTo>
                  <a:lnTo>
                    <a:pt x="53" y="25"/>
                  </a:lnTo>
                  <a:lnTo>
                    <a:pt x="57" y="27"/>
                  </a:lnTo>
                  <a:lnTo>
                    <a:pt x="60" y="31"/>
                  </a:lnTo>
                  <a:lnTo>
                    <a:pt x="60" y="34"/>
                  </a:lnTo>
                  <a:lnTo>
                    <a:pt x="60" y="35"/>
                  </a:lnTo>
                  <a:lnTo>
                    <a:pt x="59" y="37"/>
                  </a:lnTo>
                  <a:lnTo>
                    <a:pt x="53" y="37"/>
                  </a:lnTo>
                  <a:lnTo>
                    <a:pt x="45" y="33"/>
                  </a:lnTo>
                  <a:lnTo>
                    <a:pt x="36" y="23"/>
                  </a:lnTo>
                  <a:lnTo>
                    <a:pt x="34" y="20"/>
                  </a:lnTo>
                  <a:lnTo>
                    <a:pt x="31" y="17"/>
                  </a:lnTo>
                  <a:lnTo>
                    <a:pt x="27" y="14"/>
                  </a:lnTo>
                  <a:lnTo>
                    <a:pt x="25" y="13"/>
                  </a:lnTo>
                  <a:lnTo>
                    <a:pt x="22" y="12"/>
                  </a:lnTo>
                  <a:lnTo>
                    <a:pt x="18" y="12"/>
                  </a:lnTo>
                  <a:lnTo>
                    <a:pt x="14" y="10"/>
                  </a:lnTo>
                  <a:lnTo>
                    <a:pt x="9" y="9"/>
                  </a:lnTo>
                  <a:lnTo>
                    <a:pt x="5" y="9"/>
                  </a:lnTo>
                  <a:lnTo>
                    <a:pt x="2" y="8"/>
                  </a:lnTo>
                  <a:lnTo>
                    <a:pt x="1" y="8"/>
                  </a:lnTo>
                  <a:lnTo>
                    <a:pt x="1" y="6"/>
                  </a:lnTo>
                  <a:lnTo>
                    <a:pt x="0" y="5"/>
                  </a:lnTo>
                  <a:lnTo>
                    <a:pt x="0" y="5"/>
                  </a:lnTo>
                  <a:lnTo>
                    <a:pt x="0" y="5"/>
                  </a:lnTo>
                  <a:lnTo>
                    <a:pt x="0" y="5"/>
                  </a:lnTo>
                  <a:lnTo>
                    <a:pt x="0" y="5"/>
                  </a:lnTo>
                  <a:lnTo>
                    <a:pt x="0" y="5"/>
                  </a:lnTo>
                  <a:lnTo>
                    <a:pt x="0" y="5"/>
                  </a:lnTo>
                  <a:lnTo>
                    <a:pt x="0" y="5"/>
                  </a:lnTo>
                  <a:lnTo>
                    <a:pt x="0" y="5"/>
                  </a:lnTo>
                  <a:lnTo>
                    <a:pt x="0" y="5"/>
                  </a:lnTo>
                  <a:lnTo>
                    <a:pt x="0" y="5"/>
                  </a:lnTo>
                  <a:lnTo>
                    <a:pt x="0" y="5"/>
                  </a:lnTo>
                  <a:lnTo>
                    <a:pt x="0" y="5"/>
                  </a:lnTo>
                  <a:lnTo>
                    <a:pt x="0" y="5"/>
                  </a:lnTo>
                  <a:lnTo>
                    <a:pt x="0" y="5"/>
                  </a:lnTo>
                  <a:lnTo>
                    <a:pt x="0" y="5"/>
                  </a:lnTo>
                  <a:lnTo>
                    <a:pt x="0" y="5"/>
                  </a:lnTo>
                  <a:lnTo>
                    <a:pt x="0" y="5"/>
                  </a:lnTo>
                  <a:lnTo>
                    <a:pt x="0" y="5"/>
                  </a:lnTo>
                  <a:lnTo>
                    <a:pt x="0" y="5"/>
                  </a:lnTo>
                  <a:lnTo>
                    <a:pt x="1" y="3"/>
                  </a:lnTo>
                  <a:lnTo>
                    <a:pt x="1" y="1"/>
                  </a:lnTo>
                  <a:lnTo>
                    <a:pt x="2" y="0"/>
                  </a:lnTo>
                  <a:lnTo>
                    <a:pt x="4" y="0"/>
                  </a:lnTo>
                  <a:lnTo>
                    <a:pt x="6" y="0"/>
                  </a:lnTo>
                  <a:close/>
                </a:path>
              </a:pathLst>
            </a:custGeom>
            <a:solidFill>
              <a:srgbClr val="8FEB52"/>
            </a:solidFill>
            <a:ln w="9525" cap="flat" cmpd="sng">
              <a:solidFill>
                <a:srgbClr val="8FEB5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50" name="Google Shape;1250;p20"/>
            <p:cNvSpPr/>
            <p:nvPr/>
          </p:nvSpPr>
          <p:spPr>
            <a:xfrm>
              <a:off x="6648840" y="3610863"/>
              <a:ext cx="1588" cy="1588"/>
            </a:xfrm>
            <a:prstGeom prst="rect">
              <a:avLst/>
            </a:prstGeom>
            <a:solidFill>
              <a:srgbClr val="8FEB52"/>
            </a:solidFill>
            <a:ln w="9525" cap="flat" cmpd="sng">
              <a:solidFill>
                <a:srgbClr val="8FEB52"/>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51" name="Google Shape;1251;p20"/>
            <p:cNvSpPr/>
            <p:nvPr/>
          </p:nvSpPr>
          <p:spPr>
            <a:xfrm>
              <a:off x="6971103" y="4196650"/>
              <a:ext cx="6350" cy="9525"/>
            </a:xfrm>
            <a:custGeom>
              <a:avLst/>
              <a:gdLst/>
              <a:ahLst/>
              <a:cxnLst/>
              <a:rect l="l" t="t" r="r" b="b"/>
              <a:pathLst>
                <a:path w="4" h="6" extrusionOk="0">
                  <a:moveTo>
                    <a:pt x="0" y="0"/>
                  </a:moveTo>
                  <a:lnTo>
                    <a:pt x="2" y="2"/>
                  </a:lnTo>
                  <a:lnTo>
                    <a:pt x="2" y="3"/>
                  </a:lnTo>
                  <a:lnTo>
                    <a:pt x="4" y="3"/>
                  </a:lnTo>
                  <a:lnTo>
                    <a:pt x="4" y="3"/>
                  </a:lnTo>
                  <a:lnTo>
                    <a:pt x="2" y="4"/>
                  </a:lnTo>
                  <a:lnTo>
                    <a:pt x="1" y="6"/>
                  </a:lnTo>
                  <a:lnTo>
                    <a:pt x="0" y="0"/>
                  </a:lnTo>
                  <a:close/>
                </a:path>
              </a:pathLst>
            </a:custGeom>
            <a:solidFill>
              <a:srgbClr val="8FEB52"/>
            </a:solidFill>
            <a:ln w="9525" cap="flat" cmpd="sng">
              <a:solidFill>
                <a:srgbClr val="8FEB5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52" name="Google Shape;1252;p20"/>
            <p:cNvSpPr/>
            <p:nvPr/>
          </p:nvSpPr>
          <p:spPr>
            <a:xfrm>
              <a:off x="7021903" y="2959988"/>
              <a:ext cx="41275" cy="20638"/>
            </a:xfrm>
            <a:custGeom>
              <a:avLst/>
              <a:gdLst/>
              <a:ahLst/>
              <a:cxnLst/>
              <a:rect l="l" t="t" r="r" b="b"/>
              <a:pathLst>
                <a:path w="26" h="13" extrusionOk="0">
                  <a:moveTo>
                    <a:pt x="2" y="0"/>
                  </a:moveTo>
                  <a:lnTo>
                    <a:pt x="26" y="13"/>
                  </a:lnTo>
                  <a:lnTo>
                    <a:pt x="26" y="13"/>
                  </a:lnTo>
                  <a:lnTo>
                    <a:pt x="0" y="2"/>
                  </a:lnTo>
                  <a:lnTo>
                    <a:pt x="2"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53" name="Google Shape;1253;p20"/>
            <p:cNvSpPr/>
            <p:nvPr/>
          </p:nvSpPr>
          <p:spPr>
            <a:xfrm>
              <a:off x="7063178" y="2980625"/>
              <a:ext cx="3175" cy="0"/>
            </a:xfrm>
            <a:custGeom>
              <a:avLst/>
              <a:gdLst/>
              <a:ahLst/>
              <a:cxnLst/>
              <a:rect l="l" t="t" r="r" b="b"/>
              <a:pathLst>
                <a:path w="2" h="120000" extrusionOk="0">
                  <a:moveTo>
                    <a:pt x="0" y="0"/>
                  </a:moveTo>
                  <a:lnTo>
                    <a:pt x="2" y="0"/>
                  </a:lnTo>
                  <a:lnTo>
                    <a:pt x="0" y="0"/>
                  </a:lnTo>
                  <a:lnTo>
                    <a:pt x="0"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54" name="Google Shape;1254;p20"/>
            <p:cNvSpPr/>
            <p:nvPr/>
          </p:nvSpPr>
          <p:spPr>
            <a:xfrm>
              <a:off x="6671065" y="2953638"/>
              <a:ext cx="33338" cy="19050"/>
            </a:xfrm>
            <a:custGeom>
              <a:avLst/>
              <a:gdLst/>
              <a:ahLst/>
              <a:cxnLst/>
              <a:rect l="l" t="t" r="r" b="b"/>
              <a:pathLst>
                <a:path w="21" h="12" extrusionOk="0">
                  <a:moveTo>
                    <a:pt x="21" y="0"/>
                  </a:moveTo>
                  <a:lnTo>
                    <a:pt x="16" y="3"/>
                  </a:lnTo>
                  <a:lnTo>
                    <a:pt x="0" y="12"/>
                  </a:lnTo>
                  <a:lnTo>
                    <a:pt x="4" y="10"/>
                  </a:lnTo>
                  <a:lnTo>
                    <a:pt x="12" y="4"/>
                  </a:lnTo>
                  <a:lnTo>
                    <a:pt x="21"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55" name="Google Shape;1255;p20"/>
            <p:cNvSpPr/>
            <p:nvPr/>
          </p:nvSpPr>
          <p:spPr>
            <a:xfrm>
              <a:off x="6745678" y="2921888"/>
              <a:ext cx="266700" cy="34925"/>
            </a:xfrm>
            <a:custGeom>
              <a:avLst/>
              <a:gdLst/>
              <a:ahLst/>
              <a:cxnLst/>
              <a:rect l="l" t="t" r="r" b="b"/>
              <a:pathLst>
                <a:path w="168" h="22" extrusionOk="0">
                  <a:moveTo>
                    <a:pt x="68" y="0"/>
                  </a:moveTo>
                  <a:lnTo>
                    <a:pt x="100" y="3"/>
                  </a:lnTo>
                  <a:lnTo>
                    <a:pt x="134" y="10"/>
                  </a:lnTo>
                  <a:lnTo>
                    <a:pt x="168" y="22"/>
                  </a:lnTo>
                  <a:lnTo>
                    <a:pt x="166" y="22"/>
                  </a:lnTo>
                  <a:lnTo>
                    <a:pt x="131" y="11"/>
                  </a:lnTo>
                  <a:lnTo>
                    <a:pt x="98" y="5"/>
                  </a:lnTo>
                  <a:lnTo>
                    <a:pt x="66" y="2"/>
                  </a:lnTo>
                  <a:lnTo>
                    <a:pt x="68" y="0"/>
                  </a:lnTo>
                  <a:close/>
                  <a:moveTo>
                    <a:pt x="60" y="0"/>
                  </a:moveTo>
                  <a:lnTo>
                    <a:pt x="62" y="0"/>
                  </a:lnTo>
                  <a:lnTo>
                    <a:pt x="59" y="2"/>
                  </a:lnTo>
                  <a:lnTo>
                    <a:pt x="29" y="3"/>
                  </a:lnTo>
                  <a:lnTo>
                    <a:pt x="0" y="10"/>
                  </a:lnTo>
                  <a:lnTo>
                    <a:pt x="4" y="7"/>
                  </a:lnTo>
                  <a:lnTo>
                    <a:pt x="32" y="2"/>
                  </a:lnTo>
                  <a:lnTo>
                    <a:pt x="60"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56" name="Google Shape;1256;p20"/>
            <p:cNvSpPr/>
            <p:nvPr/>
          </p:nvSpPr>
          <p:spPr>
            <a:xfrm>
              <a:off x="6704403" y="2933000"/>
              <a:ext cx="47625" cy="20638"/>
            </a:xfrm>
            <a:custGeom>
              <a:avLst/>
              <a:gdLst/>
              <a:ahLst/>
              <a:cxnLst/>
              <a:rect l="l" t="t" r="r" b="b"/>
              <a:pathLst>
                <a:path w="30" h="13" extrusionOk="0">
                  <a:moveTo>
                    <a:pt x="30" y="0"/>
                  </a:moveTo>
                  <a:lnTo>
                    <a:pt x="26" y="3"/>
                  </a:lnTo>
                  <a:lnTo>
                    <a:pt x="0" y="13"/>
                  </a:lnTo>
                  <a:lnTo>
                    <a:pt x="5" y="10"/>
                  </a:lnTo>
                  <a:lnTo>
                    <a:pt x="30"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57" name="Google Shape;1257;p20"/>
            <p:cNvSpPr/>
            <p:nvPr/>
          </p:nvSpPr>
          <p:spPr>
            <a:xfrm>
              <a:off x="6482153" y="3036188"/>
              <a:ext cx="134938" cy="130175"/>
            </a:xfrm>
            <a:custGeom>
              <a:avLst/>
              <a:gdLst/>
              <a:ahLst/>
              <a:cxnLst/>
              <a:rect l="l" t="t" r="r" b="b"/>
              <a:pathLst>
                <a:path w="85" h="82" extrusionOk="0">
                  <a:moveTo>
                    <a:pt x="5" y="73"/>
                  </a:moveTo>
                  <a:lnTo>
                    <a:pt x="3" y="77"/>
                  </a:lnTo>
                  <a:lnTo>
                    <a:pt x="0" y="82"/>
                  </a:lnTo>
                  <a:lnTo>
                    <a:pt x="3" y="77"/>
                  </a:lnTo>
                  <a:lnTo>
                    <a:pt x="5" y="73"/>
                  </a:lnTo>
                  <a:close/>
                  <a:moveTo>
                    <a:pt x="85" y="0"/>
                  </a:moveTo>
                  <a:lnTo>
                    <a:pt x="82" y="3"/>
                  </a:lnTo>
                  <a:lnTo>
                    <a:pt x="54" y="23"/>
                  </a:lnTo>
                  <a:lnTo>
                    <a:pt x="29" y="45"/>
                  </a:lnTo>
                  <a:lnTo>
                    <a:pt x="6" y="72"/>
                  </a:lnTo>
                  <a:lnTo>
                    <a:pt x="10" y="66"/>
                  </a:lnTo>
                  <a:lnTo>
                    <a:pt x="31" y="41"/>
                  </a:lnTo>
                  <a:lnTo>
                    <a:pt x="58" y="19"/>
                  </a:lnTo>
                  <a:lnTo>
                    <a:pt x="85"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58" name="Google Shape;1258;p20"/>
            <p:cNvSpPr/>
            <p:nvPr/>
          </p:nvSpPr>
          <p:spPr>
            <a:xfrm>
              <a:off x="6612328" y="3036188"/>
              <a:ext cx="4763" cy="4763"/>
            </a:xfrm>
            <a:custGeom>
              <a:avLst/>
              <a:gdLst/>
              <a:ahLst/>
              <a:cxnLst/>
              <a:rect l="l" t="t" r="r" b="b"/>
              <a:pathLst>
                <a:path w="3" h="3" extrusionOk="0">
                  <a:moveTo>
                    <a:pt x="3" y="0"/>
                  </a:moveTo>
                  <a:lnTo>
                    <a:pt x="0" y="2"/>
                  </a:lnTo>
                  <a:lnTo>
                    <a:pt x="0" y="3"/>
                  </a:lnTo>
                  <a:lnTo>
                    <a:pt x="3" y="0"/>
                  </a:lnTo>
                  <a:lnTo>
                    <a:pt x="3"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59" name="Google Shape;1259;p20"/>
            <p:cNvSpPr/>
            <p:nvPr/>
          </p:nvSpPr>
          <p:spPr>
            <a:xfrm>
              <a:off x="6717103" y="2971100"/>
              <a:ext cx="74613" cy="22225"/>
            </a:xfrm>
            <a:custGeom>
              <a:avLst/>
              <a:gdLst/>
              <a:ahLst/>
              <a:cxnLst/>
              <a:rect l="l" t="t" r="r" b="b"/>
              <a:pathLst>
                <a:path w="47" h="14" extrusionOk="0">
                  <a:moveTo>
                    <a:pt x="47" y="0"/>
                  </a:moveTo>
                  <a:lnTo>
                    <a:pt x="46" y="3"/>
                  </a:lnTo>
                  <a:lnTo>
                    <a:pt x="0" y="14"/>
                  </a:lnTo>
                  <a:lnTo>
                    <a:pt x="0" y="14"/>
                  </a:lnTo>
                  <a:lnTo>
                    <a:pt x="0" y="13"/>
                  </a:lnTo>
                  <a:lnTo>
                    <a:pt x="0" y="13"/>
                  </a:lnTo>
                  <a:lnTo>
                    <a:pt x="0" y="12"/>
                  </a:lnTo>
                  <a:lnTo>
                    <a:pt x="47"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60" name="Google Shape;1260;p20"/>
            <p:cNvSpPr/>
            <p:nvPr/>
          </p:nvSpPr>
          <p:spPr>
            <a:xfrm>
              <a:off x="6625028" y="2990150"/>
              <a:ext cx="92075" cy="42863"/>
            </a:xfrm>
            <a:custGeom>
              <a:avLst/>
              <a:gdLst/>
              <a:ahLst/>
              <a:cxnLst/>
              <a:rect l="l" t="t" r="r" b="b"/>
              <a:pathLst>
                <a:path w="58" h="27" extrusionOk="0">
                  <a:moveTo>
                    <a:pt x="58" y="0"/>
                  </a:moveTo>
                  <a:lnTo>
                    <a:pt x="58" y="1"/>
                  </a:lnTo>
                  <a:lnTo>
                    <a:pt x="58" y="1"/>
                  </a:lnTo>
                  <a:lnTo>
                    <a:pt x="58" y="2"/>
                  </a:lnTo>
                  <a:lnTo>
                    <a:pt x="58" y="2"/>
                  </a:lnTo>
                  <a:lnTo>
                    <a:pt x="28" y="14"/>
                  </a:lnTo>
                  <a:lnTo>
                    <a:pt x="0" y="27"/>
                  </a:lnTo>
                  <a:lnTo>
                    <a:pt x="3" y="25"/>
                  </a:lnTo>
                  <a:lnTo>
                    <a:pt x="29" y="10"/>
                  </a:lnTo>
                  <a:lnTo>
                    <a:pt x="58"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61" name="Google Shape;1261;p20"/>
            <p:cNvSpPr/>
            <p:nvPr/>
          </p:nvSpPr>
          <p:spPr>
            <a:xfrm>
              <a:off x="7013965" y="2971100"/>
              <a:ext cx="49213" cy="9525"/>
            </a:xfrm>
            <a:custGeom>
              <a:avLst/>
              <a:gdLst/>
              <a:ahLst/>
              <a:cxnLst/>
              <a:rect l="l" t="t" r="r" b="b"/>
              <a:pathLst>
                <a:path w="31" h="6" extrusionOk="0">
                  <a:moveTo>
                    <a:pt x="0" y="0"/>
                  </a:moveTo>
                  <a:lnTo>
                    <a:pt x="31" y="6"/>
                  </a:lnTo>
                  <a:lnTo>
                    <a:pt x="31" y="6"/>
                  </a:lnTo>
                  <a:lnTo>
                    <a:pt x="0" y="0"/>
                  </a:lnTo>
                  <a:lnTo>
                    <a:pt x="0"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62" name="Google Shape;1262;p20"/>
            <p:cNvSpPr/>
            <p:nvPr/>
          </p:nvSpPr>
          <p:spPr>
            <a:xfrm>
              <a:off x="7063178" y="2980625"/>
              <a:ext cx="3175" cy="0"/>
            </a:xfrm>
            <a:custGeom>
              <a:avLst/>
              <a:gdLst/>
              <a:ahLst/>
              <a:cxnLst/>
              <a:rect l="l" t="t" r="r" b="b"/>
              <a:pathLst>
                <a:path w="2" h="120000" extrusionOk="0">
                  <a:moveTo>
                    <a:pt x="0" y="0"/>
                  </a:moveTo>
                  <a:lnTo>
                    <a:pt x="2" y="0"/>
                  </a:lnTo>
                  <a:lnTo>
                    <a:pt x="0" y="0"/>
                  </a:lnTo>
                  <a:lnTo>
                    <a:pt x="0"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63" name="Google Shape;1263;p20"/>
            <p:cNvSpPr/>
            <p:nvPr/>
          </p:nvSpPr>
          <p:spPr>
            <a:xfrm>
              <a:off x="6802828" y="2959988"/>
              <a:ext cx="195263" cy="12700"/>
            </a:xfrm>
            <a:custGeom>
              <a:avLst/>
              <a:gdLst/>
              <a:ahLst/>
              <a:cxnLst/>
              <a:rect l="l" t="t" r="r" b="b"/>
              <a:pathLst>
                <a:path w="123" h="8" extrusionOk="0">
                  <a:moveTo>
                    <a:pt x="61" y="0"/>
                  </a:moveTo>
                  <a:lnTo>
                    <a:pt x="91" y="2"/>
                  </a:lnTo>
                  <a:lnTo>
                    <a:pt x="123" y="6"/>
                  </a:lnTo>
                  <a:lnTo>
                    <a:pt x="123" y="6"/>
                  </a:lnTo>
                  <a:lnTo>
                    <a:pt x="66" y="3"/>
                  </a:lnTo>
                  <a:lnTo>
                    <a:pt x="32" y="4"/>
                  </a:lnTo>
                  <a:lnTo>
                    <a:pt x="0" y="8"/>
                  </a:lnTo>
                  <a:lnTo>
                    <a:pt x="1" y="6"/>
                  </a:lnTo>
                  <a:lnTo>
                    <a:pt x="31" y="2"/>
                  </a:lnTo>
                  <a:lnTo>
                    <a:pt x="61"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64" name="Google Shape;1264;p20"/>
            <p:cNvSpPr/>
            <p:nvPr/>
          </p:nvSpPr>
          <p:spPr>
            <a:xfrm>
              <a:off x="6366265" y="3167950"/>
              <a:ext cx="165100" cy="360363"/>
            </a:xfrm>
            <a:custGeom>
              <a:avLst/>
              <a:gdLst/>
              <a:ahLst/>
              <a:cxnLst/>
              <a:rect l="l" t="t" r="r" b="b"/>
              <a:pathLst>
                <a:path w="104" h="227" extrusionOk="0">
                  <a:moveTo>
                    <a:pt x="6" y="173"/>
                  </a:moveTo>
                  <a:lnTo>
                    <a:pt x="5" y="178"/>
                  </a:lnTo>
                  <a:lnTo>
                    <a:pt x="2" y="202"/>
                  </a:lnTo>
                  <a:lnTo>
                    <a:pt x="0" y="227"/>
                  </a:lnTo>
                  <a:lnTo>
                    <a:pt x="1" y="208"/>
                  </a:lnTo>
                  <a:lnTo>
                    <a:pt x="6" y="173"/>
                  </a:lnTo>
                  <a:close/>
                  <a:moveTo>
                    <a:pt x="52" y="62"/>
                  </a:moveTo>
                  <a:lnTo>
                    <a:pt x="52" y="67"/>
                  </a:lnTo>
                  <a:lnTo>
                    <a:pt x="32" y="100"/>
                  </a:lnTo>
                  <a:lnTo>
                    <a:pt x="18" y="134"/>
                  </a:lnTo>
                  <a:lnTo>
                    <a:pt x="7" y="170"/>
                  </a:lnTo>
                  <a:lnTo>
                    <a:pt x="7" y="164"/>
                  </a:lnTo>
                  <a:lnTo>
                    <a:pt x="18" y="129"/>
                  </a:lnTo>
                  <a:lnTo>
                    <a:pt x="32" y="95"/>
                  </a:lnTo>
                  <a:lnTo>
                    <a:pt x="52" y="62"/>
                  </a:lnTo>
                  <a:close/>
                  <a:moveTo>
                    <a:pt x="104" y="0"/>
                  </a:moveTo>
                  <a:lnTo>
                    <a:pt x="104" y="2"/>
                  </a:lnTo>
                  <a:lnTo>
                    <a:pt x="104" y="3"/>
                  </a:lnTo>
                  <a:lnTo>
                    <a:pt x="103" y="3"/>
                  </a:lnTo>
                  <a:lnTo>
                    <a:pt x="103" y="4"/>
                  </a:lnTo>
                  <a:lnTo>
                    <a:pt x="102" y="7"/>
                  </a:lnTo>
                  <a:lnTo>
                    <a:pt x="99" y="9"/>
                  </a:lnTo>
                  <a:lnTo>
                    <a:pt x="77" y="34"/>
                  </a:lnTo>
                  <a:lnTo>
                    <a:pt x="56" y="61"/>
                  </a:lnTo>
                  <a:lnTo>
                    <a:pt x="57" y="55"/>
                  </a:lnTo>
                  <a:lnTo>
                    <a:pt x="79" y="26"/>
                  </a:lnTo>
                  <a:lnTo>
                    <a:pt x="104"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65" name="Google Shape;1265;p20"/>
            <p:cNvSpPr/>
            <p:nvPr/>
          </p:nvSpPr>
          <p:spPr>
            <a:xfrm>
              <a:off x="6523428" y="3026663"/>
              <a:ext cx="247650" cy="155575"/>
            </a:xfrm>
            <a:custGeom>
              <a:avLst/>
              <a:gdLst/>
              <a:ahLst/>
              <a:cxnLst/>
              <a:rect l="l" t="t" r="r" b="b"/>
              <a:pathLst>
                <a:path w="156" h="98" extrusionOk="0">
                  <a:moveTo>
                    <a:pt x="38" y="62"/>
                  </a:moveTo>
                  <a:lnTo>
                    <a:pt x="38" y="66"/>
                  </a:lnTo>
                  <a:lnTo>
                    <a:pt x="0" y="98"/>
                  </a:lnTo>
                  <a:lnTo>
                    <a:pt x="3" y="96"/>
                  </a:lnTo>
                  <a:lnTo>
                    <a:pt x="4" y="93"/>
                  </a:lnTo>
                  <a:lnTo>
                    <a:pt x="4" y="92"/>
                  </a:lnTo>
                  <a:lnTo>
                    <a:pt x="5" y="92"/>
                  </a:lnTo>
                  <a:lnTo>
                    <a:pt x="5" y="91"/>
                  </a:lnTo>
                  <a:lnTo>
                    <a:pt x="5" y="89"/>
                  </a:lnTo>
                  <a:lnTo>
                    <a:pt x="38" y="62"/>
                  </a:lnTo>
                  <a:close/>
                  <a:moveTo>
                    <a:pt x="156" y="0"/>
                  </a:moveTo>
                  <a:lnTo>
                    <a:pt x="156" y="3"/>
                  </a:lnTo>
                  <a:lnTo>
                    <a:pt x="117" y="19"/>
                  </a:lnTo>
                  <a:lnTo>
                    <a:pt x="80" y="38"/>
                  </a:lnTo>
                  <a:lnTo>
                    <a:pt x="46" y="60"/>
                  </a:lnTo>
                  <a:lnTo>
                    <a:pt x="46" y="57"/>
                  </a:lnTo>
                  <a:lnTo>
                    <a:pt x="80" y="34"/>
                  </a:lnTo>
                  <a:lnTo>
                    <a:pt x="117" y="16"/>
                  </a:lnTo>
                  <a:lnTo>
                    <a:pt x="156"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66" name="Google Shape;1266;p20"/>
            <p:cNvSpPr/>
            <p:nvPr/>
          </p:nvSpPr>
          <p:spPr>
            <a:xfrm>
              <a:off x="6786953" y="2980625"/>
              <a:ext cx="206375" cy="44450"/>
            </a:xfrm>
            <a:custGeom>
              <a:avLst/>
              <a:gdLst/>
              <a:ahLst/>
              <a:cxnLst/>
              <a:rect l="l" t="t" r="r" b="b"/>
              <a:pathLst>
                <a:path w="130" h="28" extrusionOk="0">
                  <a:moveTo>
                    <a:pt x="3" y="24"/>
                  </a:moveTo>
                  <a:lnTo>
                    <a:pt x="4" y="25"/>
                  </a:lnTo>
                  <a:lnTo>
                    <a:pt x="4" y="25"/>
                  </a:lnTo>
                  <a:lnTo>
                    <a:pt x="6" y="25"/>
                  </a:lnTo>
                  <a:lnTo>
                    <a:pt x="7" y="25"/>
                  </a:lnTo>
                  <a:lnTo>
                    <a:pt x="8" y="25"/>
                  </a:lnTo>
                  <a:lnTo>
                    <a:pt x="6" y="25"/>
                  </a:lnTo>
                  <a:lnTo>
                    <a:pt x="6" y="25"/>
                  </a:lnTo>
                  <a:lnTo>
                    <a:pt x="4" y="27"/>
                  </a:lnTo>
                  <a:lnTo>
                    <a:pt x="2" y="27"/>
                  </a:lnTo>
                  <a:lnTo>
                    <a:pt x="0" y="28"/>
                  </a:lnTo>
                  <a:lnTo>
                    <a:pt x="2" y="25"/>
                  </a:lnTo>
                  <a:lnTo>
                    <a:pt x="2" y="25"/>
                  </a:lnTo>
                  <a:lnTo>
                    <a:pt x="3" y="24"/>
                  </a:lnTo>
                  <a:close/>
                  <a:moveTo>
                    <a:pt x="41" y="14"/>
                  </a:moveTo>
                  <a:lnTo>
                    <a:pt x="41" y="15"/>
                  </a:lnTo>
                  <a:lnTo>
                    <a:pt x="40" y="16"/>
                  </a:lnTo>
                  <a:lnTo>
                    <a:pt x="30" y="19"/>
                  </a:lnTo>
                  <a:lnTo>
                    <a:pt x="30" y="19"/>
                  </a:lnTo>
                  <a:lnTo>
                    <a:pt x="29" y="17"/>
                  </a:lnTo>
                  <a:lnTo>
                    <a:pt x="28" y="17"/>
                  </a:lnTo>
                  <a:lnTo>
                    <a:pt x="27" y="19"/>
                  </a:lnTo>
                  <a:lnTo>
                    <a:pt x="25" y="20"/>
                  </a:lnTo>
                  <a:lnTo>
                    <a:pt x="24" y="20"/>
                  </a:lnTo>
                  <a:lnTo>
                    <a:pt x="20" y="21"/>
                  </a:lnTo>
                  <a:lnTo>
                    <a:pt x="21" y="20"/>
                  </a:lnTo>
                  <a:lnTo>
                    <a:pt x="24" y="19"/>
                  </a:lnTo>
                  <a:lnTo>
                    <a:pt x="25" y="17"/>
                  </a:lnTo>
                  <a:lnTo>
                    <a:pt x="41" y="14"/>
                  </a:lnTo>
                  <a:close/>
                  <a:moveTo>
                    <a:pt x="130" y="0"/>
                  </a:moveTo>
                  <a:lnTo>
                    <a:pt x="130" y="2"/>
                  </a:lnTo>
                  <a:lnTo>
                    <a:pt x="88" y="6"/>
                  </a:lnTo>
                  <a:lnTo>
                    <a:pt x="49" y="14"/>
                  </a:lnTo>
                  <a:lnTo>
                    <a:pt x="50" y="12"/>
                  </a:lnTo>
                  <a:lnTo>
                    <a:pt x="89" y="4"/>
                  </a:lnTo>
                  <a:lnTo>
                    <a:pt x="130"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67" name="Google Shape;1267;p20"/>
            <p:cNvSpPr/>
            <p:nvPr/>
          </p:nvSpPr>
          <p:spPr>
            <a:xfrm>
              <a:off x="6785365" y="3007613"/>
              <a:ext cx="41275" cy="17463"/>
            </a:xfrm>
            <a:custGeom>
              <a:avLst/>
              <a:gdLst/>
              <a:ahLst/>
              <a:cxnLst/>
              <a:rect l="l" t="t" r="r" b="b"/>
              <a:pathLst>
                <a:path w="26" h="11" extrusionOk="0">
                  <a:moveTo>
                    <a:pt x="7" y="8"/>
                  </a:moveTo>
                  <a:lnTo>
                    <a:pt x="7" y="8"/>
                  </a:lnTo>
                  <a:lnTo>
                    <a:pt x="3" y="10"/>
                  </a:lnTo>
                  <a:lnTo>
                    <a:pt x="5" y="10"/>
                  </a:lnTo>
                  <a:lnTo>
                    <a:pt x="7" y="8"/>
                  </a:lnTo>
                  <a:close/>
                  <a:moveTo>
                    <a:pt x="3" y="8"/>
                  </a:moveTo>
                  <a:lnTo>
                    <a:pt x="3" y="8"/>
                  </a:lnTo>
                  <a:lnTo>
                    <a:pt x="1" y="11"/>
                  </a:lnTo>
                  <a:lnTo>
                    <a:pt x="0" y="11"/>
                  </a:lnTo>
                  <a:lnTo>
                    <a:pt x="0" y="8"/>
                  </a:lnTo>
                  <a:lnTo>
                    <a:pt x="3" y="8"/>
                  </a:lnTo>
                  <a:close/>
                  <a:moveTo>
                    <a:pt x="26" y="0"/>
                  </a:moveTo>
                  <a:lnTo>
                    <a:pt x="25" y="2"/>
                  </a:lnTo>
                  <a:lnTo>
                    <a:pt x="22" y="3"/>
                  </a:lnTo>
                  <a:lnTo>
                    <a:pt x="21" y="4"/>
                  </a:lnTo>
                  <a:lnTo>
                    <a:pt x="9" y="8"/>
                  </a:lnTo>
                  <a:lnTo>
                    <a:pt x="8" y="8"/>
                  </a:lnTo>
                  <a:lnTo>
                    <a:pt x="7" y="8"/>
                  </a:lnTo>
                  <a:lnTo>
                    <a:pt x="5" y="8"/>
                  </a:lnTo>
                  <a:lnTo>
                    <a:pt x="5" y="8"/>
                  </a:lnTo>
                  <a:lnTo>
                    <a:pt x="4" y="7"/>
                  </a:lnTo>
                  <a:lnTo>
                    <a:pt x="26"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68" name="Google Shape;1268;p20"/>
            <p:cNvSpPr/>
            <p:nvPr/>
          </p:nvSpPr>
          <p:spPr>
            <a:xfrm>
              <a:off x="7009203" y="2980625"/>
              <a:ext cx="53975" cy="0"/>
            </a:xfrm>
            <a:custGeom>
              <a:avLst/>
              <a:gdLst/>
              <a:ahLst/>
              <a:cxnLst/>
              <a:rect l="l" t="t" r="r" b="b"/>
              <a:pathLst>
                <a:path w="34" h="120000" extrusionOk="0">
                  <a:moveTo>
                    <a:pt x="15" y="0"/>
                  </a:moveTo>
                  <a:lnTo>
                    <a:pt x="0" y="0"/>
                  </a:lnTo>
                  <a:lnTo>
                    <a:pt x="0" y="0"/>
                  </a:lnTo>
                  <a:lnTo>
                    <a:pt x="15" y="0"/>
                  </a:lnTo>
                  <a:close/>
                  <a:moveTo>
                    <a:pt x="28" y="0"/>
                  </a:moveTo>
                  <a:lnTo>
                    <a:pt x="34" y="0"/>
                  </a:lnTo>
                  <a:lnTo>
                    <a:pt x="34" y="0"/>
                  </a:lnTo>
                  <a:lnTo>
                    <a:pt x="15" y="0"/>
                  </a:lnTo>
                  <a:lnTo>
                    <a:pt x="28"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69" name="Google Shape;1269;p20"/>
            <p:cNvSpPr/>
            <p:nvPr/>
          </p:nvSpPr>
          <p:spPr>
            <a:xfrm>
              <a:off x="7063178" y="2980625"/>
              <a:ext cx="3175" cy="0"/>
            </a:xfrm>
            <a:custGeom>
              <a:avLst/>
              <a:gdLst/>
              <a:ahLst/>
              <a:cxnLst/>
              <a:rect l="l" t="t" r="r" b="b"/>
              <a:pathLst>
                <a:path w="2" h="120000" extrusionOk="0">
                  <a:moveTo>
                    <a:pt x="0" y="0"/>
                  </a:moveTo>
                  <a:lnTo>
                    <a:pt x="2" y="0"/>
                  </a:lnTo>
                  <a:lnTo>
                    <a:pt x="0" y="0"/>
                  </a:lnTo>
                  <a:lnTo>
                    <a:pt x="0"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70" name="Google Shape;1270;p20"/>
            <p:cNvSpPr/>
            <p:nvPr/>
          </p:nvSpPr>
          <p:spPr>
            <a:xfrm>
              <a:off x="6394840" y="3401313"/>
              <a:ext cx="69850" cy="347663"/>
            </a:xfrm>
            <a:custGeom>
              <a:avLst/>
              <a:gdLst/>
              <a:ahLst/>
              <a:cxnLst/>
              <a:rect l="l" t="t" r="r" b="b"/>
              <a:pathLst>
                <a:path w="44" h="219" extrusionOk="0">
                  <a:moveTo>
                    <a:pt x="1" y="192"/>
                  </a:moveTo>
                  <a:lnTo>
                    <a:pt x="4" y="194"/>
                  </a:lnTo>
                  <a:lnTo>
                    <a:pt x="7" y="219"/>
                  </a:lnTo>
                  <a:lnTo>
                    <a:pt x="4" y="217"/>
                  </a:lnTo>
                  <a:lnTo>
                    <a:pt x="1" y="192"/>
                  </a:lnTo>
                  <a:close/>
                  <a:moveTo>
                    <a:pt x="5" y="109"/>
                  </a:moveTo>
                  <a:lnTo>
                    <a:pt x="8" y="114"/>
                  </a:lnTo>
                  <a:lnTo>
                    <a:pt x="4" y="147"/>
                  </a:lnTo>
                  <a:lnTo>
                    <a:pt x="0" y="147"/>
                  </a:lnTo>
                  <a:lnTo>
                    <a:pt x="5" y="109"/>
                  </a:lnTo>
                  <a:close/>
                  <a:moveTo>
                    <a:pt x="43" y="0"/>
                  </a:moveTo>
                  <a:lnTo>
                    <a:pt x="44" y="10"/>
                  </a:lnTo>
                  <a:lnTo>
                    <a:pt x="24" y="58"/>
                  </a:lnTo>
                  <a:lnTo>
                    <a:pt x="10" y="106"/>
                  </a:lnTo>
                  <a:lnTo>
                    <a:pt x="7" y="99"/>
                  </a:lnTo>
                  <a:lnTo>
                    <a:pt x="22" y="50"/>
                  </a:lnTo>
                  <a:lnTo>
                    <a:pt x="43"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71" name="Google Shape;1271;p20"/>
            <p:cNvSpPr/>
            <p:nvPr/>
          </p:nvSpPr>
          <p:spPr>
            <a:xfrm>
              <a:off x="6463103" y="3083813"/>
              <a:ext cx="322263" cy="333375"/>
            </a:xfrm>
            <a:custGeom>
              <a:avLst/>
              <a:gdLst/>
              <a:ahLst/>
              <a:cxnLst/>
              <a:rect l="l" t="t" r="r" b="b"/>
              <a:pathLst>
                <a:path w="203" h="210" extrusionOk="0">
                  <a:moveTo>
                    <a:pt x="7" y="189"/>
                  </a:moveTo>
                  <a:lnTo>
                    <a:pt x="9" y="195"/>
                  </a:lnTo>
                  <a:lnTo>
                    <a:pt x="1" y="210"/>
                  </a:lnTo>
                  <a:lnTo>
                    <a:pt x="0" y="200"/>
                  </a:lnTo>
                  <a:lnTo>
                    <a:pt x="7" y="189"/>
                  </a:lnTo>
                  <a:close/>
                  <a:moveTo>
                    <a:pt x="89" y="83"/>
                  </a:moveTo>
                  <a:lnTo>
                    <a:pt x="92" y="87"/>
                  </a:lnTo>
                  <a:lnTo>
                    <a:pt x="62" y="119"/>
                  </a:lnTo>
                  <a:lnTo>
                    <a:pt x="37" y="151"/>
                  </a:lnTo>
                  <a:lnTo>
                    <a:pt x="15" y="187"/>
                  </a:lnTo>
                  <a:lnTo>
                    <a:pt x="11" y="182"/>
                  </a:lnTo>
                  <a:lnTo>
                    <a:pt x="34" y="148"/>
                  </a:lnTo>
                  <a:lnTo>
                    <a:pt x="60" y="115"/>
                  </a:lnTo>
                  <a:lnTo>
                    <a:pt x="89" y="83"/>
                  </a:lnTo>
                  <a:close/>
                  <a:moveTo>
                    <a:pt x="202" y="0"/>
                  </a:moveTo>
                  <a:lnTo>
                    <a:pt x="203" y="2"/>
                  </a:lnTo>
                  <a:lnTo>
                    <a:pt x="165" y="26"/>
                  </a:lnTo>
                  <a:lnTo>
                    <a:pt x="131" y="52"/>
                  </a:lnTo>
                  <a:lnTo>
                    <a:pt x="98" y="81"/>
                  </a:lnTo>
                  <a:lnTo>
                    <a:pt x="96" y="77"/>
                  </a:lnTo>
                  <a:lnTo>
                    <a:pt x="128" y="48"/>
                  </a:lnTo>
                  <a:lnTo>
                    <a:pt x="164" y="23"/>
                  </a:lnTo>
                  <a:lnTo>
                    <a:pt x="202"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72" name="Google Shape;1272;p20"/>
            <p:cNvSpPr/>
            <p:nvPr/>
          </p:nvSpPr>
          <p:spPr>
            <a:xfrm>
              <a:off x="6798065" y="2996500"/>
              <a:ext cx="200025" cy="82550"/>
            </a:xfrm>
            <a:custGeom>
              <a:avLst/>
              <a:gdLst/>
              <a:ahLst/>
              <a:cxnLst/>
              <a:rect l="l" t="t" r="r" b="b"/>
              <a:pathLst>
                <a:path w="126" h="52" extrusionOk="0">
                  <a:moveTo>
                    <a:pt x="8" y="44"/>
                  </a:moveTo>
                  <a:lnTo>
                    <a:pt x="4" y="49"/>
                  </a:lnTo>
                  <a:lnTo>
                    <a:pt x="0" y="52"/>
                  </a:lnTo>
                  <a:lnTo>
                    <a:pt x="0" y="49"/>
                  </a:lnTo>
                  <a:lnTo>
                    <a:pt x="0" y="49"/>
                  </a:lnTo>
                  <a:lnTo>
                    <a:pt x="8" y="44"/>
                  </a:lnTo>
                  <a:close/>
                  <a:moveTo>
                    <a:pt x="22" y="38"/>
                  </a:moveTo>
                  <a:lnTo>
                    <a:pt x="23" y="38"/>
                  </a:lnTo>
                  <a:lnTo>
                    <a:pt x="25" y="39"/>
                  </a:lnTo>
                  <a:lnTo>
                    <a:pt x="20" y="42"/>
                  </a:lnTo>
                  <a:lnTo>
                    <a:pt x="20" y="39"/>
                  </a:lnTo>
                  <a:lnTo>
                    <a:pt x="22" y="38"/>
                  </a:lnTo>
                  <a:close/>
                  <a:moveTo>
                    <a:pt x="41" y="30"/>
                  </a:moveTo>
                  <a:lnTo>
                    <a:pt x="41" y="30"/>
                  </a:lnTo>
                  <a:lnTo>
                    <a:pt x="41" y="30"/>
                  </a:lnTo>
                  <a:lnTo>
                    <a:pt x="41" y="31"/>
                  </a:lnTo>
                  <a:lnTo>
                    <a:pt x="31" y="35"/>
                  </a:lnTo>
                  <a:lnTo>
                    <a:pt x="33" y="34"/>
                  </a:lnTo>
                  <a:lnTo>
                    <a:pt x="33" y="34"/>
                  </a:lnTo>
                  <a:lnTo>
                    <a:pt x="33" y="32"/>
                  </a:lnTo>
                  <a:lnTo>
                    <a:pt x="41" y="30"/>
                  </a:lnTo>
                  <a:close/>
                  <a:moveTo>
                    <a:pt x="124" y="0"/>
                  </a:moveTo>
                  <a:lnTo>
                    <a:pt x="126" y="1"/>
                  </a:lnTo>
                  <a:lnTo>
                    <a:pt x="86" y="13"/>
                  </a:lnTo>
                  <a:lnTo>
                    <a:pt x="50" y="27"/>
                  </a:lnTo>
                  <a:lnTo>
                    <a:pt x="48" y="26"/>
                  </a:lnTo>
                  <a:lnTo>
                    <a:pt x="86" y="11"/>
                  </a:lnTo>
                  <a:lnTo>
                    <a:pt x="124"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73" name="Google Shape;1273;p20"/>
            <p:cNvSpPr/>
            <p:nvPr/>
          </p:nvSpPr>
          <p:spPr>
            <a:xfrm>
              <a:off x="6796478" y="3058413"/>
              <a:ext cx="33338" cy="15875"/>
            </a:xfrm>
            <a:custGeom>
              <a:avLst/>
              <a:gdLst/>
              <a:ahLst/>
              <a:cxnLst/>
              <a:rect l="l" t="t" r="r" b="b"/>
              <a:pathLst>
                <a:path w="21" h="10" extrusionOk="0">
                  <a:moveTo>
                    <a:pt x="1" y="10"/>
                  </a:moveTo>
                  <a:lnTo>
                    <a:pt x="1" y="10"/>
                  </a:lnTo>
                  <a:lnTo>
                    <a:pt x="0" y="10"/>
                  </a:lnTo>
                  <a:lnTo>
                    <a:pt x="1" y="10"/>
                  </a:lnTo>
                  <a:close/>
                  <a:moveTo>
                    <a:pt x="21" y="0"/>
                  </a:moveTo>
                  <a:lnTo>
                    <a:pt x="21" y="3"/>
                  </a:lnTo>
                  <a:lnTo>
                    <a:pt x="5" y="10"/>
                  </a:lnTo>
                  <a:lnTo>
                    <a:pt x="9" y="5"/>
                  </a:lnTo>
                  <a:lnTo>
                    <a:pt x="21"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74" name="Google Shape;1274;p20"/>
            <p:cNvSpPr/>
            <p:nvPr/>
          </p:nvSpPr>
          <p:spPr>
            <a:xfrm>
              <a:off x="7012378" y="2980625"/>
              <a:ext cx="50800" cy="12700"/>
            </a:xfrm>
            <a:custGeom>
              <a:avLst/>
              <a:gdLst/>
              <a:ahLst/>
              <a:cxnLst/>
              <a:rect l="l" t="t" r="r" b="b"/>
              <a:pathLst>
                <a:path w="32" h="8" extrusionOk="0">
                  <a:moveTo>
                    <a:pt x="15" y="4"/>
                  </a:moveTo>
                  <a:lnTo>
                    <a:pt x="0" y="8"/>
                  </a:lnTo>
                  <a:lnTo>
                    <a:pt x="0" y="7"/>
                  </a:lnTo>
                  <a:lnTo>
                    <a:pt x="15" y="4"/>
                  </a:lnTo>
                  <a:close/>
                  <a:moveTo>
                    <a:pt x="32" y="0"/>
                  </a:moveTo>
                  <a:lnTo>
                    <a:pt x="32" y="0"/>
                  </a:lnTo>
                  <a:lnTo>
                    <a:pt x="15" y="4"/>
                  </a:lnTo>
                  <a:lnTo>
                    <a:pt x="32"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75" name="Google Shape;1275;p20"/>
            <p:cNvSpPr/>
            <p:nvPr/>
          </p:nvSpPr>
          <p:spPr>
            <a:xfrm>
              <a:off x="7063178" y="2980625"/>
              <a:ext cx="3175" cy="1588"/>
            </a:xfrm>
            <a:prstGeom prst="rect">
              <a:avLst/>
            </a:prstGeom>
            <a:solidFill>
              <a:srgbClr val="BCF397"/>
            </a:solidFill>
            <a:ln w="9525" cap="flat" cmpd="sng">
              <a:solidFill>
                <a:srgbClr val="BCF397"/>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76" name="Google Shape;1276;p20"/>
            <p:cNvSpPr/>
            <p:nvPr/>
          </p:nvSpPr>
          <p:spPr>
            <a:xfrm>
              <a:off x="6501203" y="3494975"/>
              <a:ext cx="74613" cy="341313"/>
            </a:xfrm>
            <a:custGeom>
              <a:avLst/>
              <a:gdLst/>
              <a:ahLst/>
              <a:cxnLst/>
              <a:rect l="l" t="t" r="r" b="b"/>
              <a:pathLst>
                <a:path w="47" h="215" extrusionOk="0">
                  <a:moveTo>
                    <a:pt x="0" y="175"/>
                  </a:moveTo>
                  <a:lnTo>
                    <a:pt x="6" y="182"/>
                  </a:lnTo>
                  <a:lnTo>
                    <a:pt x="6" y="190"/>
                  </a:lnTo>
                  <a:lnTo>
                    <a:pt x="6" y="215"/>
                  </a:lnTo>
                  <a:lnTo>
                    <a:pt x="0" y="208"/>
                  </a:lnTo>
                  <a:lnTo>
                    <a:pt x="0" y="184"/>
                  </a:lnTo>
                  <a:lnTo>
                    <a:pt x="0" y="175"/>
                  </a:lnTo>
                  <a:close/>
                  <a:moveTo>
                    <a:pt x="10" y="94"/>
                  </a:moveTo>
                  <a:lnTo>
                    <a:pt x="15" y="99"/>
                  </a:lnTo>
                  <a:lnTo>
                    <a:pt x="13" y="116"/>
                  </a:lnTo>
                  <a:lnTo>
                    <a:pt x="9" y="114"/>
                  </a:lnTo>
                  <a:lnTo>
                    <a:pt x="6" y="112"/>
                  </a:lnTo>
                  <a:lnTo>
                    <a:pt x="10" y="94"/>
                  </a:lnTo>
                  <a:close/>
                  <a:moveTo>
                    <a:pt x="43" y="0"/>
                  </a:moveTo>
                  <a:lnTo>
                    <a:pt x="47" y="4"/>
                  </a:lnTo>
                  <a:lnTo>
                    <a:pt x="23" y="69"/>
                  </a:lnTo>
                  <a:lnTo>
                    <a:pt x="22" y="67"/>
                  </a:lnTo>
                  <a:lnTo>
                    <a:pt x="21" y="61"/>
                  </a:lnTo>
                  <a:lnTo>
                    <a:pt x="19" y="56"/>
                  </a:lnTo>
                  <a:lnTo>
                    <a:pt x="39" y="2"/>
                  </a:lnTo>
                  <a:lnTo>
                    <a:pt x="40" y="1"/>
                  </a:lnTo>
                  <a:lnTo>
                    <a:pt x="43"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77" name="Google Shape;1277;p20"/>
            <p:cNvSpPr/>
            <p:nvPr/>
          </p:nvSpPr>
          <p:spPr>
            <a:xfrm>
              <a:off x="6517078" y="3301300"/>
              <a:ext cx="166688" cy="350838"/>
            </a:xfrm>
            <a:custGeom>
              <a:avLst/>
              <a:gdLst/>
              <a:ahLst/>
              <a:cxnLst/>
              <a:rect l="l" t="t" r="r" b="b"/>
              <a:pathLst>
                <a:path w="105" h="221" extrusionOk="0">
                  <a:moveTo>
                    <a:pt x="9" y="178"/>
                  </a:moveTo>
                  <a:lnTo>
                    <a:pt x="11" y="183"/>
                  </a:lnTo>
                  <a:lnTo>
                    <a:pt x="12" y="189"/>
                  </a:lnTo>
                  <a:lnTo>
                    <a:pt x="13" y="191"/>
                  </a:lnTo>
                  <a:lnTo>
                    <a:pt x="5" y="221"/>
                  </a:lnTo>
                  <a:lnTo>
                    <a:pt x="0" y="216"/>
                  </a:lnTo>
                  <a:lnTo>
                    <a:pt x="9" y="178"/>
                  </a:lnTo>
                  <a:close/>
                  <a:moveTo>
                    <a:pt x="32" y="121"/>
                  </a:moveTo>
                  <a:lnTo>
                    <a:pt x="33" y="122"/>
                  </a:lnTo>
                  <a:lnTo>
                    <a:pt x="30" y="123"/>
                  </a:lnTo>
                  <a:lnTo>
                    <a:pt x="29" y="124"/>
                  </a:lnTo>
                  <a:lnTo>
                    <a:pt x="32" y="121"/>
                  </a:lnTo>
                  <a:close/>
                  <a:moveTo>
                    <a:pt x="101" y="0"/>
                  </a:moveTo>
                  <a:lnTo>
                    <a:pt x="105" y="3"/>
                  </a:lnTo>
                  <a:lnTo>
                    <a:pt x="70" y="59"/>
                  </a:lnTo>
                  <a:lnTo>
                    <a:pt x="41" y="117"/>
                  </a:lnTo>
                  <a:lnTo>
                    <a:pt x="36" y="113"/>
                  </a:lnTo>
                  <a:lnTo>
                    <a:pt x="64" y="55"/>
                  </a:lnTo>
                  <a:lnTo>
                    <a:pt x="101"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78" name="Google Shape;1278;p20"/>
            <p:cNvSpPr/>
            <p:nvPr/>
          </p:nvSpPr>
          <p:spPr>
            <a:xfrm>
              <a:off x="6752028" y="3153663"/>
              <a:ext cx="61913" cy="60325"/>
            </a:xfrm>
            <a:custGeom>
              <a:avLst/>
              <a:gdLst/>
              <a:ahLst/>
              <a:cxnLst/>
              <a:rect l="l" t="t" r="r" b="b"/>
              <a:pathLst>
                <a:path w="39" h="38" extrusionOk="0">
                  <a:moveTo>
                    <a:pt x="35" y="0"/>
                  </a:moveTo>
                  <a:lnTo>
                    <a:pt x="38" y="0"/>
                  </a:lnTo>
                  <a:lnTo>
                    <a:pt x="39" y="0"/>
                  </a:lnTo>
                  <a:lnTo>
                    <a:pt x="3" y="38"/>
                  </a:lnTo>
                  <a:lnTo>
                    <a:pt x="0" y="34"/>
                  </a:lnTo>
                  <a:lnTo>
                    <a:pt x="35"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79" name="Google Shape;1279;p20"/>
            <p:cNvSpPr/>
            <p:nvPr/>
          </p:nvSpPr>
          <p:spPr>
            <a:xfrm>
              <a:off x="6685353" y="3134613"/>
              <a:ext cx="146050" cy="158750"/>
            </a:xfrm>
            <a:custGeom>
              <a:avLst/>
              <a:gdLst/>
              <a:ahLst/>
              <a:cxnLst/>
              <a:rect l="l" t="t" r="r" b="b"/>
              <a:pathLst>
                <a:path w="92" h="100" extrusionOk="0">
                  <a:moveTo>
                    <a:pt x="42" y="46"/>
                  </a:moveTo>
                  <a:lnTo>
                    <a:pt x="45" y="50"/>
                  </a:lnTo>
                  <a:lnTo>
                    <a:pt x="5" y="100"/>
                  </a:lnTo>
                  <a:lnTo>
                    <a:pt x="0" y="97"/>
                  </a:lnTo>
                  <a:lnTo>
                    <a:pt x="42" y="46"/>
                  </a:lnTo>
                  <a:close/>
                  <a:moveTo>
                    <a:pt x="89" y="0"/>
                  </a:moveTo>
                  <a:lnTo>
                    <a:pt x="92" y="2"/>
                  </a:lnTo>
                  <a:lnTo>
                    <a:pt x="81" y="12"/>
                  </a:lnTo>
                  <a:lnTo>
                    <a:pt x="80" y="12"/>
                  </a:lnTo>
                  <a:lnTo>
                    <a:pt x="77" y="12"/>
                  </a:lnTo>
                  <a:lnTo>
                    <a:pt x="89"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80" name="Google Shape;1280;p20"/>
            <p:cNvSpPr/>
            <p:nvPr/>
          </p:nvSpPr>
          <p:spPr>
            <a:xfrm>
              <a:off x="6864740" y="3007613"/>
              <a:ext cx="142875" cy="100013"/>
            </a:xfrm>
            <a:custGeom>
              <a:avLst/>
              <a:gdLst/>
              <a:ahLst/>
              <a:cxnLst/>
              <a:rect l="l" t="t" r="r" b="b"/>
              <a:pathLst>
                <a:path w="90" h="63" extrusionOk="0">
                  <a:moveTo>
                    <a:pt x="2" y="62"/>
                  </a:moveTo>
                  <a:lnTo>
                    <a:pt x="0" y="63"/>
                  </a:lnTo>
                  <a:lnTo>
                    <a:pt x="0" y="63"/>
                  </a:lnTo>
                  <a:lnTo>
                    <a:pt x="2" y="62"/>
                  </a:lnTo>
                  <a:close/>
                  <a:moveTo>
                    <a:pt x="90" y="0"/>
                  </a:moveTo>
                  <a:lnTo>
                    <a:pt x="90" y="2"/>
                  </a:lnTo>
                  <a:lnTo>
                    <a:pt x="60" y="19"/>
                  </a:lnTo>
                  <a:lnTo>
                    <a:pt x="31" y="38"/>
                  </a:lnTo>
                  <a:lnTo>
                    <a:pt x="31" y="38"/>
                  </a:lnTo>
                  <a:lnTo>
                    <a:pt x="31" y="38"/>
                  </a:lnTo>
                  <a:lnTo>
                    <a:pt x="30" y="38"/>
                  </a:lnTo>
                  <a:lnTo>
                    <a:pt x="59" y="19"/>
                  </a:lnTo>
                  <a:lnTo>
                    <a:pt x="90"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81" name="Google Shape;1281;p20"/>
            <p:cNvSpPr/>
            <p:nvPr/>
          </p:nvSpPr>
          <p:spPr>
            <a:xfrm>
              <a:off x="6839340" y="3067938"/>
              <a:ext cx="74613" cy="58738"/>
            </a:xfrm>
            <a:custGeom>
              <a:avLst/>
              <a:gdLst/>
              <a:ahLst/>
              <a:cxnLst/>
              <a:rect l="l" t="t" r="r" b="b"/>
              <a:pathLst>
                <a:path w="47" h="37" extrusionOk="0">
                  <a:moveTo>
                    <a:pt x="46" y="0"/>
                  </a:moveTo>
                  <a:lnTo>
                    <a:pt x="47" y="0"/>
                  </a:lnTo>
                  <a:lnTo>
                    <a:pt x="47" y="0"/>
                  </a:lnTo>
                  <a:lnTo>
                    <a:pt x="47" y="0"/>
                  </a:lnTo>
                  <a:lnTo>
                    <a:pt x="18" y="24"/>
                  </a:lnTo>
                  <a:lnTo>
                    <a:pt x="16" y="25"/>
                  </a:lnTo>
                  <a:lnTo>
                    <a:pt x="16" y="25"/>
                  </a:lnTo>
                  <a:lnTo>
                    <a:pt x="3" y="37"/>
                  </a:lnTo>
                  <a:lnTo>
                    <a:pt x="0" y="36"/>
                  </a:lnTo>
                  <a:lnTo>
                    <a:pt x="46"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82" name="Google Shape;1282;p20"/>
            <p:cNvSpPr/>
            <p:nvPr/>
          </p:nvSpPr>
          <p:spPr>
            <a:xfrm>
              <a:off x="7020315" y="2990150"/>
              <a:ext cx="25400" cy="12700"/>
            </a:xfrm>
            <a:custGeom>
              <a:avLst/>
              <a:gdLst/>
              <a:ahLst/>
              <a:cxnLst/>
              <a:rect l="l" t="t" r="r" b="b"/>
              <a:pathLst>
                <a:path w="16" h="8" extrusionOk="0">
                  <a:moveTo>
                    <a:pt x="16" y="0"/>
                  </a:moveTo>
                  <a:lnTo>
                    <a:pt x="8" y="5"/>
                  </a:lnTo>
                  <a:lnTo>
                    <a:pt x="5" y="5"/>
                  </a:lnTo>
                  <a:lnTo>
                    <a:pt x="4" y="6"/>
                  </a:lnTo>
                  <a:lnTo>
                    <a:pt x="4" y="6"/>
                  </a:lnTo>
                  <a:lnTo>
                    <a:pt x="1" y="8"/>
                  </a:lnTo>
                  <a:lnTo>
                    <a:pt x="0" y="8"/>
                  </a:lnTo>
                  <a:lnTo>
                    <a:pt x="16"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83" name="Google Shape;1283;p20"/>
            <p:cNvSpPr/>
            <p:nvPr/>
          </p:nvSpPr>
          <p:spPr>
            <a:xfrm>
              <a:off x="7026665" y="2998088"/>
              <a:ext cx="6350" cy="1588"/>
            </a:xfrm>
            <a:custGeom>
              <a:avLst/>
              <a:gdLst/>
              <a:ahLst/>
              <a:cxnLst/>
              <a:rect l="l" t="t" r="r" b="b"/>
              <a:pathLst>
                <a:path w="4" h="1" extrusionOk="0">
                  <a:moveTo>
                    <a:pt x="4" y="0"/>
                  </a:moveTo>
                  <a:lnTo>
                    <a:pt x="0" y="1"/>
                  </a:lnTo>
                  <a:lnTo>
                    <a:pt x="0" y="1"/>
                  </a:lnTo>
                  <a:lnTo>
                    <a:pt x="1" y="0"/>
                  </a:lnTo>
                  <a:lnTo>
                    <a:pt x="4"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84" name="Google Shape;1284;p20"/>
            <p:cNvSpPr/>
            <p:nvPr/>
          </p:nvSpPr>
          <p:spPr>
            <a:xfrm>
              <a:off x="7045715" y="2980625"/>
              <a:ext cx="17463" cy="9525"/>
            </a:xfrm>
            <a:custGeom>
              <a:avLst/>
              <a:gdLst/>
              <a:ahLst/>
              <a:cxnLst/>
              <a:rect l="l" t="t" r="r" b="b"/>
              <a:pathLst>
                <a:path w="11" h="6" extrusionOk="0">
                  <a:moveTo>
                    <a:pt x="11" y="0"/>
                  </a:moveTo>
                  <a:lnTo>
                    <a:pt x="11" y="0"/>
                  </a:lnTo>
                  <a:lnTo>
                    <a:pt x="0" y="6"/>
                  </a:lnTo>
                  <a:lnTo>
                    <a:pt x="11"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85" name="Google Shape;1285;p20"/>
            <p:cNvSpPr/>
            <p:nvPr/>
          </p:nvSpPr>
          <p:spPr>
            <a:xfrm>
              <a:off x="7063178" y="2980625"/>
              <a:ext cx="3175" cy="1588"/>
            </a:xfrm>
            <a:prstGeom prst="rect">
              <a:avLst/>
            </a:prstGeom>
            <a:solidFill>
              <a:srgbClr val="BCF397"/>
            </a:solidFill>
            <a:ln w="9525" cap="flat" cmpd="sng">
              <a:solidFill>
                <a:srgbClr val="BCF397"/>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86" name="Google Shape;1286;p20"/>
            <p:cNvSpPr/>
            <p:nvPr/>
          </p:nvSpPr>
          <p:spPr>
            <a:xfrm>
              <a:off x="6679003" y="3793425"/>
              <a:ext cx="39688" cy="319088"/>
            </a:xfrm>
            <a:custGeom>
              <a:avLst/>
              <a:gdLst/>
              <a:ahLst/>
              <a:cxnLst/>
              <a:rect l="l" t="t" r="r" b="b"/>
              <a:pathLst>
                <a:path w="25" h="201" extrusionOk="0">
                  <a:moveTo>
                    <a:pt x="8" y="153"/>
                  </a:moveTo>
                  <a:lnTo>
                    <a:pt x="25" y="201"/>
                  </a:lnTo>
                  <a:lnTo>
                    <a:pt x="16" y="180"/>
                  </a:lnTo>
                  <a:lnTo>
                    <a:pt x="8" y="153"/>
                  </a:lnTo>
                  <a:close/>
                  <a:moveTo>
                    <a:pt x="3" y="0"/>
                  </a:moveTo>
                  <a:lnTo>
                    <a:pt x="11" y="3"/>
                  </a:lnTo>
                  <a:lnTo>
                    <a:pt x="8" y="29"/>
                  </a:lnTo>
                  <a:lnTo>
                    <a:pt x="0" y="19"/>
                  </a:lnTo>
                  <a:lnTo>
                    <a:pt x="2" y="2"/>
                  </a:lnTo>
                  <a:lnTo>
                    <a:pt x="2" y="2"/>
                  </a:lnTo>
                  <a:lnTo>
                    <a:pt x="3"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87" name="Google Shape;1287;p20"/>
            <p:cNvSpPr/>
            <p:nvPr/>
          </p:nvSpPr>
          <p:spPr>
            <a:xfrm>
              <a:off x="6682178" y="3791838"/>
              <a:ext cx="1588" cy="4763"/>
            </a:xfrm>
            <a:custGeom>
              <a:avLst/>
              <a:gdLst/>
              <a:ahLst/>
              <a:cxnLst/>
              <a:rect l="l" t="t" r="r" b="b"/>
              <a:pathLst>
                <a:path w="1" h="3" extrusionOk="0">
                  <a:moveTo>
                    <a:pt x="0" y="0"/>
                  </a:moveTo>
                  <a:lnTo>
                    <a:pt x="1" y="1"/>
                  </a:lnTo>
                  <a:lnTo>
                    <a:pt x="0" y="3"/>
                  </a:lnTo>
                  <a:lnTo>
                    <a:pt x="0" y="3"/>
                  </a:lnTo>
                  <a:lnTo>
                    <a:pt x="0"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88" name="Google Shape;1288;p20"/>
            <p:cNvSpPr/>
            <p:nvPr/>
          </p:nvSpPr>
          <p:spPr>
            <a:xfrm>
              <a:off x="6683765" y="3639438"/>
              <a:ext cx="34925" cy="133350"/>
            </a:xfrm>
            <a:custGeom>
              <a:avLst/>
              <a:gdLst/>
              <a:ahLst/>
              <a:cxnLst/>
              <a:rect l="l" t="t" r="r" b="b"/>
              <a:pathLst>
                <a:path w="22" h="84" extrusionOk="0">
                  <a:moveTo>
                    <a:pt x="14" y="0"/>
                  </a:moveTo>
                  <a:lnTo>
                    <a:pt x="14" y="0"/>
                  </a:lnTo>
                  <a:lnTo>
                    <a:pt x="18" y="6"/>
                  </a:lnTo>
                  <a:lnTo>
                    <a:pt x="22" y="8"/>
                  </a:lnTo>
                  <a:lnTo>
                    <a:pt x="18" y="25"/>
                  </a:lnTo>
                  <a:lnTo>
                    <a:pt x="17" y="27"/>
                  </a:lnTo>
                  <a:lnTo>
                    <a:pt x="16" y="28"/>
                  </a:lnTo>
                  <a:lnTo>
                    <a:pt x="14" y="29"/>
                  </a:lnTo>
                  <a:lnTo>
                    <a:pt x="14" y="32"/>
                  </a:lnTo>
                  <a:lnTo>
                    <a:pt x="14" y="34"/>
                  </a:lnTo>
                  <a:lnTo>
                    <a:pt x="14" y="36"/>
                  </a:lnTo>
                  <a:lnTo>
                    <a:pt x="16" y="37"/>
                  </a:lnTo>
                  <a:lnTo>
                    <a:pt x="9" y="84"/>
                  </a:lnTo>
                  <a:lnTo>
                    <a:pt x="6" y="83"/>
                  </a:lnTo>
                  <a:lnTo>
                    <a:pt x="5" y="83"/>
                  </a:lnTo>
                  <a:lnTo>
                    <a:pt x="3" y="83"/>
                  </a:lnTo>
                  <a:lnTo>
                    <a:pt x="0" y="84"/>
                  </a:lnTo>
                  <a:lnTo>
                    <a:pt x="6" y="42"/>
                  </a:lnTo>
                  <a:lnTo>
                    <a:pt x="14"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89" name="Google Shape;1289;p20"/>
            <p:cNvSpPr/>
            <p:nvPr/>
          </p:nvSpPr>
          <p:spPr>
            <a:xfrm>
              <a:off x="6683765" y="3771200"/>
              <a:ext cx="14288" cy="12700"/>
            </a:xfrm>
            <a:custGeom>
              <a:avLst/>
              <a:gdLst/>
              <a:ahLst/>
              <a:cxnLst/>
              <a:rect l="l" t="t" r="r" b="b"/>
              <a:pathLst>
                <a:path w="9" h="8" extrusionOk="0">
                  <a:moveTo>
                    <a:pt x="5" y="0"/>
                  </a:moveTo>
                  <a:lnTo>
                    <a:pt x="6" y="0"/>
                  </a:lnTo>
                  <a:lnTo>
                    <a:pt x="9" y="1"/>
                  </a:lnTo>
                  <a:lnTo>
                    <a:pt x="8" y="8"/>
                  </a:lnTo>
                  <a:lnTo>
                    <a:pt x="0" y="4"/>
                  </a:lnTo>
                  <a:lnTo>
                    <a:pt x="0" y="1"/>
                  </a:lnTo>
                  <a:lnTo>
                    <a:pt x="3" y="0"/>
                  </a:lnTo>
                  <a:lnTo>
                    <a:pt x="5"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90" name="Google Shape;1290;p20"/>
            <p:cNvSpPr/>
            <p:nvPr/>
          </p:nvSpPr>
          <p:spPr>
            <a:xfrm>
              <a:off x="6710753" y="3579113"/>
              <a:ext cx="25400" cy="57150"/>
            </a:xfrm>
            <a:custGeom>
              <a:avLst/>
              <a:gdLst/>
              <a:ahLst/>
              <a:cxnLst/>
              <a:rect l="l" t="t" r="r" b="b"/>
              <a:pathLst>
                <a:path w="16" h="36" extrusionOk="0">
                  <a:moveTo>
                    <a:pt x="9" y="10"/>
                  </a:moveTo>
                  <a:lnTo>
                    <a:pt x="9" y="10"/>
                  </a:lnTo>
                  <a:lnTo>
                    <a:pt x="9" y="10"/>
                  </a:lnTo>
                  <a:lnTo>
                    <a:pt x="9" y="10"/>
                  </a:lnTo>
                  <a:close/>
                  <a:moveTo>
                    <a:pt x="8" y="10"/>
                  </a:moveTo>
                  <a:lnTo>
                    <a:pt x="8" y="10"/>
                  </a:lnTo>
                  <a:lnTo>
                    <a:pt x="8" y="10"/>
                  </a:lnTo>
                  <a:lnTo>
                    <a:pt x="8" y="10"/>
                  </a:lnTo>
                  <a:lnTo>
                    <a:pt x="8" y="10"/>
                  </a:lnTo>
                  <a:lnTo>
                    <a:pt x="8" y="10"/>
                  </a:lnTo>
                  <a:close/>
                  <a:moveTo>
                    <a:pt x="8" y="10"/>
                  </a:moveTo>
                  <a:lnTo>
                    <a:pt x="9" y="10"/>
                  </a:lnTo>
                  <a:lnTo>
                    <a:pt x="9" y="10"/>
                  </a:lnTo>
                  <a:lnTo>
                    <a:pt x="9" y="10"/>
                  </a:lnTo>
                  <a:lnTo>
                    <a:pt x="9" y="10"/>
                  </a:lnTo>
                  <a:lnTo>
                    <a:pt x="8" y="10"/>
                  </a:lnTo>
                  <a:lnTo>
                    <a:pt x="8" y="10"/>
                  </a:lnTo>
                  <a:lnTo>
                    <a:pt x="8" y="10"/>
                  </a:lnTo>
                  <a:lnTo>
                    <a:pt x="8" y="10"/>
                  </a:lnTo>
                  <a:lnTo>
                    <a:pt x="8" y="10"/>
                  </a:lnTo>
                  <a:lnTo>
                    <a:pt x="8" y="10"/>
                  </a:lnTo>
                  <a:lnTo>
                    <a:pt x="8" y="10"/>
                  </a:lnTo>
                  <a:close/>
                  <a:moveTo>
                    <a:pt x="8" y="0"/>
                  </a:moveTo>
                  <a:lnTo>
                    <a:pt x="16" y="3"/>
                  </a:lnTo>
                  <a:lnTo>
                    <a:pt x="8" y="36"/>
                  </a:lnTo>
                  <a:lnTo>
                    <a:pt x="4" y="35"/>
                  </a:lnTo>
                  <a:lnTo>
                    <a:pt x="1" y="32"/>
                  </a:lnTo>
                  <a:lnTo>
                    <a:pt x="0" y="29"/>
                  </a:lnTo>
                  <a:lnTo>
                    <a:pt x="4" y="16"/>
                  </a:lnTo>
                  <a:lnTo>
                    <a:pt x="5" y="18"/>
                  </a:lnTo>
                  <a:lnTo>
                    <a:pt x="8" y="18"/>
                  </a:lnTo>
                  <a:lnTo>
                    <a:pt x="9" y="18"/>
                  </a:lnTo>
                  <a:lnTo>
                    <a:pt x="10" y="16"/>
                  </a:lnTo>
                  <a:lnTo>
                    <a:pt x="12" y="15"/>
                  </a:lnTo>
                  <a:lnTo>
                    <a:pt x="12" y="14"/>
                  </a:lnTo>
                  <a:lnTo>
                    <a:pt x="10" y="12"/>
                  </a:lnTo>
                  <a:lnTo>
                    <a:pt x="9" y="10"/>
                  </a:lnTo>
                  <a:lnTo>
                    <a:pt x="9" y="10"/>
                  </a:lnTo>
                  <a:lnTo>
                    <a:pt x="9" y="10"/>
                  </a:lnTo>
                  <a:lnTo>
                    <a:pt x="9" y="10"/>
                  </a:lnTo>
                  <a:lnTo>
                    <a:pt x="9" y="10"/>
                  </a:lnTo>
                  <a:lnTo>
                    <a:pt x="9" y="10"/>
                  </a:lnTo>
                  <a:lnTo>
                    <a:pt x="9" y="10"/>
                  </a:lnTo>
                  <a:lnTo>
                    <a:pt x="9" y="10"/>
                  </a:lnTo>
                  <a:lnTo>
                    <a:pt x="9" y="10"/>
                  </a:lnTo>
                  <a:lnTo>
                    <a:pt x="8" y="10"/>
                  </a:lnTo>
                  <a:lnTo>
                    <a:pt x="8" y="10"/>
                  </a:lnTo>
                  <a:lnTo>
                    <a:pt x="9" y="10"/>
                  </a:lnTo>
                  <a:lnTo>
                    <a:pt x="8" y="10"/>
                  </a:lnTo>
                  <a:lnTo>
                    <a:pt x="8" y="8"/>
                  </a:lnTo>
                  <a:lnTo>
                    <a:pt x="6" y="8"/>
                  </a:lnTo>
                  <a:lnTo>
                    <a:pt x="5" y="8"/>
                  </a:lnTo>
                  <a:lnTo>
                    <a:pt x="8"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91" name="Google Shape;1291;p20"/>
            <p:cNvSpPr/>
            <p:nvPr/>
          </p:nvSpPr>
          <p:spPr>
            <a:xfrm>
              <a:off x="6717103" y="3591813"/>
              <a:ext cx="12700" cy="15875"/>
            </a:xfrm>
            <a:custGeom>
              <a:avLst/>
              <a:gdLst/>
              <a:ahLst/>
              <a:cxnLst/>
              <a:rect l="l" t="t" r="r" b="b"/>
              <a:pathLst>
                <a:path w="8" h="10" extrusionOk="0">
                  <a:moveTo>
                    <a:pt x="2" y="0"/>
                  </a:moveTo>
                  <a:lnTo>
                    <a:pt x="4" y="0"/>
                  </a:lnTo>
                  <a:lnTo>
                    <a:pt x="4" y="2"/>
                  </a:lnTo>
                  <a:lnTo>
                    <a:pt x="5" y="2"/>
                  </a:lnTo>
                  <a:lnTo>
                    <a:pt x="4" y="2"/>
                  </a:lnTo>
                  <a:lnTo>
                    <a:pt x="4" y="2"/>
                  </a:lnTo>
                  <a:lnTo>
                    <a:pt x="5" y="2"/>
                  </a:lnTo>
                  <a:lnTo>
                    <a:pt x="5" y="2"/>
                  </a:lnTo>
                  <a:lnTo>
                    <a:pt x="5" y="2"/>
                  </a:lnTo>
                  <a:lnTo>
                    <a:pt x="5" y="2"/>
                  </a:lnTo>
                  <a:lnTo>
                    <a:pt x="5" y="2"/>
                  </a:lnTo>
                  <a:lnTo>
                    <a:pt x="5" y="2"/>
                  </a:lnTo>
                  <a:lnTo>
                    <a:pt x="5" y="2"/>
                  </a:lnTo>
                  <a:lnTo>
                    <a:pt x="5" y="2"/>
                  </a:lnTo>
                  <a:lnTo>
                    <a:pt x="5" y="2"/>
                  </a:lnTo>
                  <a:lnTo>
                    <a:pt x="5" y="2"/>
                  </a:lnTo>
                  <a:lnTo>
                    <a:pt x="5" y="2"/>
                  </a:lnTo>
                  <a:lnTo>
                    <a:pt x="5" y="2"/>
                  </a:lnTo>
                  <a:lnTo>
                    <a:pt x="4" y="2"/>
                  </a:lnTo>
                  <a:lnTo>
                    <a:pt x="4" y="2"/>
                  </a:lnTo>
                  <a:lnTo>
                    <a:pt x="4" y="2"/>
                  </a:lnTo>
                  <a:lnTo>
                    <a:pt x="4" y="2"/>
                  </a:lnTo>
                  <a:lnTo>
                    <a:pt x="4" y="2"/>
                  </a:lnTo>
                  <a:lnTo>
                    <a:pt x="4" y="2"/>
                  </a:lnTo>
                  <a:lnTo>
                    <a:pt x="4" y="2"/>
                  </a:lnTo>
                  <a:lnTo>
                    <a:pt x="4" y="2"/>
                  </a:lnTo>
                  <a:lnTo>
                    <a:pt x="4" y="2"/>
                  </a:lnTo>
                  <a:lnTo>
                    <a:pt x="4" y="2"/>
                  </a:lnTo>
                  <a:lnTo>
                    <a:pt x="4" y="2"/>
                  </a:lnTo>
                  <a:lnTo>
                    <a:pt x="4" y="2"/>
                  </a:lnTo>
                  <a:lnTo>
                    <a:pt x="5" y="2"/>
                  </a:lnTo>
                  <a:lnTo>
                    <a:pt x="5" y="2"/>
                  </a:lnTo>
                  <a:lnTo>
                    <a:pt x="5" y="2"/>
                  </a:lnTo>
                  <a:lnTo>
                    <a:pt x="5" y="2"/>
                  </a:lnTo>
                  <a:lnTo>
                    <a:pt x="6" y="4"/>
                  </a:lnTo>
                  <a:lnTo>
                    <a:pt x="8" y="6"/>
                  </a:lnTo>
                  <a:lnTo>
                    <a:pt x="8" y="7"/>
                  </a:lnTo>
                  <a:lnTo>
                    <a:pt x="6" y="8"/>
                  </a:lnTo>
                  <a:lnTo>
                    <a:pt x="5" y="10"/>
                  </a:lnTo>
                  <a:lnTo>
                    <a:pt x="4" y="10"/>
                  </a:lnTo>
                  <a:lnTo>
                    <a:pt x="1" y="10"/>
                  </a:lnTo>
                  <a:lnTo>
                    <a:pt x="0" y="8"/>
                  </a:lnTo>
                  <a:lnTo>
                    <a:pt x="1" y="0"/>
                  </a:lnTo>
                  <a:lnTo>
                    <a:pt x="2"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92" name="Google Shape;1292;p20"/>
            <p:cNvSpPr/>
            <p:nvPr/>
          </p:nvSpPr>
          <p:spPr>
            <a:xfrm>
              <a:off x="6705990" y="3679125"/>
              <a:ext cx="6350" cy="19050"/>
            </a:xfrm>
            <a:custGeom>
              <a:avLst/>
              <a:gdLst/>
              <a:ahLst/>
              <a:cxnLst/>
              <a:rect l="l" t="t" r="r" b="b"/>
              <a:pathLst>
                <a:path w="4" h="12" extrusionOk="0">
                  <a:moveTo>
                    <a:pt x="4" y="0"/>
                  </a:moveTo>
                  <a:lnTo>
                    <a:pt x="2" y="12"/>
                  </a:lnTo>
                  <a:lnTo>
                    <a:pt x="0" y="11"/>
                  </a:lnTo>
                  <a:lnTo>
                    <a:pt x="0" y="9"/>
                  </a:lnTo>
                  <a:lnTo>
                    <a:pt x="0" y="7"/>
                  </a:lnTo>
                  <a:lnTo>
                    <a:pt x="0" y="4"/>
                  </a:lnTo>
                  <a:lnTo>
                    <a:pt x="2" y="3"/>
                  </a:lnTo>
                  <a:lnTo>
                    <a:pt x="3" y="2"/>
                  </a:lnTo>
                  <a:lnTo>
                    <a:pt x="4"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93" name="Google Shape;1293;p20"/>
            <p:cNvSpPr/>
            <p:nvPr/>
          </p:nvSpPr>
          <p:spPr>
            <a:xfrm>
              <a:off x="6705990" y="3625150"/>
              <a:ext cx="17463" cy="26988"/>
            </a:xfrm>
            <a:custGeom>
              <a:avLst/>
              <a:gdLst/>
              <a:ahLst/>
              <a:cxnLst/>
              <a:rect l="l" t="t" r="r" b="b"/>
              <a:pathLst>
                <a:path w="11" h="17" extrusionOk="0">
                  <a:moveTo>
                    <a:pt x="3" y="0"/>
                  </a:moveTo>
                  <a:lnTo>
                    <a:pt x="4" y="3"/>
                  </a:lnTo>
                  <a:lnTo>
                    <a:pt x="7" y="6"/>
                  </a:lnTo>
                  <a:lnTo>
                    <a:pt x="11" y="7"/>
                  </a:lnTo>
                  <a:lnTo>
                    <a:pt x="8" y="17"/>
                  </a:lnTo>
                  <a:lnTo>
                    <a:pt x="4" y="15"/>
                  </a:lnTo>
                  <a:lnTo>
                    <a:pt x="0" y="9"/>
                  </a:lnTo>
                  <a:lnTo>
                    <a:pt x="0" y="9"/>
                  </a:lnTo>
                  <a:lnTo>
                    <a:pt x="3"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94" name="Google Shape;1294;p20"/>
            <p:cNvSpPr/>
            <p:nvPr/>
          </p:nvSpPr>
          <p:spPr>
            <a:xfrm>
              <a:off x="6726628" y="3447350"/>
              <a:ext cx="50800" cy="122238"/>
            </a:xfrm>
            <a:custGeom>
              <a:avLst/>
              <a:gdLst/>
              <a:ahLst/>
              <a:cxnLst/>
              <a:rect l="l" t="t" r="r" b="b"/>
              <a:pathLst>
                <a:path w="32" h="77" extrusionOk="0">
                  <a:moveTo>
                    <a:pt x="27" y="18"/>
                  </a:moveTo>
                  <a:lnTo>
                    <a:pt x="8" y="77"/>
                  </a:lnTo>
                  <a:lnTo>
                    <a:pt x="0" y="74"/>
                  </a:lnTo>
                  <a:lnTo>
                    <a:pt x="16" y="23"/>
                  </a:lnTo>
                  <a:lnTo>
                    <a:pt x="27" y="18"/>
                  </a:lnTo>
                  <a:close/>
                  <a:moveTo>
                    <a:pt x="29" y="0"/>
                  </a:moveTo>
                  <a:lnTo>
                    <a:pt x="32" y="1"/>
                  </a:lnTo>
                  <a:lnTo>
                    <a:pt x="29" y="10"/>
                  </a:lnTo>
                  <a:lnTo>
                    <a:pt x="28" y="8"/>
                  </a:lnTo>
                  <a:lnTo>
                    <a:pt x="27" y="5"/>
                  </a:lnTo>
                  <a:lnTo>
                    <a:pt x="27" y="4"/>
                  </a:lnTo>
                  <a:lnTo>
                    <a:pt x="28" y="2"/>
                  </a:lnTo>
                  <a:lnTo>
                    <a:pt x="29"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95" name="Google Shape;1295;p20"/>
            <p:cNvSpPr/>
            <p:nvPr/>
          </p:nvSpPr>
          <p:spPr>
            <a:xfrm>
              <a:off x="6752028" y="3367975"/>
              <a:ext cx="55563" cy="115888"/>
            </a:xfrm>
            <a:custGeom>
              <a:avLst/>
              <a:gdLst/>
              <a:ahLst/>
              <a:cxnLst/>
              <a:rect l="l" t="t" r="r" b="b"/>
              <a:pathLst>
                <a:path w="35" h="73" extrusionOk="0">
                  <a:moveTo>
                    <a:pt x="29" y="0"/>
                  </a:moveTo>
                  <a:lnTo>
                    <a:pt x="35" y="3"/>
                  </a:lnTo>
                  <a:lnTo>
                    <a:pt x="16" y="51"/>
                  </a:lnTo>
                  <a:lnTo>
                    <a:pt x="13" y="50"/>
                  </a:lnTo>
                  <a:lnTo>
                    <a:pt x="12" y="52"/>
                  </a:lnTo>
                  <a:lnTo>
                    <a:pt x="11" y="54"/>
                  </a:lnTo>
                  <a:lnTo>
                    <a:pt x="11" y="55"/>
                  </a:lnTo>
                  <a:lnTo>
                    <a:pt x="12" y="58"/>
                  </a:lnTo>
                  <a:lnTo>
                    <a:pt x="13" y="60"/>
                  </a:lnTo>
                  <a:lnTo>
                    <a:pt x="11" y="68"/>
                  </a:lnTo>
                  <a:lnTo>
                    <a:pt x="0" y="73"/>
                  </a:lnTo>
                  <a:lnTo>
                    <a:pt x="29"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96" name="Google Shape;1296;p20"/>
            <p:cNvSpPr/>
            <p:nvPr/>
          </p:nvSpPr>
          <p:spPr>
            <a:xfrm>
              <a:off x="6894903" y="3177475"/>
              <a:ext cx="12700" cy="14288"/>
            </a:xfrm>
            <a:custGeom>
              <a:avLst/>
              <a:gdLst/>
              <a:ahLst/>
              <a:cxnLst/>
              <a:rect l="l" t="t" r="r" b="b"/>
              <a:pathLst>
                <a:path w="8" h="9" extrusionOk="0">
                  <a:moveTo>
                    <a:pt x="4" y="0"/>
                  </a:moveTo>
                  <a:lnTo>
                    <a:pt x="4" y="0"/>
                  </a:lnTo>
                  <a:lnTo>
                    <a:pt x="8" y="1"/>
                  </a:lnTo>
                  <a:lnTo>
                    <a:pt x="3" y="9"/>
                  </a:lnTo>
                  <a:lnTo>
                    <a:pt x="0" y="6"/>
                  </a:lnTo>
                  <a:lnTo>
                    <a:pt x="4"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97" name="Google Shape;1297;p20"/>
            <p:cNvSpPr/>
            <p:nvPr/>
          </p:nvSpPr>
          <p:spPr>
            <a:xfrm>
              <a:off x="6804415" y="3177475"/>
              <a:ext cx="103188" cy="179388"/>
            </a:xfrm>
            <a:custGeom>
              <a:avLst/>
              <a:gdLst/>
              <a:ahLst/>
              <a:cxnLst/>
              <a:rect l="l" t="t" r="r" b="b"/>
              <a:pathLst>
                <a:path w="65" h="113" extrusionOk="0">
                  <a:moveTo>
                    <a:pt x="57" y="6"/>
                  </a:moveTo>
                  <a:lnTo>
                    <a:pt x="60" y="9"/>
                  </a:lnTo>
                  <a:lnTo>
                    <a:pt x="31" y="60"/>
                  </a:lnTo>
                  <a:lnTo>
                    <a:pt x="6" y="113"/>
                  </a:lnTo>
                  <a:lnTo>
                    <a:pt x="0" y="112"/>
                  </a:lnTo>
                  <a:lnTo>
                    <a:pt x="27" y="57"/>
                  </a:lnTo>
                  <a:lnTo>
                    <a:pt x="57" y="6"/>
                  </a:lnTo>
                  <a:close/>
                  <a:moveTo>
                    <a:pt x="61" y="0"/>
                  </a:moveTo>
                  <a:lnTo>
                    <a:pt x="65" y="1"/>
                  </a:lnTo>
                  <a:lnTo>
                    <a:pt x="65" y="1"/>
                  </a:lnTo>
                  <a:lnTo>
                    <a:pt x="61"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98" name="Google Shape;1298;p20"/>
            <p:cNvSpPr/>
            <p:nvPr/>
          </p:nvSpPr>
          <p:spPr>
            <a:xfrm>
              <a:off x="6952053" y="3063175"/>
              <a:ext cx="36513" cy="44450"/>
            </a:xfrm>
            <a:custGeom>
              <a:avLst/>
              <a:gdLst/>
              <a:ahLst/>
              <a:cxnLst/>
              <a:rect l="l" t="t" r="r" b="b"/>
              <a:pathLst>
                <a:path w="23" h="28" extrusionOk="0">
                  <a:moveTo>
                    <a:pt x="23" y="0"/>
                  </a:moveTo>
                  <a:lnTo>
                    <a:pt x="2" y="28"/>
                  </a:lnTo>
                  <a:lnTo>
                    <a:pt x="1" y="28"/>
                  </a:lnTo>
                  <a:lnTo>
                    <a:pt x="0" y="26"/>
                  </a:lnTo>
                  <a:lnTo>
                    <a:pt x="21" y="0"/>
                  </a:lnTo>
                  <a:lnTo>
                    <a:pt x="21" y="0"/>
                  </a:lnTo>
                  <a:lnTo>
                    <a:pt x="23" y="0"/>
                  </a:lnTo>
                  <a:lnTo>
                    <a:pt x="23"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99" name="Google Shape;1299;p20"/>
            <p:cNvSpPr/>
            <p:nvPr/>
          </p:nvSpPr>
          <p:spPr>
            <a:xfrm>
              <a:off x="6910778" y="3104450"/>
              <a:ext cx="44450" cy="61913"/>
            </a:xfrm>
            <a:custGeom>
              <a:avLst/>
              <a:gdLst/>
              <a:ahLst/>
              <a:cxnLst/>
              <a:rect l="l" t="t" r="r" b="b"/>
              <a:pathLst>
                <a:path w="28" h="39" extrusionOk="0">
                  <a:moveTo>
                    <a:pt x="26" y="0"/>
                  </a:moveTo>
                  <a:lnTo>
                    <a:pt x="27" y="2"/>
                  </a:lnTo>
                  <a:lnTo>
                    <a:pt x="28" y="2"/>
                  </a:lnTo>
                  <a:lnTo>
                    <a:pt x="4" y="39"/>
                  </a:lnTo>
                  <a:lnTo>
                    <a:pt x="0" y="38"/>
                  </a:lnTo>
                  <a:lnTo>
                    <a:pt x="26"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00" name="Google Shape;1300;p20"/>
            <p:cNvSpPr/>
            <p:nvPr/>
          </p:nvSpPr>
          <p:spPr>
            <a:xfrm>
              <a:off x="6985390" y="3018725"/>
              <a:ext cx="41275" cy="44450"/>
            </a:xfrm>
            <a:custGeom>
              <a:avLst/>
              <a:gdLst/>
              <a:ahLst/>
              <a:cxnLst/>
              <a:rect l="l" t="t" r="r" b="b"/>
              <a:pathLst>
                <a:path w="26" h="28" extrusionOk="0">
                  <a:moveTo>
                    <a:pt x="26" y="0"/>
                  </a:moveTo>
                  <a:lnTo>
                    <a:pt x="26" y="0"/>
                  </a:lnTo>
                  <a:lnTo>
                    <a:pt x="2" y="28"/>
                  </a:lnTo>
                  <a:lnTo>
                    <a:pt x="2" y="28"/>
                  </a:lnTo>
                  <a:lnTo>
                    <a:pt x="0" y="28"/>
                  </a:lnTo>
                  <a:lnTo>
                    <a:pt x="0" y="28"/>
                  </a:lnTo>
                  <a:lnTo>
                    <a:pt x="26"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01" name="Google Shape;1301;p20"/>
            <p:cNvSpPr/>
            <p:nvPr/>
          </p:nvSpPr>
          <p:spPr>
            <a:xfrm>
              <a:off x="7047303" y="2983800"/>
              <a:ext cx="14288" cy="14288"/>
            </a:xfrm>
            <a:custGeom>
              <a:avLst/>
              <a:gdLst/>
              <a:ahLst/>
              <a:cxnLst/>
              <a:rect l="l" t="t" r="r" b="b"/>
              <a:pathLst>
                <a:path w="9" h="9" extrusionOk="0">
                  <a:moveTo>
                    <a:pt x="9" y="0"/>
                  </a:moveTo>
                  <a:lnTo>
                    <a:pt x="9" y="1"/>
                  </a:lnTo>
                  <a:lnTo>
                    <a:pt x="0" y="9"/>
                  </a:lnTo>
                  <a:lnTo>
                    <a:pt x="0" y="9"/>
                  </a:lnTo>
                  <a:lnTo>
                    <a:pt x="9"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02" name="Google Shape;1302;p20"/>
            <p:cNvSpPr/>
            <p:nvPr/>
          </p:nvSpPr>
          <p:spPr>
            <a:xfrm>
              <a:off x="7034603" y="2980625"/>
              <a:ext cx="31750" cy="30163"/>
            </a:xfrm>
            <a:custGeom>
              <a:avLst/>
              <a:gdLst/>
              <a:ahLst/>
              <a:cxnLst/>
              <a:rect l="l" t="t" r="r" b="b"/>
              <a:pathLst>
                <a:path w="20" h="19" extrusionOk="0">
                  <a:moveTo>
                    <a:pt x="8" y="11"/>
                  </a:moveTo>
                  <a:lnTo>
                    <a:pt x="8" y="11"/>
                  </a:lnTo>
                  <a:lnTo>
                    <a:pt x="0" y="19"/>
                  </a:lnTo>
                  <a:lnTo>
                    <a:pt x="0" y="19"/>
                  </a:lnTo>
                  <a:lnTo>
                    <a:pt x="8" y="11"/>
                  </a:lnTo>
                  <a:close/>
                  <a:moveTo>
                    <a:pt x="20" y="0"/>
                  </a:moveTo>
                  <a:lnTo>
                    <a:pt x="17" y="3"/>
                  </a:lnTo>
                  <a:lnTo>
                    <a:pt x="17" y="2"/>
                  </a:lnTo>
                  <a:lnTo>
                    <a:pt x="20"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03" name="Google Shape;1303;p20"/>
            <p:cNvSpPr/>
            <p:nvPr/>
          </p:nvSpPr>
          <p:spPr>
            <a:xfrm>
              <a:off x="6959990" y="4241100"/>
              <a:ext cx="11113" cy="1588"/>
            </a:xfrm>
            <a:custGeom>
              <a:avLst/>
              <a:gdLst/>
              <a:ahLst/>
              <a:cxnLst/>
              <a:rect l="l" t="t" r="r" b="b"/>
              <a:pathLst>
                <a:path w="7" h="1" extrusionOk="0">
                  <a:moveTo>
                    <a:pt x="0" y="0"/>
                  </a:moveTo>
                  <a:lnTo>
                    <a:pt x="5" y="1"/>
                  </a:lnTo>
                  <a:lnTo>
                    <a:pt x="7" y="1"/>
                  </a:lnTo>
                  <a:lnTo>
                    <a:pt x="0" y="0"/>
                  </a:lnTo>
                  <a:lnTo>
                    <a:pt x="0" y="0"/>
                  </a:lnTo>
                  <a:close/>
                </a:path>
              </a:pathLst>
            </a:custGeom>
            <a:solidFill>
              <a:srgbClr val="ACAC9E"/>
            </a:solidFill>
            <a:ln w="9525" cap="flat" cmpd="sng">
              <a:solidFill>
                <a:srgbClr val="ACAC9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04" name="Google Shape;1304;p20"/>
            <p:cNvSpPr/>
            <p:nvPr/>
          </p:nvSpPr>
          <p:spPr>
            <a:xfrm>
              <a:off x="6928240" y="4209350"/>
              <a:ext cx="39688" cy="33338"/>
            </a:xfrm>
            <a:custGeom>
              <a:avLst/>
              <a:gdLst/>
              <a:ahLst/>
              <a:cxnLst/>
              <a:rect l="l" t="t" r="r" b="b"/>
              <a:pathLst>
                <a:path w="25" h="21" extrusionOk="0">
                  <a:moveTo>
                    <a:pt x="12" y="17"/>
                  </a:moveTo>
                  <a:lnTo>
                    <a:pt x="19" y="17"/>
                  </a:lnTo>
                  <a:lnTo>
                    <a:pt x="21" y="20"/>
                  </a:lnTo>
                  <a:lnTo>
                    <a:pt x="25" y="21"/>
                  </a:lnTo>
                  <a:lnTo>
                    <a:pt x="20" y="20"/>
                  </a:lnTo>
                  <a:lnTo>
                    <a:pt x="16" y="18"/>
                  </a:lnTo>
                  <a:lnTo>
                    <a:pt x="12" y="17"/>
                  </a:lnTo>
                  <a:close/>
                  <a:moveTo>
                    <a:pt x="6" y="0"/>
                  </a:moveTo>
                  <a:lnTo>
                    <a:pt x="7" y="0"/>
                  </a:lnTo>
                  <a:lnTo>
                    <a:pt x="10" y="7"/>
                  </a:lnTo>
                  <a:lnTo>
                    <a:pt x="13" y="12"/>
                  </a:lnTo>
                  <a:lnTo>
                    <a:pt x="16" y="16"/>
                  </a:lnTo>
                  <a:lnTo>
                    <a:pt x="10" y="15"/>
                  </a:lnTo>
                  <a:lnTo>
                    <a:pt x="6" y="12"/>
                  </a:lnTo>
                  <a:lnTo>
                    <a:pt x="3" y="7"/>
                  </a:lnTo>
                  <a:lnTo>
                    <a:pt x="3" y="5"/>
                  </a:lnTo>
                  <a:lnTo>
                    <a:pt x="2" y="5"/>
                  </a:lnTo>
                  <a:lnTo>
                    <a:pt x="0" y="4"/>
                  </a:lnTo>
                  <a:lnTo>
                    <a:pt x="4" y="4"/>
                  </a:lnTo>
                  <a:lnTo>
                    <a:pt x="7" y="4"/>
                  </a:lnTo>
                  <a:lnTo>
                    <a:pt x="6" y="3"/>
                  </a:lnTo>
                  <a:lnTo>
                    <a:pt x="4" y="0"/>
                  </a:lnTo>
                  <a:lnTo>
                    <a:pt x="4" y="0"/>
                  </a:lnTo>
                  <a:lnTo>
                    <a:pt x="6"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05" name="Google Shape;1305;p20"/>
            <p:cNvSpPr/>
            <p:nvPr/>
          </p:nvSpPr>
          <p:spPr>
            <a:xfrm>
              <a:off x="6891728" y="3847400"/>
              <a:ext cx="47625" cy="373063"/>
            </a:xfrm>
            <a:custGeom>
              <a:avLst/>
              <a:gdLst/>
              <a:ahLst/>
              <a:cxnLst/>
              <a:rect l="l" t="t" r="r" b="b"/>
              <a:pathLst>
                <a:path w="30" h="235" extrusionOk="0">
                  <a:moveTo>
                    <a:pt x="25" y="233"/>
                  </a:moveTo>
                  <a:lnTo>
                    <a:pt x="26" y="233"/>
                  </a:lnTo>
                  <a:lnTo>
                    <a:pt x="26" y="235"/>
                  </a:lnTo>
                  <a:lnTo>
                    <a:pt x="25" y="233"/>
                  </a:lnTo>
                  <a:close/>
                  <a:moveTo>
                    <a:pt x="13" y="203"/>
                  </a:moveTo>
                  <a:lnTo>
                    <a:pt x="22" y="205"/>
                  </a:lnTo>
                  <a:lnTo>
                    <a:pt x="30" y="228"/>
                  </a:lnTo>
                  <a:lnTo>
                    <a:pt x="29" y="228"/>
                  </a:lnTo>
                  <a:lnTo>
                    <a:pt x="27" y="228"/>
                  </a:lnTo>
                  <a:lnTo>
                    <a:pt x="27" y="228"/>
                  </a:lnTo>
                  <a:lnTo>
                    <a:pt x="29" y="231"/>
                  </a:lnTo>
                  <a:lnTo>
                    <a:pt x="30" y="232"/>
                  </a:lnTo>
                  <a:lnTo>
                    <a:pt x="27" y="232"/>
                  </a:lnTo>
                  <a:lnTo>
                    <a:pt x="23" y="232"/>
                  </a:lnTo>
                  <a:lnTo>
                    <a:pt x="18" y="219"/>
                  </a:lnTo>
                  <a:lnTo>
                    <a:pt x="13" y="203"/>
                  </a:lnTo>
                  <a:close/>
                  <a:moveTo>
                    <a:pt x="1" y="121"/>
                  </a:moveTo>
                  <a:lnTo>
                    <a:pt x="12" y="122"/>
                  </a:lnTo>
                  <a:lnTo>
                    <a:pt x="13" y="152"/>
                  </a:lnTo>
                  <a:lnTo>
                    <a:pt x="17" y="178"/>
                  </a:lnTo>
                  <a:lnTo>
                    <a:pt x="21" y="201"/>
                  </a:lnTo>
                  <a:lnTo>
                    <a:pt x="12" y="199"/>
                  </a:lnTo>
                  <a:lnTo>
                    <a:pt x="8" y="177"/>
                  </a:lnTo>
                  <a:lnTo>
                    <a:pt x="4" y="151"/>
                  </a:lnTo>
                  <a:lnTo>
                    <a:pt x="1" y="121"/>
                  </a:lnTo>
                  <a:close/>
                  <a:moveTo>
                    <a:pt x="1" y="0"/>
                  </a:moveTo>
                  <a:lnTo>
                    <a:pt x="10" y="2"/>
                  </a:lnTo>
                  <a:lnTo>
                    <a:pt x="9" y="62"/>
                  </a:lnTo>
                  <a:lnTo>
                    <a:pt x="10" y="89"/>
                  </a:lnTo>
                  <a:lnTo>
                    <a:pt x="10" y="116"/>
                  </a:lnTo>
                  <a:lnTo>
                    <a:pt x="1" y="113"/>
                  </a:lnTo>
                  <a:lnTo>
                    <a:pt x="0" y="88"/>
                  </a:lnTo>
                  <a:lnTo>
                    <a:pt x="0" y="59"/>
                  </a:lnTo>
                  <a:lnTo>
                    <a:pt x="1"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06" name="Google Shape;1306;p20"/>
            <p:cNvSpPr/>
            <p:nvPr/>
          </p:nvSpPr>
          <p:spPr>
            <a:xfrm>
              <a:off x="6894903" y="3629913"/>
              <a:ext cx="31750" cy="201613"/>
            </a:xfrm>
            <a:custGeom>
              <a:avLst/>
              <a:gdLst/>
              <a:ahLst/>
              <a:cxnLst/>
              <a:rect l="l" t="t" r="r" b="b"/>
              <a:pathLst>
                <a:path w="20" h="127" extrusionOk="0">
                  <a:moveTo>
                    <a:pt x="11" y="0"/>
                  </a:moveTo>
                  <a:lnTo>
                    <a:pt x="20" y="1"/>
                  </a:lnTo>
                  <a:lnTo>
                    <a:pt x="14" y="64"/>
                  </a:lnTo>
                  <a:lnTo>
                    <a:pt x="10" y="127"/>
                  </a:lnTo>
                  <a:lnTo>
                    <a:pt x="7" y="124"/>
                  </a:lnTo>
                  <a:lnTo>
                    <a:pt x="4" y="123"/>
                  </a:lnTo>
                  <a:lnTo>
                    <a:pt x="3" y="122"/>
                  </a:lnTo>
                  <a:lnTo>
                    <a:pt x="2" y="120"/>
                  </a:lnTo>
                  <a:lnTo>
                    <a:pt x="4" y="115"/>
                  </a:lnTo>
                  <a:lnTo>
                    <a:pt x="6" y="111"/>
                  </a:lnTo>
                  <a:lnTo>
                    <a:pt x="7" y="109"/>
                  </a:lnTo>
                  <a:lnTo>
                    <a:pt x="7" y="107"/>
                  </a:lnTo>
                  <a:lnTo>
                    <a:pt x="7" y="106"/>
                  </a:lnTo>
                  <a:lnTo>
                    <a:pt x="7" y="105"/>
                  </a:lnTo>
                  <a:lnTo>
                    <a:pt x="6" y="103"/>
                  </a:lnTo>
                  <a:lnTo>
                    <a:pt x="3" y="105"/>
                  </a:lnTo>
                  <a:lnTo>
                    <a:pt x="2" y="107"/>
                  </a:lnTo>
                  <a:lnTo>
                    <a:pt x="0" y="109"/>
                  </a:lnTo>
                  <a:lnTo>
                    <a:pt x="4" y="55"/>
                  </a:lnTo>
                  <a:lnTo>
                    <a:pt x="11"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07" name="Google Shape;1307;p20"/>
            <p:cNvSpPr/>
            <p:nvPr/>
          </p:nvSpPr>
          <p:spPr>
            <a:xfrm>
              <a:off x="6893315" y="3793425"/>
              <a:ext cx="17463" cy="42863"/>
            </a:xfrm>
            <a:custGeom>
              <a:avLst/>
              <a:gdLst/>
              <a:ahLst/>
              <a:cxnLst/>
              <a:rect l="l" t="t" r="r" b="b"/>
              <a:pathLst>
                <a:path w="11" h="27" extrusionOk="0">
                  <a:moveTo>
                    <a:pt x="7" y="0"/>
                  </a:moveTo>
                  <a:lnTo>
                    <a:pt x="8" y="2"/>
                  </a:lnTo>
                  <a:lnTo>
                    <a:pt x="8" y="3"/>
                  </a:lnTo>
                  <a:lnTo>
                    <a:pt x="8" y="4"/>
                  </a:lnTo>
                  <a:lnTo>
                    <a:pt x="8" y="6"/>
                  </a:lnTo>
                  <a:lnTo>
                    <a:pt x="7" y="8"/>
                  </a:lnTo>
                  <a:lnTo>
                    <a:pt x="5" y="12"/>
                  </a:lnTo>
                  <a:lnTo>
                    <a:pt x="3" y="17"/>
                  </a:lnTo>
                  <a:lnTo>
                    <a:pt x="4" y="19"/>
                  </a:lnTo>
                  <a:lnTo>
                    <a:pt x="5" y="20"/>
                  </a:lnTo>
                  <a:lnTo>
                    <a:pt x="8" y="21"/>
                  </a:lnTo>
                  <a:lnTo>
                    <a:pt x="11" y="24"/>
                  </a:lnTo>
                  <a:lnTo>
                    <a:pt x="11" y="27"/>
                  </a:lnTo>
                  <a:lnTo>
                    <a:pt x="0" y="25"/>
                  </a:lnTo>
                  <a:lnTo>
                    <a:pt x="1" y="6"/>
                  </a:lnTo>
                  <a:lnTo>
                    <a:pt x="3" y="4"/>
                  </a:lnTo>
                  <a:lnTo>
                    <a:pt x="4" y="2"/>
                  </a:lnTo>
                  <a:lnTo>
                    <a:pt x="7"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08" name="Google Shape;1308;p20"/>
            <p:cNvSpPr/>
            <p:nvPr/>
          </p:nvSpPr>
          <p:spPr>
            <a:xfrm>
              <a:off x="6913953" y="3199700"/>
              <a:ext cx="85725" cy="415925"/>
            </a:xfrm>
            <a:custGeom>
              <a:avLst/>
              <a:gdLst/>
              <a:ahLst/>
              <a:cxnLst/>
              <a:rect l="l" t="t" r="r" b="b"/>
              <a:pathLst>
                <a:path w="54" h="262" extrusionOk="0">
                  <a:moveTo>
                    <a:pt x="20" y="131"/>
                  </a:moveTo>
                  <a:lnTo>
                    <a:pt x="28" y="132"/>
                  </a:lnTo>
                  <a:lnTo>
                    <a:pt x="17" y="196"/>
                  </a:lnTo>
                  <a:lnTo>
                    <a:pt x="8" y="262"/>
                  </a:lnTo>
                  <a:lnTo>
                    <a:pt x="0" y="260"/>
                  </a:lnTo>
                  <a:lnTo>
                    <a:pt x="9" y="195"/>
                  </a:lnTo>
                  <a:lnTo>
                    <a:pt x="20" y="131"/>
                  </a:lnTo>
                  <a:close/>
                  <a:moveTo>
                    <a:pt x="37" y="77"/>
                  </a:moveTo>
                  <a:lnTo>
                    <a:pt x="34" y="89"/>
                  </a:lnTo>
                  <a:lnTo>
                    <a:pt x="32" y="93"/>
                  </a:lnTo>
                  <a:lnTo>
                    <a:pt x="30" y="95"/>
                  </a:lnTo>
                  <a:lnTo>
                    <a:pt x="29" y="98"/>
                  </a:lnTo>
                  <a:lnTo>
                    <a:pt x="29" y="99"/>
                  </a:lnTo>
                  <a:lnTo>
                    <a:pt x="30" y="101"/>
                  </a:lnTo>
                  <a:lnTo>
                    <a:pt x="33" y="101"/>
                  </a:lnTo>
                  <a:lnTo>
                    <a:pt x="29" y="122"/>
                  </a:lnTo>
                  <a:lnTo>
                    <a:pt x="22" y="122"/>
                  </a:lnTo>
                  <a:lnTo>
                    <a:pt x="22" y="120"/>
                  </a:lnTo>
                  <a:lnTo>
                    <a:pt x="24" y="119"/>
                  </a:lnTo>
                  <a:lnTo>
                    <a:pt x="25" y="116"/>
                  </a:lnTo>
                  <a:lnTo>
                    <a:pt x="25" y="114"/>
                  </a:lnTo>
                  <a:lnTo>
                    <a:pt x="24" y="111"/>
                  </a:lnTo>
                  <a:lnTo>
                    <a:pt x="30" y="78"/>
                  </a:lnTo>
                  <a:lnTo>
                    <a:pt x="33" y="78"/>
                  </a:lnTo>
                  <a:lnTo>
                    <a:pt x="34" y="78"/>
                  </a:lnTo>
                  <a:lnTo>
                    <a:pt x="36" y="78"/>
                  </a:lnTo>
                  <a:lnTo>
                    <a:pt x="37" y="77"/>
                  </a:lnTo>
                  <a:close/>
                  <a:moveTo>
                    <a:pt x="50" y="0"/>
                  </a:moveTo>
                  <a:lnTo>
                    <a:pt x="54" y="1"/>
                  </a:lnTo>
                  <a:lnTo>
                    <a:pt x="43" y="46"/>
                  </a:lnTo>
                  <a:lnTo>
                    <a:pt x="42" y="44"/>
                  </a:lnTo>
                  <a:lnTo>
                    <a:pt x="41" y="42"/>
                  </a:lnTo>
                  <a:lnTo>
                    <a:pt x="40" y="42"/>
                  </a:lnTo>
                  <a:lnTo>
                    <a:pt x="50"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09" name="Google Shape;1309;p20"/>
            <p:cNvSpPr/>
            <p:nvPr/>
          </p:nvSpPr>
          <p:spPr>
            <a:xfrm>
              <a:off x="6948878" y="3266375"/>
              <a:ext cx="33338" cy="123825"/>
            </a:xfrm>
            <a:custGeom>
              <a:avLst/>
              <a:gdLst/>
              <a:ahLst/>
              <a:cxnLst/>
              <a:rect l="l" t="t" r="r" b="b"/>
              <a:pathLst>
                <a:path w="21" h="78" extrusionOk="0">
                  <a:moveTo>
                    <a:pt x="2" y="69"/>
                  </a:moveTo>
                  <a:lnTo>
                    <a:pt x="3" y="72"/>
                  </a:lnTo>
                  <a:lnTo>
                    <a:pt x="3" y="74"/>
                  </a:lnTo>
                  <a:lnTo>
                    <a:pt x="2" y="77"/>
                  </a:lnTo>
                  <a:lnTo>
                    <a:pt x="0" y="78"/>
                  </a:lnTo>
                  <a:lnTo>
                    <a:pt x="2" y="69"/>
                  </a:lnTo>
                  <a:close/>
                  <a:moveTo>
                    <a:pt x="12" y="47"/>
                  </a:moveTo>
                  <a:lnTo>
                    <a:pt x="11" y="59"/>
                  </a:lnTo>
                  <a:lnTo>
                    <a:pt x="8" y="59"/>
                  </a:lnTo>
                  <a:lnTo>
                    <a:pt x="7" y="57"/>
                  </a:lnTo>
                  <a:lnTo>
                    <a:pt x="7" y="56"/>
                  </a:lnTo>
                  <a:lnTo>
                    <a:pt x="8" y="53"/>
                  </a:lnTo>
                  <a:lnTo>
                    <a:pt x="10" y="51"/>
                  </a:lnTo>
                  <a:lnTo>
                    <a:pt x="12" y="47"/>
                  </a:lnTo>
                  <a:close/>
                  <a:moveTo>
                    <a:pt x="18" y="0"/>
                  </a:moveTo>
                  <a:lnTo>
                    <a:pt x="19" y="0"/>
                  </a:lnTo>
                  <a:lnTo>
                    <a:pt x="20" y="2"/>
                  </a:lnTo>
                  <a:lnTo>
                    <a:pt x="21" y="4"/>
                  </a:lnTo>
                  <a:lnTo>
                    <a:pt x="15" y="35"/>
                  </a:lnTo>
                  <a:lnTo>
                    <a:pt x="14" y="36"/>
                  </a:lnTo>
                  <a:lnTo>
                    <a:pt x="12" y="36"/>
                  </a:lnTo>
                  <a:lnTo>
                    <a:pt x="11" y="36"/>
                  </a:lnTo>
                  <a:lnTo>
                    <a:pt x="8" y="36"/>
                  </a:lnTo>
                  <a:lnTo>
                    <a:pt x="18"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10" name="Google Shape;1310;p20"/>
            <p:cNvSpPr/>
            <p:nvPr/>
          </p:nvSpPr>
          <p:spPr>
            <a:xfrm>
              <a:off x="6994915" y="3104450"/>
              <a:ext cx="25400" cy="82550"/>
            </a:xfrm>
            <a:custGeom>
              <a:avLst/>
              <a:gdLst/>
              <a:ahLst/>
              <a:cxnLst/>
              <a:rect l="l" t="t" r="r" b="b"/>
              <a:pathLst>
                <a:path w="16" h="52" extrusionOk="0">
                  <a:moveTo>
                    <a:pt x="16" y="0"/>
                  </a:moveTo>
                  <a:lnTo>
                    <a:pt x="16" y="2"/>
                  </a:lnTo>
                  <a:lnTo>
                    <a:pt x="16" y="4"/>
                  </a:lnTo>
                  <a:lnTo>
                    <a:pt x="15" y="5"/>
                  </a:lnTo>
                  <a:lnTo>
                    <a:pt x="15" y="6"/>
                  </a:lnTo>
                  <a:lnTo>
                    <a:pt x="15" y="8"/>
                  </a:lnTo>
                  <a:lnTo>
                    <a:pt x="16" y="9"/>
                  </a:lnTo>
                  <a:lnTo>
                    <a:pt x="16" y="9"/>
                  </a:lnTo>
                  <a:lnTo>
                    <a:pt x="4" y="52"/>
                  </a:lnTo>
                  <a:lnTo>
                    <a:pt x="0" y="52"/>
                  </a:lnTo>
                  <a:lnTo>
                    <a:pt x="16"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11" name="Google Shape;1311;p20"/>
            <p:cNvSpPr/>
            <p:nvPr/>
          </p:nvSpPr>
          <p:spPr>
            <a:xfrm>
              <a:off x="7018728" y="3025075"/>
              <a:ext cx="30163" cy="93663"/>
            </a:xfrm>
            <a:custGeom>
              <a:avLst/>
              <a:gdLst/>
              <a:ahLst/>
              <a:cxnLst/>
              <a:rect l="l" t="t" r="r" b="b"/>
              <a:pathLst>
                <a:path w="19" h="59" extrusionOk="0">
                  <a:moveTo>
                    <a:pt x="18" y="0"/>
                  </a:moveTo>
                  <a:lnTo>
                    <a:pt x="19" y="0"/>
                  </a:lnTo>
                  <a:lnTo>
                    <a:pt x="10" y="29"/>
                  </a:lnTo>
                  <a:lnTo>
                    <a:pt x="1" y="59"/>
                  </a:lnTo>
                  <a:lnTo>
                    <a:pt x="1" y="59"/>
                  </a:lnTo>
                  <a:lnTo>
                    <a:pt x="0" y="58"/>
                  </a:lnTo>
                  <a:lnTo>
                    <a:pt x="0" y="56"/>
                  </a:lnTo>
                  <a:lnTo>
                    <a:pt x="0" y="55"/>
                  </a:lnTo>
                  <a:lnTo>
                    <a:pt x="1" y="54"/>
                  </a:lnTo>
                  <a:lnTo>
                    <a:pt x="1" y="52"/>
                  </a:lnTo>
                  <a:lnTo>
                    <a:pt x="1" y="50"/>
                  </a:lnTo>
                  <a:lnTo>
                    <a:pt x="18"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12" name="Google Shape;1312;p20"/>
            <p:cNvSpPr/>
            <p:nvPr/>
          </p:nvSpPr>
          <p:spPr>
            <a:xfrm>
              <a:off x="7058415" y="2991738"/>
              <a:ext cx="3175" cy="7938"/>
            </a:xfrm>
            <a:custGeom>
              <a:avLst/>
              <a:gdLst/>
              <a:ahLst/>
              <a:cxnLst/>
              <a:rect l="l" t="t" r="r" b="b"/>
              <a:pathLst>
                <a:path w="2" h="5" extrusionOk="0">
                  <a:moveTo>
                    <a:pt x="2" y="0"/>
                  </a:moveTo>
                  <a:lnTo>
                    <a:pt x="2" y="1"/>
                  </a:lnTo>
                  <a:lnTo>
                    <a:pt x="1" y="5"/>
                  </a:lnTo>
                  <a:lnTo>
                    <a:pt x="0" y="5"/>
                  </a:lnTo>
                  <a:lnTo>
                    <a:pt x="2"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13" name="Google Shape;1313;p20"/>
            <p:cNvSpPr/>
            <p:nvPr/>
          </p:nvSpPr>
          <p:spPr>
            <a:xfrm>
              <a:off x="7052065" y="2980625"/>
              <a:ext cx="14288" cy="33338"/>
            </a:xfrm>
            <a:custGeom>
              <a:avLst/>
              <a:gdLst/>
              <a:ahLst/>
              <a:cxnLst/>
              <a:rect l="l" t="t" r="r" b="b"/>
              <a:pathLst>
                <a:path w="9" h="21" extrusionOk="0">
                  <a:moveTo>
                    <a:pt x="5" y="12"/>
                  </a:moveTo>
                  <a:lnTo>
                    <a:pt x="1" y="21"/>
                  </a:lnTo>
                  <a:lnTo>
                    <a:pt x="0" y="21"/>
                  </a:lnTo>
                  <a:lnTo>
                    <a:pt x="4" y="12"/>
                  </a:lnTo>
                  <a:lnTo>
                    <a:pt x="5" y="12"/>
                  </a:lnTo>
                  <a:close/>
                  <a:moveTo>
                    <a:pt x="9" y="0"/>
                  </a:moveTo>
                  <a:lnTo>
                    <a:pt x="6" y="8"/>
                  </a:lnTo>
                  <a:lnTo>
                    <a:pt x="6" y="7"/>
                  </a:lnTo>
                  <a:lnTo>
                    <a:pt x="9"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14" name="Google Shape;1314;p20"/>
            <p:cNvSpPr/>
            <p:nvPr/>
          </p:nvSpPr>
          <p:spPr>
            <a:xfrm>
              <a:off x="7096515" y="4247450"/>
              <a:ext cx="11113" cy="1588"/>
            </a:xfrm>
            <a:custGeom>
              <a:avLst/>
              <a:gdLst/>
              <a:ahLst/>
              <a:cxnLst/>
              <a:rect l="l" t="t" r="r" b="b"/>
              <a:pathLst>
                <a:path w="7" h="1" extrusionOk="0">
                  <a:moveTo>
                    <a:pt x="7" y="0"/>
                  </a:moveTo>
                  <a:lnTo>
                    <a:pt x="6" y="1"/>
                  </a:lnTo>
                  <a:lnTo>
                    <a:pt x="0" y="1"/>
                  </a:lnTo>
                  <a:lnTo>
                    <a:pt x="0" y="1"/>
                  </a:lnTo>
                  <a:lnTo>
                    <a:pt x="7" y="0"/>
                  </a:lnTo>
                  <a:close/>
                </a:path>
              </a:pathLst>
            </a:custGeom>
            <a:solidFill>
              <a:srgbClr val="ACAC9E"/>
            </a:solidFill>
            <a:ln w="9525" cap="flat" cmpd="sng">
              <a:solidFill>
                <a:srgbClr val="ACAC9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15" name="Google Shape;1315;p20"/>
            <p:cNvSpPr/>
            <p:nvPr/>
          </p:nvSpPr>
          <p:spPr>
            <a:xfrm>
              <a:off x="7096515" y="4112513"/>
              <a:ext cx="36513" cy="136525"/>
            </a:xfrm>
            <a:custGeom>
              <a:avLst/>
              <a:gdLst/>
              <a:ahLst/>
              <a:cxnLst/>
              <a:rect l="l" t="t" r="r" b="b"/>
              <a:pathLst>
                <a:path w="23" h="86" extrusionOk="0">
                  <a:moveTo>
                    <a:pt x="10" y="82"/>
                  </a:moveTo>
                  <a:lnTo>
                    <a:pt x="8" y="83"/>
                  </a:lnTo>
                  <a:lnTo>
                    <a:pt x="7" y="85"/>
                  </a:lnTo>
                  <a:lnTo>
                    <a:pt x="0" y="86"/>
                  </a:lnTo>
                  <a:lnTo>
                    <a:pt x="2" y="85"/>
                  </a:lnTo>
                  <a:lnTo>
                    <a:pt x="3" y="82"/>
                  </a:lnTo>
                  <a:lnTo>
                    <a:pt x="10" y="82"/>
                  </a:lnTo>
                  <a:close/>
                  <a:moveTo>
                    <a:pt x="20" y="43"/>
                  </a:moveTo>
                  <a:lnTo>
                    <a:pt x="16" y="66"/>
                  </a:lnTo>
                  <a:lnTo>
                    <a:pt x="11" y="81"/>
                  </a:lnTo>
                  <a:lnTo>
                    <a:pt x="4" y="81"/>
                  </a:lnTo>
                  <a:lnTo>
                    <a:pt x="7" y="66"/>
                  </a:lnTo>
                  <a:lnTo>
                    <a:pt x="11" y="43"/>
                  </a:lnTo>
                  <a:lnTo>
                    <a:pt x="20" y="43"/>
                  </a:lnTo>
                  <a:close/>
                  <a:moveTo>
                    <a:pt x="23" y="0"/>
                  </a:moveTo>
                  <a:lnTo>
                    <a:pt x="21" y="21"/>
                  </a:lnTo>
                  <a:lnTo>
                    <a:pt x="20" y="39"/>
                  </a:lnTo>
                  <a:lnTo>
                    <a:pt x="11" y="39"/>
                  </a:lnTo>
                  <a:lnTo>
                    <a:pt x="14" y="10"/>
                  </a:lnTo>
                  <a:lnTo>
                    <a:pt x="15" y="9"/>
                  </a:lnTo>
                  <a:lnTo>
                    <a:pt x="15" y="6"/>
                  </a:lnTo>
                  <a:lnTo>
                    <a:pt x="16" y="5"/>
                  </a:lnTo>
                  <a:lnTo>
                    <a:pt x="20" y="2"/>
                  </a:lnTo>
                  <a:lnTo>
                    <a:pt x="23"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16" name="Google Shape;1316;p20"/>
            <p:cNvSpPr/>
            <p:nvPr/>
          </p:nvSpPr>
          <p:spPr>
            <a:xfrm>
              <a:off x="7118740" y="4049013"/>
              <a:ext cx="17463" cy="79375"/>
            </a:xfrm>
            <a:custGeom>
              <a:avLst/>
              <a:gdLst/>
              <a:ahLst/>
              <a:cxnLst/>
              <a:rect l="l" t="t" r="r" b="b"/>
              <a:pathLst>
                <a:path w="11" h="50" extrusionOk="0">
                  <a:moveTo>
                    <a:pt x="11" y="0"/>
                  </a:moveTo>
                  <a:lnTo>
                    <a:pt x="9" y="40"/>
                  </a:lnTo>
                  <a:lnTo>
                    <a:pt x="6" y="42"/>
                  </a:lnTo>
                  <a:lnTo>
                    <a:pt x="2" y="45"/>
                  </a:lnTo>
                  <a:lnTo>
                    <a:pt x="1" y="46"/>
                  </a:lnTo>
                  <a:lnTo>
                    <a:pt x="1" y="49"/>
                  </a:lnTo>
                  <a:lnTo>
                    <a:pt x="0" y="50"/>
                  </a:lnTo>
                  <a:lnTo>
                    <a:pt x="0" y="28"/>
                  </a:lnTo>
                  <a:lnTo>
                    <a:pt x="1" y="2"/>
                  </a:lnTo>
                  <a:lnTo>
                    <a:pt x="11"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17" name="Google Shape;1317;p20"/>
            <p:cNvSpPr/>
            <p:nvPr/>
          </p:nvSpPr>
          <p:spPr>
            <a:xfrm>
              <a:off x="7120328" y="3858513"/>
              <a:ext cx="15875" cy="101600"/>
            </a:xfrm>
            <a:custGeom>
              <a:avLst/>
              <a:gdLst/>
              <a:ahLst/>
              <a:cxnLst/>
              <a:rect l="l" t="t" r="r" b="b"/>
              <a:pathLst>
                <a:path w="10" h="64" extrusionOk="0">
                  <a:moveTo>
                    <a:pt x="10" y="0"/>
                  </a:moveTo>
                  <a:lnTo>
                    <a:pt x="10" y="60"/>
                  </a:lnTo>
                  <a:lnTo>
                    <a:pt x="10" y="63"/>
                  </a:lnTo>
                  <a:lnTo>
                    <a:pt x="8" y="63"/>
                  </a:lnTo>
                  <a:lnTo>
                    <a:pt x="4" y="64"/>
                  </a:lnTo>
                  <a:lnTo>
                    <a:pt x="1" y="64"/>
                  </a:lnTo>
                  <a:lnTo>
                    <a:pt x="1" y="64"/>
                  </a:lnTo>
                  <a:lnTo>
                    <a:pt x="1" y="60"/>
                  </a:lnTo>
                  <a:lnTo>
                    <a:pt x="0" y="0"/>
                  </a:lnTo>
                  <a:lnTo>
                    <a:pt x="10"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18" name="Google Shape;1318;p20"/>
            <p:cNvSpPr/>
            <p:nvPr/>
          </p:nvSpPr>
          <p:spPr>
            <a:xfrm>
              <a:off x="7120328" y="3958525"/>
              <a:ext cx="15875" cy="80963"/>
            </a:xfrm>
            <a:custGeom>
              <a:avLst/>
              <a:gdLst/>
              <a:ahLst/>
              <a:cxnLst/>
              <a:rect l="l" t="t" r="r" b="b"/>
              <a:pathLst>
                <a:path w="10" h="51" extrusionOk="0">
                  <a:moveTo>
                    <a:pt x="10" y="0"/>
                  </a:moveTo>
                  <a:lnTo>
                    <a:pt x="10" y="51"/>
                  </a:lnTo>
                  <a:lnTo>
                    <a:pt x="0" y="51"/>
                  </a:lnTo>
                  <a:lnTo>
                    <a:pt x="1" y="1"/>
                  </a:lnTo>
                  <a:lnTo>
                    <a:pt x="1" y="1"/>
                  </a:lnTo>
                  <a:lnTo>
                    <a:pt x="4" y="1"/>
                  </a:lnTo>
                  <a:lnTo>
                    <a:pt x="8" y="0"/>
                  </a:lnTo>
                  <a:lnTo>
                    <a:pt x="10"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19" name="Google Shape;1319;p20"/>
            <p:cNvSpPr/>
            <p:nvPr/>
          </p:nvSpPr>
          <p:spPr>
            <a:xfrm>
              <a:off x="7091753" y="3204463"/>
              <a:ext cx="44450" cy="639763"/>
            </a:xfrm>
            <a:custGeom>
              <a:avLst/>
              <a:gdLst/>
              <a:ahLst/>
              <a:cxnLst/>
              <a:rect l="l" t="t" r="r" b="b"/>
              <a:pathLst>
                <a:path w="28" h="403" extrusionOk="0">
                  <a:moveTo>
                    <a:pt x="24" y="273"/>
                  </a:moveTo>
                  <a:lnTo>
                    <a:pt x="27" y="339"/>
                  </a:lnTo>
                  <a:lnTo>
                    <a:pt x="28" y="403"/>
                  </a:lnTo>
                  <a:lnTo>
                    <a:pt x="18" y="403"/>
                  </a:lnTo>
                  <a:lnTo>
                    <a:pt x="17" y="340"/>
                  </a:lnTo>
                  <a:lnTo>
                    <a:pt x="15" y="274"/>
                  </a:lnTo>
                  <a:lnTo>
                    <a:pt x="24" y="273"/>
                  </a:lnTo>
                  <a:close/>
                  <a:moveTo>
                    <a:pt x="15" y="133"/>
                  </a:moveTo>
                  <a:lnTo>
                    <a:pt x="23" y="264"/>
                  </a:lnTo>
                  <a:lnTo>
                    <a:pt x="15" y="264"/>
                  </a:lnTo>
                  <a:lnTo>
                    <a:pt x="9" y="133"/>
                  </a:lnTo>
                  <a:lnTo>
                    <a:pt x="15" y="133"/>
                  </a:lnTo>
                  <a:close/>
                  <a:moveTo>
                    <a:pt x="3" y="0"/>
                  </a:moveTo>
                  <a:lnTo>
                    <a:pt x="9" y="60"/>
                  </a:lnTo>
                  <a:lnTo>
                    <a:pt x="14" y="123"/>
                  </a:lnTo>
                  <a:lnTo>
                    <a:pt x="7" y="123"/>
                  </a:lnTo>
                  <a:lnTo>
                    <a:pt x="3" y="66"/>
                  </a:lnTo>
                  <a:lnTo>
                    <a:pt x="0" y="13"/>
                  </a:lnTo>
                  <a:lnTo>
                    <a:pt x="1" y="11"/>
                  </a:lnTo>
                  <a:lnTo>
                    <a:pt x="2" y="7"/>
                  </a:lnTo>
                  <a:lnTo>
                    <a:pt x="2" y="3"/>
                  </a:lnTo>
                  <a:lnTo>
                    <a:pt x="2" y="0"/>
                  </a:lnTo>
                  <a:lnTo>
                    <a:pt x="3"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20" name="Google Shape;1320;p20"/>
            <p:cNvSpPr/>
            <p:nvPr/>
          </p:nvSpPr>
          <p:spPr>
            <a:xfrm>
              <a:off x="7066353" y="2980625"/>
              <a:ext cx="28575" cy="244475"/>
            </a:xfrm>
            <a:custGeom>
              <a:avLst/>
              <a:gdLst/>
              <a:ahLst/>
              <a:cxnLst/>
              <a:rect l="l" t="t" r="r" b="b"/>
              <a:pathLst>
                <a:path w="18" h="154" extrusionOk="0">
                  <a:moveTo>
                    <a:pt x="18" y="141"/>
                  </a:moveTo>
                  <a:lnTo>
                    <a:pt x="18" y="144"/>
                  </a:lnTo>
                  <a:lnTo>
                    <a:pt x="18" y="148"/>
                  </a:lnTo>
                  <a:lnTo>
                    <a:pt x="17" y="152"/>
                  </a:lnTo>
                  <a:lnTo>
                    <a:pt x="16" y="154"/>
                  </a:lnTo>
                  <a:lnTo>
                    <a:pt x="14" y="141"/>
                  </a:lnTo>
                  <a:lnTo>
                    <a:pt x="18" y="141"/>
                  </a:lnTo>
                  <a:close/>
                  <a:moveTo>
                    <a:pt x="5" y="28"/>
                  </a:moveTo>
                  <a:lnTo>
                    <a:pt x="12" y="78"/>
                  </a:lnTo>
                  <a:lnTo>
                    <a:pt x="18" y="133"/>
                  </a:lnTo>
                  <a:lnTo>
                    <a:pt x="14" y="133"/>
                  </a:lnTo>
                  <a:lnTo>
                    <a:pt x="9" y="78"/>
                  </a:lnTo>
                  <a:lnTo>
                    <a:pt x="4" y="29"/>
                  </a:lnTo>
                  <a:lnTo>
                    <a:pt x="5" y="28"/>
                  </a:lnTo>
                  <a:close/>
                  <a:moveTo>
                    <a:pt x="0" y="0"/>
                  </a:moveTo>
                  <a:lnTo>
                    <a:pt x="4" y="21"/>
                  </a:lnTo>
                  <a:lnTo>
                    <a:pt x="2" y="21"/>
                  </a:lnTo>
                  <a:lnTo>
                    <a:pt x="0"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21" name="Google Shape;1321;p20"/>
            <p:cNvSpPr/>
            <p:nvPr/>
          </p:nvSpPr>
          <p:spPr>
            <a:xfrm>
              <a:off x="7236215" y="4222050"/>
              <a:ext cx="23813" cy="6350"/>
            </a:xfrm>
            <a:custGeom>
              <a:avLst/>
              <a:gdLst/>
              <a:ahLst/>
              <a:cxnLst/>
              <a:rect l="l" t="t" r="r" b="b"/>
              <a:pathLst>
                <a:path w="15" h="4" extrusionOk="0">
                  <a:moveTo>
                    <a:pt x="15" y="0"/>
                  </a:moveTo>
                  <a:lnTo>
                    <a:pt x="7" y="1"/>
                  </a:lnTo>
                  <a:lnTo>
                    <a:pt x="0" y="4"/>
                  </a:lnTo>
                  <a:lnTo>
                    <a:pt x="7" y="1"/>
                  </a:lnTo>
                  <a:lnTo>
                    <a:pt x="15" y="0"/>
                  </a:lnTo>
                  <a:close/>
                </a:path>
              </a:pathLst>
            </a:custGeom>
            <a:solidFill>
              <a:srgbClr val="ACAC9E"/>
            </a:solidFill>
            <a:ln w="9525" cap="flat" cmpd="sng">
              <a:solidFill>
                <a:srgbClr val="ACAC9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22" name="Google Shape;1322;p20"/>
            <p:cNvSpPr/>
            <p:nvPr/>
          </p:nvSpPr>
          <p:spPr>
            <a:xfrm>
              <a:off x="7163190" y="3144138"/>
              <a:ext cx="198438" cy="1079500"/>
            </a:xfrm>
            <a:custGeom>
              <a:avLst/>
              <a:gdLst/>
              <a:ahLst/>
              <a:cxnLst/>
              <a:rect l="l" t="t" r="r" b="b"/>
              <a:pathLst>
                <a:path w="125" h="680" extrusionOk="0">
                  <a:moveTo>
                    <a:pt x="63" y="676"/>
                  </a:moveTo>
                  <a:lnTo>
                    <a:pt x="61" y="679"/>
                  </a:lnTo>
                  <a:lnTo>
                    <a:pt x="53" y="680"/>
                  </a:lnTo>
                  <a:lnTo>
                    <a:pt x="57" y="679"/>
                  </a:lnTo>
                  <a:lnTo>
                    <a:pt x="63" y="676"/>
                  </a:lnTo>
                  <a:close/>
                  <a:moveTo>
                    <a:pt x="101" y="633"/>
                  </a:moveTo>
                  <a:lnTo>
                    <a:pt x="91" y="652"/>
                  </a:lnTo>
                  <a:lnTo>
                    <a:pt x="79" y="666"/>
                  </a:lnTo>
                  <a:lnTo>
                    <a:pt x="66" y="675"/>
                  </a:lnTo>
                  <a:lnTo>
                    <a:pt x="59" y="676"/>
                  </a:lnTo>
                  <a:lnTo>
                    <a:pt x="72" y="667"/>
                  </a:lnTo>
                  <a:lnTo>
                    <a:pt x="83" y="653"/>
                  </a:lnTo>
                  <a:lnTo>
                    <a:pt x="92" y="636"/>
                  </a:lnTo>
                  <a:lnTo>
                    <a:pt x="101" y="633"/>
                  </a:lnTo>
                  <a:close/>
                  <a:moveTo>
                    <a:pt x="122" y="548"/>
                  </a:moveTo>
                  <a:lnTo>
                    <a:pt x="117" y="585"/>
                  </a:lnTo>
                  <a:lnTo>
                    <a:pt x="114" y="586"/>
                  </a:lnTo>
                  <a:lnTo>
                    <a:pt x="113" y="586"/>
                  </a:lnTo>
                  <a:lnTo>
                    <a:pt x="113" y="587"/>
                  </a:lnTo>
                  <a:lnTo>
                    <a:pt x="113" y="597"/>
                  </a:lnTo>
                  <a:lnTo>
                    <a:pt x="113" y="597"/>
                  </a:lnTo>
                  <a:lnTo>
                    <a:pt x="102" y="628"/>
                  </a:lnTo>
                  <a:lnTo>
                    <a:pt x="95" y="631"/>
                  </a:lnTo>
                  <a:lnTo>
                    <a:pt x="102" y="608"/>
                  </a:lnTo>
                  <a:lnTo>
                    <a:pt x="108" y="581"/>
                  </a:lnTo>
                  <a:lnTo>
                    <a:pt x="113" y="551"/>
                  </a:lnTo>
                  <a:lnTo>
                    <a:pt x="122" y="548"/>
                  </a:lnTo>
                  <a:close/>
                  <a:moveTo>
                    <a:pt x="116" y="464"/>
                  </a:moveTo>
                  <a:lnTo>
                    <a:pt x="125" y="471"/>
                  </a:lnTo>
                  <a:lnTo>
                    <a:pt x="125" y="487"/>
                  </a:lnTo>
                  <a:lnTo>
                    <a:pt x="125" y="515"/>
                  </a:lnTo>
                  <a:lnTo>
                    <a:pt x="122" y="542"/>
                  </a:lnTo>
                  <a:lnTo>
                    <a:pt x="113" y="543"/>
                  </a:lnTo>
                  <a:lnTo>
                    <a:pt x="116" y="518"/>
                  </a:lnTo>
                  <a:lnTo>
                    <a:pt x="116" y="489"/>
                  </a:lnTo>
                  <a:lnTo>
                    <a:pt x="116" y="464"/>
                  </a:lnTo>
                  <a:close/>
                  <a:moveTo>
                    <a:pt x="123" y="428"/>
                  </a:moveTo>
                  <a:lnTo>
                    <a:pt x="125" y="446"/>
                  </a:lnTo>
                  <a:lnTo>
                    <a:pt x="116" y="453"/>
                  </a:lnTo>
                  <a:lnTo>
                    <a:pt x="114" y="430"/>
                  </a:lnTo>
                  <a:lnTo>
                    <a:pt x="123" y="428"/>
                  </a:lnTo>
                  <a:close/>
                  <a:moveTo>
                    <a:pt x="104" y="292"/>
                  </a:moveTo>
                  <a:lnTo>
                    <a:pt x="116" y="356"/>
                  </a:lnTo>
                  <a:lnTo>
                    <a:pt x="122" y="418"/>
                  </a:lnTo>
                  <a:lnTo>
                    <a:pt x="113" y="421"/>
                  </a:lnTo>
                  <a:lnTo>
                    <a:pt x="106" y="358"/>
                  </a:lnTo>
                  <a:lnTo>
                    <a:pt x="96" y="294"/>
                  </a:lnTo>
                  <a:lnTo>
                    <a:pt x="104" y="292"/>
                  </a:lnTo>
                  <a:close/>
                  <a:moveTo>
                    <a:pt x="67" y="155"/>
                  </a:moveTo>
                  <a:lnTo>
                    <a:pt x="87" y="218"/>
                  </a:lnTo>
                  <a:lnTo>
                    <a:pt x="101" y="282"/>
                  </a:lnTo>
                  <a:lnTo>
                    <a:pt x="93" y="284"/>
                  </a:lnTo>
                  <a:lnTo>
                    <a:pt x="79" y="220"/>
                  </a:lnTo>
                  <a:lnTo>
                    <a:pt x="61" y="157"/>
                  </a:lnTo>
                  <a:lnTo>
                    <a:pt x="67" y="155"/>
                  </a:lnTo>
                  <a:close/>
                  <a:moveTo>
                    <a:pt x="17" y="28"/>
                  </a:moveTo>
                  <a:lnTo>
                    <a:pt x="42" y="85"/>
                  </a:lnTo>
                  <a:lnTo>
                    <a:pt x="64" y="146"/>
                  </a:lnTo>
                  <a:lnTo>
                    <a:pt x="58" y="148"/>
                  </a:lnTo>
                  <a:lnTo>
                    <a:pt x="37" y="86"/>
                  </a:lnTo>
                  <a:lnTo>
                    <a:pt x="13" y="30"/>
                  </a:lnTo>
                  <a:lnTo>
                    <a:pt x="17" y="28"/>
                  </a:lnTo>
                  <a:close/>
                  <a:moveTo>
                    <a:pt x="0" y="0"/>
                  </a:moveTo>
                  <a:lnTo>
                    <a:pt x="0" y="0"/>
                  </a:lnTo>
                  <a:lnTo>
                    <a:pt x="3" y="0"/>
                  </a:lnTo>
                  <a:lnTo>
                    <a:pt x="4" y="0"/>
                  </a:lnTo>
                  <a:lnTo>
                    <a:pt x="13" y="21"/>
                  </a:lnTo>
                  <a:lnTo>
                    <a:pt x="9" y="22"/>
                  </a:lnTo>
                  <a:lnTo>
                    <a:pt x="0"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23" name="Google Shape;1323;p20"/>
            <p:cNvSpPr/>
            <p:nvPr/>
          </p:nvSpPr>
          <p:spPr>
            <a:xfrm>
              <a:off x="7094928" y="3023488"/>
              <a:ext cx="74613" cy="120650"/>
            </a:xfrm>
            <a:custGeom>
              <a:avLst/>
              <a:gdLst/>
              <a:ahLst/>
              <a:cxnLst/>
              <a:rect l="l" t="t" r="r" b="b"/>
              <a:pathLst>
                <a:path w="47" h="76" extrusionOk="0">
                  <a:moveTo>
                    <a:pt x="1" y="0"/>
                  </a:moveTo>
                  <a:lnTo>
                    <a:pt x="25" y="35"/>
                  </a:lnTo>
                  <a:lnTo>
                    <a:pt x="47" y="76"/>
                  </a:lnTo>
                  <a:lnTo>
                    <a:pt x="46" y="76"/>
                  </a:lnTo>
                  <a:lnTo>
                    <a:pt x="43" y="76"/>
                  </a:lnTo>
                  <a:lnTo>
                    <a:pt x="43" y="76"/>
                  </a:lnTo>
                  <a:lnTo>
                    <a:pt x="22" y="36"/>
                  </a:lnTo>
                  <a:lnTo>
                    <a:pt x="0" y="0"/>
                  </a:lnTo>
                  <a:lnTo>
                    <a:pt x="1"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24" name="Google Shape;1324;p20"/>
            <p:cNvSpPr/>
            <p:nvPr/>
          </p:nvSpPr>
          <p:spPr>
            <a:xfrm>
              <a:off x="7067940" y="2983800"/>
              <a:ext cx="1588" cy="3175"/>
            </a:xfrm>
            <a:custGeom>
              <a:avLst/>
              <a:gdLst/>
              <a:ahLst/>
              <a:cxnLst/>
              <a:rect l="l" t="t" r="r" b="b"/>
              <a:pathLst>
                <a:path w="1" h="2" extrusionOk="0">
                  <a:moveTo>
                    <a:pt x="0" y="0"/>
                  </a:moveTo>
                  <a:lnTo>
                    <a:pt x="1" y="2"/>
                  </a:lnTo>
                  <a:lnTo>
                    <a:pt x="1" y="2"/>
                  </a:lnTo>
                  <a:lnTo>
                    <a:pt x="0" y="0"/>
                  </a:lnTo>
                  <a:lnTo>
                    <a:pt x="0"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25" name="Google Shape;1325;p20"/>
            <p:cNvSpPr/>
            <p:nvPr/>
          </p:nvSpPr>
          <p:spPr>
            <a:xfrm>
              <a:off x="7066353" y="2980625"/>
              <a:ext cx="22225" cy="31750"/>
            </a:xfrm>
            <a:custGeom>
              <a:avLst/>
              <a:gdLst/>
              <a:ahLst/>
              <a:cxnLst/>
              <a:rect l="l" t="t" r="r" b="b"/>
              <a:pathLst>
                <a:path w="14" h="20" extrusionOk="0">
                  <a:moveTo>
                    <a:pt x="2" y="4"/>
                  </a:moveTo>
                  <a:lnTo>
                    <a:pt x="14" y="20"/>
                  </a:lnTo>
                  <a:lnTo>
                    <a:pt x="14" y="20"/>
                  </a:lnTo>
                  <a:lnTo>
                    <a:pt x="2" y="4"/>
                  </a:lnTo>
                  <a:lnTo>
                    <a:pt x="2" y="4"/>
                  </a:lnTo>
                  <a:close/>
                  <a:moveTo>
                    <a:pt x="0" y="0"/>
                  </a:moveTo>
                  <a:lnTo>
                    <a:pt x="1" y="2"/>
                  </a:lnTo>
                  <a:lnTo>
                    <a:pt x="1" y="2"/>
                  </a:lnTo>
                  <a:lnTo>
                    <a:pt x="0"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26" name="Google Shape;1326;p20"/>
            <p:cNvSpPr/>
            <p:nvPr/>
          </p:nvSpPr>
          <p:spPr>
            <a:xfrm>
              <a:off x="7423540" y="4139500"/>
              <a:ext cx="15875" cy="9525"/>
            </a:xfrm>
            <a:custGeom>
              <a:avLst/>
              <a:gdLst/>
              <a:ahLst/>
              <a:cxnLst/>
              <a:rect l="l" t="t" r="r" b="b"/>
              <a:pathLst>
                <a:path w="10" h="6" extrusionOk="0">
                  <a:moveTo>
                    <a:pt x="10" y="0"/>
                  </a:moveTo>
                  <a:lnTo>
                    <a:pt x="0" y="6"/>
                  </a:lnTo>
                  <a:lnTo>
                    <a:pt x="0" y="6"/>
                  </a:lnTo>
                  <a:lnTo>
                    <a:pt x="7" y="1"/>
                  </a:lnTo>
                  <a:lnTo>
                    <a:pt x="10" y="0"/>
                  </a:lnTo>
                  <a:close/>
                </a:path>
              </a:pathLst>
            </a:custGeom>
            <a:solidFill>
              <a:srgbClr val="8FCAD6"/>
            </a:solidFill>
            <a:ln w="9525" cap="flat" cmpd="sng">
              <a:solidFill>
                <a:srgbClr val="8FCAD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27" name="Google Shape;1327;p20"/>
            <p:cNvSpPr/>
            <p:nvPr/>
          </p:nvSpPr>
          <p:spPr>
            <a:xfrm>
              <a:off x="7410840" y="4149025"/>
              <a:ext cx="12700" cy="7938"/>
            </a:xfrm>
            <a:custGeom>
              <a:avLst/>
              <a:gdLst/>
              <a:ahLst/>
              <a:cxnLst/>
              <a:rect l="l" t="t" r="r" b="b"/>
              <a:pathLst>
                <a:path w="8" h="5" extrusionOk="0">
                  <a:moveTo>
                    <a:pt x="8" y="0"/>
                  </a:moveTo>
                  <a:lnTo>
                    <a:pt x="8" y="0"/>
                  </a:lnTo>
                  <a:lnTo>
                    <a:pt x="3" y="4"/>
                  </a:lnTo>
                  <a:lnTo>
                    <a:pt x="0" y="5"/>
                  </a:lnTo>
                  <a:lnTo>
                    <a:pt x="8" y="0"/>
                  </a:lnTo>
                  <a:close/>
                </a:path>
              </a:pathLst>
            </a:custGeom>
            <a:solidFill>
              <a:srgbClr val="B3B4A4"/>
            </a:solidFill>
            <a:ln w="9525" cap="flat" cmpd="sng">
              <a:solidFill>
                <a:srgbClr val="B3B4A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28" name="Google Shape;1328;p20"/>
            <p:cNvSpPr/>
            <p:nvPr/>
          </p:nvSpPr>
          <p:spPr>
            <a:xfrm>
              <a:off x="7402903" y="3334638"/>
              <a:ext cx="79375" cy="152400"/>
            </a:xfrm>
            <a:custGeom>
              <a:avLst/>
              <a:gdLst/>
              <a:ahLst/>
              <a:cxnLst/>
              <a:rect l="l" t="t" r="r" b="b"/>
              <a:pathLst>
                <a:path w="50" h="96" extrusionOk="0">
                  <a:moveTo>
                    <a:pt x="37" y="69"/>
                  </a:moveTo>
                  <a:lnTo>
                    <a:pt x="38" y="71"/>
                  </a:lnTo>
                  <a:lnTo>
                    <a:pt x="40" y="72"/>
                  </a:lnTo>
                  <a:lnTo>
                    <a:pt x="50" y="93"/>
                  </a:lnTo>
                  <a:lnTo>
                    <a:pt x="48" y="96"/>
                  </a:lnTo>
                  <a:lnTo>
                    <a:pt x="37" y="69"/>
                  </a:lnTo>
                  <a:close/>
                  <a:moveTo>
                    <a:pt x="2" y="0"/>
                  </a:moveTo>
                  <a:lnTo>
                    <a:pt x="27" y="47"/>
                  </a:lnTo>
                  <a:lnTo>
                    <a:pt x="29" y="50"/>
                  </a:lnTo>
                  <a:lnTo>
                    <a:pt x="29" y="52"/>
                  </a:lnTo>
                  <a:lnTo>
                    <a:pt x="0" y="1"/>
                  </a:lnTo>
                  <a:lnTo>
                    <a:pt x="2"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29" name="Google Shape;1329;p20"/>
            <p:cNvSpPr/>
            <p:nvPr/>
          </p:nvSpPr>
          <p:spPr>
            <a:xfrm>
              <a:off x="7445765" y="3409250"/>
              <a:ext cx="50800" cy="114300"/>
            </a:xfrm>
            <a:custGeom>
              <a:avLst/>
              <a:gdLst/>
              <a:ahLst/>
              <a:cxnLst/>
              <a:rect l="l" t="t" r="r" b="b"/>
              <a:pathLst>
                <a:path w="32" h="72" extrusionOk="0">
                  <a:moveTo>
                    <a:pt x="23" y="46"/>
                  </a:moveTo>
                  <a:lnTo>
                    <a:pt x="32" y="71"/>
                  </a:lnTo>
                  <a:lnTo>
                    <a:pt x="30" y="72"/>
                  </a:lnTo>
                  <a:lnTo>
                    <a:pt x="21" y="49"/>
                  </a:lnTo>
                  <a:lnTo>
                    <a:pt x="23" y="46"/>
                  </a:lnTo>
                  <a:close/>
                  <a:moveTo>
                    <a:pt x="0" y="0"/>
                  </a:moveTo>
                  <a:lnTo>
                    <a:pt x="13" y="25"/>
                  </a:lnTo>
                  <a:lnTo>
                    <a:pt x="11" y="24"/>
                  </a:lnTo>
                  <a:lnTo>
                    <a:pt x="10" y="22"/>
                  </a:lnTo>
                  <a:lnTo>
                    <a:pt x="2" y="5"/>
                  </a:lnTo>
                  <a:lnTo>
                    <a:pt x="2" y="3"/>
                  </a:lnTo>
                  <a:lnTo>
                    <a:pt x="0"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30" name="Google Shape;1330;p20"/>
            <p:cNvSpPr/>
            <p:nvPr/>
          </p:nvSpPr>
          <p:spPr>
            <a:xfrm>
              <a:off x="7287015" y="3167950"/>
              <a:ext cx="111125" cy="153988"/>
            </a:xfrm>
            <a:custGeom>
              <a:avLst/>
              <a:gdLst/>
              <a:ahLst/>
              <a:cxnLst/>
              <a:rect l="l" t="t" r="r" b="b"/>
              <a:pathLst>
                <a:path w="70" h="97" extrusionOk="0">
                  <a:moveTo>
                    <a:pt x="0" y="0"/>
                  </a:moveTo>
                  <a:lnTo>
                    <a:pt x="36" y="47"/>
                  </a:lnTo>
                  <a:lnTo>
                    <a:pt x="70" y="97"/>
                  </a:lnTo>
                  <a:lnTo>
                    <a:pt x="68" y="97"/>
                  </a:lnTo>
                  <a:lnTo>
                    <a:pt x="35" y="47"/>
                  </a:lnTo>
                  <a:lnTo>
                    <a:pt x="0" y="2"/>
                  </a:lnTo>
                  <a:lnTo>
                    <a:pt x="0" y="2"/>
                  </a:lnTo>
                  <a:lnTo>
                    <a:pt x="0"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31" name="Google Shape;1331;p20"/>
            <p:cNvSpPr/>
            <p:nvPr/>
          </p:nvSpPr>
          <p:spPr>
            <a:xfrm>
              <a:off x="7274315" y="3155250"/>
              <a:ext cx="12700" cy="15875"/>
            </a:xfrm>
            <a:custGeom>
              <a:avLst/>
              <a:gdLst/>
              <a:ahLst/>
              <a:cxnLst/>
              <a:rect l="l" t="t" r="r" b="b"/>
              <a:pathLst>
                <a:path w="8" h="10" extrusionOk="0">
                  <a:moveTo>
                    <a:pt x="0" y="0"/>
                  </a:moveTo>
                  <a:lnTo>
                    <a:pt x="8" y="8"/>
                  </a:lnTo>
                  <a:lnTo>
                    <a:pt x="8" y="10"/>
                  </a:lnTo>
                  <a:lnTo>
                    <a:pt x="8" y="10"/>
                  </a:lnTo>
                  <a:lnTo>
                    <a:pt x="0" y="0"/>
                  </a:lnTo>
                  <a:lnTo>
                    <a:pt x="0" y="0"/>
                  </a:lnTo>
                  <a:lnTo>
                    <a:pt x="0"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32" name="Google Shape;1332;p20"/>
            <p:cNvSpPr/>
            <p:nvPr/>
          </p:nvSpPr>
          <p:spPr>
            <a:xfrm>
              <a:off x="7206053" y="3085400"/>
              <a:ext cx="58738" cy="60325"/>
            </a:xfrm>
            <a:custGeom>
              <a:avLst/>
              <a:gdLst/>
              <a:ahLst/>
              <a:cxnLst/>
              <a:rect l="l" t="t" r="r" b="b"/>
              <a:pathLst>
                <a:path w="37" h="38" extrusionOk="0">
                  <a:moveTo>
                    <a:pt x="1" y="0"/>
                  </a:moveTo>
                  <a:lnTo>
                    <a:pt x="37" y="37"/>
                  </a:lnTo>
                  <a:lnTo>
                    <a:pt x="36" y="38"/>
                  </a:lnTo>
                  <a:lnTo>
                    <a:pt x="0" y="1"/>
                  </a:lnTo>
                  <a:lnTo>
                    <a:pt x="0" y="1"/>
                  </a:lnTo>
                  <a:lnTo>
                    <a:pt x="1"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33" name="Google Shape;1333;p20"/>
            <p:cNvSpPr/>
            <p:nvPr/>
          </p:nvSpPr>
          <p:spPr>
            <a:xfrm>
              <a:off x="7115565" y="3013963"/>
              <a:ext cx="92075" cy="73025"/>
            </a:xfrm>
            <a:custGeom>
              <a:avLst/>
              <a:gdLst/>
              <a:ahLst/>
              <a:cxnLst/>
              <a:rect l="l" t="t" r="r" b="b"/>
              <a:pathLst>
                <a:path w="58" h="46" extrusionOk="0">
                  <a:moveTo>
                    <a:pt x="2" y="0"/>
                  </a:moveTo>
                  <a:lnTo>
                    <a:pt x="30" y="21"/>
                  </a:lnTo>
                  <a:lnTo>
                    <a:pt x="58" y="45"/>
                  </a:lnTo>
                  <a:lnTo>
                    <a:pt x="57" y="46"/>
                  </a:lnTo>
                  <a:lnTo>
                    <a:pt x="57" y="46"/>
                  </a:lnTo>
                  <a:lnTo>
                    <a:pt x="29" y="21"/>
                  </a:lnTo>
                  <a:lnTo>
                    <a:pt x="0" y="0"/>
                  </a:lnTo>
                  <a:lnTo>
                    <a:pt x="2"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34" name="Google Shape;1334;p20"/>
            <p:cNvSpPr/>
            <p:nvPr/>
          </p:nvSpPr>
          <p:spPr>
            <a:xfrm>
              <a:off x="7067940" y="2980625"/>
              <a:ext cx="4763" cy="4763"/>
            </a:xfrm>
            <a:custGeom>
              <a:avLst/>
              <a:gdLst/>
              <a:ahLst/>
              <a:cxnLst/>
              <a:rect l="l" t="t" r="r" b="b"/>
              <a:pathLst>
                <a:path w="3" h="3" extrusionOk="0">
                  <a:moveTo>
                    <a:pt x="0" y="0"/>
                  </a:moveTo>
                  <a:lnTo>
                    <a:pt x="3" y="3"/>
                  </a:lnTo>
                  <a:lnTo>
                    <a:pt x="3" y="3"/>
                  </a:lnTo>
                  <a:lnTo>
                    <a:pt x="0" y="0"/>
                  </a:lnTo>
                  <a:lnTo>
                    <a:pt x="0"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35" name="Google Shape;1335;p20"/>
            <p:cNvSpPr/>
            <p:nvPr/>
          </p:nvSpPr>
          <p:spPr>
            <a:xfrm>
              <a:off x="7066353" y="2980625"/>
              <a:ext cx="39688" cy="25400"/>
            </a:xfrm>
            <a:custGeom>
              <a:avLst/>
              <a:gdLst/>
              <a:ahLst/>
              <a:cxnLst/>
              <a:rect l="l" t="t" r="r" b="b"/>
              <a:pathLst>
                <a:path w="25" h="16" extrusionOk="0">
                  <a:moveTo>
                    <a:pt x="4" y="3"/>
                  </a:moveTo>
                  <a:lnTo>
                    <a:pt x="25" y="16"/>
                  </a:lnTo>
                  <a:lnTo>
                    <a:pt x="25" y="16"/>
                  </a:lnTo>
                  <a:lnTo>
                    <a:pt x="4" y="3"/>
                  </a:lnTo>
                  <a:lnTo>
                    <a:pt x="4" y="3"/>
                  </a:lnTo>
                  <a:close/>
                  <a:moveTo>
                    <a:pt x="0" y="0"/>
                  </a:moveTo>
                  <a:lnTo>
                    <a:pt x="1" y="0"/>
                  </a:lnTo>
                  <a:lnTo>
                    <a:pt x="1" y="0"/>
                  </a:lnTo>
                  <a:lnTo>
                    <a:pt x="0"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36" name="Google Shape;1336;p20"/>
            <p:cNvSpPr/>
            <p:nvPr/>
          </p:nvSpPr>
          <p:spPr>
            <a:xfrm>
              <a:off x="7291778" y="4182363"/>
              <a:ext cx="69850" cy="26988"/>
            </a:xfrm>
            <a:custGeom>
              <a:avLst/>
              <a:gdLst/>
              <a:ahLst/>
              <a:cxnLst/>
              <a:rect l="l" t="t" r="r" b="b"/>
              <a:pathLst>
                <a:path w="44" h="17" extrusionOk="0">
                  <a:moveTo>
                    <a:pt x="25" y="8"/>
                  </a:moveTo>
                  <a:lnTo>
                    <a:pt x="20" y="11"/>
                  </a:lnTo>
                  <a:lnTo>
                    <a:pt x="0" y="17"/>
                  </a:lnTo>
                  <a:lnTo>
                    <a:pt x="25" y="8"/>
                  </a:lnTo>
                  <a:close/>
                  <a:moveTo>
                    <a:pt x="44" y="0"/>
                  </a:moveTo>
                  <a:lnTo>
                    <a:pt x="42" y="1"/>
                  </a:lnTo>
                  <a:lnTo>
                    <a:pt x="40" y="3"/>
                  </a:lnTo>
                  <a:lnTo>
                    <a:pt x="37" y="3"/>
                  </a:lnTo>
                  <a:lnTo>
                    <a:pt x="25" y="8"/>
                  </a:lnTo>
                  <a:lnTo>
                    <a:pt x="44" y="0"/>
                  </a:lnTo>
                  <a:close/>
                </a:path>
              </a:pathLst>
            </a:custGeom>
            <a:solidFill>
              <a:srgbClr val="ACAC9E"/>
            </a:solidFill>
            <a:ln w="9525" cap="flat" cmpd="sng">
              <a:solidFill>
                <a:srgbClr val="ACAC9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37" name="Google Shape;1337;p20"/>
            <p:cNvSpPr/>
            <p:nvPr/>
          </p:nvSpPr>
          <p:spPr>
            <a:xfrm>
              <a:off x="6829815" y="4199825"/>
              <a:ext cx="493713" cy="44450"/>
            </a:xfrm>
            <a:custGeom>
              <a:avLst/>
              <a:gdLst/>
              <a:ahLst/>
              <a:cxnLst/>
              <a:rect l="l" t="t" r="r" b="b"/>
              <a:pathLst>
                <a:path w="311" h="28" extrusionOk="0">
                  <a:moveTo>
                    <a:pt x="0" y="5"/>
                  </a:moveTo>
                  <a:lnTo>
                    <a:pt x="24" y="11"/>
                  </a:lnTo>
                  <a:lnTo>
                    <a:pt x="27" y="13"/>
                  </a:lnTo>
                  <a:lnTo>
                    <a:pt x="0" y="5"/>
                  </a:lnTo>
                  <a:lnTo>
                    <a:pt x="0" y="5"/>
                  </a:lnTo>
                  <a:close/>
                  <a:moveTo>
                    <a:pt x="311" y="0"/>
                  </a:moveTo>
                  <a:lnTo>
                    <a:pt x="291" y="6"/>
                  </a:lnTo>
                  <a:lnTo>
                    <a:pt x="273" y="11"/>
                  </a:lnTo>
                  <a:lnTo>
                    <a:pt x="267" y="14"/>
                  </a:lnTo>
                  <a:lnTo>
                    <a:pt x="223" y="22"/>
                  </a:lnTo>
                  <a:lnTo>
                    <a:pt x="178" y="27"/>
                  </a:lnTo>
                  <a:lnTo>
                    <a:pt x="171" y="27"/>
                  </a:lnTo>
                  <a:lnTo>
                    <a:pt x="147" y="28"/>
                  </a:lnTo>
                  <a:lnTo>
                    <a:pt x="113" y="27"/>
                  </a:lnTo>
                  <a:lnTo>
                    <a:pt x="81" y="23"/>
                  </a:lnTo>
                  <a:lnTo>
                    <a:pt x="74" y="23"/>
                  </a:lnTo>
                  <a:lnTo>
                    <a:pt x="65" y="22"/>
                  </a:lnTo>
                  <a:lnTo>
                    <a:pt x="65" y="22"/>
                  </a:lnTo>
                  <a:lnTo>
                    <a:pt x="66" y="21"/>
                  </a:lnTo>
                  <a:lnTo>
                    <a:pt x="65" y="21"/>
                  </a:lnTo>
                  <a:lnTo>
                    <a:pt x="72" y="21"/>
                  </a:lnTo>
                  <a:lnTo>
                    <a:pt x="78" y="22"/>
                  </a:lnTo>
                  <a:lnTo>
                    <a:pt x="113" y="26"/>
                  </a:lnTo>
                  <a:lnTo>
                    <a:pt x="147" y="27"/>
                  </a:lnTo>
                  <a:lnTo>
                    <a:pt x="172" y="26"/>
                  </a:lnTo>
                  <a:lnTo>
                    <a:pt x="179" y="26"/>
                  </a:lnTo>
                  <a:lnTo>
                    <a:pt x="225" y="21"/>
                  </a:lnTo>
                  <a:lnTo>
                    <a:pt x="269" y="11"/>
                  </a:lnTo>
                  <a:lnTo>
                    <a:pt x="276" y="10"/>
                  </a:lnTo>
                  <a:lnTo>
                    <a:pt x="311"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38" name="Google Shape;1338;p20"/>
            <p:cNvSpPr/>
            <p:nvPr/>
          </p:nvSpPr>
          <p:spPr>
            <a:xfrm>
              <a:off x="6867915" y="4217288"/>
              <a:ext cx="66675" cy="17463"/>
            </a:xfrm>
            <a:custGeom>
              <a:avLst/>
              <a:gdLst/>
              <a:ahLst/>
              <a:cxnLst/>
              <a:rect l="l" t="t" r="r" b="b"/>
              <a:pathLst>
                <a:path w="42" h="11" extrusionOk="0">
                  <a:moveTo>
                    <a:pt x="0" y="0"/>
                  </a:moveTo>
                  <a:lnTo>
                    <a:pt x="41" y="10"/>
                  </a:lnTo>
                  <a:lnTo>
                    <a:pt x="42" y="10"/>
                  </a:lnTo>
                  <a:lnTo>
                    <a:pt x="41" y="11"/>
                  </a:lnTo>
                  <a:lnTo>
                    <a:pt x="41" y="11"/>
                  </a:lnTo>
                  <a:lnTo>
                    <a:pt x="3" y="2"/>
                  </a:lnTo>
                  <a:lnTo>
                    <a:pt x="0"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39" name="Google Shape;1339;p20"/>
            <p:cNvSpPr/>
            <p:nvPr/>
          </p:nvSpPr>
          <p:spPr>
            <a:xfrm>
              <a:off x="6823465" y="4120450"/>
              <a:ext cx="574675" cy="61913"/>
            </a:xfrm>
            <a:custGeom>
              <a:avLst/>
              <a:gdLst/>
              <a:ahLst/>
              <a:cxnLst/>
              <a:rect l="l" t="t" r="r" b="b"/>
              <a:pathLst>
                <a:path w="362" h="39" extrusionOk="0">
                  <a:moveTo>
                    <a:pt x="0" y="17"/>
                  </a:moveTo>
                  <a:lnTo>
                    <a:pt x="6" y="18"/>
                  </a:lnTo>
                  <a:lnTo>
                    <a:pt x="6" y="19"/>
                  </a:lnTo>
                  <a:lnTo>
                    <a:pt x="5" y="21"/>
                  </a:lnTo>
                  <a:lnTo>
                    <a:pt x="6" y="22"/>
                  </a:lnTo>
                  <a:lnTo>
                    <a:pt x="1" y="21"/>
                  </a:lnTo>
                  <a:lnTo>
                    <a:pt x="0" y="17"/>
                  </a:lnTo>
                  <a:close/>
                  <a:moveTo>
                    <a:pt x="358" y="0"/>
                  </a:moveTo>
                  <a:lnTo>
                    <a:pt x="362" y="2"/>
                  </a:lnTo>
                  <a:lnTo>
                    <a:pt x="315" y="18"/>
                  </a:lnTo>
                  <a:lnTo>
                    <a:pt x="306" y="21"/>
                  </a:lnTo>
                  <a:lnTo>
                    <a:pt x="250" y="31"/>
                  </a:lnTo>
                  <a:lnTo>
                    <a:pt x="192" y="38"/>
                  </a:lnTo>
                  <a:lnTo>
                    <a:pt x="183" y="38"/>
                  </a:lnTo>
                  <a:lnTo>
                    <a:pt x="153" y="39"/>
                  </a:lnTo>
                  <a:lnTo>
                    <a:pt x="120" y="38"/>
                  </a:lnTo>
                  <a:lnTo>
                    <a:pt x="121" y="37"/>
                  </a:lnTo>
                  <a:lnTo>
                    <a:pt x="121" y="37"/>
                  </a:lnTo>
                  <a:lnTo>
                    <a:pt x="124" y="35"/>
                  </a:lnTo>
                  <a:lnTo>
                    <a:pt x="125" y="35"/>
                  </a:lnTo>
                  <a:lnTo>
                    <a:pt x="128" y="34"/>
                  </a:lnTo>
                  <a:lnTo>
                    <a:pt x="153" y="35"/>
                  </a:lnTo>
                  <a:lnTo>
                    <a:pt x="183" y="34"/>
                  </a:lnTo>
                  <a:lnTo>
                    <a:pt x="192" y="34"/>
                  </a:lnTo>
                  <a:lnTo>
                    <a:pt x="251" y="27"/>
                  </a:lnTo>
                  <a:lnTo>
                    <a:pt x="309" y="16"/>
                  </a:lnTo>
                  <a:lnTo>
                    <a:pt x="316" y="13"/>
                  </a:lnTo>
                  <a:lnTo>
                    <a:pt x="358"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40" name="Google Shape;1340;p20"/>
            <p:cNvSpPr/>
            <p:nvPr/>
          </p:nvSpPr>
          <p:spPr>
            <a:xfrm>
              <a:off x="6831403" y="4149025"/>
              <a:ext cx="195263" cy="31750"/>
            </a:xfrm>
            <a:custGeom>
              <a:avLst/>
              <a:gdLst/>
              <a:ahLst/>
              <a:cxnLst/>
              <a:rect l="l" t="t" r="r" b="b"/>
              <a:pathLst>
                <a:path w="123" h="20" extrusionOk="0">
                  <a:moveTo>
                    <a:pt x="1" y="0"/>
                  </a:moveTo>
                  <a:lnTo>
                    <a:pt x="50" y="9"/>
                  </a:lnTo>
                  <a:lnTo>
                    <a:pt x="59" y="11"/>
                  </a:lnTo>
                  <a:lnTo>
                    <a:pt x="123" y="16"/>
                  </a:lnTo>
                  <a:lnTo>
                    <a:pt x="120" y="17"/>
                  </a:lnTo>
                  <a:lnTo>
                    <a:pt x="119" y="17"/>
                  </a:lnTo>
                  <a:lnTo>
                    <a:pt x="116" y="19"/>
                  </a:lnTo>
                  <a:lnTo>
                    <a:pt x="116" y="19"/>
                  </a:lnTo>
                  <a:lnTo>
                    <a:pt x="115" y="20"/>
                  </a:lnTo>
                  <a:lnTo>
                    <a:pt x="60" y="15"/>
                  </a:lnTo>
                  <a:lnTo>
                    <a:pt x="51" y="13"/>
                  </a:lnTo>
                  <a:lnTo>
                    <a:pt x="1" y="4"/>
                  </a:lnTo>
                  <a:lnTo>
                    <a:pt x="0" y="3"/>
                  </a:lnTo>
                  <a:lnTo>
                    <a:pt x="1" y="1"/>
                  </a:lnTo>
                  <a:lnTo>
                    <a:pt x="1"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41" name="Google Shape;1341;p20"/>
            <p:cNvSpPr/>
            <p:nvPr/>
          </p:nvSpPr>
          <p:spPr>
            <a:xfrm>
              <a:off x="6669478" y="4093463"/>
              <a:ext cx="53975" cy="28575"/>
            </a:xfrm>
            <a:custGeom>
              <a:avLst/>
              <a:gdLst/>
              <a:ahLst/>
              <a:cxnLst/>
              <a:rect l="l" t="t" r="r" b="b"/>
              <a:pathLst>
                <a:path w="34" h="18" extrusionOk="0">
                  <a:moveTo>
                    <a:pt x="0" y="0"/>
                  </a:moveTo>
                  <a:lnTo>
                    <a:pt x="32" y="13"/>
                  </a:lnTo>
                  <a:lnTo>
                    <a:pt x="34" y="18"/>
                  </a:lnTo>
                  <a:lnTo>
                    <a:pt x="2" y="4"/>
                  </a:lnTo>
                  <a:lnTo>
                    <a:pt x="0"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42" name="Google Shape;1342;p20"/>
            <p:cNvSpPr/>
            <p:nvPr/>
          </p:nvSpPr>
          <p:spPr>
            <a:xfrm>
              <a:off x="7166365" y="3980750"/>
              <a:ext cx="263525" cy="66675"/>
            </a:xfrm>
            <a:custGeom>
              <a:avLst/>
              <a:gdLst/>
              <a:ahLst/>
              <a:cxnLst/>
              <a:rect l="l" t="t" r="r" b="b"/>
              <a:pathLst>
                <a:path w="166" h="42" extrusionOk="0">
                  <a:moveTo>
                    <a:pt x="166" y="0"/>
                  </a:moveTo>
                  <a:lnTo>
                    <a:pt x="166" y="7"/>
                  </a:lnTo>
                  <a:lnTo>
                    <a:pt x="120" y="21"/>
                  </a:lnTo>
                  <a:lnTo>
                    <a:pt x="111" y="24"/>
                  </a:lnTo>
                  <a:lnTo>
                    <a:pt x="56" y="35"/>
                  </a:lnTo>
                  <a:lnTo>
                    <a:pt x="0" y="42"/>
                  </a:lnTo>
                  <a:lnTo>
                    <a:pt x="5" y="38"/>
                  </a:lnTo>
                  <a:lnTo>
                    <a:pt x="11" y="34"/>
                  </a:lnTo>
                  <a:lnTo>
                    <a:pt x="62" y="28"/>
                  </a:lnTo>
                  <a:lnTo>
                    <a:pt x="111" y="16"/>
                  </a:lnTo>
                  <a:lnTo>
                    <a:pt x="120" y="15"/>
                  </a:lnTo>
                  <a:lnTo>
                    <a:pt x="166"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43" name="Google Shape;1343;p20"/>
            <p:cNvSpPr/>
            <p:nvPr/>
          </p:nvSpPr>
          <p:spPr>
            <a:xfrm>
              <a:off x="6785365" y="4006150"/>
              <a:ext cx="398463" cy="46038"/>
            </a:xfrm>
            <a:custGeom>
              <a:avLst/>
              <a:gdLst/>
              <a:ahLst/>
              <a:cxnLst/>
              <a:rect l="l" t="t" r="r" b="b"/>
              <a:pathLst>
                <a:path w="251" h="29" extrusionOk="0">
                  <a:moveTo>
                    <a:pt x="0" y="0"/>
                  </a:moveTo>
                  <a:lnTo>
                    <a:pt x="33" y="8"/>
                  </a:lnTo>
                  <a:lnTo>
                    <a:pt x="68" y="13"/>
                  </a:lnTo>
                  <a:lnTo>
                    <a:pt x="77" y="16"/>
                  </a:lnTo>
                  <a:lnTo>
                    <a:pt x="127" y="19"/>
                  </a:lnTo>
                  <a:lnTo>
                    <a:pt x="177" y="22"/>
                  </a:lnTo>
                  <a:lnTo>
                    <a:pt x="211" y="21"/>
                  </a:lnTo>
                  <a:lnTo>
                    <a:pt x="221" y="21"/>
                  </a:lnTo>
                  <a:lnTo>
                    <a:pt x="251" y="18"/>
                  </a:lnTo>
                  <a:lnTo>
                    <a:pt x="245" y="22"/>
                  </a:lnTo>
                  <a:lnTo>
                    <a:pt x="240" y="26"/>
                  </a:lnTo>
                  <a:lnTo>
                    <a:pt x="221" y="27"/>
                  </a:lnTo>
                  <a:lnTo>
                    <a:pt x="211" y="29"/>
                  </a:lnTo>
                  <a:lnTo>
                    <a:pt x="177" y="29"/>
                  </a:lnTo>
                  <a:lnTo>
                    <a:pt x="127" y="27"/>
                  </a:lnTo>
                  <a:lnTo>
                    <a:pt x="79" y="22"/>
                  </a:lnTo>
                  <a:lnTo>
                    <a:pt x="68" y="21"/>
                  </a:lnTo>
                  <a:lnTo>
                    <a:pt x="3" y="8"/>
                  </a:lnTo>
                  <a:lnTo>
                    <a:pt x="0"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44" name="Google Shape;1344;p20"/>
            <p:cNvSpPr/>
            <p:nvPr/>
          </p:nvSpPr>
          <p:spPr>
            <a:xfrm>
              <a:off x="6382140" y="3699763"/>
              <a:ext cx="280988" cy="277813"/>
            </a:xfrm>
            <a:custGeom>
              <a:avLst/>
              <a:gdLst/>
              <a:ahLst/>
              <a:cxnLst/>
              <a:rect l="l" t="t" r="r" b="b"/>
              <a:pathLst>
                <a:path w="177" h="175" extrusionOk="0">
                  <a:moveTo>
                    <a:pt x="128" y="143"/>
                  </a:moveTo>
                  <a:lnTo>
                    <a:pt x="172" y="165"/>
                  </a:lnTo>
                  <a:lnTo>
                    <a:pt x="177" y="175"/>
                  </a:lnTo>
                  <a:lnTo>
                    <a:pt x="135" y="155"/>
                  </a:lnTo>
                  <a:lnTo>
                    <a:pt x="128" y="143"/>
                  </a:lnTo>
                  <a:close/>
                  <a:moveTo>
                    <a:pt x="0" y="0"/>
                  </a:moveTo>
                  <a:lnTo>
                    <a:pt x="0" y="2"/>
                  </a:lnTo>
                  <a:lnTo>
                    <a:pt x="9" y="28"/>
                  </a:lnTo>
                  <a:lnTo>
                    <a:pt x="8" y="27"/>
                  </a:lnTo>
                  <a:lnTo>
                    <a:pt x="0" y="3"/>
                  </a:lnTo>
                  <a:lnTo>
                    <a:pt x="0"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45" name="Google Shape;1345;p20"/>
            <p:cNvSpPr/>
            <p:nvPr/>
          </p:nvSpPr>
          <p:spPr>
            <a:xfrm>
              <a:off x="6605978" y="3742625"/>
              <a:ext cx="852488" cy="117475"/>
            </a:xfrm>
            <a:custGeom>
              <a:avLst/>
              <a:gdLst/>
              <a:ahLst/>
              <a:cxnLst/>
              <a:rect l="l" t="t" r="r" b="b"/>
              <a:pathLst>
                <a:path w="537" h="74" extrusionOk="0">
                  <a:moveTo>
                    <a:pt x="53" y="30"/>
                  </a:moveTo>
                  <a:lnTo>
                    <a:pt x="54" y="31"/>
                  </a:lnTo>
                  <a:lnTo>
                    <a:pt x="54" y="31"/>
                  </a:lnTo>
                  <a:lnTo>
                    <a:pt x="55" y="32"/>
                  </a:lnTo>
                  <a:lnTo>
                    <a:pt x="55" y="34"/>
                  </a:lnTo>
                  <a:lnTo>
                    <a:pt x="57" y="35"/>
                  </a:lnTo>
                  <a:lnTo>
                    <a:pt x="57" y="35"/>
                  </a:lnTo>
                  <a:lnTo>
                    <a:pt x="49" y="32"/>
                  </a:lnTo>
                  <a:lnTo>
                    <a:pt x="50" y="31"/>
                  </a:lnTo>
                  <a:lnTo>
                    <a:pt x="53" y="30"/>
                  </a:lnTo>
                  <a:close/>
                  <a:moveTo>
                    <a:pt x="65" y="28"/>
                  </a:moveTo>
                  <a:lnTo>
                    <a:pt x="75" y="31"/>
                  </a:lnTo>
                  <a:lnTo>
                    <a:pt x="74" y="32"/>
                  </a:lnTo>
                  <a:lnTo>
                    <a:pt x="71" y="32"/>
                  </a:lnTo>
                  <a:lnTo>
                    <a:pt x="70" y="32"/>
                  </a:lnTo>
                  <a:lnTo>
                    <a:pt x="67" y="31"/>
                  </a:lnTo>
                  <a:lnTo>
                    <a:pt x="66" y="30"/>
                  </a:lnTo>
                  <a:lnTo>
                    <a:pt x="65" y="28"/>
                  </a:lnTo>
                  <a:close/>
                  <a:moveTo>
                    <a:pt x="525" y="24"/>
                  </a:moveTo>
                  <a:lnTo>
                    <a:pt x="531" y="26"/>
                  </a:lnTo>
                  <a:lnTo>
                    <a:pt x="535" y="28"/>
                  </a:lnTo>
                  <a:lnTo>
                    <a:pt x="537" y="30"/>
                  </a:lnTo>
                  <a:lnTo>
                    <a:pt x="506" y="40"/>
                  </a:lnTo>
                  <a:lnTo>
                    <a:pt x="474" y="51"/>
                  </a:lnTo>
                  <a:lnTo>
                    <a:pt x="465" y="53"/>
                  </a:lnTo>
                  <a:lnTo>
                    <a:pt x="401" y="66"/>
                  </a:lnTo>
                  <a:lnTo>
                    <a:pt x="334" y="73"/>
                  </a:lnTo>
                  <a:lnTo>
                    <a:pt x="324" y="73"/>
                  </a:lnTo>
                  <a:lnTo>
                    <a:pt x="290" y="74"/>
                  </a:lnTo>
                  <a:lnTo>
                    <a:pt x="232" y="72"/>
                  </a:lnTo>
                  <a:lnTo>
                    <a:pt x="231" y="72"/>
                  </a:lnTo>
                  <a:lnTo>
                    <a:pt x="230" y="70"/>
                  </a:lnTo>
                  <a:lnTo>
                    <a:pt x="227" y="70"/>
                  </a:lnTo>
                  <a:lnTo>
                    <a:pt x="224" y="72"/>
                  </a:lnTo>
                  <a:lnTo>
                    <a:pt x="211" y="70"/>
                  </a:lnTo>
                  <a:lnTo>
                    <a:pt x="206" y="66"/>
                  </a:lnTo>
                  <a:lnTo>
                    <a:pt x="201" y="62"/>
                  </a:lnTo>
                  <a:lnTo>
                    <a:pt x="196" y="59"/>
                  </a:lnTo>
                  <a:lnTo>
                    <a:pt x="243" y="64"/>
                  </a:lnTo>
                  <a:lnTo>
                    <a:pt x="290" y="65"/>
                  </a:lnTo>
                  <a:lnTo>
                    <a:pt x="324" y="64"/>
                  </a:lnTo>
                  <a:lnTo>
                    <a:pt x="334" y="64"/>
                  </a:lnTo>
                  <a:lnTo>
                    <a:pt x="400" y="56"/>
                  </a:lnTo>
                  <a:lnTo>
                    <a:pt x="464" y="44"/>
                  </a:lnTo>
                  <a:lnTo>
                    <a:pt x="473" y="41"/>
                  </a:lnTo>
                  <a:lnTo>
                    <a:pt x="525" y="24"/>
                  </a:lnTo>
                  <a:close/>
                  <a:moveTo>
                    <a:pt x="29" y="14"/>
                  </a:moveTo>
                  <a:lnTo>
                    <a:pt x="44" y="21"/>
                  </a:lnTo>
                  <a:lnTo>
                    <a:pt x="41" y="21"/>
                  </a:lnTo>
                  <a:lnTo>
                    <a:pt x="38" y="22"/>
                  </a:lnTo>
                  <a:lnTo>
                    <a:pt x="37" y="22"/>
                  </a:lnTo>
                  <a:lnTo>
                    <a:pt x="36" y="22"/>
                  </a:lnTo>
                  <a:lnTo>
                    <a:pt x="35" y="21"/>
                  </a:lnTo>
                  <a:lnTo>
                    <a:pt x="33" y="19"/>
                  </a:lnTo>
                  <a:lnTo>
                    <a:pt x="32" y="17"/>
                  </a:lnTo>
                  <a:lnTo>
                    <a:pt x="29" y="14"/>
                  </a:lnTo>
                  <a:close/>
                  <a:moveTo>
                    <a:pt x="0" y="0"/>
                  </a:moveTo>
                  <a:lnTo>
                    <a:pt x="10" y="5"/>
                  </a:lnTo>
                  <a:lnTo>
                    <a:pt x="12" y="10"/>
                  </a:lnTo>
                  <a:lnTo>
                    <a:pt x="18" y="15"/>
                  </a:lnTo>
                  <a:lnTo>
                    <a:pt x="23" y="21"/>
                  </a:lnTo>
                  <a:lnTo>
                    <a:pt x="19" y="19"/>
                  </a:lnTo>
                  <a:lnTo>
                    <a:pt x="10" y="10"/>
                  </a:lnTo>
                  <a:lnTo>
                    <a:pt x="0"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46" name="Google Shape;1346;p20"/>
            <p:cNvSpPr/>
            <p:nvPr/>
          </p:nvSpPr>
          <p:spPr>
            <a:xfrm>
              <a:off x="6621853" y="3750563"/>
              <a:ext cx="352425" cy="106363"/>
            </a:xfrm>
            <a:custGeom>
              <a:avLst/>
              <a:gdLst/>
              <a:ahLst/>
              <a:cxnLst/>
              <a:rect l="l" t="t" r="r" b="b"/>
              <a:pathLst>
                <a:path w="222" h="67" extrusionOk="0">
                  <a:moveTo>
                    <a:pt x="217" y="65"/>
                  </a:moveTo>
                  <a:lnTo>
                    <a:pt x="220" y="65"/>
                  </a:lnTo>
                  <a:lnTo>
                    <a:pt x="221" y="67"/>
                  </a:lnTo>
                  <a:lnTo>
                    <a:pt x="222" y="67"/>
                  </a:lnTo>
                  <a:lnTo>
                    <a:pt x="214" y="67"/>
                  </a:lnTo>
                  <a:lnTo>
                    <a:pt x="217" y="65"/>
                  </a:lnTo>
                  <a:close/>
                  <a:moveTo>
                    <a:pt x="0" y="0"/>
                  </a:moveTo>
                  <a:lnTo>
                    <a:pt x="19" y="9"/>
                  </a:lnTo>
                  <a:lnTo>
                    <a:pt x="22" y="12"/>
                  </a:lnTo>
                  <a:lnTo>
                    <a:pt x="23" y="14"/>
                  </a:lnTo>
                  <a:lnTo>
                    <a:pt x="25" y="16"/>
                  </a:lnTo>
                  <a:lnTo>
                    <a:pt x="26" y="17"/>
                  </a:lnTo>
                  <a:lnTo>
                    <a:pt x="27" y="17"/>
                  </a:lnTo>
                  <a:lnTo>
                    <a:pt x="28" y="17"/>
                  </a:lnTo>
                  <a:lnTo>
                    <a:pt x="31" y="16"/>
                  </a:lnTo>
                  <a:lnTo>
                    <a:pt x="34" y="16"/>
                  </a:lnTo>
                  <a:lnTo>
                    <a:pt x="39" y="17"/>
                  </a:lnTo>
                  <a:lnTo>
                    <a:pt x="47" y="21"/>
                  </a:lnTo>
                  <a:lnTo>
                    <a:pt x="55" y="23"/>
                  </a:lnTo>
                  <a:lnTo>
                    <a:pt x="56" y="25"/>
                  </a:lnTo>
                  <a:lnTo>
                    <a:pt x="57" y="26"/>
                  </a:lnTo>
                  <a:lnTo>
                    <a:pt x="60" y="27"/>
                  </a:lnTo>
                  <a:lnTo>
                    <a:pt x="61" y="27"/>
                  </a:lnTo>
                  <a:lnTo>
                    <a:pt x="64" y="27"/>
                  </a:lnTo>
                  <a:lnTo>
                    <a:pt x="65" y="26"/>
                  </a:lnTo>
                  <a:lnTo>
                    <a:pt x="117" y="42"/>
                  </a:lnTo>
                  <a:lnTo>
                    <a:pt x="171" y="52"/>
                  </a:lnTo>
                  <a:lnTo>
                    <a:pt x="182" y="54"/>
                  </a:lnTo>
                  <a:lnTo>
                    <a:pt x="186" y="54"/>
                  </a:lnTo>
                  <a:lnTo>
                    <a:pt x="191" y="57"/>
                  </a:lnTo>
                  <a:lnTo>
                    <a:pt x="196" y="61"/>
                  </a:lnTo>
                  <a:lnTo>
                    <a:pt x="201" y="65"/>
                  </a:lnTo>
                  <a:lnTo>
                    <a:pt x="180" y="63"/>
                  </a:lnTo>
                  <a:lnTo>
                    <a:pt x="171" y="61"/>
                  </a:lnTo>
                  <a:lnTo>
                    <a:pt x="128" y="54"/>
                  </a:lnTo>
                  <a:lnTo>
                    <a:pt x="86" y="43"/>
                  </a:lnTo>
                  <a:lnTo>
                    <a:pt x="47" y="30"/>
                  </a:lnTo>
                  <a:lnTo>
                    <a:pt x="45" y="29"/>
                  </a:lnTo>
                  <a:lnTo>
                    <a:pt x="45" y="27"/>
                  </a:lnTo>
                  <a:lnTo>
                    <a:pt x="44" y="26"/>
                  </a:lnTo>
                  <a:lnTo>
                    <a:pt x="44" y="26"/>
                  </a:lnTo>
                  <a:lnTo>
                    <a:pt x="43" y="25"/>
                  </a:lnTo>
                  <a:lnTo>
                    <a:pt x="40" y="26"/>
                  </a:lnTo>
                  <a:lnTo>
                    <a:pt x="39" y="27"/>
                  </a:lnTo>
                  <a:lnTo>
                    <a:pt x="38" y="26"/>
                  </a:lnTo>
                  <a:lnTo>
                    <a:pt x="13" y="16"/>
                  </a:lnTo>
                  <a:lnTo>
                    <a:pt x="8" y="10"/>
                  </a:lnTo>
                  <a:lnTo>
                    <a:pt x="2" y="5"/>
                  </a:lnTo>
                  <a:lnTo>
                    <a:pt x="0"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47" name="Google Shape;1347;p20"/>
            <p:cNvSpPr/>
            <p:nvPr/>
          </p:nvSpPr>
          <p:spPr>
            <a:xfrm>
              <a:off x="7439415" y="3779138"/>
              <a:ext cx="23813" cy="11113"/>
            </a:xfrm>
            <a:custGeom>
              <a:avLst/>
              <a:gdLst/>
              <a:ahLst/>
              <a:cxnLst/>
              <a:rect l="l" t="t" r="r" b="b"/>
              <a:pathLst>
                <a:path w="15" h="7" extrusionOk="0">
                  <a:moveTo>
                    <a:pt x="6" y="0"/>
                  </a:moveTo>
                  <a:lnTo>
                    <a:pt x="8" y="1"/>
                  </a:lnTo>
                  <a:lnTo>
                    <a:pt x="10" y="3"/>
                  </a:lnTo>
                  <a:lnTo>
                    <a:pt x="15" y="5"/>
                  </a:lnTo>
                  <a:lnTo>
                    <a:pt x="12" y="7"/>
                  </a:lnTo>
                  <a:lnTo>
                    <a:pt x="10" y="5"/>
                  </a:lnTo>
                  <a:lnTo>
                    <a:pt x="6" y="3"/>
                  </a:lnTo>
                  <a:lnTo>
                    <a:pt x="0" y="1"/>
                  </a:lnTo>
                  <a:lnTo>
                    <a:pt x="6"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48" name="Google Shape;1348;p20"/>
            <p:cNvSpPr/>
            <p:nvPr/>
          </p:nvSpPr>
          <p:spPr>
            <a:xfrm>
              <a:off x="6374203" y="3401313"/>
              <a:ext cx="109538" cy="257175"/>
            </a:xfrm>
            <a:custGeom>
              <a:avLst/>
              <a:gdLst/>
              <a:ahLst/>
              <a:cxnLst/>
              <a:rect l="l" t="t" r="r" b="b"/>
              <a:pathLst>
                <a:path w="69" h="162" extrusionOk="0">
                  <a:moveTo>
                    <a:pt x="5" y="0"/>
                  </a:moveTo>
                  <a:lnTo>
                    <a:pt x="2" y="17"/>
                  </a:lnTo>
                  <a:lnTo>
                    <a:pt x="2" y="23"/>
                  </a:lnTo>
                  <a:lnTo>
                    <a:pt x="4" y="50"/>
                  </a:lnTo>
                  <a:lnTo>
                    <a:pt x="9" y="75"/>
                  </a:lnTo>
                  <a:lnTo>
                    <a:pt x="20" y="99"/>
                  </a:lnTo>
                  <a:lnTo>
                    <a:pt x="23" y="106"/>
                  </a:lnTo>
                  <a:lnTo>
                    <a:pt x="43" y="135"/>
                  </a:lnTo>
                  <a:lnTo>
                    <a:pt x="69" y="162"/>
                  </a:lnTo>
                  <a:lnTo>
                    <a:pt x="60" y="158"/>
                  </a:lnTo>
                  <a:lnTo>
                    <a:pt x="52" y="156"/>
                  </a:lnTo>
                  <a:lnTo>
                    <a:pt x="35" y="135"/>
                  </a:lnTo>
                  <a:lnTo>
                    <a:pt x="21" y="114"/>
                  </a:lnTo>
                  <a:lnTo>
                    <a:pt x="18" y="109"/>
                  </a:lnTo>
                  <a:lnTo>
                    <a:pt x="8" y="84"/>
                  </a:lnTo>
                  <a:lnTo>
                    <a:pt x="1" y="58"/>
                  </a:lnTo>
                  <a:lnTo>
                    <a:pt x="0" y="31"/>
                  </a:lnTo>
                  <a:lnTo>
                    <a:pt x="1" y="26"/>
                  </a:lnTo>
                  <a:lnTo>
                    <a:pt x="4" y="8"/>
                  </a:lnTo>
                  <a:lnTo>
                    <a:pt x="5"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49" name="Google Shape;1349;p20"/>
            <p:cNvSpPr/>
            <p:nvPr/>
          </p:nvSpPr>
          <p:spPr>
            <a:xfrm>
              <a:off x="6448815" y="3137788"/>
              <a:ext cx="995363" cy="501650"/>
            </a:xfrm>
            <a:custGeom>
              <a:avLst/>
              <a:gdLst/>
              <a:ahLst/>
              <a:cxnLst/>
              <a:rect l="l" t="t" r="r" b="b"/>
              <a:pathLst>
                <a:path w="627" h="316" extrusionOk="0">
                  <a:moveTo>
                    <a:pt x="626" y="259"/>
                  </a:moveTo>
                  <a:lnTo>
                    <a:pt x="627" y="264"/>
                  </a:lnTo>
                  <a:lnTo>
                    <a:pt x="624" y="265"/>
                  </a:lnTo>
                  <a:lnTo>
                    <a:pt x="618" y="271"/>
                  </a:lnTo>
                  <a:lnTo>
                    <a:pt x="611" y="276"/>
                  </a:lnTo>
                  <a:lnTo>
                    <a:pt x="583" y="286"/>
                  </a:lnTo>
                  <a:lnTo>
                    <a:pt x="554" y="296"/>
                  </a:lnTo>
                  <a:lnTo>
                    <a:pt x="546" y="298"/>
                  </a:lnTo>
                  <a:lnTo>
                    <a:pt x="488" y="310"/>
                  </a:lnTo>
                  <a:lnTo>
                    <a:pt x="429" y="315"/>
                  </a:lnTo>
                  <a:lnTo>
                    <a:pt x="420" y="316"/>
                  </a:lnTo>
                  <a:lnTo>
                    <a:pt x="389" y="316"/>
                  </a:lnTo>
                  <a:lnTo>
                    <a:pt x="344" y="315"/>
                  </a:lnTo>
                  <a:lnTo>
                    <a:pt x="301" y="311"/>
                  </a:lnTo>
                  <a:lnTo>
                    <a:pt x="292" y="310"/>
                  </a:lnTo>
                  <a:lnTo>
                    <a:pt x="234" y="298"/>
                  </a:lnTo>
                  <a:lnTo>
                    <a:pt x="181" y="281"/>
                  </a:lnTo>
                  <a:lnTo>
                    <a:pt x="173" y="278"/>
                  </a:lnTo>
                  <a:lnTo>
                    <a:pt x="161" y="273"/>
                  </a:lnTo>
                  <a:lnTo>
                    <a:pt x="161" y="269"/>
                  </a:lnTo>
                  <a:lnTo>
                    <a:pt x="161" y="263"/>
                  </a:lnTo>
                  <a:lnTo>
                    <a:pt x="175" y="269"/>
                  </a:lnTo>
                  <a:lnTo>
                    <a:pt x="183" y="272"/>
                  </a:lnTo>
                  <a:lnTo>
                    <a:pt x="237" y="289"/>
                  </a:lnTo>
                  <a:lnTo>
                    <a:pt x="293" y="299"/>
                  </a:lnTo>
                  <a:lnTo>
                    <a:pt x="301" y="301"/>
                  </a:lnTo>
                  <a:lnTo>
                    <a:pt x="346" y="306"/>
                  </a:lnTo>
                  <a:lnTo>
                    <a:pt x="389" y="307"/>
                  </a:lnTo>
                  <a:lnTo>
                    <a:pt x="420" y="306"/>
                  </a:lnTo>
                  <a:lnTo>
                    <a:pt x="428" y="306"/>
                  </a:lnTo>
                  <a:lnTo>
                    <a:pt x="487" y="299"/>
                  </a:lnTo>
                  <a:lnTo>
                    <a:pt x="543" y="288"/>
                  </a:lnTo>
                  <a:lnTo>
                    <a:pt x="551" y="286"/>
                  </a:lnTo>
                  <a:lnTo>
                    <a:pt x="590" y="275"/>
                  </a:lnTo>
                  <a:lnTo>
                    <a:pt x="626" y="259"/>
                  </a:lnTo>
                  <a:close/>
                  <a:moveTo>
                    <a:pt x="82" y="222"/>
                  </a:moveTo>
                  <a:lnTo>
                    <a:pt x="82" y="222"/>
                  </a:lnTo>
                  <a:lnTo>
                    <a:pt x="86" y="224"/>
                  </a:lnTo>
                  <a:lnTo>
                    <a:pt x="89" y="226"/>
                  </a:lnTo>
                  <a:lnTo>
                    <a:pt x="92" y="227"/>
                  </a:lnTo>
                  <a:lnTo>
                    <a:pt x="93" y="231"/>
                  </a:lnTo>
                  <a:lnTo>
                    <a:pt x="96" y="234"/>
                  </a:lnTo>
                  <a:lnTo>
                    <a:pt x="98" y="235"/>
                  </a:lnTo>
                  <a:lnTo>
                    <a:pt x="101" y="237"/>
                  </a:lnTo>
                  <a:lnTo>
                    <a:pt x="103" y="237"/>
                  </a:lnTo>
                  <a:lnTo>
                    <a:pt x="105" y="237"/>
                  </a:lnTo>
                  <a:lnTo>
                    <a:pt x="109" y="237"/>
                  </a:lnTo>
                  <a:lnTo>
                    <a:pt x="113" y="239"/>
                  </a:lnTo>
                  <a:lnTo>
                    <a:pt x="141" y="255"/>
                  </a:lnTo>
                  <a:lnTo>
                    <a:pt x="141" y="255"/>
                  </a:lnTo>
                  <a:lnTo>
                    <a:pt x="141" y="258"/>
                  </a:lnTo>
                  <a:lnTo>
                    <a:pt x="143" y="261"/>
                  </a:lnTo>
                  <a:lnTo>
                    <a:pt x="144" y="267"/>
                  </a:lnTo>
                  <a:lnTo>
                    <a:pt x="110" y="248"/>
                  </a:lnTo>
                  <a:lnTo>
                    <a:pt x="80" y="229"/>
                  </a:lnTo>
                  <a:lnTo>
                    <a:pt x="76" y="225"/>
                  </a:lnTo>
                  <a:lnTo>
                    <a:pt x="79" y="224"/>
                  </a:lnTo>
                  <a:lnTo>
                    <a:pt x="82" y="222"/>
                  </a:lnTo>
                  <a:close/>
                  <a:moveTo>
                    <a:pt x="33" y="0"/>
                  </a:moveTo>
                  <a:lnTo>
                    <a:pt x="31" y="2"/>
                  </a:lnTo>
                  <a:lnTo>
                    <a:pt x="27" y="8"/>
                  </a:lnTo>
                  <a:lnTo>
                    <a:pt x="16" y="28"/>
                  </a:lnTo>
                  <a:lnTo>
                    <a:pt x="8" y="52"/>
                  </a:lnTo>
                  <a:lnTo>
                    <a:pt x="5" y="74"/>
                  </a:lnTo>
                  <a:lnTo>
                    <a:pt x="4" y="80"/>
                  </a:lnTo>
                  <a:lnTo>
                    <a:pt x="7" y="106"/>
                  </a:lnTo>
                  <a:lnTo>
                    <a:pt x="3" y="120"/>
                  </a:lnTo>
                  <a:lnTo>
                    <a:pt x="0" y="86"/>
                  </a:lnTo>
                  <a:lnTo>
                    <a:pt x="0" y="81"/>
                  </a:lnTo>
                  <a:lnTo>
                    <a:pt x="4" y="59"/>
                  </a:lnTo>
                  <a:lnTo>
                    <a:pt x="12" y="35"/>
                  </a:lnTo>
                  <a:lnTo>
                    <a:pt x="24" y="13"/>
                  </a:lnTo>
                  <a:lnTo>
                    <a:pt x="26" y="9"/>
                  </a:lnTo>
                  <a:lnTo>
                    <a:pt x="29" y="5"/>
                  </a:lnTo>
                  <a:lnTo>
                    <a:pt x="33"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50" name="Google Shape;1350;p20"/>
            <p:cNvSpPr/>
            <p:nvPr/>
          </p:nvSpPr>
          <p:spPr>
            <a:xfrm>
              <a:off x="6453578" y="3306063"/>
              <a:ext cx="250825" cy="265113"/>
            </a:xfrm>
            <a:custGeom>
              <a:avLst/>
              <a:gdLst/>
              <a:ahLst/>
              <a:cxnLst/>
              <a:rect l="l" t="t" r="r" b="b"/>
              <a:pathLst>
                <a:path w="158" h="167" extrusionOk="0">
                  <a:moveTo>
                    <a:pt x="138" y="149"/>
                  </a:moveTo>
                  <a:lnTo>
                    <a:pt x="158" y="157"/>
                  </a:lnTo>
                  <a:lnTo>
                    <a:pt x="158" y="163"/>
                  </a:lnTo>
                  <a:lnTo>
                    <a:pt x="158" y="167"/>
                  </a:lnTo>
                  <a:lnTo>
                    <a:pt x="141" y="161"/>
                  </a:lnTo>
                  <a:lnTo>
                    <a:pt x="140" y="155"/>
                  </a:lnTo>
                  <a:lnTo>
                    <a:pt x="138" y="152"/>
                  </a:lnTo>
                  <a:lnTo>
                    <a:pt x="138" y="149"/>
                  </a:lnTo>
                  <a:lnTo>
                    <a:pt x="138" y="149"/>
                  </a:lnTo>
                  <a:close/>
                  <a:moveTo>
                    <a:pt x="4" y="0"/>
                  </a:moveTo>
                  <a:lnTo>
                    <a:pt x="9" y="21"/>
                  </a:lnTo>
                  <a:lnTo>
                    <a:pt x="17" y="42"/>
                  </a:lnTo>
                  <a:lnTo>
                    <a:pt x="21" y="47"/>
                  </a:lnTo>
                  <a:lnTo>
                    <a:pt x="34" y="68"/>
                  </a:lnTo>
                  <a:lnTo>
                    <a:pt x="53" y="89"/>
                  </a:lnTo>
                  <a:lnTo>
                    <a:pt x="76" y="110"/>
                  </a:lnTo>
                  <a:lnTo>
                    <a:pt x="81" y="114"/>
                  </a:lnTo>
                  <a:lnTo>
                    <a:pt x="106" y="131"/>
                  </a:lnTo>
                  <a:lnTo>
                    <a:pt x="102" y="131"/>
                  </a:lnTo>
                  <a:lnTo>
                    <a:pt x="100" y="131"/>
                  </a:lnTo>
                  <a:lnTo>
                    <a:pt x="98" y="131"/>
                  </a:lnTo>
                  <a:lnTo>
                    <a:pt x="95" y="129"/>
                  </a:lnTo>
                  <a:lnTo>
                    <a:pt x="93" y="128"/>
                  </a:lnTo>
                  <a:lnTo>
                    <a:pt x="90" y="125"/>
                  </a:lnTo>
                  <a:lnTo>
                    <a:pt x="89" y="121"/>
                  </a:lnTo>
                  <a:lnTo>
                    <a:pt x="86" y="120"/>
                  </a:lnTo>
                  <a:lnTo>
                    <a:pt x="83" y="118"/>
                  </a:lnTo>
                  <a:lnTo>
                    <a:pt x="79" y="116"/>
                  </a:lnTo>
                  <a:lnTo>
                    <a:pt x="79" y="116"/>
                  </a:lnTo>
                  <a:lnTo>
                    <a:pt x="76" y="118"/>
                  </a:lnTo>
                  <a:lnTo>
                    <a:pt x="73" y="119"/>
                  </a:lnTo>
                  <a:lnTo>
                    <a:pt x="72" y="118"/>
                  </a:lnTo>
                  <a:lnTo>
                    <a:pt x="48" y="98"/>
                  </a:lnTo>
                  <a:lnTo>
                    <a:pt x="30" y="77"/>
                  </a:lnTo>
                  <a:lnTo>
                    <a:pt x="15" y="55"/>
                  </a:lnTo>
                  <a:lnTo>
                    <a:pt x="13" y="49"/>
                  </a:lnTo>
                  <a:lnTo>
                    <a:pt x="5" y="31"/>
                  </a:lnTo>
                  <a:lnTo>
                    <a:pt x="0" y="14"/>
                  </a:lnTo>
                  <a:lnTo>
                    <a:pt x="4"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51" name="Google Shape;1351;p20"/>
            <p:cNvSpPr/>
            <p:nvPr/>
          </p:nvSpPr>
          <p:spPr>
            <a:xfrm>
              <a:off x="6853628" y="3342575"/>
              <a:ext cx="509588" cy="73025"/>
            </a:xfrm>
            <a:custGeom>
              <a:avLst/>
              <a:gdLst/>
              <a:ahLst/>
              <a:cxnLst/>
              <a:rect l="l" t="t" r="r" b="b"/>
              <a:pathLst>
                <a:path w="321" h="46" extrusionOk="0">
                  <a:moveTo>
                    <a:pt x="16" y="25"/>
                  </a:moveTo>
                  <a:lnTo>
                    <a:pt x="19" y="25"/>
                  </a:lnTo>
                  <a:lnTo>
                    <a:pt x="19" y="29"/>
                  </a:lnTo>
                  <a:lnTo>
                    <a:pt x="17" y="33"/>
                  </a:lnTo>
                  <a:lnTo>
                    <a:pt x="0" y="28"/>
                  </a:lnTo>
                  <a:lnTo>
                    <a:pt x="4" y="28"/>
                  </a:lnTo>
                  <a:lnTo>
                    <a:pt x="8" y="28"/>
                  </a:lnTo>
                  <a:lnTo>
                    <a:pt x="13" y="26"/>
                  </a:lnTo>
                  <a:lnTo>
                    <a:pt x="16" y="25"/>
                  </a:lnTo>
                  <a:close/>
                  <a:moveTo>
                    <a:pt x="317" y="0"/>
                  </a:moveTo>
                  <a:lnTo>
                    <a:pt x="321" y="9"/>
                  </a:lnTo>
                  <a:lnTo>
                    <a:pt x="292" y="20"/>
                  </a:lnTo>
                  <a:lnTo>
                    <a:pt x="262" y="30"/>
                  </a:lnTo>
                  <a:lnTo>
                    <a:pt x="256" y="32"/>
                  </a:lnTo>
                  <a:lnTo>
                    <a:pt x="211" y="41"/>
                  </a:lnTo>
                  <a:lnTo>
                    <a:pt x="165" y="46"/>
                  </a:lnTo>
                  <a:lnTo>
                    <a:pt x="159" y="46"/>
                  </a:lnTo>
                  <a:lnTo>
                    <a:pt x="134" y="46"/>
                  </a:lnTo>
                  <a:lnTo>
                    <a:pt x="100" y="45"/>
                  </a:lnTo>
                  <a:lnTo>
                    <a:pt x="66" y="42"/>
                  </a:lnTo>
                  <a:lnTo>
                    <a:pt x="58" y="41"/>
                  </a:lnTo>
                  <a:lnTo>
                    <a:pt x="33" y="37"/>
                  </a:lnTo>
                  <a:lnTo>
                    <a:pt x="43" y="34"/>
                  </a:lnTo>
                  <a:lnTo>
                    <a:pt x="53" y="33"/>
                  </a:lnTo>
                  <a:lnTo>
                    <a:pt x="58" y="30"/>
                  </a:lnTo>
                  <a:lnTo>
                    <a:pt x="60" y="32"/>
                  </a:lnTo>
                  <a:lnTo>
                    <a:pt x="67" y="32"/>
                  </a:lnTo>
                  <a:lnTo>
                    <a:pt x="101" y="36"/>
                  </a:lnTo>
                  <a:lnTo>
                    <a:pt x="134" y="37"/>
                  </a:lnTo>
                  <a:lnTo>
                    <a:pt x="157" y="36"/>
                  </a:lnTo>
                  <a:lnTo>
                    <a:pt x="164" y="36"/>
                  </a:lnTo>
                  <a:lnTo>
                    <a:pt x="210" y="32"/>
                  </a:lnTo>
                  <a:lnTo>
                    <a:pt x="253" y="23"/>
                  </a:lnTo>
                  <a:lnTo>
                    <a:pt x="259" y="21"/>
                  </a:lnTo>
                  <a:lnTo>
                    <a:pt x="288" y="12"/>
                  </a:lnTo>
                  <a:lnTo>
                    <a:pt x="317"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52" name="Google Shape;1352;p20"/>
            <p:cNvSpPr/>
            <p:nvPr/>
          </p:nvSpPr>
          <p:spPr>
            <a:xfrm>
              <a:off x="6583753" y="2933000"/>
              <a:ext cx="361950" cy="468313"/>
            </a:xfrm>
            <a:custGeom>
              <a:avLst/>
              <a:gdLst/>
              <a:ahLst/>
              <a:cxnLst/>
              <a:rect l="l" t="t" r="r" b="b"/>
              <a:pathLst>
                <a:path w="228" h="295" extrusionOk="0">
                  <a:moveTo>
                    <a:pt x="97" y="0"/>
                  </a:moveTo>
                  <a:lnTo>
                    <a:pt x="81" y="10"/>
                  </a:lnTo>
                  <a:lnTo>
                    <a:pt x="76" y="13"/>
                  </a:lnTo>
                  <a:lnTo>
                    <a:pt x="49" y="36"/>
                  </a:lnTo>
                  <a:lnTo>
                    <a:pt x="29" y="61"/>
                  </a:lnTo>
                  <a:lnTo>
                    <a:pt x="26" y="63"/>
                  </a:lnTo>
                  <a:lnTo>
                    <a:pt x="13" y="89"/>
                  </a:lnTo>
                  <a:lnTo>
                    <a:pt x="8" y="116"/>
                  </a:lnTo>
                  <a:lnTo>
                    <a:pt x="8" y="119"/>
                  </a:lnTo>
                  <a:lnTo>
                    <a:pt x="11" y="146"/>
                  </a:lnTo>
                  <a:lnTo>
                    <a:pt x="20" y="172"/>
                  </a:lnTo>
                  <a:lnTo>
                    <a:pt x="22" y="176"/>
                  </a:lnTo>
                  <a:lnTo>
                    <a:pt x="39" y="201"/>
                  </a:lnTo>
                  <a:lnTo>
                    <a:pt x="64" y="224"/>
                  </a:lnTo>
                  <a:lnTo>
                    <a:pt x="69" y="227"/>
                  </a:lnTo>
                  <a:lnTo>
                    <a:pt x="92" y="243"/>
                  </a:lnTo>
                  <a:lnTo>
                    <a:pt x="114" y="254"/>
                  </a:lnTo>
                  <a:lnTo>
                    <a:pt x="139" y="266"/>
                  </a:lnTo>
                  <a:lnTo>
                    <a:pt x="145" y="267"/>
                  </a:lnTo>
                  <a:lnTo>
                    <a:pt x="186" y="281"/>
                  </a:lnTo>
                  <a:lnTo>
                    <a:pt x="228" y="288"/>
                  </a:lnTo>
                  <a:lnTo>
                    <a:pt x="223" y="291"/>
                  </a:lnTo>
                  <a:lnTo>
                    <a:pt x="213" y="292"/>
                  </a:lnTo>
                  <a:lnTo>
                    <a:pt x="203" y="295"/>
                  </a:lnTo>
                  <a:lnTo>
                    <a:pt x="187" y="291"/>
                  </a:lnTo>
                  <a:lnTo>
                    <a:pt x="189" y="287"/>
                  </a:lnTo>
                  <a:lnTo>
                    <a:pt x="189" y="283"/>
                  </a:lnTo>
                  <a:lnTo>
                    <a:pt x="186" y="283"/>
                  </a:lnTo>
                  <a:lnTo>
                    <a:pt x="183" y="284"/>
                  </a:lnTo>
                  <a:lnTo>
                    <a:pt x="178" y="286"/>
                  </a:lnTo>
                  <a:lnTo>
                    <a:pt x="174" y="286"/>
                  </a:lnTo>
                  <a:lnTo>
                    <a:pt x="170" y="286"/>
                  </a:lnTo>
                  <a:lnTo>
                    <a:pt x="141" y="277"/>
                  </a:lnTo>
                  <a:lnTo>
                    <a:pt x="135" y="274"/>
                  </a:lnTo>
                  <a:lnTo>
                    <a:pt x="110" y="263"/>
                  </a:lnTo>
                  <a:lnTo>
                    <a:pt x="86" y="250"/>
                  </a:lnTo>
                  <a:lnTo>
                    <a:pt x="63" y="235"/>
                  </a:lnTo>
                  <a:lnTo>
                    <a:pt x="59" y="232"/>
                  </a:lnTo>
                  <a:lnTo>
                    <a:pt x="33" y="209"/>
                  </a:lnTo>
                  <a:lnTo>
                    <a:pt x="16" y="182"/>
                  </a:lnTo>
                  <a:lnTo>
                    <a:pt x="13" y="178"/>
                  </a:lnTo>
                  <a:lnTo>
                    <a:pt x="3" y="152"/>
                  </a:lnTo>
                  <a:lnTo>
                    <a:pt x="0" y="125"/>
                  </a:lnTo>
                  <a:lnTo>
                    <a:pt x="0" y="121"/>
                  </a:lnTo>
                  <a:lnTo>
                    <a:pt x="7" y="93"/>
                  </a:lnTo>
                  <a:lnTo>
                    <a:pt x="18" y="67"/>
                  </a:lnTo>
                  <a:lnTo>
                    <a:pt x="21" y="65"/>
                  </a:lnTo>
                  <a:lnTo>
                    <a:pt x="42" y="40"/>
                  </a:lnTo>
                  <a:lnTo>
                    <a:pt x="71" y="16"/>
                  </a:lnTo>
                  <a:lnTo>
                    <a:pt x="76" y="13"/>
                  </a:lnTo>
                  <a:lnTo>
                    <a:pt x="92" y="3"/>
                  </a:lnTo>
                  <a:lnTo>
                    <a:pt x="97"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53" name="Google Shape;1353;p20"/>
            <p:cNvSpPr/>
            <p:nvPr/>
          </p:nvSpPr>
          <p:spPr>
            <a:xfrm>
              <a:off x="6777428" y="2910775"/>
              <a:ext cx="460375" cy="293688"/>
            </a:xfrm>
            <a:custGeom>
              <a:avLst/>
              <a:gdLst/>
              <a:ahLst/>
              <a:cxnLst/>
              <a:rect l="l" t="t" r="r" b="b"/>
              <a:pathLst>
                <a:path w="290" h="185" extrusionOk="0">
                  <a:moveTo>
                    <a:pt x="102" y="174"/>
                  </a:moveTo>
                  <a:lnTo>
                    <a:pt x="103" y="175"/>
                  </a:lnTo>
                  <a:lnTo>
                    <a:pt x="102" y="175"/>
                  </a:lnTo>
                  <a:lnTo>
                    <a:pt x="102" y="174"/>
                  </a:lnTo>
                  <a:close/>
                  <a:moveTo>
                    <a:pt x="110" y="168"/>
                  </a:moveTo>
                  <a:lnTo>
                    <a:pt x="137" y="174"/>
                  </a:lnTo>
                  <a:lnTo>
                    <a:pt x="141" y="174"/>
                  </a:lnTo>
                  <a:lnTo>
                    <a:pt x="162" y="177"/>
                  </a:lnTo>
                  <a:lnTo>
                    <a:pt x="162" y="178"/>
                  </a:lnTo>
                  <a:lnTo>
                    <a:pt x="163" y="179"/>
                  </a:lnTo>
                  <a:lnTo>
                    <a:pt x="163" y="179"/>
                  </a:lnTo>
                  <a:lnTo>
                    <a:pt x="163" y="179"/>
                  </a:lnTo>
                  <a:lnTo>
                    <a:pt x="163" y="181"/>
                  </a:lnTo>
                  <a:lnTo>
                    <a:pt x="165" y="183"/>
                  </a:lnTo>
                  <a:lnTo>
                    <a:pt x="166" y="185"/>
                  </a:lnTo>
                  <a:lnTo>
                    <a:pt x="140" y="183"/>
                  </a:lnTo>
                  <a:lnTo>
                    <a:pt x="136" y="182"/>
                  </a:lnTo>
                  <a:lnTo>
                    <a:pt x="110" y="177"/>
                  </a:lnTo>
                  <a:lnTo>
                    <a:pt x="111" y="174"/>
                  </a:lnTo>
                  <a:lnTo>
                    <a:pt x="111" y="171"/>
                  </a:lnTo>
                  <a:lnTo>
                    <a:pt x="110" y="168"/>
                  </a:lnTo>
                  <a:close/>
                  <a:moveTo>
                    <a:pt x="60" y="160"/>
                  </a:moveTo>
                  <a:lnTo>
                    <a:pt x="65" y="160"/>
                  </a:lnTo>
                  <a:lnTo>
                    <a:pt x="71" y="162"/>
                  </a:lnTo>
                  <a:lnTo>
                    <a:pt x="74" y="165"/>
                  </a:lnTo>
                  <a:lnTo>
                    <a:pt x="78" y="168"/>
                  </a:lnTo>
                  <a:lnTo>
                    <a:pt x="78" y="168"/>
                  </a:lnTo>
                  <a:lnTo>
                    <a:pt x="69" y="164"/>
                  </a:lnTo>
                  <a:lnTo>
                    <a:pt x="60" y="160"/>
                  </a:lnTo>
                  <a:close/>
                  <a:moveTo>
                    <a:pt x="285" y="157"/>
                  </a:moveTo>
                  <a:lnTo>
                    <a:pt x="288" y="161"/>
                  </a:lnTo>
                  <a:lnTo>
                    <a:pt x="290" y="165"/>
                  </a:lnTo>
                  <a:lnTo>
                    <a:pt x="283" y="169"/>
                  </a:lnTo>
                  <a:lnTo>
                    <a:pt x="273" y="171"/>
                  </a:lnTo>
                  <a:lnTo>
                    <a:pt x="260" y="175"/>
                  </a:lnTo>
                  <a:lnTo>
                    <a:pt x="256" y="177"/>
                  </a:lnTo>
                  <a:lnTo>
                    <a:pt x="229" y="182"/>
                  </a:lnTo>
                  <a:lnTo>
                    <a:pt x="201" y="185"/>
                  </a:lnTo>
                  <a:lnTo>
                    <a:pt x="200" y="185"/>
                  </a:lnTo>
                  <a:lnTo>
                    <a:pt x="201" y="183"/>
                  </a:lnTo>
                  <a:lnTo>
                    <a:pt x="201" y="181"/>
                  </a:lnTo>
                  <a:lnTo>
                    <a:pt x="203" y="181"/>
                  </a:lnTo>
                  <a:lnTo>
                    <a:pt x="204" y="181"/>
                  </a:lnTo>
                  <a:lnTo>
                    <a:pt x="204" y="181"/>
                  </a:lnTo>
                  <a:lnTo>
                    <a:pt x="204" y="181"/>
                  </a:lnTo>
                  <a:lnTo>
                    <a:pt x="207" y="179"/>
                  </a:lnTo>
                  <a:lnTo>
                    <a:pt x="208" y="179"/>
                  </a:lnTo>
                  <a:lnTo>
                    <a:pt x="208" y="178"/>
                  </a:lnTo>
                  <a:lnTo>
                    <a:pt x="208" y="175"/>
                  </a:lnTo>
                  <a:lnTo>
                    <a:pt x="232" y="173"/>
                  </a:lnTo>
                  <a:lnTo>
                    <a:pt x="252" y="169"/>
                  </a:lnTo>
                  <a:lnTo>
                    <a:pt x="256" y="168"/>
                  </a:lnTo>
                  <a:lnTo>
                    <a:pt x="285" y="157"/>
                  </a:lnTo>
                  <a:close/>
                  <a:moveTo>
                    <a:pt x="38" y="137"/>
                  </a:moveTo>
                  <a:lnTo>
                    <a:pt x="43" y="137"/>
                  </a:lnTo>
                  <a:lnTo>
                    <a:pt x="43" y="137"/>
                  </a:lnTo>
                  <a:lnTo>
                    <a:pt x="55" y="145"/>
                  </a:lnTo>
                  <a:lnTo>
                    <a:pt x="57" y="147"/>
                  </a:lnTo>
                  <a:lnTo>
                    <a:pt x="55" y="149"/>
                  </a:lnTo>
                  <a:lnTo>
                    <a:pt x="54" y="152"/>
                  </a:lnTo>
                  <a:lnTo>
                    <a:pt x="52" y="154"/>
                  </a:lnTo>
                  <a:lnTo>
                    <a:pt x="48" y="153"/>
                  </a:lnTo>
                  <a:lnTo>
                    <a:pt x="43" y="149"/>
                  </a:lnTo>
                  <a:lnTo>
                    <a:pt x="42" y="147"/>
                  </a:lnTo>
                  <a:lnTo>
                    <a:pt x="40" y="143"/>
                  </a:lnTo>
                  <a:lnTo>
                    <a:pt x="39" y="140"/>
                  </a:lnTo>
                  <a:lnTo>
                    <a:pt x="38" y="139"/>
                  </a:lnTo>
                  <a:lnTo>
                    <a:pt x="38" y="137"/>
                  </a:lnTo>
                  <a:close/>
                  <a:moveTo>
                    <a:pt x="13" y="103"/>
                  </a:moveTo>
                  <a:lnTo>
                    <a:pt x="13" y="106"/>
                  </a:lnTo>
                  <a:lnTo>
                    <a:pt x="14" y="107"/>
                  </a:lnTo>
                  <a:lnTo>
                    <a:pt x="12" y="111"/>
                  </a:lnTo>
                  <a:lnTo>
                    <a:pt x="6" y="114"/>
                  </a:lnTo>
                  <a:lnTo>
                    <a:pt x="5" y="113"/>
                  </a:lnTo>
                  <a:lnTo>
                    <a:pt x="9" y="109"/>
                  </a:lnTo>
                  <a:lnTo>
                    <a:pt x="13" y="103"/>
                  </a:lnTo>
                  <a:close/>
                  <a:moveTo>
                    <a:pt x="5" y="84"/>
                  </a:moveTo>
                  <a:lnTo>
                    <a:pt x="8" y="92"/>
                  </a:lnTo>
                  <a:lnTo>
                    <a:pt x="10" y="101"/>
                  </a:lnTo>
                  <a:lnTo>
                    <a:pt x="9" y="101"/>
                  </a:lnTo>
                  <a:lnTo>
                    <a:pt x="6" y="103"/>
                  </a:lnTo>
                  <a:lnTo>
                    <a:pt x="5" y="105"/>
                  </a:lnTo>
                  <a:lnTo>
                    <a:pt x="2" y="107"/>
                  </a:lnTo>
                  <a:lnTo>
                    <a:pt x="0" y="98"/>
                  </a:lnTo>
                  <a:lnTo>
                    <a:pt x="2" y="97"/>
                  </a:lnTo>
                  <a:lnTo>
                    <a:pt x="5" y="94"/>
                  </a:lnTo>
                  <a:lnTo>
                    <a:pt x="6" y="93"/>
                  </a:lnTo>
                  <a:lnTo>
                    <a:pt x="6" y="92"/>
                  </a:lnTo>
                  <a:lnTo>
                    <a:pt x="5" y="89"/>
                  </a:lnTo>
                  <a:lnTo>
                    <a:pt x="5" y="86"/>
                  </a:lnTo>
                  <a:lnTo>
                    <a:pt x="5" y="84"/>
                  </a:lnTo>
                  <a:lnTo>
                    <a:pt x="5" y="84"/>
                  </a:lnTo>
                  <a:close/>
                  <a:moveTo>
                    <a:pt x="4" y="58"/>
                  </a:moveTo>
                  <a:lnTo>
                    <a:pt x="5" y="59"/>
                  </a:lnTo>
                  <a:lnTo>
                    <a:pt x="4" y="60"/>
                  </a:lnTo>
                  <a:lnTo>
                    <a:pt x="2" y="61"/>
                  </a:lnTo>
                  <a:lnTo>
                    <a:pt x="2" y="61"/>
                  </a:lnTo>
                  <a:lnTo>
                    <a:pt x="4" y="60"/>
                  </a:lnTo>
                  <a:lnTo>
                    <a:pt x="4" y="58"/>
                  </a:lnTo>
                  <a:close/>
                  <a:moveTo>
                    <a:pt x="52" y="0"/>
                  </a:moveTo>
                  <a:lnTo>
                    <a:pt x="59" y="1"/>
                  </a:lnTo>
                  <a:lnTo>
                    <a:pt x="48" y="7"/>
                  </a:lnTo>
                  <a:lnTo>
                    <a:pt x="46" y="9"/>
                  </a:lnTo>
                  <a:lnTo>
                    <a:pt x="30" y="22"/>
                  </a:lnTo>
                  <a:lnTo>
                    <a:pt x="17" y="37"/>
                  </a:lnTo>
                  <a:lnTo>
                    <a:pt x="16" y="39"/>
                  </a:lnTo>
                  <a:lnTo>
                    <a:pt x="14" y="42"/>
                  </a:lnTo>
                  <a:lnTo>
                    <a:pt x="13" y="42"/>
                  </a:lnTo>
                  <a:lnTo>
                    <a:pt x="9" y="43"/>
                  </a:lnTo>
                  <a:lnTo>
                    <a:pt x="8" y="43"/>
                  </a:lnTo>
                  <a:lnTo>
                    <a:pt x="6" y="44"/>
                  </a:lnTo>
                  <a:lnTo>
                    <a:pt x="5" y="46"/>
                  </a:lnTo>
                  <a:lnTo>
                    <a:pt x="5" y="46"/>
                  </a:lnTo>
                  <a:lnTo>
                    <a:pt x="5" y="47"/>
                  </a:lnTo>
                  <a:lnTo>
                    <a:pt x="6" y="47"/>
                  </a:lnTo>
                  <a:lnTo>
                    <a:pt x="9" y="48"/>
                  </a:lnTo>
                  <a:lnTo>
                    <a:pt x="10" y="48"/>
                  </a:lnTo>
                  <a:lnTo>
                    <a:pt x="9" y="51"/>
                  </a:lnTo>
                  <a:lnTo>
                    <a:pt x="8" y="52"/>
                  </a:lnTo>
                  <a:lnTo>
                    <a:pt x="6" y="54"/>
                  </a:lnTo>
                  <a:lnTo>
                    <a:pt x="8" y="54"/>
                  </a:lnTo>
                  <a:lnTo>
                    <a:pt x="8" y="54"/>
                  </a:lnTo>
                  <a:lnTo>
                    <a:pt x="6" y="55"/>
                  </a:lnTo>
                  <a:lnTo>
                    <a:pt x="5" y="55"/>
                  </a:lnTo>
                  <a:lnTo>
                    <a:pt x="6" y="54"/>
                  </a:lnTo>
                  <a:lnTo>
                    <a:pt x="2" y="54"/>
                  </a:lnTo>
                  <a:lnTo>
                    <a:pt x="1" y="52"/>
                  </a:lnTo>
                  <a:lnTo>
                    <a:pt x="4" y="46"/>
                  </a:lnTo>
                  <a:lnTo>
                    <a:pt x="8" y="41"/>
                  </a:lnTo>
                  <a:lnTo>
                    <a:pt x="9" y="38"/>
                  </a:lnTo>
                  <a:lnTo>
                    <a:pt x="22" y="22"/>
                  </a:lnTo>
                  <a:lnTo>
                    <a:pt x="39" y="9"/>
                  </a:lnTo>
                  <a:lnTo>
                    <a:pt x="42" y="7"/>
                  </a:lnTo>
                  <a:lnTo>
                    <a:pt x="52"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54" name="Google Shape;1354;p20"/>
            <p:cNvSpPr/>
            <p:nvPr/>
          </p:nvSpPr>
          <p:spPr>
            <a:xfrm>
              <a:off x="6771078" y="2977450"/>
              <a:ext cx="182563" cy="214313"/>
            </a:xfrm>
            <a:custGeom>
              <a:avLst/>
              <a:gdLst/>
              <a:ahLst/>
              <a:cxnLst/>
              <a:rect l="l" t="t" r="r" b="b"/>
              <a:pathLst>
                <a:path w="115" h="135" extrusionOk="0">
                  <a:moveTo>
                    <a:pt x="61" y="105"/>
                  </a:moveTo>
                  <a:lnTo>
                    <a:pt x="88" y="118"/>
                  </a:lnTo>
                  <a:lnTo>
                    <a:pt x="92" y="119"/>
                  </a:lnTo>
                  <a:lnTo>
                    <a:pt x="114" y="126"/>
                  </a:lnTo>
                  <a:lnTo>
                    <a:pt x="115" y="129"/>
                  </a:lnTo>
                  <a:lnTo>
                    <a:pt x="115" y="132"/>
                  </a:lnTo>
                  <a:lnTo>
                    <a:pt x="114" y="135"/>
                  </a:lnTo>
                  <a:lnTo>
                    <a:pt x="107" y="133"/>
                  </a:lnTo>
                  <a:lnTo>
                    <a:pt x="106" y="132"/>
                  </a:lnTo>
                  <a:lnTo>
                    <a:pt x="106" y="133"/>
                  </a:lnTo>
                  <a:lnTo>
                    <a:pt x="86" y="127"/>
                  </a:lnTo>
                  <a:lnTo>
                    <a:pt x="82" y="126"/>
                  </a:lnTo>
                  <a:lnTo>
                    <a:pt x="78" y="123"/>
                  </a:lnTo>
                  <a:lnTo>
                    <a:pt x="75" y="120"/>
                  </a:lnTo>
                  <a:lnTo>
                    <a:pt x="69" y="118"/>
                  </a:lnTo>
                  <a:lnTo>
                    <a:pt x="64" y="118"/>
                  </a:lnTo>
                  <a:lnTo>
                    <a:pt x="56" y="112"/>
                  </a:lnTo>
                  <a:lnTo>
                    <a:pt x="58" y="110"/>
                  </a:lnTo>
                  <a:lnTo>
                    <a:pt x="59" y="107"/>
                  </a:lnTo>
                  <a:lnTo>
                    <a:pt x="61" y="105"/>
                  </a:lnTo>
                  <a:close/>
                  <a:moveTo>
                    <a:pt x="18" y="65"/>
                  </a:moveTo>
                  <a:lnTo>
                    <a:pt x="29" y="80"/>
                  </a:lnTo>
                  <a:lnTo>
                    <a:pt x="43" y="93"/>
                  </a:lnTo>
                  <a:lnTo>
                    <a:pt x="46" y="94"/>
                  </a:lnTo>
                  <a:lnTo>
                    <a:pt x="47" y="95"/>
                  </a:lnTo>
                  <a:lnTo>
                    <a:pt x="47" y="95"/>
                  </a:lnTo>
                  <a:lnTo>
                    <a:pt x="42" y="95"/>
                  </a:lnTo>
                  <a:lnTo>
                    <a:pt x="42" y="97"/>
                  </a:lnTo>
                  <a:lnTo>
                    <a:pt x="43" y="98"/>
                  </a:lnTo>
                  <a:lnTo>
                    <a:pt x="44" y="101"/>
                  </a:lnTo>
                  <a:lnTo>
                    <a:pt x="46" y="105"/>
                  </a:lnTo>
                  <a:lnTo>
                    <a:pt x="47" y="107"/>
                  </a:lnTo>
                  <a:lnTo>
                    <a:pt x="38" y="101"/>
                  </a:lnTo>
                  <a:lnTo>
                    <a:pt x="35" y="99"/>
                  </a:lnTo>
                  <a:lnTo>
                    <a:pt x="21" y="86"/>
                  </a:lnTo>
                  <a:lnTo>
                    <a:pt x="10" y="72"/>
                  </a:lnTo>
                  <a:lnTo>
                    <a:pt x="16" y="69"/>
                  </a:lnTo>
                  <a:lnTo>
                    <a:pt x="18" y="65"/>
                  </a:lnTo>
                  <a:close/>
                  <a:moveTo>
                    <a:pt x="14" y="59"/>
                  </a:moveTo>
                  <a:lnTo>
                    <a:pt x="16" y="61"/>
                  </a:lnTo>
                  <a:lnTo>
                    <a:pt x="17" y="61"/>
                  </a:lnTo>
                  <a:lnTo>
                    <a:pt x="13" y="67"/>
                  </a:lnTo>
                  <a:lnTo>
                    <a:pt x="9" y="71"/>
                  </a:lnTo>
                  <a:lnTo>
                    <a:pt x="9" y="69"/>
                  </a:lnTo>
                  <a:lnTo>
                    <a:pt x="8" y="67"/>
                  </a:lnTo>
                  <a:lnTo>
                    <a:pt x="6" y="65"/>
                  </a:lnTo>
                  <a:lnTo>
                    <a:pt x="9" y="63"/>
                  </a:lnTo>
                  <a:lnTo>
                    <a:pt x="10" y="61"/>
                  </a:lnTo>
                  <a:lnTo>
                    <a:pt x="13" y="59"/>
                  </a:lnTo>
                  <a:lnTo>
                    <a:pt x="14" y="59"/>
                  </a:lnTo>
                  <a:close/>
                  <a:moveTo>
                    <a:pt x="8" y="16"/>
                  </a:moveTo>
                  <a:lnTo>
                    <a:pt x="8" y="18"/>
                  </a:lnTo>
                  <a:lnTo>
                    <a:pt x="6" y="19"/>
                  </a:lnTo>
                  <a:lnTo>
                    <a:pt x="6" y="19"/>
                  </a:lnTo>
                  <a:lnTo>
                    <a:pt x="8" y="18"/>
                  </a:lnTo>
                  <a:lnTo>
                    <a:pt x="9" y="17"/>
                  </a:lnTo>
                  <a:lnTo>
                    <a:pt x="8" y="16"/>
                  </a:lnTo>
                  <a:close/>
                  <a:moveTo>
                    <a:pt x="13" y="9"/>
                  </a:moveTo>
                  <a:lnTo>
                    <a:pt x="10" y="18"/>
                  </a:lnTo>
                  <a:lnTo>
                    <a:pt x="9" y="27"/>
                  </a:lnTo>
                  <a:lnTo>
                    <a:pt x="9" y="30"/>
                  </a:lnTo>
                  <a:lnTo>
                    <a:pt x="9" y="42"/>
                  </a:lnTo>
                  <a:lnTo>
                    <a:pt x="9" y="42"/>
                  </a:lnTo>
                  <a:lnTo>
                    <a:pt x="9" y="44"/>
                  </a:lnTo>
                  <a:lnTo>
                    <a:pt x="9" y="47"/>
                  </a:lnTo>
                  <a:lnTo>
                    <a:pt x="10" y="50"/>
                  </a:lnTo>
                  <a:lnTo>
                    <a:pt x="10" y="51"/>
                  </a:lnTo>
                  <a:lnTo>
                    <a:pt x="9" y="52"/>
                  </a:lnTo>
                  <a:lnTo>
                    <a:pt x="6" y="55"/>
                  </a:lnTo>
                  <a:lnTo>
                    <a:pt x="4" y="56"/>
                  </a:lnTo>
                  <a:lnTo>
                    <a:pt x="0" y="34"/>
                  </a:lnTo>
                  <a:lnTo>
                    <a:pt x="0" y="31"/>
                  </a:lnTo>
                  <a:lnTo>
                    <a:pt x="1" y="21"/>
                  </a:lnTo>
                  <a:lnTo>
                    <a:pt x="5" y="10"/>
                  </a:lnTo>
                  <a:lnTo>
                    <a:pt x="6" y="12"/>
                  </a:lnTo>
                  <a:lnTo>
                    <a:pt x="10" y="12"/>
                  </a:lnTo>
                  <a:lnTo>
                    <a:pt x="9" y="13"/>
                  </a:lnTo>
                  <a:lnTo>
                    <a:pt x="10" y="13"/>
                  </a:lnTo>
                  <a:lnTo>
                    <a:pt x="12" y="12"/>
                  </a:lnTo>
                  <a:lnTo>
                    <a:pt x="12" y="12"/>
                  </a:lnTo>
                  <a:lnTo>
                    <a:pt x="10" y="12"/>
                  </a:lnTo>
                  <a:lnTo>
                    <a:pt x="12" y="10"/>
                  </a:lnTo>
                  <a:lnTo>
                    <a:pt x="13" y="9"/>
                  </a:lnTo>
                  <a:close/>
                  <a:moveTo>
                    <a:pt x="18" y="0"/>
                  </a:moveTo>
                  <a:lnTo>
                    <a:pt x="14" y="6"/>
                  </a:lnTo>
                  <a:lnTo>
                    <a:pt x="13" y="6"/>
                  </a:lnTo>
                  <a:lnTo>
                    <a:pt x="10" y="5"/>
                  </a:lnTo>
                  <a:lnTo>
                    <a:pt x="9" y="5"/>
                  </a:lnTo>
                  <a:lnTo>
                    <a:pt x="9" y="4"/>
                  </a:lnTo>
                  <a:lnTo>
                    <a:pt x="9" y="4"/>
                  </a:lnTo>
                  <a:lnTo>
                    <a:pt x="10" y="2"/>
                  </a:lnTo>
                  <a:lnTo>
                    <a:pt x="12" y="1"/>
                  </a:lnTo>
                  <a:lnTo>
                    <a:pt x="13" y="1"/>
                  </a:lnTo>
                  <a:lnTo>
                    <a:pt x="17" y="0"/>
                  </a:lnTo>
                  <a:lnTo>
                    <a:pt x="18"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55" name="Google Shape;1355;p20"/>
            <p:cNvSpPr/>
            <p:nvPr/>
          </p:nvSpPr>
          <p:spPr>
            <a:xfrm>
              <a:off x="7229865" y="3155250"/>
              <a:ext cx="19050" cy="17463"/>
            </a:xfrm>
            <a:custGeom>
              <a:avLst/>
              <a:gdLst/>
              <a:ahLst/>
              <a:cxnLst/>
              <a:rect l="l" t="t" r="r" b="b"/>
              <a:pathLst>
                <a:path w="12" h="11" extrusionOk="0">
                  <a:moveTo>
                    <a:pt x="7" y="0"/>
                  </a:moveTo>
                  <a:lnTo>
                    <a:pt x="12" y="8"/>
                  </a:lnTo>
                  <a:lnTo>
                    <a:pt x="5" y="11"/>
                  </a:lnTo>
                  <a:lnTo>
                    <a:pt x="3" y="7"/>
                  </a:lnTo>
                  <a:lnTo>
                    <a:pt x="0" y="3"/>
                  </a:lnTo>
                  <a:lnTo>
                    <a:pt x="7"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56" name="Google Shape;1356;p20"/>
            <p:cNvSpPr/>
            <p:nvPr/>
          </p:nvSpPr>
          <p:spPr>
            <a:xfrm>
              <a:off x="7034603" y="3188588"/>
              <a:ext cx="73025" cy="17463"/>
            </a:xfrm>
            <a:custGeom>
              <a:avLst/>
              <a:gdLst/>
              <a:ahLst/>
              <a:cxnLst/>
              <a:rect l="l" t="t" r="r" b="b"/>
              <a:pathLst>
                <a:path w="46" h="11" extrusionOk="0">
                  <a:moveTo>
                    <a:pt x="46" y="0"/>
                  </a:moveTo>
                  <a:lnTo>
                    <a:pt x="46" y="3"/>
                  </a:lnTo>
                  <a:lnTo>
                    <a:pt x="46" y="4"/>
                  </a:lnTo>
                  <a:lnTo>
                    <a:pt x="45" y="4"/>
                  </a:lnTo>
                  <a:lnTo>
                    <a:pt x="42" y="6"/>
                  </a:lnTo>
                  <a:lnTo>
                    <a:pt x="42" y="6"/>
                  </a:lnTo>
                  <a:lnTo>
                    <a:pt x="42" y="6"/>
                  </a:lnTo>
                  <a:lnTo>
                    <a:pt x="41" y="6"/>
                  </a:lnTo>
                  <a:lnTo>
                    <a:pt x="39" y="6"/>
                  </a:lnTo>
                  <a:lnTo>
                    <a:pt x="39" y="8"/>
                  </a:lnTo>
                  <a:lnTo>
                    <a:pt x="38" y="10"/>
                  </a:lnTo>
                  <a:lnTo>
                    <a:pt x="34" y="10"/>
                  </a:lnTo>
                  <a:lnTo>
                    <a:pt x="20" y="11"/>
                  </a:lnTo>
                  <a:lnTo>
                    <a:pt x="4" y="10"/>
                  </a:lnTo>
                  <a:lnTo>
                    <a:pt x="3" y="8"/>
                  </a:lnTo>
                  <a:lnTo>
                    <a:pt x="1" y="6"/>
                  </a:lnTo>
                  <a:lnTo>
                    <a:pt x="1" y="4"/>
                  </a:lnTo>
                  <a:lnTo>
                    <a:pt x="1" y="4"/>
                  </a:lnTo>
                  <a:lnTo>
                    <a:pt x="1" y="4"/>
                  </a:lnTo>
                  <a:lnTo>
                    <a:pt x="0" y="3"/>
                  </a:lnTo>
                  <a:lnTo>
                    <a:pt x="0" y="2"/>
                  </a:lnTo>
                  <a:lnTo>
                    <a:pt x="20" y="2"/>
                  </a:lnTo>
                  <a:lnTo>
                    <a:pt x="34" y="2"/>
                  </a:lnTo>
                  <a:lnTo>
                    <a:pt x="38" y="2"/>
                  </a:lnTo>
                  <a:lnTo>
                    <a:pt x="46"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57" name="Google Shape;1357;p20"/>
            <p:cNvSpPr/>
            <p:nvPr/>
          </p:nvSpPr>
          <p:spPr>
            <a:xfrm>
              <a:off x="6993328" y="2953638"/>
              <a:ext cx="33338" cy="57150"/>
            </a:xfrm>
            <a:custGeom>
              <a:avLst/>
              <a:gdLst/>
              <a:ahLst/>
              <a:cxnLst/>
              <a:rect l="l" t="t" r="r" b="b"/>
              <a:pathLst>
                <a:path w="21" h="36" extrusionOk="0">
                  <a:moveTo>
                    <a:pt x="14" y="0"/>
                  </a:moveTo>
                  <a:lnTo>
                    <a:pt x="21" y="4"/>
                  </a:lnTo>
                  <a:lnTo>
                    <a:pt x="20" y="4"/>
                  </a:lnTo>
                  <a:lnTo>
                    <a:pt x="18" y="6"/>
                  </a:lnTo>
                  <a:lnTo>
                    <a:pt x="16" y="8"/>
                  </a:lnTo>
                  <a:lnTo>
                    <a:pt x="13" y="11"/>
                  </a:lnTo>
                  <a:lnTo>
                    <a:pt x="13" y="11"/>
                  </a:lnTo>
                  <a:lnTo>
                    <a:pt x="10" y="15"/>
                  </a:lnTo>
                  <a:lnTo>
                    <a:pt x="10" y="17"/>
                  </a:lnTo>
                  <a:lnTo>
                    <a:pt x="10" y="17"/>
                  </a:lnTo>
                  <a:lnTo>
                    <a:pt x="10" y="21"/>
                  </a:lnTo>
                  <a:lnTo>
                    <a:pt x="12" y="24"/>
                  </a:lnTo>
                  <a:lnTo>
                    <a:pt x="12" y="25"/>
                  </a:lnTo>
                  <a:lnTo>
                    <a:pt x="14" y="28"/>
                  </a:lnTo>
                  <a:lnTo>
                    <a:pt x="17" y="31"/>
                  </a:lnTo>
                  <a:lnTo>
                    <a:pt x="18" y="31"/>
                  </a:lnTo>
                  <a:lnTo>
                    <a:pt x="20" y="32"/>
                  </a:lnTo>
                  <a:lnTo>
                    <a:pt x="18" y="34"/>
                  </a:lnTo>
                  <a:lnTo>
                    <a:pt x="16" y="36"/>
                  </a:lnTo>
                  <a:lnTo>
                    <a:pt x="16" y="36"/>
                  </a:lnTo>
                  <a:lnTo>
                    <a:pt x="14" y="36"/>
                  </a:lnTo>
                  <a:lnTo>
                    <a:pt x="13" y="36"/>
                  </a:lnTo>
                  <a:lnTo>
                    <a:pt x="10" y="36"/>
                  </a:lnTo>
                  <a:lnTo>
                    <a:pt x="9" y="36"/>
                  </a:lnTo>
                  <a:lnTo>
                    <a:pt x="9" y="34"/>
                  </a:lnTo>
                  <a:lnTo>
                    <a:pt x="5" y="31"/>
                  </a:lnTo>
                  <a:lnTo>
                    <a:pt x="3" y="28"/>
                  </a:lnTo>
                  <a:lnTo>
                    <a:pt x="1" y="27"/>
                  </a:lnTo>
                  <a:lnTo>
                    <a:pt x="0" y="23"/>
                  </a:lnTo>
                  <a:lnTo>
                    <a:pt x="0" y="19"/>
                  </a:lnTo>
                  <a:lnTo>
                    <a:pt x="0" y="17"/>
                  </a:lnTo>
                  <a:lnTo>
                    <a:pt x="1" y="14"/>
                  </a:lnTo>
                  <a:lnTo>
                    <a:pt x="3" y="10"/>
                  </a:lnTo>
                  <a:lnTo>
                    <a:pt x="3" y="10"/>
                  </a:lnTo>
                  <a:lnTo>
                    <a:pt x="7" y="6"/>
                  </a:lnTo>
                  <a:lnTo>
                    <a:pt x="10" y="2"/>
                  </a:lnTo>
                  <a:lnTo>
                    <a:pt x="12" y="2"/>
                  </a:lnTo>
                  <a:lnTo>
                    <a:pt x="14" y="0"/>
                  </a:lnTo>
                  <a:close/>
                </a:path>
              </a:pathLst>
            </a:custGeom>
            <a:solidFill>
              <a:srgbClr val="6AD9EE"/>
            </a:solidFill>
            <a:ln w="9525" cap="flat" cmpd="sng">
              <a:solidFill>
                <a:srgbClr val="6AD9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58" name="Google Shape;1358;p20"/>
            <p:cNvSpPr/>
            <p:nvPr/>
          </p:nvSpPr>
          <p:spPr>
            <a:xfrm>
              <a:off x="7009203" y="3004438"/>
              <a:ext cx="103188" cy="22225"/>
            </a:xfrm>
            <a:custGeom>
              <a:avLst/>
              <a:gdLst/>
              <a:ahLst/>
              <a:cxnLst/>
              <a:rect l="l" t="t" r="r" b="b"/>
              <a:pathLst>
                <a:path w="65" h="14" extrusionOk="0">
                  <a:moveTo>
                    <a:pt x="10" y="0"/>
                  </a:moveTo>
                  <a:lnTo>
                    <a:pt x="11" y="1"/>
                  </a:lnTo>
                  <a:lnTo>
                    <a:pt x="16" y="4"/>
                  </a:lnTo>
                  <a:lnTo>
                    <a:pt x="16" y="4"/>
                  </a:lnTo>
                  <a:lnTo>
                    <a:pt x="21" y="5"/>
                  </a:lnTo>
                  <a:lnTo>
                    <a:pt x="27" y="6"/>
                  </a:lnTo>
                  <a:lnTo>
                    <a:pt x="28" y="6"/>
                  </a:lnTo>
                  <a:lnTo>
                    <a:pt x="36" y="6"/>
                  </a:lnTo>
                  <a:lnTo>
                    <a:pt x="38" y="6"/>
                  </a:lnTo>
                  <a:lnTo>
                    <a:pt x="40" y="6"/>
                  </a:lnTo>
                  <a:lnTo>
                    <a:pt x="45" y="6"/>
                  </a:lnTo>
                  <a:lnTo>
                    <a:pt x="50" y="5"/>
                  </a:lnTo>
                  <a:lnTo>
                    <a:pt x="50" y="5"/>
                  </a:lnTo>
                  <a:lnTo>
                    <a:pt x="58" y="2"/>
                  </a:lnTo>
                  <a:lnTo>
                    <a:pt x="65" y="8"/>
                  </a:lnTo>
                  <a:lnTo>
                    <a:pt x="62" y="9"/>
                  </a:lnTo>
                  <a:lnTo>
                    <a:pt x="59" y="10"/>
                  </a:lnTo>
                  <a:lnTo>
                    <a:pt x="58" y="10"/>
                  </a:lnTo>
                  <a:lnTo>
                    <a:pt x="55" y="12"/>
                  </a:lnTo>
                  <a:lnTo>
                    <a:pt x="54" y="12"/>
                  </a:lnTo>
                  <a:lnTo>
                    <a:pt x="48" y="13"/>
                  </a:lnTo>
                  <a:lnTo>
                    <a:pt x="41" y="13"/>
                  </a:lnTo>
                  <a:lnTo>
                    <a:pt x="40" y="14"/>
                  </a:lnTo>
                  <a:lnTo>
                    <a:pt x="36" y="14"/>
                  </a:lnTo>
                  <a:lnTo>
                    <a:pt x="25" y="13"/>
                  </a:lnTo>
                  <a:lnTo>
                    <a:pt x="24" y="13"/>
                  </a:lnTo>
                  <a:lnTo>
                    <a:pt x="17" y="12"/>
                  </a:lnTo>
                  <a:lnTo>
                    <a:pt x="11" y="9"/>
                  </a:lnTo>
                  <a:lnTo>
                    <a:pt x="11" y="9"/>
                  </a:lnTo>
                  <a:lnTo>
                    <a:pt x="3" y="5"/>
                  </a:lnTo>
                  <a:lnTo>
                    <a:pt x="0" y="4"/>
                  </a:lnTo>
                  <a:lnTo>
                    <a:pt x="3" y="4"/>
                  </a:lnTo>
                  <a:lnTo>
                    <a:pt x="4" y="4"/>
                  </a:lnTo>
                  <a:lnTo>
                    <a:pt x="6" y="4"/>
                  </a:lnTo>
                  <a:lnTo>
                    <a:pt x="6" y="4"/>
                  </a:lnTo>
                  <a:lnTo>
                    <a:pt x="8" y="2"/>
                  </a:lnTo>
                  <a:lnTo>
                    <a:pt x="10"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59" name="Google Shape;1359;p20"/>
            <p:cNvSpPr/>
            <p:nvPr/>
          </p:nvSpPr>
          <p:spPr>
            <a:xfrm>
              <a:off x="7423540" y="4141088"/>
              <a:ext cx="11113" cy="7938"/>
            </a:xfrm>
            <a:custGeom>
              <a:avLst/>
              <a:gdLst/>
              <a:ahLst/>
              <a:cxnLst/>
              <a:rect l="l" t="t" r="r" b="b"/>
              <a:pathLst>
                <a:path w="7" h="5" extrusionOk="0">
                  <a:moveTo>
                    <a:pt x="7" y="0"/>
                  </a:moveTo>
                  <a:lnTo>
                    <a:pt x="0" y="5"/>
                  </a:lnTo>
                  <a:lnTo>
                    <a:pt x="0" y="5"/>
                  </a:lnTo>
                  <a:lnTo>
                    <a:pt x="7" y="0"/>
                  </a:lnTo>
                  <a:close/>
                </a:path>
              </a:pathLst>
            </a:custGeom>
            <a:solidFill>
              <a:srgbClr val="8FCAD6"/>
            </a:solidFill>
            <a:ln w="9525" cap="flat" cmpd="sng">
              <a:solidFill>
                <a:srgbClr val="8FCAD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60" name="Google Shape;1360;p20"/>
            <p:cNvSpPr/>
            <p:nvPr/>
          </p:nvSpPr>
          <p:spPr>
            <a:xfrm>
              <a:off x="7401315" y="4149025"/>
              <a:ext cx="22225" cy="14288"/>
            </a:xfrm>
            <a:custGeom>
              <a:avLst/>
              <a:gdLst/>
              <a:ahLst/>
              <a:cxnLst/>
              <a:rect l="l" t="t" r="r" b="b"/>
              <a:pathLst>
                <a:path w="14" h="9" extrusionOk="0">
                  <a:moveTo>
                    <a:pt x="14" y="0"/>
                  </a:moveTo>
                  <a:lnTo>
                    <a:pt x="14" y="0"/>
                  </a:lnTo>
                  <a:lnTo>
                    <a:pt x="6" y="5"/>
                  </a:lnTo>
                  <a:lnTo>
                    <a:pt x="6" y="5"/>
                  </a:lnTo>
                  <a:lnTo>
                    <a:pt x="3" y="7"/>
                  </a:lnTo>
                  <a:lnTo>
                    <a:pt x="0" y="9"/>
                  </a:lnTo>
                  <a:lnTo>
                    <a:pt x="13" y="0"/>
                  </a:lnTo>
                  <a:lnTo>
                    <a:pt x="14" y="0"/>
                  </a:lnTo>
                  <a:close/>
                </a:path>
              </a:pathLst>
            </a:custGeom>
            <a:solidFill>
              <a:srgbClr val="B3B4A4"/>
            </a:solidFill>
            <a:ln w="9525" cap="flat" cmpd="sng">
              <a:solidFill>
                <a:srgbClr val="B3B4A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61" name="Google Shape;1361;p20"/>
            <p:cNvSpPr/>
            <p:nvPr/>
          </p:nvSpPr>
          <p:spPr>
            <a:xfrm>
              <a:off x="8203003" y="4174425"/>
              <a:ext cx="9525" cy="4763"/>
            </a:xfrm>
            <a:custGeom>
              <a:avLst/>
              <a:gdLst/>
              <a:ahLst/>
              <a:cxnLst/>
              <a:rect l="l" t="t" r="r" b="b"/>
              <a:pathLst>
                <a:path w="6" h="3" extrusionOk="0">
                  <a:moveTo>
                    <a:pt x="6" y="0"/>
                  </a:moveTo>
                  <a:lnTo>
                    <a:pt x="0" y="3"/>
                  </a:lnTo>
                  <a:lnTo>
                    <a:pt x="0" y="3"/>
                  </a:lnTo>
                  <a:lnTo>
                    <a:pt x="6" y="0"/>
                  </a:lnTo>
                  <a:close/>
                </a:path>
              </a:pathLst>
            </a:custGeom>
            <a:solidFill>
              <a:srgbClr val="B3B4A4"/>
            </a:solidFill>
            <a:ln w="9525" cap="flat" cmpd="sng">
              <a:solidFill>
                <a:srgbClr val="B3B4A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62" name="Google Shape;1362;p20"/>
            <p:cNvSpPr/>
            <p:nvPr/>
          </p:nvSpPr>
          <p:spPr>
            <a:xfrm>
              <a:off x="8191890" y="4179188"/>
              <a:ext cx="11113" cy="4763"/>
            </a:xfrm>
            <a:custGeom>
              <a:avLst/>
              <a:gdLst/>
              <a:ahLst/>
              <a:cxnLst/>
              <a:rect l="l" t="t" r="r" b="b"/>
              <a:pathLst>
                <a:path w="7" h="3" extrusionOk="0">
                  <a:moveTo>
                    <a:pt x="7" y="0"/>
                  </a:moveTo>
                  <a:lnTo>
                    <a:pt x="7" y="0"/>
                  </a:lnTo>
                  <a:lnTo>
                    <a:pt x="0" y="3"/>
                  </a:lnTo>
                  <a:lnTo>
                    <a:pt x="2" y="2"/>
                  </a:lnTo>
                  <a:lnTo>
                    <a:pt x="7" y="0"/>
                  </a:lnTo>
                  <a:close/>
                </a:path>
              </a:pathLst>
            </a:custGeom>
            <a:solidFill>
              <a:srgbClr val="ACAC9E"/>
            </a:solidFill>
            <a:ln w="9525" cap="flat" cmpd="sng">
              <a:solidFill>
                <a:srgbClr val="ACAC9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63" name="Google Shape;1363;p20"/>
            <p:cNvSpPr/>
            <p:nvPr/>
          </p:nvSpPr>
          <p:spPr>
            <a:xfrm>
              <a:off x="8580828" y="3402900"/>
              <a:ext cx="1588" cy="11113"/>
            </a:xfrm>
            <a:custGeom>
              <a:avLst/>
              <a:gdLst/>
              <a:ahLst/>
              <a:cxnLst/>
              <a:rect l="l" t="t" r="r" b="b"/>
              <a:pathLst>
                <a:path w="1" h="7" extrusionOk="0">
                  <a:moveTo>
                    <a:pt x="0" y="0"/>
                  </a:moveTo>
                  <a:lnTo>
                    <a:pt x="1" y="7"/>
                  </a:lnTo>
                  <a:lnTo>
                    <a:pt x="1" y="7"/>
                  </a:lnTo>
                  <a:lnTo>
                    <a:pt x="1" y="7"/>
                  </a:lnTo>
                  <a:lnTo>
                    <a:pt x="0" y="0"/>
                  </a:lnTo>
                  <a:close/>
                </a:path>
              </a:pathLst>
            </a:custGeom>
            <a:solidFill>
              <a:srgbClr val="BCF397"/>
            </a:solidFill>
            <a:ln w="9525" cap="flat" cmpd="sng">
              <a:solidFill>
                <a:srgbClr val="BCF3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64" name="Google Shape;1364;p20"/>
            <p:cNvSpPr/>
            <p:nvPr/>
          </p:nvSpPr>
          <p:spPr>
            <a:xfrm>
              <a:off x="8595115" y="3493388"/>
              <a:ext cx="3175" cy="20638"/>
            </a:xfrm>
            <a:custGeom>
              <a:avLst/>
              <a:gdLst/>
              <a:ahLst/>
              <a:cxnLst/>
              <a:rect l="l" t="t" r="r" b="b"/>
              <a:pathLst>
                <a:path w="2" h="13" extrusionOk="0">
                  <a:moveTo>
                    <a:pt x="0" y="0"/>
                  </a:moveTo>
                  <a:lnTo>
                    <a:pt x="2" y="13"/>
                  </a:lnTo>
                  <a:lnTo>
                    <a:pt x="0" y="7"/>
                  </a:lnTo>
                  <a:lnTo>
                    <a:pt x="0" y="0"/>
                  </a:lnTo>
                  <a:close/>
                </a:path>
              </a:pathLst>
            </a:custGeom>
            <a:solidFill>
              <a:srgbClr val="4C4D3D"/>
            </a:solidFill>
            <a:ln w="9525" cap="flat" cmpd="sng">
              <a:solidFill>
                <a:srgbClr val="4C4D3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65" name="Google Shape;1365;p20"/>
            <p:cNvSpPr/>
            <p:nvPr/>
          </p:nvSpPr>
          <p:spPr>
            <a:xfrm>
              <a:off x="7512440" y="4336350"/>
              <a:ext cx="107950" cy="114300"/>
            </a:xfrm>
            <a:custGeom>
              <a:avLst/>
              <a:gdLst/>
              <a:ahLst/>
              <a:cxnLst/>
              <a:rect l="l" t="t" r="r" b="b"/>
              <a:pathLst>
                <a:path w="68" h="72" extrusionOk="0">
                  <a:moveTo>
                    <a:pt x="33" y="17"/>
                  </a:moveTo>
                  <a:lnTo>
                    <a:pt x="55" y="38"/>
                  </a:lnTo>
                  <a:lnTo>
                    <a:pt x="46" y="46"/>
                  </a:lnTo>
                  <a:lnTo>
                    <a:pt x="37" y="52"/>
                  </a:lnTo>
                  <a:lnTo>
                    <a:pt x="3" y="72"/>
                  </a:lnTo>
                  <a:lnTo>
                    <a:pt x="0" y="71"/>
                  </a:lnTo>
                  <a:lnTo>
                    <a:pt x="13" y="56"/>
                  </a:lnTo>
                  <a:lnTo>
                    <a:pt x="24" y="38"/>
                  </a:lnTo>
                  <a:lnTo>
                    <a:pt x="33" y="17"/>
                  </a:lnTo>
                  <a:close/>
                  <a:moveTo>
                    <a:pt x="37" y="0"/>
                  </a:moveTo>
                  <a:lnTo>
                    <a:pt x="51" y="12"/>
                  </a:lnTo>
                  <a:lnTo>
                    <a:pt x="68" y="24"/>
                  </a:lnTo>
                  <a:lnTo>
                    <a:pt x="51" y="12"/>
                  </a:lnTo>
                  <a:lnTo>
                    <a:pt x="37" y="0"/>
                  </a:lnTo>
                  <a:close/>
                </a:path>
              </a:pathLst>
            </a:custGeom>
            <a:solidFill>
              <a:srgbClr val="3A8E9F"/>
            </a:solidFill>
            <a:ln w="9525" cap="flat" cmpd="sng">
              <a:solidFill>
                <a:srgbClr val="3A8E9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66" name="Google Shape;1366;p20"/>
            <p:cNvSpPr/>
            <p:nvPr/>
          </p:nvSpPr>
          <p:spPr>
            <a:xfrm>
              <a:off x="7564828" y="4336350"/>
              <a:ext cx="55563" cy="60325"/>
            </a:xfrm>
            <a:custGeom>
              <a:avLst/>
              <a:gdLst/>
              <a:ahLst/>
              <a:cxnLst/>
              <a:rect l="l" t="t" r="r" b="b"/>
              <a:pathLst>
                <a:path w="35" h="38" extrusionOk="0">
                  <a:moveTo>
                    <a:pt x="4" y="0"/>
                  </a:moveTo>
                  <a:lnTo>
                    <a:pt x="18" y="12"/>
                  </a:lnTo>
                  <a:lnTo>
                    <a:pt x="35" y="24"/>
                  </a:lnTo>
                  <a:lnTo>
                    <a:pt x="29" y="31"/>
                  </a:lnTo>
                  <a:lnTo>
                    <a:pt x="22" y="38"/>
                  </a:lnTo>
                  <a:lnTo>
                    <a:pt x="0" y="17"/>
                  </a:lnTo>
                  <a:lnTo>
                    <a:pt x="1" y="9"/>
                  </a:lnTo>
                  <a:lnTo>
                    <a:pt x="4" y="0"/>
                  </a:lnTo>
                  <a:close/>
                </a:path>
              </a:pathLst>
            </a:custGeom>
            <a:solidFill>
              <a:srgbClr val="393B2D"/>
            </a:solidFill>
            <a:ln w="9525" cap="flat" cmpd="sng">
              <a:solidFill>
                <a:srgbClr val="393B2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67" name="Google Shape;1367;p20"/>
            <p:cNvSpPr/>
            <p:nvPr/>
          </p:nvSpPr>
          <p:spPr>
            <a:xfrm>
              <a:off x="7566415" y="4166488"/>
              <a:ext cx="87313" cy="207963"/>
            </a:xfrm>
            <a:custGeom>
              <a:avLst/>
              <a:gdLst/>
              <a:ahLst/>
              <a:cxnLst/>
              <a:rect l="l" t="t" r="r" b="b"/>
              <a:pathLst>
                <a:path w="55" h="131" extrusionOk="0">
                  <a:moveTo>
                    <a:pt x="0" y="0"/>
                  </a:moveTo>
                  <a:lnTo>
                    <a:pt x="16" y="9"/>
                  </a:lnTo>
                  <a:lnTo>
                    <a:pt x="19" y="27"/>
                  </a:lnTo>
                  <a:lnTo>
                    <a:pt x="25" y="45"/>
                  </a:lnTo>
                  <a:lnTo>
                    <a:pt x="38" y="62"/>
                  </a:lnTo>
                  <a:lnTo>
                    <a:pt x="55" y="78"/>
                  </a:lnTo>
                  <a:lnTo>
                    <a:pt x="47" y="107"/>
                  </a:lnTo>
                  <a:lnTo>
                    <a:pt x="34" y="131"/>
                  </a:lnTo>
                  <a:lnTo>
                    <a:pt x="17" y="119"/>
                  </a:lnTo>
                  <a:lnTo>
                    <a:pt x="3" y="107"/>
                  </a:lnTo>
                  <a:lnTo>
                    <a:pt x="6" y="86"/>
                  </a:lnTo>
                  <a:lnTo>
                    <a:pt x="7" y="64"/>
                  </a:lnTo>
                  <a:lnTo>
                    <a:pt x="6" y="32"/>
                  </a:lnTo>
                  <a:lnTo>
                    <a:pt x="0" y="0"/>
                  </a:lnTo>
                  <a:close/>
                </a:path>
              </a:pathLst>
            </a:custGeom>
            <a:solidFill>
              <a:srgbClr val="6E6F58"/>
            </a:solidFill>
            <a:ln w="9525" cap="flat" cmpd="sng">
              <a:solidFill>
                <a:srgbClr val="6E6F5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68" name="Google Shape;1368;p20"/>
            <p:cNvSpPr/>
            <p:nvPr/>
          </p:nvSpPr>
          <p:spPr>
            <a:xfrm>
              <a:off x="7591815" y="4180775"/>
              <a:ext cx="71438" cy="109538"/>
            </a:xfrm>
            <a:custGeom>
              <a:avLst/>
              <a:gdLst/>
              <a:ahLst/>
              <a:cxnLst/>
              <a:rect l="l" t="t" r="r" b="b"/>
              <a:pathLst>
                <a:path w="45" h="69" extrusionOk="0">
                  <a:moveTo>
                    <a:pt x="0" y="0"/>
                  </a:moveTo>
                  <a:lnTo>
                    <a:pt x="45" y="18"/>
                  </a:lnTo>
                  <a:lnTo>
                    <a:pt x="45" y="23"/>
                  </a:lnTo>
                  <a:lnTo>
                    <a:pt x="43" y="47"/>
                  </a:lnTo>
                  <a:lnTo>
                    <a:pt x="39" y="69"/>
                  </a:lnTo>
                  <a:lnTo>
                    <a:pt x="22" y="53"/>
                  </a:lnTo>
                  <a:lnTo>
                    <a:pt x="9" y="36"/>
                  </a:lnTo>
                  <a:lnTo>
                    <a:pt x="3" y="18"/>
                  </a:lnTo>
                  <a:lnTo>
                    <a:pt x="0" y="0"/>
                  </a:lnTo>
                  <a:close/>
                </a:path>
              </a:pathLst>
            </a:custGeom>
            <a:solidFill>
              <a:srgbClr val="63644F"/>
            </a:solidFill>
            <a:ln w="9525" cap="flat" cmpd="sng">
              <a:solidFill>
                <a:srgbClr val="63644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69" name="Google Shape;1369;p20"/>
            <p:cNvSpPr/>
            <p:nvPr/>
          </p:nvSpPr>
          <p:spPr>
            <a:xfrm>
              <a:off x="7529903" y="3988688"/>
              <a:ext cx="133350" cy="220663"/>
            </a:xfrm>
            <a:custGeom>
              <a:avLst/>
              <a:gdLst/>
              <a:ahLst/>
              <a:cxnLst/>
              <a:rect l="l" t="t" r="r" b="b"/>
              <a:pathLst>
                <a:path w="84" h="139" extrusionOk="0">
                  <a:moveTo>
                    <a:pt x="73" y="134"/>
                  </a:moveTo>
                  <a:lnTo>
                    <a:pt x="84" y="138"/>
                  </a:lnTo>
                  <a:lnTo>
                    <a:pt x="84" y="139"/>
                  </a:lnTo>
                  <a:lnTo>
                    <a:pt x="77" y="137"/>
                  </a:lnTo>
                  <a:lnTo>
                    <a:pt x="78" y="137"/>
                  </a:lnTo>
                  <a:lnTo>
                    <a:pt x="73" y="134"/>
                  </a:lnTo>
                  <a:close/>
                  <a:moveTo>
                    <a:pt x="47" y="123"/>
                  </a:moveTo>
                  <a:lnTo>
                    <a:pt x="77" y="137"/>
                  </a:lnTo>
                  <a:lnTo>
                    <a:pt x="72" y="134"/>
                  </a:lnTo>
                  <a:lnTo>
                    <a:pt x="67" y="133"/>
                  </a:lnTo>
                  <a:lnTo>
                    <a:pt x="48" y="123"/>
                  </a:lnTo>
                  <a:lnTo>
                    <a:pt x="47" y="123"/>
                  </a:lnTo>
                  <a:close/>
                  <a:moveTo>
                    <a:pt x="26" y="87"/>
                  </a:moveTo>
                  <a:lnTo>
                    <a:pt x="81" y="104"/>
                  </a:lnTo>
                  <a:lnTo>
                    <a:pt x="84" y="138"/>
                  </a:lnTo>
                  <a:lnTo>
                    <a:pt x="69" y="133"/>
                  </a:lnTo>
                  <a:lnTo>
                    <a:pt x="52" y="121"/>
                  </a:lnTo>
                  <a:lnTo>
                    <a:pt x="38" y="106"/>
                  </a:lnTo>
                  <a:lnTo>
                    <a:pt x="26" y="87"/>
                  </a:lnTo>
                  <a:close/>
                  <a:moveTo>
                    <a:pt x="17" y="84"/>
                  </a:moveTo>
                  <a:lnTo>
                    <a:pt x="18" y="84"/>
                  </a:lnTo>
                  <a:lnTo>
                    <a:pt x="31" y="104"/>
                  </a:lnTo>
                  <a:lnTo>
                    <a:pt x="46" y="118"/>
                  </a:lnTo>
                  <a:lnTo>
                    <a:pt x="63" y="130"/>
                  </a:lnTo>
                  <a:lnTo>
                    <a:pt x="43" y="121"/>
                  </a:lnTo>
                  <a:lnTo>
                    <a:pt x="47" y="123"/>
                  </a:lnTo>
                  <a:lnTo>
                    <a:pt x="39" y="121"/>
                  </a:lnTo>
                  <a:lnTo>
                    <a:pt x="23" y="112"/>
                  </a:lnTo>
                  <a:lnTo>
                    <a:pt x="17" y="84"/>
                  </a:lnTo>
                  <a:close/>
                  <a:moveTo>
                    <a:pt x="14" y="78"/>
                  </a:moveTo>
                  <a:lnTo>
                    <a:pt x="15" y="79"/>
                  </a:lnTo>
                  <a:lnTo>
                    <a:pt x="15" y="79"/>
                  </a:lnTo>
                  <a:lnTo>
                    <a:pt x="14" y="78"/>
                  </a:lnTo>
                  <a:close/>
                  <a:moveTo>
                    <a:pt x="0" y="0"/>
                  </a:moveTo>
                  <a:lnTo>
                    <a:pt x="19" y="7"/>
                  </a:lnTo>
                  <a:lnTo>
                    <a:pt x="22" y="12"/>
                  </a:lnTo>
                  <a:lnTo>
                    <a:pt x="25" y="17"/>
                  </a:lnTo>
                  <a:lnTo>
                    <a:pt x="27" y="21"/>
                  </a:lnTo>
                  <a:lnTo>
                    <a:pt x="30" y="24"/>
                  </a:lnTo>
                  <a:lnTo>
                    <a:pt x="31" y="27"/>
                  </a:lnTo>
                  <a:lnTo>
                    <a:pt x="31" y="27"/>
                  </a:lnTo>
                  <a:lnTo>
                    <a:pt x="38" y="32"/>
                  </a:lnTo>
                  <a:lnTo>
                    <a:pt x="48" y="38"/>
                  </a:lnTo>
                  <a:lnTo>
                    <a:pt x="60" y="45"/>
                  </a:lnTo>
                  <a:lnTo>
                    <a:pt x="69" y="50"/>
                  </a:lnTo>
                  <a:lnTo>
                    <a:pt x="80" y="100"/>
                  </a:lnTo>
                  <a:lnTo>
                    <a:pt x="23" y="83"/>
                  </a:lnTo>
                  <a:lnTo>
                    <a:pt x="13" y="59"/>
                  </a:lnTo>
                  <a:lnTo>
                    <a:pt x="5" y="32"/>
                  </a:lnTo>
                  <a:lnTo>
                    <a:pt x="0" y="0"/>
                  </a:lnTo>
                  <a:close/>
                </a:path>
              </a:pathLst>
            </a:custGeom>
            <a:solidFill>
              <a:srgbClr val="06A3C1"/>
            </a:solidFill>
            <a:ln w="9525" cap="flat" cmpd="sng">
              <a:solidFill>
                <a:srgbClr val="06A3C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70" name="Google Shape;1370;p20"/>
            <p:cNvSpPr/>
            <p:nvPr/>
          </p:nvSpPr>
          <p:spPr>
            <a:xfrm>
              <a:off x="7560065" y="3999800"/>
              <a:ext cx="79375" cy="68263"/>
            </a:xfrm>
            <a:custGeom>
              <a:avLst/>
              <a:gdLst/>
              <a:ahLst/>
              <a:cxnLst/>
              <a:rect l="l" t="t" r="r" b="b"/>
              <a:pathLst>
                <a:path w="50" h="43" extrusionOk="0">
                  <a:moveTo>
                    <a:pt x="0" y="0"/>
                  </a:moveTo>
                  <a:lnTo>
                    <a:pt x="40" y="12"/>
                  </a:lnTo>
                  <a:lnTo>
                    <a:pt x="50" y="43"/>
                  </a:lnTo>
                  <a:lnTo>
                    <a:pt x="41" y="38"/>
                  </a:lnTo>
                  <a:lnTo>
                    <a:pt x="29" y="31"/>
                  </a:lnTo>
                  <a:lnTo>
                    <a:pt x="19" y="25"/>
                  </a:lnTo>
                  <a:lnTo>
                    <a:pt x="12" y="20"/>
                  </a:lnTo>
                  <a:lnTo>
                    <a:pt x="12" y="20"/>
                  </a:lnTo>
                  <a:lnTo>
                    <a:pt x="11" y="17"/>
                  </a:lnTo>
                  <a:lnTo>
                    <a:pt x="8" y="14"/>
                  </a:lnTo>
                  <a:lnTo>
                    <a:pt x="6" y="10"/>
                  </a:lnTo>
                  <a:lnTo>
                    <a:pt x="3" y="5"/>
                  </a:lnTo>
                  <a:lnTo>
                    <a:pt x="0" y="0"/>
                  </a:lnTo>
                  <a:close/>
                </a:path>
              </a:pathLst>
            </a:custGeom>
            <a:solidFill>
              <a:srgbClr val="7AC846"/>
            </a:solidFill>
            <a:ln w="9525" cap="flat" cmpd="sng">
              <a:solidFill>
                <a:srgbClr val="7AC84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71" name="Google Shape;1371;p20"/>
            <p:cNvSpPr/>
            <p:nvPr/>
          </p:nvSpPr>
          <p:spPr>
            <a:xfrm>
              <a:off x="7344165" y="3702938"/>
              <a:ext cx="207963" cy="333375"/>
            </a:xfrm>
            <a:custGeom>
              <a:avLst/>
              <a:gdLst/>
              <a:ahLst/>
              <a:cxnLst/>
              <a:rect l="l" t="t" r="r" b="b"/>
              <a:pathLst>
                <a:path w="131" h="210" extrusionOk="0">
                  <a:moveTo>
                    <a:pt x="96" y="173"/>
                  </a:moveTo>
                  <a:lnTo>
                    <a:pt x="108" y="178"/>
                  </a:lnTo>
                  <a:lnTo>
                    <a:pt x="114" y="210"/>
                  </a:lnTo>
                  <a:lnTo>
                    <a:pt x="96" y="173"/>
                  </a:lnTo>
                  <a:close/>
                  <a:moveTo>
                    <a:pt x="114" y="152"/>
                  </a:moveTo>
                  <a:lnTo>
                    <a:pt x="117" y="156"/>
                  </a:lnTo>
                  <a:lnTo>
                    <a:pt x="121" y="159"/>
                  </a:lnTo>
                  <a:lnTo>
                    <a:pt x="119" y="159"/>
                  </a:lnTo>
                  <a:lnTo>
                    <a:pt x="119" y="159"/>
                  </a:lnTo>
                  <a:lnTo>
                    <a:pt x="119" y="161"/>
                  </a:lnTo>
                  <a:lnTo>
                    <a:pt x="121" y="162"/>
                  </a:lnTo>
                  <a:lnTo>
                    <a:pt x="123" y="165"/>
                  </a:lnTo>
                  <a:lnTo>
                    <a:pt x="125" y="169"/>
                  </a:lnTo>
                  <a:lnTo>
                    <a:pt x="127" y="174"/>
                  </a:lnTo>
                  <a:lnTo>
                    <a:pt x="131" y="178"/>
                  </a:lnTo>
                  <a:lnTo>
                    <a:pt x="115" y="173"/>
                  </a:lnTo>
                  <a:lnTo>
                    <a:pt x="114" y="152"/>
                  </a:lnTo>
                  <a:close/>
                  <a:moveTo>
                    <a:pt x="114" y="86"/>
                  </a:moveTo>
                  <a:lnTo>
                    <a:pt x="122" y="98"/>
                  </a:lnTo>
                  <a:lnTo>
                    <a:pt x="119" y="99"/>
                  </a:lnTo>
                  <a:lnTo>
                    <a:pt x="117" y="101"/>
                  </a:lnTo>
                  <a:lnTo>
                    <a:pt x="113" y="103"/>
                  </a:lnTo>
                  <a:lnTo>
                    <a:pt x="114" y="86"/>
                  </a:lnTo>
                  <a:close/>
                  <a:moveTo>
                    <a:pt x="4" y="0"/>
                  </a:moveTo>
                  <a:lnTo>
                    <a:pt x="37" y="22"/>
                  </a:lnTo>
                  <a:lnTo>
                    <a:pt x="79" y="44"/>
                  </a:lnTo>
                  <a:lnTo>
                    <a:pt x="106" y="76"/>
                  </a:lnTo>
                  <a:lnTo>
                    <a:pt x="104" y="116"/>
                  </a:lnTo>
                  <a:lnTo>
                    <a:pt x="104" y="118"/>
                  </a:lnTo>
                  <a:lnTo>
                    <a:pt x="104" y="123"/>
                  </a:lnTo>
                  <a:lnTo>
                    <a:pt x="104" y="128"/>
                  </a:lnTo>
                  <a:lnTo>
                    <a:pt x="105" y="133"/>
                  </a:lnTo>
                  <a:lnTo>
                    <a:pt x="108" y="170"/>
                  </a:lnTo>
                  <a:lnTo>
                    <a:pt x="91" y="163"/>
                  </a:lnTo>
                  <a:lnTo>
                    <a:pt x="64" y="121"/>
                  </a:lnTo>
                  <a:lnTo>
                    <a:pt x="33" y="84"/>
                  </a:lnTo>
                  <a:lnTo>
                    <a:pt x="0" y="51"/>
                  </a:lnTo>
                  <a:lnTo>
                    <a:pt x="4" y="0"/>
                  </a:lnTo>
                  <a:close/>
                </a:path>
              </a:pathLst>
            </a:custGeom>
            <a:solidFill>
              <a:srgbClr val="06A3C1"/>
            </a:solidFill>
            <a:ln w="9525" cap="flat" cmpd="sng">
              <a:solidFill>
                <a:srgbClr val="06A3C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72" name="Google Shape;1372;p20"/>
            <p:cNvSpPr/>
            <p:nvPr/>
          </p:nvSpPr>
          <p:spPr>
            <a:xfrm>
              <a:off x="7509265" y="3858513"/>
              <a:ext cx="109538" cy="147638"/>
            </a:xfrm>
            <a:custGeom>
              <a:avLst/>
              <a:gdLst/>
              <a:ahLst/>
              <a:cxnLst/>
              <a:rect l="l" t="t" r="r" b="b"/>
              <a:pathLst>
                <a:path w="69" h="93" extrusionOk="0">
                  <a:moveTo>
                    <a:pt x="0" y="20"/>
                  </a:moveTo>
                  <a:lnTo>
                    <a:pt x="1" y="35"/>
                  </a:lnTo>
                  <a:lnTo>
                    <a:pt x="0" y="30"/>
                  </a:lnTo>
                  <a:lnTo>
                    <a:pt x="0" y="25"/>
                  </a:lnTo>
                  <a:lnTo>
                    <a:pt x="0" y="20"/>
                  </a:lnTo>
                  <a:close/>
                  <a:moveTo>
                    <a:pt x="18" y="0"/>
                  </a:moveTo>
                  <a:lnTo>
                    <a:pt x="46" y="44"/>
                  </a:lnTo>
                  <a:lnTo>
                    <a:pt x="69" y="93"/>
                  </a:lnTo>
                  <a:lnTo>
                    <a:pt x="27" y="80"/>
                  </a:lnTo>
                  <a:lnTo>
                    <a:pt x="23" y="76"/>
                  </a:lnTo>
                  <a:lnTo>
                    <a:pt x="21" y="71"/>
                  </a:lnTo>
                  <a:lnTo>
                    <a:pt x="19" y="67"/>
                  </a:lnTo>
                  <a:lnTo>
                    <a:pt x="17" y="64"/>
                  </a:lnTo>
                  <a:lnTo>
                    <a:pt x="15" y="63"/>
                  </a:lnTo>
                  <a:lnTo>
                    <a:pt x="15" y="61"/>
                  </a:lnTo>
                  <a:lnTo>
                    <a:pt x="15" y="61"/>
                  </a:lnTo>
                  <a:lnTo>
                    <a:pt x="17" y="61"/>
                  </a:lnTo>
                  <a:lnTo>
                    <a:pt x="13" y="58"/>
                  </a:lnTo>
                  <a:lnTo>
                    <a:pt x="10" y="54"/>
                  </a:lnTo>
                  <a:lnTo>
                    <a:pt x="9" y="21"/>
                  </a:lnTo>
                  <a:lnTo>
                    <a:pt x="9" y="5"/>
                  </a:lnTo>
                  <a:lnTo>
                    <a:pt x="13" y="3"/>
                  </a:lnTo>
                  <a:lnTo>
                    <a:pt x="15" y="1"/>
                  </a:lnTo>
                  <a:lnTo>
                    <a:pt x="18" y="0"/>
                  </a:lnTo>
                  <a:close/>
                </a:path>
              </a:pathLst>
            </a:custGeom>
            <a:solidFill>
              <a:srgbClr val="7AC846"/>
            </a:solidFill>
            <a:ln w="9525" cap="flat" cmpd="sng">
              <a:solidFill>
                <a:srgbClr val="7AC84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73" name="Google Shape;1373;p20"/>
            <p:cNvSpPr/>
            <p:nvPr/>
          </p:nvSpPr>
          <p:spPr>
            <a:xfrm>
              <a:off x="7201290" y="3634675"/>
              <a:ext cx="238125" cy="138113"/>
            </a:xfrm>
            <a:custGeom>
              <a:avLst/>
              <a:gdLst/>
              <a:ahLst/>
              <a:cxnLst/>
              <a:rect l="l" t="t" r="r" b="b"/>
              <a:pathLst>
                <a:path w="150" h="87" extrusionOk="0">
                  <a:moveTo>
                    <a:pt x="97" y="28"/>
                  </a:moveTo>
                  <a:lnTo>
                    <a:pt x="124" y="47"/>
                  </a:lnTo>
                  <a:lnTo>
                    <a:pt x="150" y="68"/>
                  </a:lnTo>
                  <a:lnTo>
                    <a:pt x="128" y="56"/>
                  </a:lnTo>
                  <a:lnTo>
                    <a:pt x="96" y="34"/>
                  </a:lnTo>
                  <a:lnTo>
                    <a:pt x="97" y="28"/>
                  </a:lnTo>
                  <a:close/>
                  <a:moveTo>
                    <a:pt x="73" y="15"/>
                  </a:moveTo>
                  <a:lnTo>
                    <a:pt x="90" y="24"/>
                  </a:lnTo>
                  <a:lnTo>
                    <a:pt x="89" y="30"/>
                  </a:lnTo>
                  <a:lnTo>
                    <a:pt x="73" y="15"/>
                  </a:lnTo>
                  <a:close/>
                  <a:moveTo>
                    <a:pt x="21" y="0"/>
                  </a:moveTo>
                  <a:lnTo>
                    <a:pt x="38" y="3"/>
                  </a:lnTo>
                  <a:lnTo>
                    <a:pt x="56" y="9"/>
                  </a:lnTo>
                  <a:lnTo>
                    <a:pt x="88" y="37"/>
                  </a:lnTo>
                  <a:lnTo>
                    <a:pt x="84" y="87"/>
                  </a:lnTo>
                  <a:lnTo>
                    <a:pt x="61" y="72"/>
                  </a:lnTo>
                  <a:lnTo>
                    <a:pt x="41" y="57"/>
                  </a:lnTo>
                  <a:lnTo>
                    <a:pt x="30" y="52"/>
                  </a:lnTo>
                  <a:lnTo>
                    <a:pt x="21" y="47"/>
                  </a:lnTo>
                  <a:lnTo>
                    <a:pt x="20" y="24"/>
                  </a:lnTo>
                  <a:lnTo>
                    <a:pt x="21" y="0"/>
                  </a:lnTo>
                  <a:close/>
                  <a:moveTo>
                    <a:pt x="5" y="0"/>
                  </a:moveTo>
                  <a:lnTo>
                    <a:pt x="17" y="0"/>
                  </a:lnTo>
                  <a:lnTo>
                    <a:pt x="17" y="19"/>
                  </a:lnTo>
                  <a:lnTo>
                    <a:pt x="18" y="45"/>
                  </a:lnTo>
                  <a:lnTo>
                    <a:pt x="9" y="43"/>
                  </a:lnTo>
                  <a:lnTo>
                    <a:pt x="8" y="36"/>
                  </a:lnTo>
                  <a:lnTo>
                    <a:pt x="9" y="41"/>
                  </a:lnTo>
                  <a:lnTo>
                    <a:pt x="8" y="41"/>
                  </a:lnTo>
                  <a:lnTo>
                    <a:pt x="0" y="0"/>
                  </a:lnTo>
                  <a:lnTo>
                    <a:pt x="5" y="0"/>
                  </a:lnTo>
                  <a:close/>
                </a:path>
              </a:pathLst>
            </a:custGeom>
            <a:solidFill>
              <a:srgbClr val="06A3C1"/>
            </a:solidFill>
            <a:ln w="9525" cap="flat" cmpd="sng">
              <a:solidFill>
                <a:srgbClr val="06A3C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74" name="Google Shape;1374;p20"/>
            <p:cNvSpPr/>
            <p:nvPr/>
          </p:nvSpPr>
          <p:spPr>
            <a:xfrm>
              <a:off x="7228278" y="3634675"/>
              <a:ext cx="6350" cy="74613"/>
            </a:xfrm>
            <a:custGeom>
              <a:avLst/>
              <a:gdLst/>
              <a:ahLst/>
              <a:cxnLst/>
              <a:rect l="l" t="t" r="r" b="b"/>
              <a:pathLst>
                <a:path w="4" h="47" extrusionOk="0">
                  <a:moveTo>
                    <a:pt x="0" y="0"/>
                  </a:moveTo>
                  <a:lnTo>
                    <a:pt x="4" y="0"/>
                  </a:lnTo>
                  <a:lnTo>
                    <a:pt x="3" y="24"/>
                  </a:lnTo>
                  <a:lnTo>
                    <a:pt x="4" y="47"/>
                  </a:lnTo>
                  <a:lnTo>
                    <a:pt x="1" y="45"/>
                  </a:lnTo>
                  <a:lnTo>
                    <a:pt x="0" y="19"/>
                  </a:lnTo>
                  <a:lnTo>
                    <a:pt x="0" y="0"/>
                  </a:lnTo>
                  <a:close/>
                </a:path>
              </a:pathLst>
            </a:custGeom>
            <a:solidFill>
              <a:srgbClr val="5AB9CB"/>
            </a:solidFill>
            <a:ln w="9525" cap="flat" cmpd="sng">
              <a:solidFill>
                <a:srgbClr val="5AB9C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75" name="Google Shape;1375;p20"/>
            <p:cNvSpPr/>
            <p:nvPr/>
          </p:nvSpPr>
          <p:spPr>
            <a:xfrm>
              <a:off x="7334640" y="3672775"/>
              <a:ext cx="20638" cy="111125"/>
            </a:xfrm>
            <a:custGeom>
              <a:avLst/>
              <a:gdLst/>
              <a:ahLst/>
              <a:cxnLst/>
              <a:rect l="l" t="t" r="r" b="b"/>
              <a:pathLst>
                <a:path w="13" h="70" extrusionOk="0">
                  <a:moveTo>
                    <a:pt x="4" y="13"/>
                  </a:moveTo>
                  <a:lnTo>
                    <a:pt x="10" y="19"/>
                  </a:lnTo>
                  <a:lnTo>
                    <a:pt x="6" y="70"/>
                  </a:lnTo>
                  <a:lnTo>
                    <a:pt x="0" y="63"/>
                  </a:lnTo>
                  <a:lnTo>
                    <a:pt x="4" y="13"/>
                  </a:lnTo>
                  <a:close/>
                  <a:moveTo>
                    <a:pt x="6" y="0"/>
                  </a:moveTo>
                  <a:lnTo>
                    <a:pt x="9" y="2"/>
                  </a:lnTo>
                  <a:lnTo>
                    <a:pt x="13" y="4"/>
                  </a:lnTo>
                  <a:lnTo>
                    <a:pt x="12" y="10"/>
                  </a:lnTo>
                  <a:lnTo>
                    <a:pt x="5" y="6"/>
                  </a:lnTo>
                  <a:lnTo>
                    <a:pt x="6" y="0"/>
                  </a:lnTo>
                  <a:close/>
                </a:path>
              </a:pathLst>
            </a:custGeom>
            <a:solidFill>
              <a:srgbClr val="5AB9CB"/>
            </a:solidFill>
            <a:ln w="9525" cap="flat" cmpd="sng">
              <a:solidFill>
                <a:srgbClr val="5AB9C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76" name="Google Shape;1376;p20"/>
            <p:cNvSpPr/>
            <p:nvPr/>
          </p:nvSpPr>
          <p:spPr>
            <a:xfrm>
              <a:off x="7509265" y="3823588"/>
              <a:ext cx="144463" cy="382588"/>
            </a:xfrm>
            <a:custGeom>
              <a:avLst/>
              <a:gdLst/>
              <a:ahLst/>
              <a:cxnLst/>
              <a:rect l="l" t="t" r="r" b="b"/>
              <a:pathLst>
                <a:path w="91" h="241" extrusionOk="0">
                  <a:moveTo>
                    <a:pt x="80" y="237"/>
                  </a:moveTo>
                  <a:lnTo>
                    <a:pt x="86" y="238"/>
                  </a:lnTo>
                  <a:lnTo>
                    <a:pt x="91" y="241"/>
                  </a:lnTo>
                  <a:lnTo>
                    <a:pt x="85" y="238"/>
                  </a:lnTo>
                  <a:lnTo>
                    <a:pt x="80" y="237"/>
                  </a:lnTo>
                  <a:close/>
                  <a:moveTo>
                    <a:pt x="31" y="188"/>
                  </a:moveTo>
                  <a:lnTo>
                    <a:pt x="39" y="191"/>
                  </a:lnTo>
                  <a:lnTo>
                    <a:pt x="51" y="210"/>
                  </a:lnTo>
                  <a:lnTo>
                    <a:pt x="65" y="225"/>
                  </a:lnTo>
                  <a:lnTo>
                    <a:pt x="82" y="237"/>
                  </a:lnTo>
                  <a:lnTo>
                    <a:pt x="76" y="234"/>
                  </a:lnTo>
                  <a:lnTo>
                    <a:pt x="59" y="222"/>
                  </a:lnTo>
                  <a:lnTo>
                    <a:pt x="44" y="208"/>
                  </a:lnTo>
                  <a:lnTo>
                    <a:pt x="31" y="188"/>
                  </a:lnTo>
                  <a:close/>
                  <a:moveTo>
                    <a:pt x="4" y="102"/>
                  </a:moveTo>
                  <a:lnTo>
                    <a:pt x="13" y="104"/>
                  </a:lnTo>
                  <a:lnTo>
                    <a:pt x="18" y="136"/>
                  </a:lnTo>
                  <a:lnTo>
                    <a:pt x="26" y="163"/>
                  </a:lnTo>
                  <a:lnTo>
                    <a:pt x="36" y="187"/>
                  </a:lnTo>
                  <a:lnTo>
                    <a:pt x="28" y="183"/>
                  </a:lnTo>
                  <a:lnTo>
                    <a:pt x="27" y="182"/>
                  </a:lnTo>
                  <a:lnTo>
                    <a:pt x="10" y="134"/>
                  </a:lnTo>
                  <a:lnTo>
                    <a:pt x="4" y="102"/>
                  </a:lnTo>
                  <a:close/>
                  <a:moveTo>
                    <a:pt x="1" y="57"/>
                  </a:moveTo>
                  <a:lnTo>
                    <a:pt x="1" y="60"/>
                  </a:lnTo>
                  <a:lnTo>
                    <a:pt x="2" y="64"/>
                  </a:lnTo>
                  <a:lnTo>
                    <a:pt x="5" y="66"/>
                  </a:lnTo>
                  <a:lnTo>
                    <a:pt x="8" y="70"/>
                  </a:lnTo>
                  <a:lnTo>
                    <a:pt x="10" y="76"/>
                  </a:lnTo>
                  <a:lnTo>
                    <a:pt x="11" y="97"/>
                  </a:lnTo>
                  <a:lnTo>
                    <a:pt x="4" y="94"/>
                  </a:lnTo>
                  <a:lnTo>
                    <a:pt x="1" y="57"/>
                  </a:lnTo>
                  <a:close/>
                  <a:moveTo>
                    <a:pt x="2" y="0"/>
                  </a:moveTo>
                  <a:lnTo>
                    <a:pt x="10" y="10"/>
                  </a:lnTo>
                  <a:lnTo>
                    <a:pt x="9" y="27"/>
                  </a:lnTo>
                  <a:lnTo>
                    <a:pt x="6" y="28"/>
                  </a:lnTo>
                  <a:lnTo>
                    <a:pt x="5" y="30"/>
                  </a:lnTo>
                  <a:lnTo>
                    <a:pt x="2" y="32"/>
                  </a:lnTo>
                  <a:lnTo>
                    <a:pt x="1" y="35"/>
                  </a:lnTo>
                  <a:lnTo>
                    <a:pt x="1" y="38"/>
                  </a:lnTo>
                  <a:lnTo>
                    <a:pt x="0" y="42"/>
                  </a:lnTo>
                  <a:lnTo>
                    <a:pt x="0" y="40"/>
                  </a:lnTo>
                  <a:lnTo>
                    <a:pt x="2" y="0"/>
                  </a:lnTo>
                  <a:close/>
                </a:path>
              </a:pathLst>
            </a:custGeom>
            <a:solidFill>
              <a:srgbClr val="5AB9CB"/>
            </a:solidFill>
            <a:ln w="9525" cap="flat" cmpd="sng">
              <a:solidFill>
                <a:srgbClr val="5AB9C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77" name="Google Shape;1377;p20"/>
            <p:cNvSpPr/>
            <p:nvPr/>
          </p:nvSpPr>
          <p:spPr>
            <a:xfrm>
              <a:off x="7509265" y="3866450"/>
              <a:ext cx="15875" cy="77788"/>
            </a:xfrm>
            <a:custGeom>
              <a:avLst/>
              <a:gdLst/>
              <a:ahLst/>
              <a:cxnLst/>
              <a:rect l="l" t="t" r="r" b="b"/>
              <a:pathLst>
                <a:path w="10" h="49" extrusionOk="0">
                  <a:moveTo>
                    <a:pt x="9" y="0"/>
                  </a:moveTo>
                  <a:lnTo>
                    <a:pt x="9" y="16"/>
                  </a:lnTo>
                  <a:lnTo>
                    <a:pt x="10" y="49"/>
                  </a:lnTo>
                  <a:lnTo>
                    <a:pt x="8" y="43"/>
                  </a:lnTo>
                  <a:lnTo>
                    <a:pt x="5" y="39"/>
                  </a:lnTo>
                  <a:lnTo>
                    <a:pt x="2" y="37"/>
                  </a:lnTo>
                  <a:lnTo>
                    <a:pt x="1" y="33"/>
                  </a:lnTo>
                  <a:lnTo>
                    <a:pt x="1" y="30"/>
                  </a:lnTo>
                  <a:lnTo>
                    <a:pt x="0" y="15"/>
                  </a:lnTo>
                  <a:lnTo>
                    <a:pt x="1" y="11"/>
                  </a:lnTo>
                  <a:lnTo>
                    <a:pt x="1" y="8"/>
                  </a:lnTo>
                  <a:lnTo>
                    <a:pt x="2" y="5"/>
                  </a:lnTo>
                  <a:lnTo>
                    <a:pt x="5" y="3"/>
                  </a:lnTo>
                  <a:lnTo>
                    <a:pt x="6" y="1"/>
                  </a:lnTo>
                  <a:lnTo>
                    <a:pt x="9" y="0"/>
                  </a:lnTo>
                  <a:close/>
                </a:path>
              </a:pathLst>
            </a:custGeom>
            <a:solidFill>
              <a:srgbClr val="A0CF80"/>
            </a:solidFill>
            <a:ln w="9525" cap="flat" cmpd="sng">
              <a:solidFill>
                <a:srgbClr val="A0CF8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78" name="Google Shape;1378;p20"/>
            <p:cNvSpPr/>
            <p:nvPr/>
          </p:nvSpPr>
          <p:spPr>
            <a:xfrm>
              <a:off x="7598165" y="4180775"/>
              <a:ext cx="65088" cy="26988"/>
            </a:xfrm>
            <a:custGeom>
              <a:avLst/>
              <a:gdLst/>
              <a:ahLst/>
              <a:cxnLst/>
              <a:rect l="l" t="t" r="r" b="b"/>
              <a:pathLst>
                <a:path w="41" h="17" extrusionOk="0">
                  <a:moveTo>
                    <a:pt x="0" y="0"/>
                  </a:moveTo>
                  <a:lnTo>
                    <a:pt x="20" y="9"/>
                  </a:lnTo>
                  <a:lnTo>
                    <a:pt x="26" y="12"/>
                  </a:lnTo>
                  <a:lnTo>
                    <a:pt x="41" y="17"/>
                  </a:lnTo>
                  <a:lnTo>
                    <a:pt x="41" y="17"/>
                  </a:lnTo>
                  <a:lnTo>
                    <a:pt x="30" y="13"/>
                  </a:lnTo>
                  <a:lnTo>
                    <a:pt x="24" y="12"/>
                  </a:lnTo>
                  <a:lnTo>
                    <a:pt x="5" y="2"/>
                  </a:lnTo>
                  <a:lnTo>
                    <a:pt x="0" y="0"/>
                  </a:lnTo>
                  <a:close/>
                </a:path>
              </a:pathLst>
            </a:custGeom>
            <a:solidFill>
              <a:srgbClr val="5AB9CB"/>
            </a:solidFill>
            <a:ln w="9525" cap="flat" cmpd="sng">
              <a:solidFill>
                <a:srgbClr val="5AB9C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79" name="Google Shape;1379;p20"/>
            <p:cNvSpPr/>
            <p:nvPr/>
          </p:nvSpPr>
          <p:spPr>
            <a:xfrm>
              <a:off x="7553715" y="4114100"/>
              <a:ext cx="104775" cy="39688"/>
            </a:xfrm>
            <a:custGeom>
              <a:avLst/>
              <a:gdLst/>
              <a:ahLst/>
              <a:cxnLst/>
              <a:rect l="l" t="t" r="r" b="b"/>
              <a:pathLst>
                <a:path w="66" h="25" extrusionOk="0">
                  <a:moveTo>
                    <a:pt x="0" y="0"/>
                  </a:moveTo>
                  <a:lnTo>
                    <a:pt x="0" y="0"/>
                  </a:lnTo>
                  <a:lnTo>
                    <a:pt x="8" y="4"/>
                  </a:lnTo>
                  <a:lnTo>
                    <a:pt x="65" y="21"/>
                  </a:lnTo>
                  <a:lnTo>
                    <a:pt x="66" y="25"/>
                  </a:lnTo>
                  <a:lnTo>
                    <a:pt x="11" y="8"/>
                  </a:lnTo>
                  <a:lnTo>
                    <a:pt x="3" y="5"/>
                  </a:lnTo>
                  <a:lnTo>
                    <a:pt x="2" y="5"/>
                  </a:lnTo>
                  <a:lnTo>
                    <a:pt x="0" y="0"/>
                  </a:lnTo>
                  <a:close/>
                </a:path>
              </a:pathLst>
            </a:custGeom>
            <a:solidFill>
              <a:srgbClr val="5AB9CB"/>
            </a:solidFill>
            <a:ln w="9525" cap="flat" cmpd="sng">
              <a:solidFill>
                <a:srgbClr val="5AB9C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80" name="Google Shape;1380;p20"/>
            <p:cNvSpPr/>
            <p:nvPr/>
          </p:nvSpPr>
          <p:spPr>
            <a:xfrm>
              <a:off x="7488628" y="3961700"/>
              <a:ext cx="71438" cy="38100"/>
            </a:xfrm>
            <a:custGeom>
              <a:avLst/>
              <a:gdLst/>
              <a:ahLst/>
              <a:cxnLst/>
              <a:rect l="l" t="t" r="r" b="b"/>
              <a:pathLst>
                <a:path w="45" h="24" extrusionOk="0">
                  <a:moveTo>
                    <a:pt x="0" y="0"/>
                  </a:moveTo>
                  <a:lnTo>
                    <a:pt x="17" y="7"/>
                  </a:lnTo>
                  <a:lnTo>
                    <a:pt x="24" y="10"/>
                  </a:lnTo>
                  <a:lnTo>
                    <a:pt x="40" y="15"/>
                  </a:lnTo>
                  <a:lnTo>
                    <a:pt x="45" y="24"/>
                  </a:lnTo>
                  <a:lnTo>
                    <a:pt x="26" y="17"/>
                  </a:lnTo>
                  <a:lnTo>
                    <a:pt x="17" y="15"/>
                  </a:lnTo>
                  <a:lnTo>
                    <a:pt x="5" y="10"/>
                  </a:lnTo>
                  <a:lnTo>
                    <a:pt x="0" y="0"/>
                  </a:lnTo>
                  <a:close/>
                </a:path>
              </a:pathLst>
            </a:custGeom>
            <a:solidFill>
              <a:srgbClr val="5AB9CB"/>
            </a:solidFill>
            <a:ln w="9525" cap="flat" cmpd="sng">
              <a:solidFill>
                <a:srgbClr val="5AB9C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81" name="Google Shape;1381;p20"/>
            <p:cNvSpPr/>
            <p:nvPr/>
          </p:nvSpPr>
          <p:spPr>
            <a:xfrm>
              <a:off x="7552128" y="3985513"/>
              <a:ext cx="71438" cy="33338"/>
            </a:xfrm>
            <a:custGeom>
              <a:avLst/>
              <a:gdLst/>
              <a:ahLst/>
              <a:cxnLst/>
              <a:rect l="l" t="t" r="r" b="b"/>
              <a:pathLst>
                <a:path w="45" h="21" extrusionOk="0">
                  <a:moveTo>
                    <a:pt x="0" y="0"/>
                  </a:moveTo>
                  <a:lnTo>
                    <a:pt x="42" y="13"/>
                  </a:lnTo>
                  <a:lnTo>
                    <a:pt x="45" y="21"/>
                  </a:lnTo>
                  <a:lnTo>
                    <a:pt x="5" y="9"/>
                  </a:lnTo>
                  <a:lnTo>
                    <a:pt x="0" y="0"/>
                  </a:lnTo>
                  <a:close/>
                </a:path>
              </a:pathLst>
            </a:custGeom>
            <a:solidFill>
              <a:srgbClr val="A0CF80"/>
            </a:solidFill>
            <a:ln w="9525" cap="flat" cmpd="sng">
              <a:solidFill>
                <a:srgbClr val="A0CF8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82" name="Google Shape;1382;p20"/>
            <p:cNvSpPr/>
            <p:nvPr/>
          </p:nvSpPr>
          <p:spPr>
            <a:xfrm>
              <a:off x="7213990" y="3691825"/>
              <a:ext cx="1588" cy="11113"/>
            </a:xfrm>
            <a:custGeom>
              <a:avLst/>
              <a:gdLst/>
              <a:ahLst/>
              <a:cxnLst/>
              <a:rect l="l" t="t" r="r" b="b"/>
              <a:pathLst>
                <a:path w="1" h="7" extrusionOk="0">
                  <a:moveTo>
                    <a:pt x="0" y="0"/>
                  </a:moveTo>
                  <a:lnTo>
                    <a:pt x="1" y="7"/>
                  </a:lnTo>
                  <a:lnTo>
                    <a:pt x="1" y="5"/>
                  </a:lnTo>
                  <a:lnTo>
                    <a:pt x="0" y="0"/>
                  </a:lnTo>
                  <a:close/>
                </a:path>
              </a:pathLst>
            </a:custGeom>
            <a:solidFill>
              <a:srgbClr val="5AB9CB"/>
            </a:solidFill>
            <a:ln w="9525" cap="flat" cmpd="sng">
              <a:solidFill>
                <a:srgbClr val="5AB9C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83" name="Google Shape;1383;p20"/>
            <p:cNvSpPr/>
            <p:nvPr/>
          </p:nvSpPr>
          <p:spPr>
            <a:xfrm>
              <a:off x="7290190" y="3648963"/>
              <a:ext cx="179388" cy="123825"/>
            </a:xfrm>
            <a:custGeom>
              <a:avLst/>
              <a:gdLst/>
              <a:ahLst/>
              <a:cxnLst/>
              <a:rect l="l" t="t" r="r" b="b"/>
              <a:pathLst>
                <a:path w="113" h="78" extrusionOk="0">
                  <a:moveTo>
                    <a:pt x="0" y="0"/>
                  </a:moveTo>
                  <a:lnTo>
                    <a:pt x="8" y="2"/>
                  </a:lnTo>
                  <a:lnTo>
                    <a:pt x="17" y="6"/>
                  </a:lnTo>
                  <a:lnTo>
                    <a:pt x="33" y="21"/>
                  </a:lnTo>
                  <a:lnTo>
                    <a:pt x="40" y="25"/>
                  </a:lnTo>
                  <a:lnTo>
                    <a:pt x="72" y="47"/>
                  </a:lnTo>
                  <a:lnTo>
                    <a:pt x="94" y="59"/>
                  </a:lnTo>
                  <a:lnTo>
                    <a:pt x="104" y="69"/>
                  </a:lnTo>
                  <a:lnTo>
                    <a:pt x="113" y="78"/>
                  </a:lnTo>
                  <a:lnTo>
                    <a:pt x="71" y="56"/>
                  </a:lnTo>
                  <a:lnTo>
                    <a:pt x="38" y="34"/>
                  </a:lnTo>
                  <a:lnTo>
                    <a:pt x="32" y="28"/>
                  </a:lnTo>
                  <a:lnTo>
                    <a:pt x="0" y="0"/>
                  </a:lnTo>
                  <a:close/>
                </a:path>
              </a:pathLst>
            </a:custGeom>
            <a:solidFill>
              <a:srgbClr val="5AB9CB"/>
            </a:solidFill>
            <a:ln w="9525" cap="flat" cmpd="sng">
              <a:solidFill>
                <a:srgbClr val="5AB9C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84" name="Google Shape;1384;p20"/>
            <p:cNvSpPr/>
            <p:nvPr/>
          </p:nvSpPr>
          <p:spPr>
            <a:xfrm>
              <a:off x="8242690" y="4150613"/>
              <a:ext cx="7938" cy="6350"/>
            </a:xfrm>
            <a:custGeom>
              <a:avLst/>
              <a:gdLst/>
              <a:ahLst/>
              <a:cxnLst/>
              <a:rect l="l" t="t" r="r" b="b"/>
              <a:pathLst>
                <a:path w="5" h="4" extrusionOk="0">
                  <a:moveTo>
                    <a:pt x="5" y="0"/>
                  </a:moveTo>
                  <a:lnTo>
                    <a:pt x="5" y="0"/>
                  </a:lnTo>
                  <a:lnTo>
                    <a:pt x="0" y="4"/>
                  </a:lnTo>
                  <a:lnTo>
                    <a:pt x="0" y="4"/>
                  </a:lnTo>
                  <a:lnTo>
                    <a:pt x="5" y="0"/>
                  </a:lnTo>
                  <a:close/>
                </a:path>
              </a:pathLst>
            </a:custGeom>
            <a:solidFill>
              <a:srgbClr val="6E6F58"/>
            </a:solidFill>
            <a:ln w="9525" cap="flat" cmpd="sng">
              <a:solidFill>
                <a:srgbClr val="6E6F5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85" name="Google Shape;1385;p20"/>
            <p:cNvSpPr/>
            <p:nvPr/>
          </p:nvSpPr>
          <p:spPr>
            <a:xfrm>
              <a:off x="8180778" y="3791838"/>
              <a:ext cx="179388" cy="395288"/>
            </a:xfrm>
            <a:custGeom>
              <a:avLst/>
              <a:gdLst/>
              <a:ahLst/>
              <a:cxnLst/>
              <a:rect l="l" t="t" r="r" b="b"/>
              <a:pathLst>
                <a:path w="113" h="249" extrusionOk="0">
                  <a:moveTo>
                    <a:pt x="73" y="192"/>
                  </a:moveTo>
                  <a:lnTo>
                    <a:pt x="78" y="195"/>
                  </a:lnTo>
                  <a:lnTo>
                    <a:pt x="62" y="212"/>
                  </a:lnTo>
                  <a:lnTo>
                    <a:pt x="48" y="224"/>
                  </a:lnTo>
                  <a:lnTo>
                    <a:pt x="44" y="226"/>
                  </a:lnTo>
                  <a:lnTo>
                    <a:pt x="39" y="230"/>
                  </a:lnTo>
                  <a:lnTo>
                    <a:pt x="2" y="249"/>
                  </a:lnTo>
                  <a:lnTo>
                    <a:pt x="3" y="246"/>
                  </a:lnTo>
                  <a:lnTo>
                    <a:pt x="3" y="246"/>
                  </a:lnTo>
                  <a:lnTo>
                    <a:pt x="3" y="245"/>
                  </a:lnTo>
                  <a:lnTo>
                    <a:pt x="10" y="238"/>
                  </a:lnTo>
                  <a:lnTo>
                    <a:pt x="15" y="233"/>
                  </a:lnTo>
                  <a:lnTo>
                    <a:pt x="22" y="229"/>
                  </a:lnTo>
                  <a:lnTo>
                    <a:pt x="44" y="216"/>
                  </a:lnTo>
                  <a:lnTo>
                    <a:pt x="32" y="209"/>
                  </a:lnTo>
                  <a:lnTo>
                    <a:pt x="43" y="206"/>
                  </a:lnTo>
                  <a:lnTo>
                    <a:pt x="60" y="198"/>
                  </a:lnTo>
                  <a:lnTo>
                    <a:pt x="73" y="192"/>
                  </a:lnTo>
                  <a:close/>
                  <a:moveTo>
                    <a:pt x="113" y="98"/>
                  </a:moveTo>
                  <a:lnTo>
                    <a:pt x="113" y="117"/>
                  </a:lnTo>
                  <a:lnTo>
                    <a:pt x="107" y="139"/>
                  </a:lnTo>
                  <a:lnTo>
                    <a:pt x="99" y="160"/>
                  </a:lnTo>
                  <a:lnTo>
                    <a:pt x="82" y="169"/>
                  </a:lnTo>
                  <a:lnTo>
                    <a:pt x="70" y="177"/>
                  </a:lnTo>
                  <a:lnTo>
                    <a:pt x="62" y="181"/>
                  </a:lnTo>
                  <a:lnTo>
                    <a:pt x="60" y="183"/>
                  </a:lnTo>
                  <a:lnTo>
                    <a:pt x="58" y="183"/>
                  </a:lnTo>
                  <a:lnTo>
                    <a:pt x="60" y="185"/>
                  </a:lnTo>
                  <a:lnTo>
                    <a:pt x="61" y="186"/>
                  </a:lnTo>
                  <a:lnTo>
                    <a:pt x="65" y="187"/>
                  </a:lnTo>
                  <a:lnTo>
                    <a:pt x="70" y="190"/>
                  </a:lnTo>
                  <a:lnTo>
                    <a:pt x="62" y="194"/>
                  </a:lnTo>
                  <a:lnTo>
                    <a:pt x="39" y="203"/>
                  </a:lnTo>
                  <a:lnTo>
                    <a:pt x="20" y="194"/>
                  </a:lnTo>
                  <a:lnTo>
                    <a:pt x="7" y="186"/>
                  </a:lnTo>
                  <a:lnTo>
                    <a:pt x="0" y="181"/>
                  </a:lnTo>
                  <a:lnTo>
                    <a:pt x="1" y="177"/>
                  </a:lnTo>
                  <a:lnTo>
                    <a:pt x="7" y="173"/>
                  </a:lnTo>
                  <a:lnTo>
                    <a:pt x="19" y="166"/>
                  </a:lnTo>
                  <a:lnTo>
                    <a:pt x="34" y="157"/>
                  </a:lnTo>
                  <a:lnTo>
                    <a:pt x="52" y="147"/>
                  </a:lnTo>
                  <a:lnTo>
                    <a:pt x="52" y="126"/>
                  </a:lnTo>
                  <a:lnTo>
                    <a:pt x="90" y="110"/>
                  </a:lnTo>
                  <a:lnTo>
                    <a:pt x="113" y="98"/>
                  </a:lnTo>
                  <a:close/>
                  <a:moveTo>
                    <a:pt x="74" y="0"/>
                  </a:moveTo>
                  <a:lnTo>
                    <a:pt x="75" y="3"/>
                  </a:lnTo>
                  <a:lnTo>
                    <a:pt x="75" y="4"/>
                  </a:lnTo>
                  <a:lnTo>
                    <a:pt x="81" y="16"/>
                  </a:lnTo>
                  <a:lnTo>
                    <a:pt x="86" y="22"/>
                  </a:lnTo>
                  <a:lnTo>
                    <a:pt x="91" y="26"/>
                  </a:lnTo>
                  <a:lnTo>
                    <a:pt x="94" y="29"/>
                  </a:lnTo>
                  <a:lnTo>
                    <a:pt x="86" y="33"/>
                  </a:lnTo>
                  <a:lnTo>
                    <a:pt x="87" y="33"/>
                  </a:lnTo>
                  <a:lnTo>
                    <a:pt x="58" y="50"/>
                  </a:lnTo>
                  <a:lnTo>
                    <a:pt x="113" y="82"/>
                  </a:lnTo>
                  <a:lnTo>
                    <a:pt x="113" y="92"/>
                  </a:lnTo>
                  <a:lnTo>
                    <a:pt x="91" y="103"/>
                  </a:lnTo>
                  <a:lnTo>
                    <a:pt x="52" y="119"/>
                  </a:lnTo>
                  <a:lnTo>
                    <a:pt x="52" y="88"/>
                  </a:lnTo>
                  <a:lnTo>
                    <a:pt x="9" y="63"/>
                  </a:lnTo>
                  <a:lnTo>
                    <a:pt x="9" y="38"/>
                  </a:lnTo>
                  <a:lnTo>
                    <a:pt x="26" y="29"/>
                  </a:lnTo>
                  <a:lnTo>
                    <a:pt x="24" y="28"/>
                  </a:lnTo>
                  <a:lnTo>
                    <a:pt x="61" y="8"/>
                  </a:lnTo>
                  <a:lnTo>
                    <a:pt x="74" y="0"/>
                  </a:lnTo>
                  <a:close/>
                </a:path>
              </a:pathLst>
            </a:custGeom>
            <a:solidFill>
              <a:srgbClr val="06A3C1"/>
            </a:solidFill>
            <a:ln w="9525" cap="flat" cmpd="sng">
              <a:solidFill>
                <a:srgbClr val="06A3C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86" name="Google Shape;1386;p20"/>
            <p:cNvSpPr/>
            <p:nvPr/>
          </p:nvSpPr>
          <p:spPr>
            <a:xfrm>
              <a:off x="8296665" y="3764850"/>
              <a:ext cx="79375" cy="73025"/>
            </a:xfrm>
            <a:custGeom>
              <a:avLst/>
              <a:gdLst/>
              <a:ahLst/>
              <a:cxnLst/>
              <a:rect l="l" t="t" r="r" b="b"/>
              <a:pathLst>
                <a:path w="50" h="46" extrusionOk="0">
                  <a:moveTo>
                    <a:pt x="30" y="0"/>
                  </a:moveTo>
                  <a:lnTo>
                    <a:pt x="48" y="10"/>
                  </a:lnTo>
                  <a:lnTo>
                    <a:pt x="50" y="30"/>
                  </a:lnTo>
                  <a:lnTo>
                    <a:pt x="50" y="30"/>
                  </a:lnTo>
                  <a:lnTo>
                    <a:pt x="21" y="46"/>
                  </a:lnTo>
                  <a:lnTo>
                    <a:pt x="18" y="43"/>
                  </a:lnTo>
                  <a:lnTo>
                    <a:pt x="13" y="39"/>
                  </a:lnTo>
                  <a:lnTo>
                    <a:pt x="8" y="33"/>
                  </a:lnTo>
                  <a:lnTo>
                    <a:pt x="2" y="21"/>
                  </a:lnTo>
                  <a:lnTo>
                    <a:pt x="2" y="20"/>
                  </a:lnTo>
                  <a:lnTo>
                    <a:pt x="1" y="17"/>
                  </a:lnTo>
                  <a:lnTo>
                    <a:pt x="2" y="17"/>
                  </a:lnTo>
                  <a:lnTo>
                    <a:pt x="0" y="14"/>
                  </a:lnTo>
                  <a:lnTo>
                    <a:pt x="18" y="7"/>
                  </a:lnTo>
                  <a:lnTo>
                    <a:pt x="30" y="0"/>
                  </a:lnTo>
                  <a:close/>
                </a:path>
              </a:pathLst>
            </a:custGeom>
            <a:solidFill>
              <a:srgbClr val="7AC846"/>
            </a:solidFill>
            <a:ln w="9525" cap="flat" cmpd="sng">
              <a:solidFill>
                <a:srgbClr val="7AC84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87" name="Google Shape;1387;p20"/>
            <p:cNvSpPr/>
            <p:nvPr/>
          </p:nvSpPr>
          <p:spPr>
            <a:xfrm>
              <a:off x="8176015" y="3863275"/>
              <a:ext cx="184150" cy="269875"/>
            </a:xfrm>
            <a:custGeom>
              <a:avLst/>
              <a:gdLst/>
              <a:ahLst/>
              <a:cxnLst/>
              <a:rect l="l" t="t" r="r" b="b"/>
              <a:pathLst>
                <a:path w="116" h="170" extrusionOk="0">
                  <a:moveTo>
                    <a:pt x="84" y="151"/>
                  </a:moveTo>
                  <a:lnTo>
                    <a:pt x="88" y="154"/>
                  </a:lnTo>
                  <a:lnTo>
                    <a:pt x="65" y="170"/>
                  </a:lnTo>
                  <a:lnTo>
                    <a:pt x="84" y="151"/>
                  </a:lnTo>
                  <a:close/>
                  <a:moveTo>
                    <a:pt x="3" y="136"/>
                  </a:moveTo>
                  <a:lnTo>
                    <a:pt x="42" y="158"/>
                  </a:lnTo>
                  <a:lnTo>
                    <a:pt x="31" y="162"/>
                  </a:lnTo>
                  <a:lnTo>
                    <a:pt x="0" y="144"/>
                  </a:lnTo>
                  <a:lnTo>
                    <a:pt x="3" y="136"/>
                  </a:lnTo>
                  <a:close/>
                  <a:moveTo>
                    <a:pt x="116" y="96"/>
                  </a:moveTo>
                  <a:lnTo>
                    <a:pt x="116" y="106"/>
                  </a:lnTo>
                  <a:lnTo>
                    <a:pt x="111" y="109"/>
                  </a:lnTo>
                  <a:lnTo>
                    <a:pt x="116" y="96"/>
                  </a:lnTo>
                  <a:close/>
                  <a:moveTo>
                    <a:pt x="3" y="0"/>
                  </a:moveTo>
                  <a:lnTo>
                    <a:pt x="3" y="11"/>
                  </a:lnTo>
                  <a:lnTo>
                    <a:pt x="0" y="10"/>
                  </a:lnTo>
                  <a:lnTo>
                    <a:pt x="0" y="1"/>
                  </a:lnTo>
                  <a:lnTo>
                    <a:pt x="3" y="0"/>
                  </a:lnTo>
                  <a:close/>
                </a:path>
              </a:pathLst>
            </a:custGeom>
            <a:solidFill>
              <a:srgbClr val="06A3C1"/>
            </a:solidFill>
            <a:ln w="9525" cap="flat" cmpd="sng">
              <a:solidFill>
                <a:srgbClr val="06A3C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88" name="Google Shape;1388;p20"/>
            <p:cNvSpPr/>
            <p:nvPr/>
          </p:nvSpPr>
          <p:spPr>
            <a:xfrm>
              <a:off x="8391915" y="3791838"/>
              <a:ext cx="7938" cy="11113"/>
            </a:xfrm>
            <a:custGeom>
              <a:avLst/>
              <a:gdLst/>
              <a:ahLst/>
              <a:cxnLst/>
              <a:rect l="l" t="t" r="r" b="b"/>
              <a:pathLst>
                <a:path w="5" h="7" extrusionOk="0">
                  <a:moveTo>
                    <a:pt x="0" y="0"/>
                  </a:moveTo>
                  <a:lnTo>
                    <a:pt x="5" y="4"/>
                  </a:lnTo>
                  <a:lnTo>
                    <a:pt x="0" y="7"/>
                  </a:lnTo>
                  <a:lnTo>
                    <a:pt x="0" y="0"/>
                  </a:lnTo>
                  <a:close/>
                </a:path>
              </a:pathLst>
            </a:custGeom>
            <a:solidFill>
              <a:srgbClr val="7AC846"/>
            </a:solidFill>
            <a:ln w="9525" cap="flat" cmpd="sng">
              <a:solidFill>
                <a:srgbClr val="7AC84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89" name="Google Shape;1389;p20"/>
            <p:cNvSpPr/>
            <p:nvPr/>
          </p:nvSpPr>
          <p:spPr>
            <a:xfrm>
              <a:off x="8223640" y="3563238"/>
              <a:ext cx="58738" cy="201613"/>
            </a:xfrm>
            <a:custGeom>
              <a:avLst/>
              <a:gdLst/>
              <a:ahLst/>
              <a:cxnLst/>
              <a:rect l="l" t="t" r="r" b="b"/>
              <a:pathLst>
                <a:path w="37" h="127" extrusionOk="0">
                  <a:moveTo>
                    <a:pt x="37" y="0"/>
                  </a:moveTo>
                  <a:lnTo>
                    <a:pt x="33" y="4"/>
                  </a:lnTo>
                  <a:lnTo>
                    <a:pt x="30" y="7"/>
                  </a:lnTo>
                  <a:lnTo>
                    <a:pt x="29" y="8"/>
                  </a:lnTo>
                  <a:lnTo>
                    <a:pt x="28" y="10"/>
                  </a:lnTo>
                  <a:lnTo>
                    <a:pt x="26" y="13"/>
                  </a:lnTo>
                  <a:lnTo>
                    <a:pt x="26" y="16"/>
                  </a:lnTo>
                  <a:lnTo>
                    <a:pt x="26" y="18"/>
                  </a:lnTo>
                  <a:lnTo>
                    <a:pt x="22" y="35"/>
                  </a:lnTo>
                  <a:lnTo>
                    <a:pt x="20" y="47"/>
                  </a:lnTo>
                  <a:lnTo>
                    <a:pt x="18" y="55"/>
                  </a:lnTo>
                  <a:lnTo>
                    <a:pt x="18" y="60"/>
                  </a:lnTo>
                  <a:lnTo>
                    <a:pt x="20" y="63"/>
                  </a:lnTo>
                  <a:lnTo>
                    <a:pt x="21" y="67"/>
                  </a:lnTo>
                  <a:lnTo>
                    <a:pt x="22" y="69"/>
                  </a:lnTo>
                  <a:lnTo>
                    <a:pt x="24" y="72"/>
                  </a:lnTo>
                  <a:lnTo>
                    <a:pt x="25" y="75"/>
                  </a:lnTo>
                  <a:lnTo>
                    <a:pt x="25" y="80"/>
                  </a:lnTo>
                  <a:lnTo>
                    <a:pt x="24" y="84"/>
                  </a:lnTo>
                  <a:lnTo>
                    <a:pt x="24" y="86"/>
                  </a:lnTo>
                  <a:lnTo>
                    <a:pt x="21" y="92"/>
                  </a:lnTo>
                  <a:lnTo>
                    <a:pt x="20" y="96"/>
                  </a:lnTo>
                  <a:lnTo>
                    <a:pt x="17" y="100"/>
                  </a:lnTo>
                  <a:lnTo>
                    <a:pt x="14" y="103"/>
                  </a:lnTo>
                  <a:lnTo>
                    <a:pt x="13" y="107"/>
                  </a:lnTo>
                  <a:lnTo>
                    <a:pt x="13" y="109"/>
                  </a:lnTo>
                  <a:lnTo>
                    <a:pt x="13" y="110"/>
                  </a:lnTo>
                  <a:lnTo>
                    <a:pt x="21" y="127"/>
                  </a:lnTo>
                  <a:lnTo>
                    <a:pt x="9" y="119"/>
                  </a:lnTo>
                  <a:lnTo>
                    <a:pt x="7" y="118"/>
                  </a:lnTo>
                  <a:lnTo>
                    <a:pt x="4" y="114"/>
                  </a:lnTo>
                  <a:lnTo>
                    <a:pt x="1" y="111"/>
                  </a:lnTo>
                  <a:lnTo>
                    <a:pt x="0" y="107"/>
                  </a:lnTo>
                  <a:lnTo>
                    <a:pt x="0" y="103"/>
                  </a:lnTo>
                  <a:lnTo>
                    <a:pt x="0" y="100"/>
                  </a:lnTo>
                  <a:lnTo>
                    <a:pt x="0" y="89"/>
                  </a:lnTo>
                  <a:lnTo>
                    <a:pt x="0" y="76"/>
                  </a:lnTo>
                  <a:lnTo>
                    <a:pt x="0" y="63"/>
                  </a:lnTo>
                  <a:lnTo>
                    <a:pt x="0" y="58"/>
                  </a:lnTo>
                  <a:lnTo>
                    <a:pt x="0" y="52"/>
                  </a:lnTo>
                  <a:lnTo>
                    <a:pt x="0" y="52"/>
                  </a:lnTo>
                  <a:lnTo>
                    <a:pt x="0" y="47"/>
                  </a:lnTo>
                  <a:lnTo>
                    <a:pt x="0" y="46"/>
                  </a:lnTo>
                  <a:lnTo>
                    <a:pt x="7" y="26"/>
                  </a:lnTo>
                  <a:lnTo>
                    <a:pt x="18" y="8"/>
                  </a:lnTo>
                  <a:lnTo>
                    <a:pt x="37" y="1"/>
                  </a:lnTo>
                  <a:lnTo>
                    <a:pt x="37" y="0"/>
                  </a:lnTo>
                  <a:close/>
                </a:path>
              </a:pathLst>
            </a:custGeom>
            <a:solidFill>
              <a:srgbClr val="06A3C1"/>
            </a:solidFill>
            <a:ln w="9525" cap="flat" cmpd="sng">
              <a:solidFill>
                <a:srgbClr val="06A3C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90" name="Google Shape;1390;p20"/>
            <p:cNvSpPr/>
            <p:nvPr/>
          </p:nvSpPr>
          <p:spPr>
            <a:xfrm>
              <a:off x="8244278" y="3444175"/>
              <a:ext cx="228600" cy="334963"/>
            </a:xfrm>
            <a:custGeom>
              <a:avLst/>
              <a:gdLst/>
              <a:ahLst/>
              <a:cxnLst/>
              <a:rect l="l" t="t" r="r" b="b"/>
              <a:pathLst>
                <a:path w="144" h="211" extrusionOk="0">
                  <a:moveTo>
                    <a:pt x="49" y="63"/>
                  </a:moveTo>
                  <a:lnTo>
                    <a:pt x="59" y="97"/>
                  </a:lnTo>
                  <a:lnTo>
                    <a:pt x="51" y="114"/>
                  </a:lnTo>
                  <a:lnTo>
                    <a:pt x="49" y="133"/>
                  </a:lnTo>
                  <a:lnTo>
                    <a:pt x="49" y="147"/>
                  </a:lnTo>
                  <a:lnTo>
                    <a:pt x="49" y="164"/>
                  </a:lnTo>
                  <a:lnTo>
                    <a:pt x="49" y="178"/>
                  </a:lnTo>
                  <a:lnTo>
                    <a:pt x="49" y="185"/>
                  </a:lnTo>
                  <a:lnTo>
                    <a:pt x="50" y="189"/>
                  </a:lnTo>
                  <a:lnTo>
                    <a:pt x="52" y="194"/>
                  </a:lnTo>
                  <a:lnTo>
                    <a:pt x="55" y="197"/>
                  </a:lnTo>
                  <a:lnTo>
                    <a:pt x="50" y="199"/>
                  </a:lnTo>
                  <a:lnTo>
                    <a:pt x="24" y="211"/>
                  </a:lnTo>
                  <a:lnTo>
                    <a:pt x="8" y="202"/>
                  </a:lnTo>
                  <a:lnTo>
                    <a:pt x="0" y="185"/>
                  </a:lnTo>
                  <a:lnTo>
                    <a:pt x="0" y="184"/>
                  </a:lnTo>
                  <a:lnTo>
                    <a:pt x="0" y="182"/>
                  </a:lnTo>
                  <a:lnTo>
                    <a:pt x="1" y="178"/>
                  </a:lnTo>
                  <a:lnTo>
                    <a:pt x="4" y="175"/>
                  </a:lnTo>
                  <a:lnTo>
                    <a:pt x="7" y="171"/>
                  </a:lnTo>
                  <a:lnTo>
                    <a:pt x="8" y="167"/>
                  </a:lnTo>
                  <a:lnTo>
                    <a:pt x="11" y="161"/>
                  </a:lnTo>
                  <a:lnTo>
                    <a:pt x="11" y="159"/>
                  </a:lnTo>
                  <a:lnTo>
                    <a:pt x="12" y="155"/>
                  </a:lnTo>
                  <a:lnTo>
                    <a:pt x="12" y="150"/>
                  </a:lnTo>
                  <a:lnTo>
                    <a:pt x="11" y="147"/>
                  </a:lnTo>
                  <a:lnTo>
                    <a:pt x="9" y="144"/>
                  </a:lnTo>
                  <a:lnTo>
                    <a:pt x="8" y="142"/>
                  </a:lnTo>
                  <a:lnTo>
                    <a:pt x="7" y="138"/>
                  </a:lnTo>
                  <a:lnTo>
                    <a:pt x="5" y="135"/>
                  </a:lnTo>
                  <a:lnTo>
                    <a:pt x="5" y="130"/>
                  </a:lnTo>
                  <a:lnTo>
                    <a:pt x="7" y="122"/>
                  </a:lnTo>
                  <a:lnTo>
                    <a:pt x="9" y="110"/>
                  </a:lnTo>
                  <a:lnTo>
                    <a:pt x="13" y="93"/>
                  </a:lnTo>
                  <a:lnTo>
                    <a:pt x="13" y="91"/>
                  </a:lnTo>
                  <a:lnTo>
                    <a:pt x="13" y="88"/>
                  </a:lnTo>
                  <a:lnTo>
                    <a:pt x="15" y="85"/>
                  </a:lnTo>
                  <a:lnTo>
                    <a:pt x="16" y="83"/>
                  </a:lnTo>
                  <a:lnTo>
                    <a:pt x="17" y="82"/>
                  </a:lnTo>
                  <a:lnTo>
                    <a:pt x="20" y="79"/>
                  </a:lnTo>
                  <a:lnTo>
                    <a:pt x="24" y="75"/>
                  </a:lnTo>
                  <a:lnTo>
                    <a:pt x="49" y="63"/>
                  </a:lnTo>
                  <a:close/>
                  <a:moveTo>
                    <a:pt x="128" y="0"/>
                  </a:moveTo>
                  <a:lnTo>
                    <a:pt x="144" y="33"/>
                  </a:lnTo>
                  <a:lnTo>
                    <a:pt x="117" y="54"/>
                  </a:lnTo>
                  <a:lnTo>
                    <a:pt x="118" y="54"/>
                  </a:lnTo>
                  <a:lnTo>
                    <a:pt x="98" y="67"/>
                  </a:lnTo>
                  <a:lnTo>
                    <a:pt x="80" y="76"/>
                  </a:lnTo>
                  <a:lnTo>
                    <a:pt x="73" y="82"/>
                  </a:lnTo>
                  <a:lnTo>
                    <a:pt x="67" y="87"/>
                  </a:lnTo>
                  <a:lnTo>
                    <a:pt x="58" y="58"/>
                  </a:lnTo>
                  <a:lnTo>
                    <a:pt x="55" y="59"/>
                  </a:lnTo>
                  <a:lnTo>
                    <a:pt x="84" y="41"/>
                  </a:lnTo>
                  <a:lnTo>
                    <a:pt x="109" y="21"/>
                  </a:lnTo>
                  <a:lnTo>
                    <a:pt x="128" y="0"/>
                  </a:lnTo>
                  <a:close/>
                </a:path>
              </a:pathLst>
            </a:custGeom>
            <a:solidFill>
              <a:srgbClr val="7AC846"/>
            </a:solidFill>
            <a:ln w="9525" cap="flat" cmpd="sng">
              <a:solidFill>
                <a:srgbClr val="7AC84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91" name="Google Shape;1391;p20"/>
            <p:cNvSpPr/>
            <p:nvPr/>
          </p:nvSpPr>
          <p:spPr>
            <a:xfrm>
              <a:off x="8457003" y="3355275"/>
              <a:ext cx="101600" cy="138113"/>
            </a:xfrm>
            <a:custGeom>
              <a:avLst/>
              <a:gdLst/>
              <a:ahLst/>
              <a:cxnLst/>
              <a:rect l="l" t="t" r="r" b="b"/>
              <a:pathLst>
                <a:path w="64" h="87" extrusionOk="0">
                  <a:moveTo>
                    <a:pt x="49" y="13"/>
                  </a:moveTo>
                  <a:lnTo>
                    <a:pt x="64" y="49"/>
                  </a:lnTo>
                  <a:lnTo>
                    <a:pt x="14" y="87"/>
                  </a:lnTo>
                  <a:lnTo>
                    <a:pt x="0" y="52"/>
                  </a:lnTo>
                  <a:lnTo>
                    <a:pt x="6" y="43"/>
                  </a:lnTo>
                  <a:lnTo>
                    <a:pt x="10" y="45"/>
                  </a:lnTo>
                  <a:lnTo>
                    <a:pt x="15" y="46"/>
                  </a:lnTo>
                  <a:lnTo>
                    <a:pt x="21" y="46"/>
                  </a:lnTo>
                  <a:lnTo>
                    <a:pt x="25" y="46"/>
                  </a:lnTo>
                  <a:lnTo>
                    <a:pt x="28" y="46"/>
                  </a:lnTo>
                  <a:lnTo>
                    <a:pt x="31" y="46"/>
                  </a:lnTo>
                  <a:lnTo>
                    <a:pt x="34" y="46"/>
                  </a:lnTo>
                  <a:lnTo>
                    <a:pt x="34" y="43"/>
                  </a:lnTo>
                  <a:lnTo>
                    <a:pt x="35" y="42"/>
                  </a:lnTo>
                  <a:lnTo>
                    <a:pt x="35" y="39"/>
                  </a:lnTo>
                  <a:lnTo>
                    <a:pt x="35" y="35"/>
                  </a:lnTo>
                  <a:lnTo>
                    <a:pt x="35" y="33"/>
                  </a:lnTo>
                  <a:lnTo>
                    <a:pt x="35" y="29"/>
                  </a:lnTo>
                  <a:lnTo>
                    <a:pt x="38" y="25"/>
                  </a:lnTo>
                  <a:lnTo>
                    <a:pt x="40" y="21"/>
                  </a:lnTo>
                  <a:lnTo>
                    <a:pt x="43" y="18"/>
                  </a:lnTo>
                  <a:lnTo>
                    <a:pt x="47" y="16"/>
                  </a:lnTo>
                  <a:lnTo>
                    <a:pt x="49" y="13"/>
                  </a:lnTo>
                  <a:close/>
                  <a:moveTo>
                    <a:pt x="28" y="0"/>
                  </a:moveTo>
                  <a:lnTo>
                    <a:pt x="28" y="5"/>
                  </a:lnTo>
                  <a:lnTo>
                    <a:pt x="27" y="8"/>
                  </a:lnTo>
                  <a:lnTo>
                    <a:pt x="26" y="8"/>
                  </a:lnTo>
                  <a:lnTo>
                    <a:pt x="28" y="0"/>
                  </a:lnTo>
                  <a:close/>
                </a:path>
              </a:pathLst>
            </a:custGeom>
            <a:solidFill>
              <a:srgbClr val="7AC846"/>
            </a:solidFill>
            <a:ln w="9525" cap="flat" cmpd="sng">
              <a:solidFill>
                <a:srgbClr val="7AC84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92" name="Google Shape;1392;p20"/>
            <p:cNvSpPr/>
            <p:nvPr/>
          </p:nvSpPr>
          <p:spPr>
            <a:xfrm>
              <a:off x="8537965" y="3369563"/>
              <a:ext cx="39688" cy="53975"/>
            </a:xfrm>
            <a:custGeom>
              <a:avLst/>
              <a:gdLst/>
              <a:ahLst/>
              <a:cxnLst/>
              <a:rect l="l" t="t" r="r" b="b"/>
              <a:pathLst>
                <a:path w="25" h="34" extrusionOk="0">
                  <a:moveTo>
                    <a:pt x="18" y="17"/>
                  </a:moveTo>
                  <a:lnTo>
                    <a:pt x="18" y="19"/>
                  </a:lnTo>
                  <a:lnTo>
                    <a:pt x="19" y="20"/>
                  </a:lnTo>
                  <a:lnTo>
                    <a:pt x="21" y="23"/>
                  </a:lnTo>
                  <a:lnTo>
                    <a:pt x="22" y="26"/>
                  </a:lnTo>
                  <a:lnTo>
                    <a:pt x="25" y="30"/>
                  </a:lnTo>
                  <a:lnTo>
                    <a:pt x="21" y="34"/>
                  </a:lnTo>
                  <a:lnTo>
                    <a:pt x="19" y="25"/>
                  </a:lnTo>
                  <a:lnTo>
                    <a:pt x="18" y="17"/>
                  </a:lnTo>
                  <a:close/>
                  <a:moveTo>
                    <a:pt x="0" y="0"/>
                  </a:moveTo>
                  <a:lnTo>
                    <a:pt x="5" y="3"/>
                  </a:lnTo>
                  <a:lnTo>
                    <a:pt x="4" y="7"/>
                  </a:lnTo>
                  <a:lnTo>
                    <a:pt x="0" y="0"/>
                  </a:lnTo>
                  <a:close/>
                </a:path>
              </a:pathLst>
            </a:custGeom>
            <a:solidFill>
              <a:srgbClr val="06A3C1"/>
            </a:solidFill>
            <a:ln w="9525" cap="flat" cmpd="sng">
              <a:solidFill>
                <a:srgbClr val="06A3C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93" name="Google Shape;1393;p20"/>
            <p:cNvSpPr/>
            <p:nvPr/>
          </p:nvSpPr>
          <p:spPr>
            <a:xfrm>
              <a:off x="8544315" y="3374325"/>
              <a:ext cx="34925" cy="53975"/>
            </a:xfrm>
            <a:custGeom>
              <a:avLst/>
              <a:gdLst/>
              <a:ahLst/>
              <a:cxnLst/>
              <a:rect l="l" t="t" r="r" b="b"/>
              <a:pathLst>
                <a:path w="22" h="34" extrusionOk="0">
                  <a:moveTo>
                    <a:pt x="1" y="0"/>
                  </a:moveTo>
                  <a:lnTo>
                    <a:pt x="19" y="10"/>
                  </a:lnTo>
                  <a:lnTo>
                    <a:pt x="22" y="26"/>
                  </a:lnTo>
                  <a:lnTo>
                    <a:pt x="21" y="27"/>
                  </a:lnTo>
                  <a:lnTo>
                    <a:pt x="18" y="23"/>
                  </a:lnTo>
                  <a:lnTo>
                    <a:pt x="17" y="20"/>
                  </a:lnTo>
                  <a:lnTo>
                    <a:pt x="15" y="17"/>
                  </a:lnTo>
                  <a:lnTo>
                    <a:pt x="14" y="16"/>
                  </a:lnTo>
                  <a:lnTo>
                    <a:pt x="14" y="14"/>
                  </a:lnTo>
                  <a:lnTo>
                    <a:pt x="15" y="22"/>
                  </a:lnTo>
                  <a:lnTo>
                    <a:pt x="17" y="31"/>
                  </a:lnTo>
                  <a:lnTo>
                    <a:pt x="11" y="34"/>
                  </a:lnTo>
                  <a:lnTo>
                    <a:pt x="0" y="4"/>
                  </a:lnTo>
                  <a:lnTo>
                    <a:pt x="1" y="0"/>
                  </a:lnTo>
                  <a:close/>
                </a:path>
              </a:pathLst>
            </a:custGeom>
            <a:solidFill>
              <a:srgbClr val="7AC846"/>
            </a:solidFill>
            <a:ln w="9525" cap="flat" cmpd="sng">
              <a:solidFill>
                <a:srgbClr val="7AC84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94" name="Google Shape;1394;p20"/>
            <p:cNvSpPr/>
            <p:nvPr/>
          </p:nvSpPr>
          <p:spPr>
            <a:xfrm>
              <a:off x="8176015" y="3852163"/>
              <a:ext cx="19050" cy="239713"/>
            </a:xfrm>
            <a:custGeom>
              <a:avLst/>
              <a:gdLst/>
              <a:ahLst/>
              <a:cxnLst/>
              <a:rect l="l" t="t" r="r" b="b"/>
              <a:pathLst>
                <a:path w="12" h="151" extrusionOk="0">
                  <a:moveTo>
                    <a:pt x="4" y="139"/>
                  </a:moveTo>
                  <a:lnTo>
                    <a:pt x="3" y="143"/>
                  </a:lnTo>
                  <a:lnTo>
                    <a:pt x="0" y="151"/>
                  </a:lnTo>
                  <a:lnTo>
                    <a:pt x="0" y="151"/>
                  </a:lnTo>
                  <a:lnTo>
                    <a:pt x="0" y="141"/>
                  </a:lnTo>
                  <a:lnTo>
                    <a:pt x="0" y="140"/>
                  </a:lnTo>
                  <a:lnTo>
                    <a:pt x="1" y="140"/>
                  </a:lnTo>
                  <a:lnTo>
                    <a:pt x="4" y="139"/>
                  </a:lnTo>
                  <a:close/>
                  <a:moveTo>
                    <a:pt x="12" y="0"/>
                  </a:moveTo>
                  <a:lnTo>
                    <a:pt x="12" y="25"/>
                  </a:lnTo>
                  <a:lnTo>
                    <a:pt x="3" y="18"/>
                  </a:lnTo>
                  <a:lnTo>
                    <a:pt x="3" y="7"/>
                  </a:lnTo>
                  <a:lnTo>
                    <a:pt x="12" y="0"/>
                  </a:lnTo>
                  <a:close/>
                </a:path>
              </a:pathLst>
            </a:custGeom>
            <a:solidFill>
              <a:srgbClr val="5AB9CB"/>
            </a:solidFill>
            <a:ln w="9525" cap="flat" cmpd="sng">
              <a:solidFill>
                <a:srgbClr val="5AB9C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95" name="Google Shape;1395;p20"/>
            <p:cNvSpPr/>
            <p:nvPr/>
          </p:nvSpPr>
          <p:spPr>
            <a:xfrm>
              <a:off x="8276028" y="4007738"/>
              <a:ext cx="84138" cy="127000"/>
            </a:xfrm>
            <a:custGeom>
              <a:avLst/>
              <a:gdLst/>
              <a:ahLst/>
              <a:cxnLst/>
              <a:rect l="l" t="t" r="r" b="b"/>
              <a:pathLst>
                <a:path w="53" h="80" extrusionOk="0">
                  <a:moveTo>
                    <a:pt x="5" y="76"/>
                  </a:moveTo>
                  <a:lnTo>
                    <a:pt x="2" y="79"/>
                  </a:lnTo>
                  <a:lnTo>
                    <a:pt x="0" y="80"/>
                  </a:lnTo>
                  <a:lnTo>
                    <a:pt x="5" y="76"/>
                  </a:lnTo>
                  <a:close/>
                  <a:moveTo>
                    <a:pt x="12" y="71"/>
                  </a:moveTo>
                  <a:lnTo>
                    <a:pt x="8" y="73"/>
                  </a:lnTo>
                  <a:lnTo>
                    <a:pt x="5" y="76"/>
                  </a:lnTo>
                  <a:lnTo>
                    <a:pt x="12" y="71"/>
                  </a:lnTo>
                  <a:close/>
                  <a:moveTo>
                    <a:pt x="21" y="60"/>
                  </a:moveTo>
                  <a:lnTo>
                    <a:pt x="21" y="60"/>
                  </a:lnTo>
                  <a:lnTo>
                    <a:pt x="12" y="71"/>
                  </a:lnTo>
                  <a:lnTo>
                    <a:pt x="21" y="60"/>
                  </a:lnTo>
                  <a:close/>
                  <a:moveTo>
                    <a:pt x="53" y="0"/>
                  </a:moveTo>
                  <a:lnTo>
                    <a:pt x="53" y="5"/>
                  </a:lnTo>
                  <a:lnTo>
                    <a:pt x="48" y="18"/>
                  </a:lnTo>
                  <a:lnTo>
                    <a:pt x="47" y="20"/>
                  </a:lnTo>
                  <a:lnTo>
                    <a:pt x="51" y="11"/>
                  </a:lnTo>
                  <a:lnTo>
                    <a:pt x="53" y="0"/>
                  </a:lnTo>
                  <a:close/>
                </a:path>
              </a:pathLst>
            </a:custGeom>
            <a:solidFill>
              <a:srgbClr val="5AB9CB"/>
            </a:solidFill>
            <a:ln w="9525" cap="flat" cmpd="sng">
              <a:solidFill>
                <a:srgbClr val="5AB9C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96" name="Google Shape;1396;p20"/>
            <p:cNvSpPr/>
            <p:nvPr/>
          </p:nvSpPr>
          <p:spPr>
            <a:xfrm>
              <a:off x="8331590" y="3536250"/>
              <a:ext cx="60325" cy="268288"/>
            </a:xfrm>
            <a:custGeom>
              <a:avLst/>
              <a:gdLst/>
              <a:ahLst/>
              <a:cxnLst/>
              <a:rect l="l" t="t" r="r" b="b"/>
              <a:pathLst>
                <a:path w="38" h="169" extrusionOk="0">
                  <a:moveTo>
                    <a:pt x="35" y="160"/>
                  </a:moveTo>
                  <a:lnTo>
                    <a:pt x="38" y="161"/>
                  </a:lnTo>
                  <a:lnTo>
                    <a:pt x="38" y="168"/>
                  </a:lnTo>
                  <a:lnTo>
                    <a:pt x="35" y="169"/>
                  </a:lnTo>
                  <a:lnTo>
                    <a:pt x="35" y="160"/>
                  </a:lnTo>
                  <a:close/>
                  <a:moveTo>
                    <a:pt x="3" y="0"/>
                  </a:moveTo>
                  <a:lnTo>
                    <a:pt x="12" y="29"/>
                  </a:lnTo>
                  <a:lnTo>
                    <a:pt x="11" y="31"/>
                  </a:lnTo>
                  <a:lnTo>
                    <a:pt x="0" y="1"/>
                  </a:lnTo>
                  <a:lnTo>
                    <a:pt x="3" y="0"/>
                  </a:lnTo>
                  <a:close/>
                </a:path>
              </a:pathLst>
            </a:custGeom>
            <a:solidFill>
              <a:srgbClr val="A0CF80"/>
            </a:solidFill>
            <a:ln w="9525" cap="flat" cmpd="sng">
              <a:solidFill>
                <a:srgbClr val="A0CF8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97" name="Google Shape;1397;p20"/>
            <p:cNvSpPr/>
            <p:nvPr/>
          </p:nvSpPr>
          <p:spPr>
            <a:xfrm>
              <a:off x="8225228" y="4099813"/>
              <a:ext cx="53975" cy="23813"/>
            </a:xfrm>
            <a:custGeom>
              <a:avLst/>
              <a:gdLst/>
              <a:ahLst/>
              <a:cxnLst/>
              <a:rect l="l" t="t" r="r" b="b"/>
              <a:pathLst>
                <a:path w="34" h="15" extrusionOk="0">
                  <a:moveTo>
                    <a:pt x="34" y="0"/>
                  </a:moveTo>
                  <a:lnTo>
                    <a:pt x="32" y="4"/>
                  </a:lnTo>
                  <a:lnTo>
                    <a:pt x="15" y="12"/>
                  </a:lnTo>
                  <a:lnTo>
                    <a:pt x="4" y="15"/>
                  </a:lnTo>
                  <a:lnTo>
                    <a:pt x="0" y="13"/>
                  </a:lnTo>
                  <a:lnTo>
                    <a:pt x="11" y="9"/>
                  </a:lnTo>
                  <a:lnTo>
                    <a:pt x="34" y="0"/>
                  </a:lnTo>
                  <a:close/>
                </a:path>
              </a:pathLst>
            </a:custGeom>
            <a:solidFill>
              <a:srgbClr val="5AB9CB"/>
            </a:solidFill>
            <a:ln w="9525" cap="flat" cmpd="sng">
              <a:solidFill>
                <a:srgbClr val="5AB9C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98" name="Google Shape;1398;p20"/>
            <p:cNvSpPr/>
            <p:nvPr/>
          </p:nvSpPr>
          <p:spPr>
            <a:xfrm>
              <a:off x="8263328" y="3955350"/>
              <a:ext cx="61913" cy="36513"/>
            </a:xfrm>
            <a:custGeom>
              <a:avLst/>
              <a:gdLst/>
              <a:ahLst/>
              <a:cxnLst/>
              <a:rect l="l" t="t" r="r" b="b"/>
              <a:pathLst>
                <a:path w="39" h="23" extrusionOk="0">
                  <a:moveTo>
                    <a:pt x="39" y="0"/>
                  </a:moveTo>
                  <a:lnTo>
                    <a:pt x="38" y="7"/>
                  </a:lnTo>
                  <a:lnTo>
                    <a:pt x="0" y="23"/>
                  </a:lnTo>
                  <a:lnTo>
                    <a:pt x="0" y="16"/>
                  </a:lnTo>
                  <a:lnTo>
                    <a:pt x="39" y="0"/>
                  </a:lnTo>
                  <a:close/>
                </a:path>
              </a:pathLst>
            </a:custGeom>
            <a:solidFill>
              <a:srgbClr val="5AB9CB"/>
            </a:solidFill>
            <a:ln w="9525" cap="flat" cmpd="sng">
              <a:solidFill>
                <a:srgbClr val="5AB9C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99" name="Google Shape;1399;p20"/>
            <p:cNvSpPr/>
            <p:nvPr/>
          </p:nvSpPr>
          <p:spPr>
            <a:xfrm>
              <a:off x="8282378" y="3760088"/>
              <a:ext cx="42863" cy="26988"/>
            </a:xfrm>
            <a:custGeom>
              <a:avLst/>
              <a:gdLst/>
              <a:ahLst/>
              <a:cxnLst/>
              <a:rect l="l" t="t" r="r" b="b"/>
              <a:pathLst>
                <a:path w="27" h="17" extrusionOk="0">
                  <a:moveTo>
                    <a:pt x="26" y="0"/>
                  </a:moveTo>
                  <a:lnTo>
                    <a:pt x="27" y="10"/>
                  </a:lnTo>
                  <a:lnTo>
                    <a:pt x="9" y="17"/>
                  </a:lnTo>
                  <a:lnTo>
                    <a:pt x="4" y="15"/>
                  </a:lnTo>
                  <a:lnTo>
                    <a:pt x="2" y="13"/>
                  </a:lnTo>
                  <a:lnTo>
                    <a:pt x="0" y="12"/>
                  </a:lnTo>
                  <a:lnTo>
                    <a:pt x="26" y="0"/>
                  </a:lnTo>
                  <a:close/>
                </a:path>
              </a:pathLst>
            </a:custGeom>
            <a:solidFill>
              <a:srgbClr val="A0CF80"/>
            </a:solidFill>
            <a:ln w="9525" cap="flat" cmpd="sng">
              <a:solidFill>
                <a:srgbClr val="A0CF8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00" name="Google Shape;1400;p20"/>
            <p:cNvSpPr/>
            <p:nvPr/>
          </p:nvSpPr>
          <p:spPr>
            <a:xfrm>
              <a:off x="8256978" y="3977575"/>
              <a:ext cx="103188" cy="169863"/>
            </a:xfrm>
            <a:custGeom>
              <a:avLst/>
              <a:gdLst/>
              <a:ahLst/>
              <a:cxnLst/>
              <a:rect l="l" t="t" r="r" b="b"/>
              <a:pathLst>
                <a:path w="65" h="107" extrusionOk="0">
                  <a:moveTo>
                    <a:pt x="30" y="78"/>
                  </a:moveTo>
                  <a:lnTo>
                    <a:pt x="33" y="79"/>
                  </a:lnTo>
                  <a:lnTo>
                    <a:pt x="20" y="92"/>
                  </a:lnTo>
                  <a:lnTo>
                    <a:pt x="12" y="99"/>
                  </a:lnTo>
                  <a:lnTo>
                    <a:pt x="0" y="107"/>
                  </a:lnTo>
                  <a:lnTo>
                    <a:pt x="14" y="95"/>
                  </a:lnTo>
                  <a:lnTo>
                    <a:pt x="30" y="78"/>
                  </a:lnTo>
                  <a:close/>
                  <a:moveTo>
                    <a:pt x="65" y="0"/>
                  </a:moveTo>
                  <a:lnTo>
                    <a:pt x="65" y="19"/>
                  </a:lnTo>
                  <a:lnTo>
                    <a:pt x="63" y="30"/>
                  </a:lnTo>
                  <a:lnTo>
                    <a:pt x="59" y="39"/>
                  </a:lnTo>
                  <a:lnTo>
                    <a:pt x="51" y="43"/>
                  </a:lnTo>
                  <a:lnTo>
                    <a:pt x="59" y="22"/>
                  </a:lnTo>
                  <a:lnTo>
                    <a:pt x="65" y="0"/>
                  </a:lnTo>
                  <a:close/>
                </a:path>
              </a:pathLst>
            </a:custGeom>
            <a:solidFill>
              <a:srgbClr val="5AB9CB"/>
            </a:solidFill>
            <a:ln w="9525" cap="flat" cmpd="sng">
              <a:solidFill>
                <a:srgbClr val="5AB9C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01" name="Google Shape;1401;p20"/>
            <p:cNvSpPr/>
            <p:nvPr/>
          </p:nvSpPr>
          <p:spPr>
            <a:xfrm>
              <a:off x="8322065" y="3537838"/>
              <a:ext cx="65088" cy="274638"/>
            </a:xfrm>
            <a:custGeom>
              <a:avLst/>
              <a:gdLst/>
              <a:ahLst/>
              <a:cxnLst/>
              <a:rect l="l" t="t" r="r" b="b"/>
              <a:pathLst>
                <a:path w="41" h="173" extrusionOk="0">
                  <a:moveTo>
                    <a:pt x="32" y="153"/>
                  </a:moveTo>
                  <a:lnTo>
                    <a:pt x="41" y="159"/>
                  </a:lnTo>
                  <a:lnTo>
                    <a:pt x="41" y="168"/>
                  </a:lnTo>
                  <a:lnTo>
                    <a:pt x="34" y="173"/>
                  </a:lnTo>
                  <a:lnTo>
                    <a:pt x="32" y="153"/>
                  </a:lnTo>
                  <a:close/>
                  <a:moveTo>
                    <a:pt x="6" y="0"/>
                  </a:moveTo>
                  <a:lnTo>
                    <a:pt x="17" y="30"/>
                  </a:lnTo>
                  <a:lnTo>
                    <a:pt x="10" y="38"/>
                  </a:lnTo>
                  <a:lnTo>
                    <a:pt x="0" y="4"/>
                  </a:lnTo>
                  <a:lnTo>
                    <a:pt x="3" y="2"/>
                  </a:lnTo>
                  <a:lnTo>
                    <a:pt x="6" y="0"/>
                  </a:lnTo>
                  <a:close/>
                </a:path>
              </a:pathLst>
            </a:custGeom>
            <a:solidFill>
              <a:srgbClr val="A0CF80"/>
            </a:solidFill>
            <a:ln w="9525" cap="flat" cmpd="sng">
              <a:solidFill>
                <a:srgbClr val="A0CF8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02" name="Google Shape;1402;p20"/>
            <p:cNvSpPr/>
            <p:nvPr/>
          </p:nvSpPr>
          <p:spPr>
            <a:xfrm>
              <a:off x="8447478" y="3437825"/>
              <a:ext cx="31750" cy="58738"/>
            </a:xfrm>
            <a:custGeom>
              <a:avLst/>
              <a:gdLst/>
              <a:ahLst/>
              <a:cxnLst/>
              <a:rect l="l" t="t" r="r" b="b"/>
              <a:pathLst>
                <a:path w="20" h="37" extrusionOk="0">
                  <a:moveTo>
                    <a:pt x="6" y="0"/>
                  </a:moveTo>
                  <a:lnTo>
                    <a:pt x="20" y="35"/>
                  </a:lnTo>
                  <a:lnTo>
                    <a:pt x="16" y="37"/>
                  </a:lnTo>
                  <a:lnTo>
                    <a:pt x="0" y="4"/>
                  </a:lnTo>
                  <a:lnTo>
                    <a:pt x="6" y="0"/>
                  </a:lnTo>
                  <a:close/>
                </a:path>
              </a:pathLst>
            </a:custGeom>
            <a:solidFill>
              <a:srgbClr val="A0CF80"/>
            </a:solidFill>
            <a:ln w="9525" cap="flat" cmpd="sng">
              <a:solidFill>
                <a:srgbClr val="A0CF8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03" name="Google Shape;1403;p20"/>
            <p:cNvSpPr/>
            <p:nvPr/>
          </p:nvSpPr>
          <p:spPr>
            <a:xfrm>
              <a:off x="8276028" y="4093463"/>
              <a:ext cx="20638" cy="12700"/>
            </a:xfrm>
            <a:custGeom>
              <a:avLst/>
              <a:gdLst/>
              <a:ahLst/>
              <a:cxnLst/>
              <a:rect l="l" t="t" r="r" b="b"/>
              <a:pathLst>
                <a:path w="13" h="8" extrusionOk="0">
                  <a:moveTo>
                    <a:pt x="10" y="0"/>
                  </a:moveTo>
                  <a:lnTo>
                    <a:pt x="13" y="2"/>
                  </a:lnTo>
                  <a:lnTo>
                    <a:pt x="0" y="8"/>
                  </a:lnTo>
                  <a:lnTo>
                    <a:pt x="2" y="4"/>
                  </a:lnTo>
                  <a:lnTo>
                    <a:pt x="10" y="0"/>
                  </a:lnTo>
                  <a:close/>
                </a:path>
              </a:pathLst>
            </a:custGeom>
            <a:solidFill>
              <a:srgbClr val="5AB9CB"/>
            </a:solidFill>
            <a:ln w="9525" cap="flat" cmpd="sng">
              <a:solidFill>
                <a:srgbClr val="5AB9C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04" name="Google Shape;1404;p20"/>
            <p:cNvSpPr/>
            <p:nvPr/>
          </p:nvSpPr>
          <p:spPr>
            <a:xfrm>
              <a:off x="8323653" y="3937888"/>
              <a:ext cx="36513" cy="28575"/>
            </a:xfrm>
            <a:custGeom>
              <a:avLst/>
              <a:gdLst/>
              <a:ahLst/>
              <a:cxnLst/>
              <a:rect l="l" t="t" r="r" b="b"/>
              <a:pathLst>
                <a:path w="23" h="18" extrusionOk="0">
                  <a:moveTo>
                    <a:pt x="23" y="0"/>
                  </a:moveTo>
                  <a:lnTo>
                    <a:pt x="23" y="6"/>
                  </a:lnTo>
                  <a:lnTo>
                    <a:pt x="0" y="18"/>
                  </a:lnTo>
                  <a:lnTo>
                    <a:pt x="1" y="11"/>
                  </a:lnTo>
                  <a:lnTo>
                    <a:pt x="23" y="0"/>
                  </a:lnTo>
                  <a:close/>
                </a:path>
              </a:pathLst>
            </a:custGeom>
            <a:solidFill>
              <a:srgbClr val="5AB9CB"/>
            </a:solidFill>
            <a:ln w="9525" cap="flat" cmpd="sng">
              <a:solidFill>
                <a:srgbClr val="5AB9C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05" name="Google Shape;1405;p20"/>
            <p:cNvSpPr/>
            <p:nvPr/>
          </p:nvSpPr>
          <p:spPr>
            <a:xfrm>
              <a:off x="8323653" y="3756913"/>
              <a:ext cx="20638" cy="19050"/>
            </a:xfrm>
            <a:custGeom>
              <a:avLst/>
              <a:gdLst/>
              <a:ahLst/>
              <a:cxnLst/>
              <a:rect l="l" t="t" r="r" b="b"/>
              <a:pathLst>
                <a:path w="13" h="12" extrusionOk="0">
                  <a:moveTo>
                    <a:pt x="5" y="0"/>
                  </a:moveTo>
                  <a:lnTo>
                    <a:pt x="8" y="2"/>
                  </a:lnTo>
                  <a:lnTo>
                    <a:pt x="13" y="5"/>
                  </a:lnTo>
                  <a:lnTo>
                    <a:pt x="1" y="12"/>
                  </a:lnTo>
                  <a:lnTo>
                    <a:pt x="0" y="2"/>
                  </a:lnTo>
                  <a:lnTo>
                    <a:pt x="5" y="0"/>
                  </a:lnTo>
                  <a:close/>
                </a:path>
              </a:pathLst>
            </a:custGeom>
            <a:solidFill>
              <a:srgbClr val="A0CF80"/>
            </a:solidFill>
            <a:ln w="9525" cap="flat" cmpd="sng">
              <a:solidFill>
                <a:srgbClr val="A0CF8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06" name="Google Shape;1406;p20"/>
            <p:cNvSpPr/>
            <p:nvPr/>
          </p:nvSpPr>
          <p:spPr>
            <a:xfrm>
              <a:off x="7974403" y="4814188"/>
              <a:ext cx="1485900" cy="700088"/>
            </a:xfrm>
            <a:custGeom>
              <a:avLst/>
              <a:gdLst/>
              <a:ahLst/>
              <a:cxnLst/>
              <a:rect l="l" t="t" r="r" b="b"/>
              <a:pathLst>
                <a:path w="936" h="441" extrusionOk="0">
                  <a:moveTo>
                    <a:pt x="905" y="272"/>
                  </a:moveTo>
                  <a:lnTo>
                    <a:pt x="905" y="354"/>
                  </a:lnTo>
                  <a:lnTo>
                    <a:pt x="753" y="441"/>
                  </a:lnTo>
                  <a:lnTo>
                    <a:pt x="641" y="377"/>
                  </a:lnTo>
                  <a:lnTo>
                    <a:pt x="648" y="361"/>
                  </a:lnTo>
                  <a:lnTo>
                    <a:pt x="654" y="344"/>
                  </a:lnTo>
                  <a:lnTo>
                    <a:pt x="661" y="330"/>
                  </a:lnTo>
                  <a:lnTo>
                    <a:pt x="683" y="343"/>
                  </a:lnTo>
                  <a:lnTo>
                    <a:pt x="703" y="354"/>
                  </a:lnTo>
                  <a:lnTo>
                    <a:pt x="719" y="363"/>
                  </a:lnTo>
                  <a:lnTo>
                    <a:pt x="725" y="365"/>
                  </a:lnTo>
                  <a:lnTo>
                    <a:pt x="730" y="368"/>
                  </a:lnTo>
                  <a:lnTo>
                    <a:pt x="734" y="368"/>
                  </a:lnTo>
                  <a:lnTo>
                    <a:pt x="740" y="368"/>
                  </a:lnTo>
                  <a:lnTo>
                    <a:pt x="745" y="365"/>
                  </a:lnTo>
                  <a:lnTo>
                    <a:pt x="905" y="272"/>
                  </a:lnTo>
                  <a:close/>
                  <a:moveTo>
                    <a:pt x="554" y="268"/>
                  </a:moveTo>
                  <a:lnTo>
                    <a:pt x="586" y="287"/>
                  </a:lnTo>
                  <a:lnTo>
                    <a:pt x="618" y="305"/>
                  </a:lnTo>
                  <a:lnTo>
                    <a:pt x="611" y="320"/>
                  </a:lnTo>
                  <a:lnTo>
                    <a:pt x="605" y="337"/>
                  </a:lnTo>
                  <a:lnTo>
                    <a:pt x="598" y="352"/>
                  </a:lnTo>
                  <a:lnTo>
                    <a:pt x="504" y="297"/>
                  </a:lnTo>
                  <a:lnTo>
                    <a:pt x="554" y="268"/>
                  </a:lnTo>
                  <a:close/>
                  <a:moveTo>
                    <a:pt x="936" y="254"/>
                  </a:moveTo>
                  <a:lnTo>
                    <a:pt x="936" y="310"/>
                  </a:lnTo>
                  <a:lnTo>
                    <a:pt x="936" y="254"/>
                  </a:lnTo>
                  <a:lnTo>
                    <a:pt x="936" y="254"/>
                  </a:lnTo>
                  <a:close/>
                  <a:moveTo>
                    <a:pt x="67" y="43"/>
                  </a:moveTo>
                  <a:lnTo>
                    <a:pt x="75" y="45"/>
                  </a:lnTo>
                  <a:lnTo>
                    <a:pt x="82" y="46"/>
                  </a:lnTo>
                  <a:lnTo>
                    <a:pt x="89" y="45"/>
                  </a:lnTo>
                  <a:lnTo>
                    <a:pt x="95" y="43"/>
                  </a:lnTo>
                  <a:lnTo>
                    <a:pt x="89" y="45"/>
                  </a:lnTo>
                  <a:lnTo>
                    <a:pt x="82" y="46"/>
                  </a:lnTo>
                  <a:lnTo>
                    <a:pt x="75" y="45"/>
                  </a:lnTo>
                  <a:lnTo>
                    <a:pt x="67" y="43"/>
                  </a:lnTo>
                  <a:close/>
                  <a:moveTo>
                    <a:pt x="135" y="25"/>
                  </a:moveTo>
                  <a:lnTo>
                    <a:pt x="167" y="45"/>
                  </a:lnTo>
                  <a:lnTo>
                    <a:pt x="167" y="102"/>
                  </a:lnTo>
                  <a:lnTo>
                    <a:pt x="85" y="55"/>
                  </a:lnTo>
                  <a:lnTo>
                    <a:pt x="92" y="54"/>
                  </a:lnTo>
                  <a:lnTo>
                    <a:pt x="99" y="52"/>
                  </a:lnTo>
                  <a:lnTo>
                    <a:pt x="119" y="42"/>
                  </a:lnTo>
                  <a:lnTo>
                    <a:pt x="135" y="25"/>
                  </a:lnTo>
                  <a:close/>
                  <a:moveTo>
                    <a:pt x="0" y="0"/>
                  </a:moveTo>
                  <a:lnTo>
                    <a:pt x="8" y="8"/>
                  </a:lnTo>
                  <a:lnTo>
                    <a:pt x="8" y="8"/>
                  </a:lnTo>
                  <a:lnTo>
                    <a:pt x="0" y="0"/>
                  </a:lnTo>
                  <a:lnTo>
                    <a:pt x="0" y="0"/>
                  </a:lnTo>
                  <a:close/>
                </a:path>
              </a:pathLst>
            </a:custGeom>
            <a:solidFill>
              <a:srgbClr val="41A0B3"/>
            </a:solidFill>
            <a:ln w="9525" cap="flat" cmpd="sng">
              <a:solidFill>
                <a:srgbClr val="41A0B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07" name="Google Shape;1407;p20"/>
            <p:cNvSpPr/>
            <p:nvPr/>
          </p:nvSpPr>
          <p:spPr>
            <a:xfrm>
              <a:off x="8239515" y="4885625"/>
              <a:ext cx="131763" cy="122238"/>
            </a:xfrm>
            <a:custGeom>
              <a:avLst/>
              <a:gdLst/>
              <a:ahLst/>
              <a:cxnLst/>
              <a:rect l="l" t="t" r="r" b="b"/>
              <a:pathLst>
                <a:path w="83" h="77" extrusionOk="0">
                  <a:moveTo>
                    <a:pt x="0" y="0"/>
                  </a:moveTo>
                  <a:lnTo>
                    <a:pt x="40" y="22"/>
                  </a:lnTo>
                  <a:lnTo>
                    <a:pt x="83" y="47"/>
                  </a:lnTo>
                  <a:lnTo>
                    <a:pt x="33" y="77"/>
                  </a:lnTo>
                  <a:lnTo>
                    <a:pt x="0" y="57"/>
                  </a:lnTo>
                  <a:lnTo>
                    <a:pt x="0" y="0"/>
                  </a:lnTo>
                  <a:close/>
                </a:path>
              </a:pathLst>
            </a:custGeom>
            <a:solidFill>
              <a:srgbClr val="41A0B3"/>
            </a:solidFill>
            <a:ln w="9525" cap="flat" cmpd="sng">
              <a:solidFill>
                <a:srgbClr val="41A0B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08" name="Google Shape;1408;p20"/>
            <p:cNvSpPr/>
            <p:nvPr/>
          </p:nvSpPr>
          <p:spPr>
            <a:xfrm>
              <a:off x="8050603" y="4179188"/>
              <a:ext cx="2089150" cy="1196975"/>
            </a:xfrm>
            <a:custGeom>
              <a:avLst/>
              <a:gdLst/>
              <a:ahLst/>
              <a:cxnLst/>
              <a:rect l="l" t="t" r="r" b="b"/>
              <a:pathLst>
                <a:path w="1316" h="754" extrusionOk="0">
                  <a:moveTo>
                    <a:pt x="629" y="0"/>
                  </a:moveTo>
                  <a:lnTo>
                    <a:pt x="1299" y="386"/>
                  </a:lnTo>
                  <a:lnTo>
                    <a:pt x="1304" y="388"/>
                  </a:lnTo>
                  <a:lnTo>
                    <a:pt x="1308" y="390"/>
                  </a:lnTo>
                  <a:lnTo>
                    <a:pt x="1312" y="390"/>
                  </a:lnTo>
                  <a:lnTo>
                    <a:pt x="1316" y="388"/>
                  </a:lnTo>
                  <a:lnTo>
                    <a:pt x="689" y="752"/>
                  </a:lnTo>
                  <a:lnTo>
                    <a:pt x="685" y="754"/>
                  </a:lnTo>
                  <a:lnTo>
                    <a:pt x="681" y="754"/>
                  </a:lnTo>
                  <a:lnTo>
                    <a:pt x="676" y="754"/>
                  </a:lnTo>
                  <a:lnTo>
                    <a:pt x="671" y="751"/>
                  </a:lnTo>
                  <a:lnTo>
                    <a:pt x="0" y="363"/>
                  </a:lnTo>
                  <a:lnTo>
                    <a:pt x="629" y="0"/>
                  </a:lnTo>
                  <a:close/>
                </a:path>
              </a:pathLst>
            </a:custGeom>
            <a:solidFill>
              <a:srgbClr val="543531"/>
            </a:solidFill>
            <a:ln w="9525" cap="flat" cmpd="sng">
              <a:solidFill>
                <a:srgbClr val="54353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09" name="Google Shape;1409;p20"/>
            <p:cNvSpPr/>
            <p:nvPr/>
          </p:nvSpPr>
          <p:spPr>
            <a:xfrm>
              <a:off x="8125215" y="4585588"/>
              <a:ext cx="1087438" cy="784225"/>
            </a:xfrm>
            <a:custGeom>
              <a:avLst/>
              <a:gdLst/>
              <a:ahLst/>
              <a:cxnLst/>
              <a:rect l="l" t="t" r="r" b="b"/>
              <a:pathLst>
                <a:path w="685" h="494" extrusionOk="0">
                  <a:moveTo>
                    <a:pt x="0" y="0"/>
                  </a:moveTo>
                  <a:lnTo>
                    <a:pt x="660" y="381"/>
                  </a:lnTo>
                  <a:lnTo>
                    <a:pt x="672" y="393"/>
                  </a:lnTo>
                  <a:lnTo>
                    <a:pt x="681" y="409"/>
                  </a:lnTo>
                  <a:lnTo>
                    <a:pt x="685" y="424"/>
                  </a:lnTo>
                  <a:lnTo>
                    <a:pt x="684" y="475"/>
                  </a:lnTo>
                  <a:lnTo>
                    <a:pt x="683" y="486"/>
                  </a:lnTo>
                  <a:lnTo>
                    <a:pt x="677" y="491"/>
                  </a:lnTo>
                  <a:lnTo>
                    <a:pt x="669" y="494"/>
                  </a:lnTo>
                  <a:lnTo>
                    <a:pt x="660" y="490"/>
                  </a:lnTo>
                  <a:lnTo>
                    <a:pt x="0" y="109"/>
                  </a:lnTo>
                  <a:lnTo>
                    <a:pt x="0" y="0"/>
                  </a:lnTo>
                  <a:close/>
                </a:path>
              </a:pathLst>
            </a:cu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10" name="Google Shape;1410;p20"/>
            <p:cNvSpPr/>
            <p:nvPr/>
          </p:nvSpPr>
          <p:spPr>
            <a:xfrm>
              <a:off x="8053778" y="3985513"/>
              <a:ext cx="2114550" cy="1408113"/>
            </a:xfrm>
            <a:custGeom>
              <a:avLst/>
              <a:gdLst/>
              <a:ahLst/>
              <a:cxnLst/>
              <a:rect l="l" t="t" r="r" b="b"/>
              <a:pathLst>
                <a:path w="1332" h="887" extrusionOk="0">
                  <a:moveTo>
                    <a:pt x="627" y="0"/>
                  </a:moveTo>
                  <a:lnTo>
                    <a:pt x="632" y="4"/>
                  </a:lnTo>
                  <a:lnTo>
                    <a:pt x="644" y="10"/>
                  </a:lnTo>
                  <a:lnTo>
                    <a:pt x="661" y="19"/>
                  </a:lnTo>
                  <a:lnTo>
                    <a:pt x="682" y="32"/>
                  </a:lnTo>
                  <a:lnTo>
                    <a:pt x="708" y="47"/>
                  </a:lnTo>
                  <a:lnTo>
                    <a:pt x="738" y="64"/>
                  </a:lnTo>
                  <a:lnTo>
                    <a:pt x="771" y="84"/>
                  </a:lnTo>
                  <a:lnTo>
                    <a:pt x="807" y="104"/>
                  </a:lnTo>
                  <a:lnTo>
                    <a:pt x="845" y="127"/>
                  </a:lnTo>
                  <a:lnTo>
                    <a:pt x="885" y="149"/>
                  </a:lnTo>
                  <a:lnTo>
                    <a:pt x="925" y="173"/>
                  </a:lnTo>
                  <a:lnTo>
                    <a:pt x="967" y="196"/>
                  </a:lnTo>
                  <a:lnTo>
                    <a:pt x="1008" y="221"/>
                  </a:lnTo>
                  <a:lnTo>
                    <a:pt x="1050" y="245"/>
                  </a:lnTo>
                  <a:lnTo>
                    <a:pt x="1089" y="267"/>
                  </a:lnTo>
                  <a:lnTo>
                    <a:pt x="1128" y="289"/>
                  </a:lnTo>
                  <a:lnTo>
                    <a:pt x="1163" y="310"/>
                  </a:lnTo>
                  <a:lnTo>
                    <a:pt x="1197" y="330"/>
                  </a:lnTo>
                  <a:lnTo>
                    <a:pt x="1229" y="348"/>
                  </a:lnTo>
                  <a:lnTo>
                    <a:pt x="1255" y="364"/>
                  </a:lnTo>
                  <a:lnTo>
                    <a:pt x="1279" y="377"/>
                  </a:lnTo>
                  <a:lnTo>
                    <a:pt x="1297" y="387"/>
                  </a:lnTo>
                  <a:lnTo>
                    <a:pt x="1311" y="399"/>
                  </a:lnTo>
                  <a:lnTo>
                    <a:pt x="1322" y="413"/>
                  </a:lnTo>
                  <a:lnTo>
                    <a:pt x="1330" y="432"/>
                  </a:lnTo>
                  <a:lnTo>
                    <a:pt x="1332" y="449"/>
                  </a:lnTo>
                  <a:lnTo>
                    <a:pt x="1332" y="464"/>
                  </a:lnTo>
                  <a:lnTo>
                    <a:pt x="1332" y="484"/>
                  </a:lnTo>
                  <a:lnTo>
                    <a:pt x="1332" y="500"/>
                  </a:lnTo>
                  <a:lnTo>
                    <a:pt x="1331" y="510"/>
                  </a:lnTo>
                  <a:lnTo>
                    <a:pt x="1327" y="518"/>
                  </a:lnTo>
                  <a:lnTo>
                    <a:pt x="1322" y="523"/>
                  </a:lnTo>
                  <a:lnTo>
                    <a:pt x="695" y="887"/>
                  </a:lnTo>
                  <a:lnTo>
                    <a:pt x="700" y="882"/>
                  </a:lnTo>
                  <a:lnTo>
                    <a:pt x="704" y="876"/>
                  </a:lnTo>
                  <a:lnTo>
                    <a:pt x="705" y="865"/>
                  </a:lnTo>
                  <a:lnTo>
                    <a:pt x="705" y="849"/>
                  </a:lnTo>
                  <a:lnTo>
                    <a:pt x="705" y="830"/>
                  </a:lnTo>
                  <a:lnTo>
                    <a:pt x="705" y="814"/>
                  </a:lnTo>
                  <a:lnTo>
                    <a:pt x="703" y="796"/>
                  </a:lnTo>
                  <a:lnTo>
                    <a:pt x="695" y="779"/>
                  </a:lnTo>
                  <a:lnTo>
                    <a:pt x="683" y="763"/>
                  </a:lnTo>
                  <a:lnTo>
                    <a:pt x="670" y="752"/>
                  </a:lnTo>
                  <a:lnTo>
                    <a:pt x="652" y="742"/>
                  </a:lnTo>
                  <a:lnTo>
                    <a:pt x="628" y="729"/>
                  </a:lnTo>
                  <a:lnTo>
                    <a:pt x="601" y="713"/>
                  </a:lnTo>
                  <a:lnTo>
                    <a:pt x="570" y="695"/>
                  </a:lnTo>
                  <a:lnTo>
                    <a:pt x="536" y="675"/>
                  </a:lnTo>
                  <a:lnTo>
                    <a:pt x="500" y="654"/>
                  </a:lnTo>
                  <a:lnTo>
                    <a:pt x="462" y="632"/>
                  </a:lnTo>
                  <a:lnTo>
                    <a:pt x="421" y="608"/>
                  </a:lnTo>
                  <a:lnTo>
                    <a:pt x="381" y="585"/>
                  </a:lnTo>
                  <a:lnTo>
                    <a:pt x="339" y="561"/>
                  </a:lnTo>
                  <a:lnTo>
                    <a:pt x="298" y="538"/>
                  </a:lnTo>
                  <a:lnTo>
                    <a:pt x="256" y="514"/>
                  </a:lnTo>
                  <a:lnTo>
                    <a:pt x="217" y="491"/>
                  </a:lnTo>
                  <a:lnTo>
                    <a:pt x="179" y="468"/>
                  </a:lnTo>
                  <a:lnTo>
                    <a:pt x="144" y="449"/>
                  </a:lnTo>
                  <a:lnTo>
                    <a:pt x="111" y="429"/>
                  </a:lnTo>
                  <a:lnTo>
                    <a:pt x="81" y="412"/>
                  </a:lnTo>
                  <a:lnTo>
                    <a:pt x="55" y="396"/>
                  </a:lnTo>
                  <a:lnTo>
                    <a:pt x="32" y="385"/>
                  </a:lnTo>
                  <a:lnTo>
                    <a:pt x="17" y="374"/>
                  </a:lnTo>
                  <a:lnTo>
                    <a:pt x="5" y="368"/>
                  </a:lnTo>
                  <a:lnTo>
                    <a:pt x="0" y="365"/>
                  </a:lnTo>
                  <a:lnTo>
                    <a:pt x="627" y="0"/>
                  </a:lnTo>
                  <a:close/>
                </a:path>
              </a:pathLst>
            </a:custGeom>
            <a:solidFill>
              <a:srgbClr val="79443C"/>
            </a:solidFill>
            <a:ln w="9525" cap="flat" cmpd="sng">
              <a:solidFill>
                <a:srgbClr val="79443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11" name="Google Shape;1411;p20"/>
            <p:cNvSpPr/>
            <p:nvPr/>
          </p:nvSpPr>
          <p:spPr>
            <a:xfrm>
              <a:off x="9157090" y="4650675"/>
              <a:ext cx="1011238" cy="742950"/>
            </a:xfrm>
            <a:custGeom>
              <a:avLst/>
              <a:gdLst/>
              <a:ahLst/>
              <a:cxnLst/>
              <a:rect l="l" t="t" r="r" b="b"/>
              <a:pathLst>
                <a:path w="637" h="468" extrusionOk="0">
                  <a:moveTo>
                    <a:pt x="629" y="0"/>
                  </a:moveTo>
                  <a:lnTo>
                    <a:pt x="635" y="15"/>
                  </a:lnTo>
                  <a:lnTo>
                    <a:pt x="637" y="30"/>
                  </a:lnTo>
                  <a:lnTo>
                    <a:pt x="637" y="45"/>
                  </a:lnTo>
                  <a:lnTo>
                    <a:pt x="637" y="65"/>
                  </a:lnTo>
                  <a:lnTo>
                    <a:pt x="637" y="81"/>
                  </a:lnTo>
                  <a:lnTo>
                    <a:pt x="636" y="91"/>
                  </a:lnTo>
                  <a:lnTo>
                    <a:pt x="632" y="99"/>
                  </a:lnTo>
                  <a:lnTo>
                    <a:pt x="627" y="104"/>
                  </a:lnTo>
                  <a:lnTo>
                    <a:pt x="0" y="468"/>
                  </a:lnTo>
                  <a:lnTo>
                    <a:pt x="5" y="463"/>
                  </a:lnTo>
                  <a:lnTo>
                    <a:pt x="9" y="457"/>
                  </a:lnTo>
                  <a:lnTo>
                    <a:pt x="10" y="446"/>
                  </a:lnTo>
                  <a:lnTo>
                    <a:pt x="10" y="430"/>
                  </a:lnTo>
                  <a:lnTo>
                    <a:pt x="10" y="411"/>
                  </a:lnTo>
                  <a:lnTo>
                    <a:pt x="10" y="395"/>
                  </a:lnTo>
                  <a:lnTo>
                    <a:pt x="8" y="379"/>
                  </a:lnTo>
                  <a:lnTo>
                    <a:pt x="1" y="364"/>
                  </a:lnTo>
                  <a:lnTo>
                    <a:pt x="629" y="0"/>
                  </a:lnTo>
                  <a:close/>
                </a:path>
              </a:pathLst>
            </a:custGeom>
            <a:solidFill>
              <a:srgbClr val="542F2A"/>
            </a:solidFill>
            <a:ln w="9525" cap="flat" cmpd="sng">
              <a:solidFill>
                <a:srgbClr val="542F2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12" name="Google Shape;1412;p20"/>
            <p:cNvSpPr/>
            <p:nvPr/>
          </p:nvSpPr>
          <p:spPr>
            <a:xfrm>
              <a:off x="8050603" y="4564950"/>
              <a:ext cx="1122363" cy="833438"/>
            </a:xfrm>
            <a:custGeom>
              <a:avLst/>
              <a:gdLst/>
              <a:ahLst/>
              <a:cxnLst/>
              <a:rect l="l" t="t" r="r" b="b"/>
              <a:pathLst>
                <a:path w="707" h="525" extrusionOk="0">
                  <a:moveTo>
                    <a:pt x="2" y="0"/>
                  </a:moveTo>
                  <a:lnTo>
                    <a:pt x="7" y="3"/>
                  </a:lnTo>
                  <a:lnTo>
                    <a:pt x="19" y="9"/>
                  </a:lnTo>
                  <a:lnTo>
                    <a:pt x="34" y="20"/>
                  </a:lnTo>
                  <a:lnTo>
                    <a:pt x="57" y="31"/>
                  </a:lnTo>
                  <a:lnTo>
                    <a:pt x="83" y="47"/>
                  </a:lnTo>
                  <a:lnTo>
                    <a:pt x="113" y="64"/>
                  </a:lnTo>
                  <a:lnTo>
                    <a:pt x="146" y="84"/>
                  </a:lnTo>
                  <a:lnTo>
                    <a:pt x="181" y="103"/>
                  </a:lnTo>
                  <a:lnTo>
                    <a:pt x="219" y="126"/>
                  </a:lnTo>
                  <a:lnTo>
                    <a:pt x="258" y="149"/>
                  </a:lnTo>
                  <a:lnTo>
                    <a:pt x="300" y="173"/>
                  </a:lnTo>
                  <a:lnTo>
                    <a:pt x="341" y="196"/>
                  </a:lnTo>
                  <a:lnTo>
                    <a:pt x="383" y="220"/>
                  </a:lnTo>
                  <a:lnTo>
                    <a:pt x="423" y="243"/>
                  </a:lnTo>
                  <a:lnTo>
                    <a:pt x="464" y="267"/>
                  </a:lnTo>
                  <a:lnTo>
                    <a:pt x="502" y="289"/>
                  </a:lnTo>
                  <a:lnTo>
                    <a:pt x="538" y="310"/>
                  </a:lnTo>
                  <a:lnTo>
                    <a:pt x="572" y="330"/>
                  </a:lnTo>
                  <a:lnTo>
                    <a:pt x="603" y="348"/>
                  </a:lnTo>
                  <a:lnTo>
                    <a:pt x="630" y="364"/>
                  </a:lnTo>
                  <a:lnTo>
                    <a:pt x="654" y="377"/>
                  </a:lnTo>
                  <a:lnTo>
                    <a:pt x="672" y="387"/>
                  </a:lnTo>
                  <a:lnTo>
                    <a:pt x="685" y="398"/>
                  </a:lnTo>
                  <a:lnTo>
                    <a:pt x="697" y="414"/>
                  </a:lnTo>
                  <a:lnTo>
                    <a:pt x="705" y="431"/>
                  </a:lnTo>
                  <a:lnTo>
                    <a:pt x="707" y="449"/>
                  </a:lnTo>
                  <a:lnTo>
                    <a:pt x="707" y="465"/>
                  </a:lnTo>
                  <a:lnTo>
                    <a:pt x="707" y="484"/>
                  </a:lnTo>
                  <a:lnTo>
                    <a:pt x="707" y="500"/>
                  </a:lnTo>
                  <a:lnTo>
                    <a:pt x="705" y="512"/>
                  </a:lnTo>
                  <a:lnTo>
                    <a:pt x="699" y="520"/>
                  </a:lnTo>
                  <a:lnTo>
                    <a:pt x="692" y="525"/>
                  </a:lnTo>
                  <a:lnTo>
                    <a:pt x="682" y="525"/>
                  </a:lnTo>
                  <a:lnTo>
                    <a:pt x="671" y="520"/>
                  </a:lnTo>
                  <a:lnTo>
                    <a:pt x="652" y="509"/>
                  </a:lnTo>
                  <a:lnTo>
                    <a:pt x="630" y="496"/>
                  </a:lnTo>
                  <a:lnTo>
                    <a:pt x="603" y="480"/>
                  </a:lnTo>
                  <a:lnTo>
                    <a:pt x="572" y="463"/>
                  </a:lnTo>
                  <a:lnTo>
                    <a:pt x="538" y="444"/>
                  </a:lnTo>
                  <a:lnTo>
                    <a:pt x="502" y="423"/>
                  </a:lnTo>
                  <a:lnTo>
                    <a:pt x="462" y="401"/>
                  </a:lnTo>
                  <a:lnTo>
                    <a:pt x="423" y="377"/>
                  </a:lnTo>
                  <a:lnTo>
                    <a:pt x="383" y="353"/>
                  </a:lnTo>
                  <a:lnTo>
                    <a:pt x="341" y="330"/>
                  </a:lnTo>
                  <a:lnTo>
                    <a:pt x="299" y="305"/>
                  </a:lnTo>
                  <a:lnTo>
                    <a:pt x="258" y="281"/>
                  </a:lnTo>
                  <a:lnTo>
                    <a:pt x="219" y="259"/>
                  </a:lnTo>
                  <a:lnTo>
                    <a:pt x="181" y="237"/>
                  </a:lnTo>
                  <a:lnTo>
                    <a:pt x="146" y="216"/>
                  </a:lnTo>
                  <a:lnTo>
                    <a:pt x="112" y="198"/>
                  </a:lnTo>
                  <a:lnTo>
                    <a:pt x="83" y="181"/>
                  </a:lnTo>
                  <a:lnTo>
                    <a:pt x="57" y="165"/>
                  </a:lnTo>
                  <a:lnTo>
                    <a:pt x="34" y="152"/>
                  </a:lnTo>
                  <a:lnTo>
                    <a:pt x="17" y="143"/>
                  </a:lnTo>
                  <a:lnTo>
                    <a:pt x="7" y="136"/>
                  </a:lnTo>
                  <a:lnTo>
                    <a:pt x="0" y="134"/>
                  </a:lnTo>
                  <a:lnTo>
                    <a:pt x="0" y="120"/>
                  </a:lnTo>
                  <a:lnTo>
                    <a:pt x="671" y="508"/>
                  </a:lnTo>
                  <a:lnTo>
                    <a:pt x="681" y="511"/>
                  </a:lnTo>
                  <a:lnTo>
                    <a:pt x="689" y="509"/>
                  </a:lnTo>
                  <a:lnTo>
                    <a:pt x="694" y="504"/>
                  </a:lnTo>
                  <a:lnTo>
                    <a:pt x="695" y="494"/>
                  </a:lnTo>
                  <a:lnTo>
                    <a:pt x="695" y="442"/>
                  </a:lnTo>
                  <a:lnTo>
                    <a:pt x="693" y="425"/>
                  </a:lnTo>
                  <a:lnTo>
                    <a:pt x="684" y="411"/>
                  </a:lnTo>
                  <a:lnTo>
                    <a:pt x="672" y="399"/>
                  </a:lnTo>
                  <a:lnTo>
                    <a:pt x="2" y="13"/>
                  </a:lnTo>
                  <a:lnTo>
                    <a:pt x="2" y="0"/>
                  </a:lnTo>
                  <a:close/>
                </a:path>
              </a:pathLst>
            </a:custGeom>
            <a:solidFill>
              <a:srgbClr val="E69B90"/>
            </a:solidFill>
            <a:ln w="9525" cap="flat" cmpd="sng">
              <a:solidFill>
                <a:srgbClr val="E69B9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13" name="Google Shape;1413;p20"/>
            <p:cNvSpPr/>
            <p:nvPr/>
          </p:nvSpPr>
          <p:spPr>
            <a:xfrm>
              <a:off x="8261740" y="4109338"/>
              <a:ext cx="1676400" cy="973138"/>
            </a:xfrm>
            <a:custGeom>
              <a:avLst/>
              <a:gdLst/>
              <a:ahLst/>
              <a:cxnLst/>
              <a:rect l="l" t="t" r="r" b="b"/>
              <a:pathLst>
                <a:path w="1056" h="613" extrusionOk="0">
                  <a:moveTo>
                    <a:pt x="425" y="13"/>
                  </a:moveTo>
                  <a:lnTo>
                    <a:pt x="21" y="246"/>
                  </a:lnTo>
                  <a:lnTo>
                    <a:pt x="36" y="260"/>
                  </a:lnTo>
                  <a:lnTo>
                    <a:pt x="45" y="274"/>
                  </a:lnTo>
                  <a:lnTo>
                    <a:pt x="49" y="290"/>
                  </a:lnTo>
                  <a:lnTo>
                    <a:pt x="45" y="305"/>
                  </a:lnTo>
                  <a:lnTo>
                    <a:pt x="36" y="320"/>
                  </a:lnTo>
                  <a:lnTo>
                    <a:pt x="21" y="333"/>
                  </a:lnTo>
                  <a:lnTo>
                    <a:pt x="480" y="600"/>
                  </a:lnTo>
                  <a:lnTo>
                    <a:pt x="509" y="591"/>
                  </a:lnTo>
                  <a:lnTo>
                    <a:pt x="540" y="585"/>
                  </a:lnTo>
                  <a:lnTo>
                    <a:pt x="572" y="585"/>
                  </a:lnTo>
                  <a:lnTo>
                    <a:pt x="603" y="591"/>
                  </a:lnTo>
                  <a:lnTo>
                    <a:pt x="631" y="600"/>
                  </a:lnTo>
                  <a:lnTo>
                    <a:pt x="1034" y="367"/>
                  </a:lnTo>
                  <a:lnTo>
                    <a:pt x="1019" y="354"/>
                  </a:lnTo>
                  <a:lnTo>
                    <a:pt x="1009" y="339"/>
                  </a:lnTo>
                  <a:lnTo>
                    <a:pt x="1006" y="324"/>
                  </a:lnTo>
                  <a:lnTo>
                    <a:pt x="1010" y="308"/>
                  </a:lnTo>
                  <a:lnTo>
                    <a:pt x="1019" y="294"/>
                  </a:lnTo>
                  <a:lnTo>
                    <a:pt x="1035" y="280"/>
                  </a:lnTo>
                  <a:lnTo>
                    <a:pt x="574" y="13"/>
                  </a:lnTo>
                  <a:lnTo>
                    <a:pt x="547" y="24"/>
                  </a:lnTo>
                  <a:lnTo>
                    <a:pt x="515" y="29"/>
                  </a:lnTo>
                  <a:lnTo>
                    <a:pt x="484" y="29"/>
                  </a:lnTo>
                  <a:lnTo>
                    <a:pt x="453" y="24"/>
                  </a:lnTo>
                  <a:lnTo>
                    <a:pt x="425" y="13"/>
                  </a:lnTo>
                  <a:close/>
                  <a:moveTo>
                    <a:pt x="425" y="0"/>
                  </a:moveTo>
                  <a:lnTo>
                    <a:pt x="430" y="4"/>
                  </a:lnTo>
                  <a:lnTo>
                    <a:pt x="451" y="13"/>
                  </a:lnTo>
                  <a:lnTo>
                    <a:pt x="475" y="19"/>
                  </a:lnTo>
                  <a:lnTo>
                    <a:pt x="500" y="21"/>
                  </a:lnTo>
                  <a:lnTo>
                    <a:pt x="525" y="19"/>
                  </a:lnTo>
                  <a:lnTo>
                    <a:pt x="548" y="13"/>
                  </a:lnTo>
                  <a:lnTo>
                    <a:pt x="569" y="4"/>
                  </a:lnTo>
                  <a:lnTo>
                    <a:pt x="576" y="0"/>
                  </a:lnTo>
                  <a:lnTo>
                    <a:pt x="1056" y="280"/>
                  </a:lnTo>
                  <a:lnTo>
                    <a:pt x="1051" y="283"/>
                  </a:lnTo>
                  <a:lnTo>
                    <a:pt x="1035" y="296"/>
                  </a:lnTo>
                  <a:lnTo>
                    <a:pt x="1025" y="309"/>
                  </a:lnTo>
                  <a:lnTo>
                    <a:pt x="1022" y="324"/>
                  </a:lnTo>
                  <a:lnTo>
                    <a:pt x="1025" y="338"/>
                  </a:lnTo>
                  <a:lnTo>
                    <a:pt x="1034" y="352"/>
                  </a:lnTo>
                  <a:lnTo>
                    <a:pt x="1051" y="364"/>
                  </a:lnTo>
                  <a:lnTo>
                    <a:pt x="1056" y="367"/>
                  </a:lnTo>
                  <a:lnTo>
                    <a:pt x="631" y="613"/>
                  </a:lnTo>
                  <a:lnTo>
                    <a:pt x="625" y="609"/>
                  </a:lnTo>
                  <a:lnTo>
                    <a:pt x="604" y="600"/>
                  </a:lnTo>
                  <a:lnTo>
                    <a:pt x="581" y="595"/>
                  </a:lnTo>
                  <a:lnTo>
                    <a:pt x="556" y="593"/>
                  </a:lnTo>
                  <a:lnTo>
                    <a:pt x="531" y="595"/>
                  </a:lnTo>
                  <a:lnTo>
                    <a:pt x="506" y="600"/>
                  </a:lnTo>
                  <a:lnTo>
                    <a:pt x="485" y="609"/>
                  </a:lnTo>
                  <a:lnTo>
                    <a:pt x="480" y="613"/>
                  </a:lnTo>
                  <a:lnTo>
                    <a:pt x="0" y="333"/>
                  </a:lnTo>
                  <a:lnTo>
                    <a:pt x="5" y="330"/>
                  </a:lnTo>
                  <a:lnTo>
                    <a:pt x="21" y="318"/>
                  </a:lnTo>
                  <a:lnTo>
                    <a:pt x="31" y="304"/>
                  </a:lnTo>
                  <a:lnTo>
                    <a:pt x="34" y="290"/>
                  </a:lnTo>
                  <a:lnTo>
                    <a:pt x="31" y="275"/>
                  </a:lnTo>
                  <a:lnTo>
                    <a:pt x="21" y="262"/>
                  </a:lnTo>
                  <a:lnTo>
                    <a:pt x="5" y="249"/>
                  </a:lnTo>
                  <a:lnTo>
                    <a:pt x="0" y="246"/>
                  </a:lnTo>
                  <a:lnTo>
                    <a:pt x="425" y="0"/>
                  </a:lnTo>
                  <a:close/>
                </a:path>
              </a:pathLst>
            </a:custGeom>
            <a:solidFill>
              <a:srgbClr val="C3A5A0"/>
            </a:solidFill>
            <a:ln w="9525" cap="flat" cmpd="sng">
              <a:solidFill>
                <a:srgbClr val="C3A5A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14" name="Google Shape;1414;p20"/>
            <p:cNvSpPr/>
            <p:nvPr/>
          </p:nvSpPr>
          <p:spPr>
            <a:xfrm>
              <a:off x="8776090" y="5480938"/>
              <a:ext cx="74613" cy="44450"/>
            </a:xfrm>
            <a:custGeom>
              <a:avLst/>
              <a:gdLst/>
              <a:ahLst/>
              <a:cxnLst/>
              <a:rect l="l" t="t" r="r" b="b"/>
              <a:pathLst>
                <a:path w="47" h="28" extrusionOk="0">
                  <a:moveTo>
                    <a:pt x="42" y="23"/>
                  </a:moveTo>
                  <a:lnTo>
                    <a:pt x="47" y="25"/>
                  </a:lnTo>
                  <a:lnTo>
                    <a:pt x="45" y="26"/>
                  </a:lnTo>
                  <a:lnTo>
                    <a:pt x="42" y="28"/>
                  </a:lnTo>
                  <a:lnTo>
                    <a:pt x="41" y="28"/>
                  </a:lnTo>
                  <a:lnTo>
                    <a:pt x="42" y="23"/>
                  </a:lnTo>
                  <a:close/>
                  <a:moveTo>
                    <a:pt x="5" y="0"/>
                  </a:moveTo>
                  <a:lnTo>
                    <a:pt x="8" y="2"/>
                  </a:lnTo>
                  <a:lnTo>
                    <a:pt x="0" y="3"/>
                  </a:lnTo>
                  <a:lnTo>
                    <a:pt x="0" y="3"/>
                  </a:lnTo>
                  <a:lnTo>
                    <a:pt x="3" y="2"/>
                  </a:lnTo>
                  <a:lnTo>
                    <a:pt x="5" y="0"/>
                  </a:lnTo>
                  <a:close/>
                </a:path>
              </a:pathLst>
            </a:custGeom>
            <a:solidFill>
              <a:srgbClr val="B7B7B7"/>
            </a:solidFill>
            <a:ln w="9525" cap="flat" cmpd="sng">
              <a:solidFill>
                <a:srgbClr val="B7B7B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15" name="Google Shape;1415;p20"/>
            <p:cNvSpPr/>
            <p:nvPr/>
          </p:nvSpPr>
          <p:spPr>
            <a:xfrm>
              <a:off x="8784028" y="5436488"/>
              <a:ext cx="153988" cy="84138"/>
            </a:xfrm>
            <a:custGeom>
              <a:avLst/>
              <a:gdLst/>
              <a:ahLst/>
              <a:cxnLst/>
              <a:rect l="l" t="t" r="r" b="b"/>
              <a:pathLst>
                <a:path w="97" h="53" extrusionOk="0">
                  <a:moveTo>
                    <a:pt x="55" y="0"/>
                  </a:moveTo>
                  <a:lnTo>
                    <a:pt x="97" y="23"/>
                  </a:lnTo>
                  <a:lnTo>
                    <a:pt x="83" y="32"/>
                  </a:lnTo>
                  <a:lnTo>
                    <a:pt x="67" y="40"/>
                  </a:lnTo>
                  <a:lnTo>
                    <a:pt x="53" y="48"/>
                  </a:lnTo>
                  <a:lnTo>
                    <a:pt x="42" y="53"/>
                  </a:lnTo>
                  <a:lnTo>
                    <a:pt x="37" y="51"/>
                  </a:lnTo>
                  <a:lnTo>
                    <a:pt x="44" y="26"/>
                  </a:lnTo>
                  <a:lnTo>
                    <a:pt x="3" y="30"/>
                  </a:lnTo>
                  <a:lnTo>
                    <a:pt x="0" y="28"/>
                  </a:lnTo>
                  <a:lnTo>
                    <a:pt x="10" y="23"/>
                  </a:lnTo>
                  <a:lnTo>
                    <a:pt x="24" y="17"/>
                  </a:lnTo>
                  <a:lnTo>
                    <a:pt x="40" y="9"/>
                  </a:lnTo>
                  <a:lnTo>
                    <a:pt x="55"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16" name="Google Shape;1416;p20"/>
            <p:cNvSpPr/>
            <p:nvPr/>
          </p:nvSpPr>
          <p:spPr>
            <a:xfrm>
              <a:off x="8871340" y="5372988"/>
              <a:ext cx="120650" cy="100013"/>
            </a:xfrm>
            <a:custGeom>
              <a:avLst/>
              <a:gdLst/>
              <a:ahLst/>
              <a:cxnLst/>
              <a:rect l="l" t="t" r="r" b="b"/>
              <a:pathLst>
                <a:path w="76" h="63" extrusionOk="0">
                  <a:moveTo>
                    <a:pt x="33" y="0"/>
                  </a:moveTo>
                  <a:lnTo>
                    <a:pt x="76" y="25"/>
                  </a:lnTo>
                  <a:lnTo>
                    <a:pt x="74" y="32"/>
                  </a:lnTo>
                  <a:lnTo>
                    <a:pt x="71" y="37"/>
                  </a:lnTo>
                  <a:lnTo>
                    <a:pt x="70" y="41"/>
                  </a:lnTo>
                  <a:lnTo>
                    <a:pt x="65" y="47"/>
                  </a:lnTo>
                  <a:lnTo>
                    <a:pt x="57" y="54"/>
                  </a:lnTo>
                  <a:lnTo>
                    <a:pt x="45" y="62"/>
                  </a:lnTo>
                  <a:lnTo>
                    <a:pt x="42" y="63"/>
                  </a:lnTo>
                  <a:lnTo>
                    <a:pt x="0" y="40"/>
                  </a:lnTo>
                  <a:lnTo>
                    <a:pt x="2" y="38"/>
                  </a:lnTo>
                  <a:lnTo>
                    <a:pt x="12" y="30"/>
                  </a:lnTo>
                  <a:lnTo>
                    <a:pt x="21" y="24"/>
                  </a:lnTo>
                  <a:lnTo>
                    <a:pt x="27" y="17"/>
                  </a:lnTo>
                  <a:lnTo>
                    <a:pt x="28" y="15"/>
                  </a:lnTo>
                  <a:lnTo>
                    <a:pt x="29" y="11"/>
                  </a:lnTo>
                  <a:lnTo>
                    <a:pt x="31" y="5"/>
                  </a:lnTo>
                  <a:lnTo>
                    <a:pt x="33" y="0"/>
                  </a:lnTo>
                  <a:close/>
                </a:path>
              </a:pathLst>
            </a:custGeom>
            <a:solidFill>
              <a:srgbClr val="41A0B3"/>
            </a:solidFill>
            <a:ln w="9525" cap="flat" cmpd="sng">
              <a:solidFill>
                <a:srgbClr val="41A0B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17" name="Google Shape;1417;p20"/>
            <p:cNvSpPr/>
            <p:nvPr/>
          </p:nvSpPr>
          <p:spPr>
            <a:xfrm>
              <a:off x="8923728" y="5298375"/>
              <a:ext cx="100013" cy="114300"/>
            </a:xfrm>
            <a:custGeom>
              <a:avLst/>
              <a:gdLst/>
              <a:ahLst/>
              <a:cxnLst/>
              <a:rect l="l" t="t" r="r" b="b"/>
              <a:pathLst>
                <a:path w="63" h="72" extrusionOk="0">
                  <a:moveTo>
                    <a:pt x="20" y="0"/>
                  </a:moveTo>
                  <a:lnTo>
                    <a:pt x="42" y="12"/>
                  </a:lnTo>
                  <a:lnTo>
                    <a:pt x="63" y="25"/>
                  </a:lnTo>
                  <a:lnTo>
                    <a:pt x="56" y="39"/>
                  </a:lnTo>
                  <a:lnTo>
                    <a:pt x="50" y="56"/>
                  </a:lnTo>
                  <a:lnTo>
                    <a:pt x="43" y="72"/>
                  </a:lnTo>
                  <a:lnTo>
                    <a:pt x="0" y="47"/>
                  </a:lnTo>
                  <a:lnTo>
                    <a:pt x="7" y="32"/>
                  </a:lnTo>
                  <a:lnTo>
                    <a:pt x="13" y="15"/>
                  </a:lnTo>
                  <a:lnTo>
                    <a:pt x="20" y="0"/>
                  </a:lnTo>
                  <a:close/>
                </a:path>
              </a:pathLst>
            </a:custGeom>
            <a:solidFill>
              <a:srgbClr val="388A9A"/>
            </a:solidFill>
            <a:ln w="9525" cap="flat" cmpd="sng">
              <a:solidFill>
                <a:srgbClr val="388A9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18" name="Google Shape;1418;p20"/>
            <p:cNvSpPr/>
            <p:nvPr/>
          </p:nvSpPr>
          <p:spPr>
            <a:xfrm>
              <a:off x="8961828" y="5252338"/>
              <a:ext cx="87313" cy="69850"/>
            </a:xfrm>
            <a:custGeom>
              <a:avLst/>
              <a:gdLst/>
              <a:ahLst/>
              <a:cxnLst/>
              <a:rect l="l" t="t" r="r" b="b"/>
              <a:pathLst>
                <a:path w="55" h="44" extrusionOk="0">
                  <a:moveTo>
                    <a:pt x="13" y="0"/>
                  </a:moveTo>
                  <a:lnTo>
                    <a:pt x="55" y="25"/>
                  </a:lnTo>
                  <a:lnTo>
                    <a:pt x="51" y="29"/>
                  </a:lnTo>
                  <a:lnTo>
                    <a:pt x="47" y="34"/>
                  </a:lnTo>
                  <a:lnTo>
                    <a:pt x="44" y="38"/>
                  </a:lnTo>
                  <a:lnTo>
                    <a:pt x="43" y="41"/>
                  </a:lnTo>
                  <a:lnTo>
                    <a:pt x="43" y="44"/>
                  </a:lnTo>
                  <a:lnTo>
                    <a:pt x="0" y="19"/>
                  </a:lnTo>
                  <a:lnTo>
                    <a:pt x="1" y="16"/>
                  </a:lnTo>
                  <a:lnTo>
                    <a:pt x="4" y="9"/>
                  </a:lnTo>
                  <a:lnTo>
                    <a:pt x="8" y="6"/>
                  </a:lnTo>
                  <a:lnTo>
                    <a:pt x="13" y="0"/>
                  </a:lnTo>
                  <a:close/>
                </a:path>
              </a:pathLst>
            </a:custGeom>
            <a:solidFill>
              <a:srgbClr val="482E2A"/>
            </a:solidFill>
            <a:ln w="9525" cap="flat" cmpd="sng">
              <a:solidFill>
                <a:srgbClr val="482E2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19" name="Google Shape;1419;p20"/>
            <p:cNvSpPr/>
            <p:nvPr/>
          </p:nvSpPr>
          <p:spPr>
            <a:xfrm>
              <a:off x="8982465" y="5222175"/>
              <a:ext cx="123825" cy="69850"/>
            </a:xfrm>
            <a:custGeom>
              <a:avLst/>
              <a:gdLst/>
              <a:ahLst/>
              <a:cxnLst/>
              <a:rect l="l" t="t" r="r" b="b"/>
              <a:pathLst>
                <a:path w="78" h="44" extrusionOk="0">
                  <a:moveTo>
                    <a:pt x="34" y="0"/>
                  </a:moveTo>
                  <a:lnTo>
                    <a:pt x="78" y="23"/>
                  </a:lnTo>
                  <a:lnTo>
                    <a:pt x="74" y="25"/>
                  </a:lnTo>
                  <a:lnTo>
                    <a:pt x="65" y="28"/>
                  </a:lnTo>
                  <a:lnTo>
                    <a:pt x="54" y="35"/>
                  </a:lnTo>
                  <a:lnTo>
                    <a:pt x="47" y="39"/>
                  </a:lnTo>
                  <a:lnTo>
                    <a:pt x="42" y="44"/>
                  </a:lnTo>
                  <a:lnTo>
                    <a:pt x="0" y="19"/>
                  </a:lnTo>
                  <a:lnTo>
                    <a:pt x="4" y="15"/>
                  </a:lnTo>
                  <a:lnTo>
                    <a:pt x="9" y="11"/>
                  </a:lnTo>
                  <a:lnTo>
                    <a:pt x="21" y="5"/>
                  </a:lnTo>
                  <a:lnTo>
                    <a:pt x="30" y="1"/>
                  </a:lnTo>
                  <a:lnTo>
                    <a:pt x="34" y="0"/>
                  </a:lnTo>
                  <a:close/>
                </a:path>
              </a:pathLst>
            </a:custGeom>
            <a:solidFill>
              <a:srgbClr val="DCDCDC"/>
            </a:solidFill>
            <a:ln w="9525" cap="flat" cmpd="sng">
              <a:solidFill>
                <a:srgbClr val="DCDCD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20" name="Google Shape;1420;p20"/>
            <p:cNvSpPr/>
            <p:nvPr/>
          </p:nvSpPr>
          <p:spPr>
            <a:xfrm>
              <a:off x="8955478" y="5282500"/>
              <a:ext cx="74613" cy="55563"/>
            </a:xfrm>
            <a:custGeom>
              <a:avLst/>
              <a:gdLst/>
              <a:ahLst/>
              <a:cxnLst/>
              <a:rect l="l" t="t" r="r" b="b"/>
              <a:pathLst>
                <a:path w="47" h="35" extrusionOk="0">
                  <a:moveTo>
                    <a:pt x="4" y="0"/>
                  </a:moveTo>
                  <a:lnTo>
                    <a:pt x="47" y="25"/>
                  </a:lnTo>
                  <a:lnTo>
                    <a:pt x="44" y="28"/>
                  </a:lnTo>
                  <a:lnTo>
                    <a:pt x="43" y="35"/>
                  </a:lnTo>
                  <a:lnTo>
                    <a:pt x="22" y="22"/>
                  </a:lnTo>
                  <a:lnTo>
                    <a:pt x="0" y="10"/>
                  </a:lnTo>
                  <a:lnTo>
                    <a:pt x="1" y="4"/>
                  </a:lnTo>
                  <a:lnTo>
                    <a:pt x="4" y="0"/>
                  </a:lnTo>
                  <a:close/>
                </a:path>
              </a:pathLst>
            </a:custGeom>
            <a:solidFill>
              <a:srgbClr val="C6867C"/>
            </a:solidFill>
            <a:ln w="9525" cap="flat" cmpd="sng">
              <a:solidFill>
                <a:srgbClr val="C6867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21" name="Google Shape;1421;p20"/>
            <p:cNvSpPr/>
            <p:nvPr/>
          </p:nvSpPr>
          <p:spPr>
            <a:xfrm>
              <a:off x="8769740" y="5219000"/>
              <a:ext cx="336550" cy="293688"/>
            </a:xfrm>
            <a:custGeom>
              <a:avLst/>
              <a:gdLst/>
              <a:ahLst/>
              <a:cxnLst/>
              <a:rect l="l" t="t" r="r" b="b"/>
              <a:pathLst>
                <a:path w="212" h="185" extrusionOk="0">
                  <a:moveTo>
                    <a:pt x="169" y="0"/>
                  </a:moveTo>
                  <a:lnTo>
                    <a:pt x="212" y="25"/>
                  </a:lnTo>
                  <a:lnTo>
                    <a:pt x="208" y="27"/>
                  </a:lnTo>
                  <a:lnTo>
                    <a:pt x="199" y="30"/>
                  </a:lnTo>
                  <a:lnTo>
                    <a:pt x="186" y="37"/>
                  </a:lnTo>
                  <a:lnTo>
                    <a:pt x="177" y="42"/>
                  </a:lnTo>
                  <a:lnTo>
                    <a:pt x="169" y="50"/>
                  </a:lnTo>
                  <a:lnTo>
                    <a:pt x="164" y="58"/>
                  </a:lnTo>
                  <a:lnTo>
                    <a:pt x="160" y="67"/>
                  </a:lnTo>
                  <a:lnTo>
                    <a:pt x="155" y="82"/>
                  </a:lnTo>
                  <a:lnTo>
                    <a:pt x="147" y="97"/>
                  </a:lnTo>
                  <a:lnTo>
                    <a:pt x="140" y="113"/>
                  </a:lnTo>
                  <a:lnTo>
                    <a:pt x="134" y="126"/>
                  </a:lnTo>
                  <a:lnTo>
                    <a:pt x="130" y="135"/>
                  </a:lnTo>
                  <a:lnTo>
                    <a:pt x="125" y="140"/>
                  </a:lnTo>
                  <a:lnTo>
                    <a:pt x="116" y="148"/>
                  </a:lnTo>
                  <a:lnTo>
                    <a:pt x="104" y="155"/>
                  </a:lnTo>
                  <a:lnTo>
                    <a:pt x="91" y="163"/>
                  </a:lnTo>
                  <a:lnTo>
                    <a:pt x="78" y="169"/>
                  </a:lnTo>
                  <a:lnTo>
                    <a:pt x="64" y="176"/>
                  </a:lnTo>
                  <a:lnTo>
                    <a:pt x="54" y="180"/>
                  </a:lnTo>
                  <a:lnTo>
                    <a:pt x="46" y="184"/>
                  </a:lnTo>
                  <a:lnTo>
                    <a:pt x="44" y="185"/>
                  </a:lnTo>
                  <a:lnTo>
                    <a:pt x="54" y="155"/>
                  </a:lnTo>
                  <a:lnTo>
                    <a:pt x="0" y="160"/>
                  </a:lnTo>
                  <a:lnTo>
                    <a:pt x="3" y="159"/>
                  </a:lnTo>
                  <a:lnTo>
                    <a:pt x="11" y="155"/>
                  </a:lnTo>
                  <a:lnTo>
                    <a:pt x="21" y="151"/>
                  </a:lnTo>
                  <a:lnTo>
                    <a:pt x="34" y="144"/>
                  </a:lnTo>
                  <a:lnTo>
                    <a:pt x="47" y="138"/>
                  </a:lnTo>
                  <a:lnTo>
                    <a:pt x="62" y="130"/>
                  </a:lnTo>
                  <a:lnTo>
                    <a:pt x="74" y="123"/>
                  </a:lnTo>
                  <a:lnTo>
                    <a:pt x="83" y="116"/>
                  </a:lnTo>
                  <a:lnTo>
                    <a:pt x="87" y="110"/>
                  </a:lnTo>
                  <a:lnTo>
                    <a:pt x="91" y="101"/>
                  </a:lnTo>
                  <a:lnTo>
                    <a:pt x="97" y="88"/>
                  </a:lnTo>
                  <a:lnTo>
                    <a:pt x="104" y="72"/>
                  </a:lnTo>
                  <a:lnTo>
                    <a:pt x="112" y="57"/>
                  </a:lnTo>
                  <a:lnTo>
                    <a:pt x="118" y="42"/>
                  </a:lnTo>
                  <a:lnTo>
                    <a:pt x="122" y="33"/>
                  </a:lnTo>
                  <a:lnTo>
                    <a:pt x="127" y="25"/>
                  </a:lnTo>
                  <a:lnTo>
                    <a:pt x="135" y="17"/>
                  </a:lnTo>
                  <a:lnTo>
                    <a:pt x="144" y="12"/>
                  </a:lnTo>
                  <a:lnTo>
                    <a:pt x="156" y="6"/>
                  </a:lnTo>
                  <a:lnTo>
                    <a:pt x="165" y="2"/>
                  </a:lnTo>
                  <a:lnTo>
                    <a:pt x="169" y="0"/>
                  </a:lnTo>
                  <a:close/>
                </a:path>
              </a:pathLst>
            </a:custGeom>
            <a:solidFill>
              <a:srgbClr val="FF4747"/>
            </a:solidFill>
            <a:ln w="9525" cap="flat" cmpd="sng">
              <a:solidFill>
                <a:srgbClr val="FF474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22" name="Google Shape;1422;p20"/>
            <p:cNvSpPr/>
            <p:nvPr/>
          </p:nvSpPr>
          <p:spPr>
            <a:xfrm>
              <a:off x="9203128" y="5169788"/>
              <a:ext cx="69850" cy="200025"/>
            </a:xfrm>
            <a:custGeom>
              <a:avLst/>
              <a:gdLst/>
              <a:ahLst/>
              <a:cxnLst/>
              <a:rect l="l" t="t" r="r" b="b"/>
              <a:pathLst>
                <a:path w="44" h="126" extrusionOk="0">
                  <a:moveTo>
                    <a:pt x="35" y="0"/>
                  </a:moveTo>
                  <a:lnTo>
                    <a:pt x="41" y="16"/>
                  </a:lnTo>
                  <a:lnTo>
                    <a:pt x="44" y="31"/>
                  </a:lnTo>
                  <a:lnTo>
                    <a:pt x="44" y="47"/>
                  </a:lnTo>
                  <a:lnTo>
                    <a:pt x="44" y="67"/>
                  </a:lnTo>
                  <a:lnTo>
                    <a:pt x="44" y="82"/>
                  </a:lnTo>
                  <a:lnTo>
                    <a:pt x="43" y="93"/>
                  </a:lnTo>
                  <a:lnTo>
                    <a:pt x="39" y="99"/>
                  </a:lnTo>
                  <a:lnTo>
                    <a:pt x="34" y="105"/>
                  </a:lnTo>
                  <a:lnTo>
                    <a:pt x="0" y="126"/>
                  </a:lnTo>
                  <a:lnTo>
                    <a:pt x="5" y="120"/>
                  </a:lnTo>
                  <a:lnTo>
                    <a:pt x="9" y="113"/>
                  </a:lnTo>
                  <a:lnTo>
                    <a:pt x="10" y="102"/>
                  </a:lnTo>
                  <a:lnTo>
                    <a:pt x="10" y="86"/>
                  </a:lnTo>
                  <a:lnTo>
                    <a:pt x="10" y="67"/>
                  </a:lnTo>
                  <a:lnTo>
                    <a:pt x="10" y="51"/>
                  </a:lnTo>
                  <a:lnTo>
                    <a:pt x="7" y="35"/>
                  </a:lnTo>
                  <a:lnTo>
                    <a:pt x="1" y="20"/>
                  </a:lnTo>
                  <a:lnTo>
                    <a:pt x="35" y="0"/>
                  </a:lnTo>
                  <a:close/>
                </a:path>
              </a:pathLst>
            </a:custGeom>
            <a:solidFill>
              <a:srgbClr val="8B5951"/>
            </a:solidFill>
            <a:ln w="9525" cap="flat" cmpd="sng">
              <a:solidFill>
                <a:srgbClr val="8B595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23" name="Google Shape;1423;p20"/>
            <p:cNvSpPr/>
            <p:nvPr/>
          </p:nvSpPr>
          <p:spPr>
            <a:xfrm>
              <a:off x="9493640" y="5001513"/>
              <a:ext cx="69850" cy="196850"/>
            </a:xfrm>
            <a:custGeom>
              <a:avLst/>
              <a:gdLst/>
              <a:ahLst/>
              <a:cxnLst/>
              <a:rect l="l" t="t" r="r" b="b"/>
              <a:pathLst>
                <a:path w="44" h="124" extrusionOk="0">
                  <a:moveTo>
                    <a:pt x="37" y="0"/>
                  </a:moveTo>
                  <a:lnTo>
                    <a:pt x="43" y="16"/>
                  </a:lnTo>
                  <a:lnTo>
                    <a:pt x="44" y="31"/>
                  </a:lnTo>
                  <a:lnTo>
                    <a:pt x="44" y="47"/>
                  </a:lnTo>
                  <a:lnTo>
                    <a:pt x="44" y="67"/>
                  </a:lnTo>
                  <a:lnTo>
                    <a:pt x="44" y="82"/>
                  </a:lnTo>
                  <a:lnTo>
                    <a:pt x="43" y="92"/>
                  </a:lnTo>
                  <a:lnTo>
                    <a:pt x="40" y="99"/>
                  </a:lnTo>
                  <a:lnTo>
                    <a:pt x="35" y="105"/>
                  </a:lnTo>
                  <a:lnTo>
                    <a:pt x="0" y="124"/>
                  </a:lnTo>
                  <a:lnTo>
                    <a:pt x="6" y="119"/>
                  </a:lnTo>
                  <a:lnTo>
                    <a:pt x="9" y="111"/>
                  </a:lnTo>
                  <a:lnTo>
                    <a:pt x="10" y="102"/>
                  </a:lnTo>
                  <a:lnTo>
                    <a:pt x="10" y="85"/>
                  </a:lnTo>
                  <a:lnTo>
                    <a:pt x="10" y="67"/>
                  </a:lnTo>
                  <a:lnTo>
                    <a:pt x="10" y="51"/>
                  </a:lnTo>
                  <a:lnTo>
                    <a:pt x="9" y="35"/>
                  </a:lnTo>
                  <a:lnTo>
                    <a:pt x="2" y="20"/>
                  </a:lnTo>
                  <a:lnTo>
                    <a:pt x="37" y="0"/>
                  </a:lnTo>
                  <a:close/>
                </a:path>
              </a:pathLst>
            </a:custGeom>
            <a:solidFill>
              <a:srgbClr val="8B5951"/>
            </a:solidFill>
            <a:ln w="9525" cap="flat" cmpd="sng">
              <a:solidFill>
                <a:srgbClr val="8B595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24" name="Google Shape;1424;p20"/>
            <p:cNvSpPr/>
            <p:nvPr/>
          </p:nvSpPr>
          <p:spPr>
            <a:xfrm>
              <a:off x="8180778" y="4504625"/>
              <a:ext cx="1133475" cy="631825"/>
            </a:xfrm>
            <a:custGeom>
              <a:avLst/>
              <a:gdLst/>
              <a:ahLst/>
              <a:cxnLst/>
              <a:rect l="l" t="t" r="r" b="b"/>
              <a:pathLst>
                <a:path w="714" h="398" extrusionOk="0">
                  <a:moveTo>
                    <a:pt x="607" y="344"/>
                  </a:moveTo>
                  <a:lnTo>
                    <a:pt x="632" y="346"/>
                  </a:lnTo>
                  <a:lnTo>
                    <a:pt x="655" y="351"/>
                  </a:lnTo>
                  <a:lnTo>
                    <a:pt x="676" y="360"/>
                  </a:lnTo>
                  <a:lnTo>
                    <a:pt x="682" y="364"/>
                  </a:lnTo>
                  <a:lnTo>
                    <a:pt x="714" y="346"/>
                  </a:lnTo>
                  <a:lnTo>
                    <a:pt x="714" y="365"/>
                  </a:lnTo>
                  <a:lnTo>
                    <a:pt x="654" y="398"/>
                  </a:lnTo>
                  <a:lnTo>
                    <a:pt x="568" y="348"/>
                  </a:lnTo>
                  <a:lnTo>
                    <a:pt x="587" y="346"/>
                  </a:lnTo>
                  <a:lnTo>
                    <a:pt x="607" y="344"/>
                  </a:lnTo>
                  <a:close/>
                  <a:moveTo>
                    <a:pt x="665" y="339"/>
                  </a:moveTo>
                  <a:lnTo>
                    <a:pt x="665" y="339"/>
                  </a:lnTo>
                  <a:lnTo>
                    <a:pt x="665" y="339"/>
                  </a:lnTo>
                  <a:lnTo>
                    <a:pt x="665" y="339"/>
                  </a:lnTo>
                  <a:close/>
                  <a:moveTo>
                    <a:pt x="418" y="196"/>
                  </a:moveTo>
                  <a:lnTo>
                    <a:pt x="665" y="339"/>
                  </a:lnTo>
                  <a:lnTo>
                    <a:pt x="665" y="339"/>
                  </a:lnTo>
                  <a:lnTo>
                    <a:pt x="668" y="340"/>
                  </a:lnTo>
                  <a:lnTo>
                    <a:pt x="674" y="340"/>
                  </a:lnTo>
                  <a:lnTo>
                    <a:pt x="678" y="340"/>
                  </a:lnTo>
                  <a:lnTo>
                    <a:pt x="683" y="339"/>
                  </a:lnTo>
                  <a:lnTo>
                    <a:pt x="688" y="336"/>
                  </a:lnTo>
                  <a:lnTo>
                    <a:pt x="714" y="322"/>
                  </a:lnTo>
                  <a:lnTo>
                    <a:pt x="714" y="333"/>
                  </a:lnTo>
                  <a:lnTo>
                    <a:pt x="682" y="351"/>
                  </a:lnTo>
                  <a:lnTo>
                    <a:pt x="658" y="343"/>
                  </a:lnTo>
                  <a:lnTo>
                    <a:pt x="633" y="336"/>
                  </a:lnTo>
                  <a:lnTo>
                    <a:pt x="607" y="335"/>
                  </a:lnTo>
                  <a:lnTo>
                    <a:pt x="581" y="336"/>
                  </a:lnTo>
                  <a:lnTo>
                    <a:pt x="556" y="342"/>
                  </a:lnTo>
                  <a:lnTo>
                    <a:pt x="418" y="263"/>
                  </a:lnTo>
                  <a:lnTo>
                    <a:pt x="418" y="196"/>
                  </a:lnTo>
                  <a:close/>
                  <a:moveTo>
                    <a:pt x="39" y="0"/>
                  </a:moveTo>
                  <a:lnTo>
                    <a:pt x="39" y="45"/>
                  </a:lnTo>
                  <a:lnTo>
                    <a:pt x="0" y="22"/>
                  </a:lnTo>
                  <a:lnTo>
                    <a:pt x="39" y="0"/>
                  </a:lnTo>
                  <a:close/>
                </a:path>
              </a:pathLst>
            </a:custGeom>
            <a:solidFill>
              <a:srgbClr val="613630"/>
            </a:solidFill>
            <a:ln w="9525" cap="flat" cmpd="sng">
              <a:solidFill>
                <a:srgbClr val="61363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25" name="Google Shape;1425;p20"/>
            <p:cNvSpPr/>
            <p:nvPr/>
          </p:nvSpPr>
          <p:spPr>
            <a:xfrm>
              <a:off x="9063428" y="5033263"/>
              <a:ext cx="250825" cy="49213"/>
            </a:xfrm>
            <a:custGeom>
              <a:avLst/>
              <a:gdLst/>
              <a:ahLst/>
              <a:cxnLst/>
              <a:rect l="l" t="t" r="r" b="b"/>
              <a:pathLst>
                <a:path w="158" h="31" extrusionOk="0">
                  <a:moveTo>
                    <a:pt x="158" y="0"/>
                  </a:moveTo>
                  <a:lnTo>
                    <a:pt x="158" y="13"/>
                  </a:lnTo>
                  <a:lnTo>
                    <a:pt x="126" y="31"/>
                  </a:lnTo>
                  <a:lnTo>
                    <a:pt x="120" y="27"/>
                  </a:lnTo>
                  <a:lnTo>
                    <a:pt x="99" y="18"/>
                  </a:lnTo>
                  <a:lnTo>
                    <a:pt x="76" y="13"/>
                  </a:lnTo>
                  <a:lnTo>
                    <a:pt x="51" y="11"/>
                  </a:lnTo>
                  <a:lnTo>
                    <a:pt x="31" y="13"/>
                  </a:lnTo>
                  <a:lnTo>
                    <a:pt x="12" y="15"/>
                  </a:lnTo>
                  <a:lnTo>
                    <a:pt x="0" y="9"/>
                  </a:lnTo>
                  <a:lnTo>
                    <a:pt x="25" y="3"/>
                  </a:lnTo>
                  <a:lnTo>
                    <a:pt x="51" y="2"/>
                  </a:lnTo>
                  <a:lnTo>
                    <a:pt x="77" y="3"/>
                  </a:lnTo>
                  <a:lnTo>
                    <a:pt x="102" y="10"/>
                  </a:lnTo>
                  <a:lnTo>
                    <a:pt x="126" y="18"/>
                  </a:lnTo>
                  <a:lnTo>
                    <a:pt x="158" y="0"/>
                  </a:lnTo>
                  <a:close/>
                </a:path>
              </a:pathLst>
            </a:custGeom>
            <a:solidFill>
              <a:srgbClr val="9C8480"/>
            </a:solidFill>
            <a:ln w="9525" cap="flat" cmpd="sng">
              <a:solidFill>
                <a:srgbClr val="9C848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26" name="Google Shape;1426;p20"/>
            <p:cNvSpPr/>
            <p:nvPr/>
          </p:nvSpPr>
          <p:spPr>
            <a:xfrm>
              <a:off x="8679253" y="4777675"/>
              <a:ext cx="36513" cy="69850"/>
            </a:xfrm>
            <a:custGeom>
              <a:avLst/>
              <a:gdLst/>
              <a:ahLst/>
              <a:cxnLst/>
              <a:rect l="l" t="t" r="r" b="b"/>
              <a:pathLst>
                <a:path w="23" h="44" extrusionOk="0">
                  <a:moveTo>
                    <a:pt x="23" y="0"/>
                  </a:moveTo>
                  <a:lnTo>
                    <a:pt x="23" y="44"/>
                  </a:lnTo>
                  <a:lnTo>
                    <a:pt x="0" y="31"/>
                  </a:lnTo>
                  <a:lnTo>
                    <a:pt x="0" y="13"/>
                  </a:lnTo>
                  <a:lnTo>
                    <a:pt x="23" y="0"/>
                  </a:lnTo>
                  <a:close/>
                </a:path>
              </a:pathLst>
            </a:custGeom>
            <a:solidFill>
              <a:srgbClr val="613630"/>
            </a:solidFill>
            <a:ln w="9525" cap="flat" cmpd="sng">
              <a:solidFill>
                <a:srgbClr val="61363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27" name="Google Shape;1427;p20"/>
            <p:cNvSpPr/>
            <p:nvPr/>
          </p:nvSpPr>
          <p:spPr>
            <a:xfrm>
              <a:off x="8242690" y="4504625"/>
              <a:ext cx="436563" cy="322263"/>
            </a:xfrm>
            <a:custGeom>
              <a:avLst/>
              <a:gdLst/>
              <a:ahLst/>
              <a:cxnLst/>
              <a:rect l="l" t="t" r="r" b="b"/>
              <a:pathLst>
                <a:path w="275" h="203" extrusionOk="0">
                  <a:moveTo>
                    <a:pt x="53" y="64"/>
                  </a:moveTo>
                  <a:lnTo>
                    <a:pt x="268" y="189"/>
                  </a:lnTo>
                  <a:lnTo>
                    <a:pt x="275" y="185"/>
                  </a:lnTo>
                  <a:lnTo>
                    <a:pt x="275" y="203"/>
                  </a:lnTo>
                  <a:lnTo>
                    <a:pt x="47" y="72"/>
                  </a:lnTo>
                  <a:lnTo>
                    <a:pt x="53" y="64"/>
                  </a:lnTo>
                  <a:close/>
                  <a:moveTo>
                    <a:pt x="0" y="0"/>
                  </a:moveTo>
                  <a:lnTo>
                    <a:pt x="0" y="33"/>
                  </a:lnTo>
                  <a:lnTo>
                    <a:pt x="42" y="58"/>
                  </a:lnTo>
                  <a:lnTo>
                    <a:pt x="39" y="62"/>
                  </a:lnTo>
                  <a:lnTo>
                    <a:pt x="36" y="65"/>
                  </a:lnTo>
                  <a:lnTo>
                    <a:pt x="0" y="45"/>
                  </a:lnTo>
                  <a:lnTo>
                    <a:pt x="0" y="0"/>
                  </a:lnTo>
                  <a:close/>
                </a:path>
              </a:pathLst>
            </a:custGeom>
            <a:solidFill>
              <a:srgbClr val="613630"/>
            </a:solidFill>
            <a:ln w="9525" cap="flat" cmpd="sng">
              <a:solidFill>
                <a:srgbClr val="61363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28" name="Google Shape;1428;p20"/>
            <p:cNvSpPr/>
            <p:nvPr/>
          </p:nvSpPr>
          <p:spPr>
            <a:xfrm>
              <a:off x="8299840" y="4596700"/>
              <a:ext cx="26988" cy="22225"/>
            </a:xfrm>
            <a:custGeom>
              <a:avLst/>
              <a:gdLst/>
              <a:ahLst/>
              <a:cxnLst/>
              <a:rect l="l" t="t" r="r" b="b"/>
              <a:pathLst>
                <a:path w="17" h="14" extrusionOk="0">
                  <a:moveTo>
                    <a:pt x="6" y="0"/>
                  </a:moveTo>
                  <a:lnTo>
                    <a:pt x="17" y="6"/>
                  </a:lnTo>
                  <a:lnTo>
                    <a:pt x="11" y="14"/>
                  </a:lnTo>
                  <a:lnTo>
                    <a:pt x="0" y="7"/>
                  </a:lnTo>
                  <a:lnTo>
                    <a:pt x="3" y="4"/>
                  </a:lnTo>
                  <a:lnTo>
                    <a:pt x="6" y="0"/>
                  </a:lnTo>
                  <a:close/>
                </a:path>
              </a:pathLst>
            </a:custGeom>
            <a:solidFill>
              <a:srgbClr val="9C8480"/>
            </a:solidFill>
            <a:ln w="9525" cap="flat" cmpd="sng">
              <a:solidFill>
                <a:srgbClr val="9C848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29" name="Google Shape;1429;p20"/>
            <p:cNvSpPr/>
            <p:nvPr/>
          </p:nvSpPr>
          <p:spPr>
            <a:xfrm>
              <a:off x="8288728" y="4053775"/>
              <a:ext cx="1690688" cy="969963"/>
            </a:xfrm>
            <a:custGeom>
              <a:avLst/>
              <a:gdLst/>
              <a:ahLst/>
              <a:cxnLst/>
              <a:rect l="l" t="t" r="r" b="b"/>
              <a:pathLst>
                <a:path w="1065" h="611" extrusionOk="0">
                  <a:moveTo>
                    <a:pt x="460" y="0"/>
                  </a:moveTo>
                  <a:lnTo>
                    <a:pt x="1065" y="352"/>
                  </a:lnTo>
                  <a:lnTo>
                    <a:pt x="620" y="609"/>
                  </a:lnTo>
                  <a:lnTo>
                    <a:pt x="616" y="610"/>
                  </a:lnTo>
                  <a:lnTo>
                    <a:pt x="611" y="611"/>
                  </a:lnTo>
                  <a:lnTo>
                    <a:pt x="607" y="611"/>
                  </a:lnTo>
                  <a:lnTo>
                    <a:pt x="603" y="610"/>
                  </a:lnTo>
                  <a:lnTo>
                    <a:pt x="0" y="259"/>
                  </a:lnTo>
                  <a:lnTo>
                    <a:pt x="2" y="260"/>
                  </a:lnTo>
                  <a:lnTo>
                    <a:pt x="7" y="260"/>
                  </a:lnTo>
                  <a:lnTo>
                    <a:pt x="11" y="259"/>
                  </a:lnTo>
                  <a:lnTo>
                    <a:pt x="17" y="257"/>
                  </a:lnTo>
                  <a:lnTo>
                    <a:pt x="460" y="0"/>
                  </a:lnTo>
                  <a:close/>
                </a:path>
              </a:pathLst>
            </a:custGeom>
            <a:solidFill>
              <a:srgbClr val="185E8C"/>
            </a:solidFill>
            <a:ln w="9525" cap="flat" cmpd="sng">
              <a:solidFill>
                <a:srgbClr val="185E8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30" name="Google Shape;1430;p20"/>
            <p:cNvSpPr/>
            <p:nvPr/>
          </p:nvSpPr>
          <p:spPr>
            <a:xfrm>
              <a:off x="9182490" y="4331588"/>
              <a:ext cx="727075" cy="684213"/>
            </a:xfrm>
            <a:custGeom>
              <a:avLst/>
              <a:gdLst/>
              <a:ahLst/>
              <a:cxnLst/>
              <a:rect l="l" t="t" r="r" b="b"/>
              <a:pathLst>
                <a:path w="458" h="431" extrusionOk="0">
                  <a:moveTo>
                    <a:pt x="458" y="0"/>
                  </a:moveTo>
                  <a:lnTo>
                    <a:pt x="458" y="177"/>
                  </a:lnTo>
                  <a:lnTo>
                    <a:pt x="23" y="428"/>
                  </a:lnTo>
                  <a:lnTo>
                    <a:pt x="14" y="431"/>
                  </a:lnTo>
                  <a:lnTo>
                    <a:pt x="6" y="430"/>
                  </a:lnTo>
                  <a:lnTo>
                    <a:pt x="1" y="425"/>
                  </a:lnTo>
                  <a:lnTo>
                    <a:pt x="0" y="415"/>
                  </a:lnTo>
                  <a:lnTo>
                    <a:pt x="0" y="292"/>
                  </a:lnTo>
                  <a:lnTo>
                    <a:pt x="2" y="277"/>
                  </a:lnTo>
                  <a:lnTo>
                    <a:pt x="11" y="262"/>
                  </a:lnTo>
                  <a:lnTo>
                    <a:pt x="23" y="252"/>
                  </a:lnTo>
                  <a:lnTo>
                    <a:pt x="458" y="0"/>
                  </a:lnTo>
                  <a:close/>
                </a:path>
              </a:pathLst>
            </a:cu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31" name="Google Shape;1431;p20"/>
            <p:cNvSpPr/>
            <p:nvPr/>
          </p:nvSpPr>
          <p:spPr>
            <a:xfrm>
              <a:off x="8258565" y="3753738"/>
              <a:ext cx="1720850" cy="1289050"/>
            </a:xfrm>
            <a:custGeom>
              <a:avLst/>
              <a:gdLst/>
              <a:ahLst/>
              <a:cxnLst/>
              <a:rect l="l" t="t" r="r" b="b"/>
              <a:pathLst>
                <a:path w="1084" h="812" extrusionOk="0">
                  <a:moveTo>
                    <a:pt x="479" y="0"/>
                  </a:moveTo>
                  <a:lnTo>
                    <a:pt x="1084" y="351"/>
                  </a:lnTo>
                  <a:lnTo>
                    <a:pt x="1078" y="355"/>
                  </a:lnTo>
                  <a:lnTo>
                    <a:pt x="1066" y="362"/>
                  </a:lnTo>
                  <a:lnTo>
                    <a:pt x="1050" y="371"/>
                  </a:lnTo>
                  <a:lnTo>
                    <a:pt x="1029" y="383"/>
                  </a:lnTo>
                  <a:lnTo>
                    <a:pt x="1004" y="397"/>
                  </a:lnTo>
                  <a:lnTo>
                    <a:pt x="977" y="414"/>
                  </a:lnTo>
                  <a:lnTo>
                    <a:pt x="945" y="431"/>
                  </a:lnTo>
                  <a:lnTo>
                    <a:pt x="914" y="449"/>
                  </a:lnTo>
                  <a:lnTo>
                    <a:pt x="880" y="469"/>
                  </a:lnTo>
                  <a:lnTo>
                    <a:pt x="846" y="489"/>
                  </a:lnTo>
                  <a:lnTo>
                    <a:pt x="812" y="508"/>
                  </a:lnTo>
                  <a:lnTo>
                    <a:pt x="778" y="528"/>
                  </a:lnTo>
                  <a:lnTo>
                    <a:pt x="745" y="546"/>
                  </a:lnTo>
                  <a:lnTo>
                    <a:pt x="715" y="565"/>
                  </a:lnTo>
                  <a:lnTo>
                    <a:pt x="686" y="582"/>
                  </a:lnTo>
                  <a:lnTo>
                    <a:pt x="661" y="596"/>
                  </a:lnTo>
                  <a:lnTo>
                    <a:pt x="639" y="608"/>
                  </a:lnTo>
                  <a:lnTo>
                    <a:pt x="626" y="618"/>
                  </a:lnTo>
                  <a:lnTo>
                    <a:pt x="616" y="634"/>
                  </a:lnTo>
                  <a:lnTo>
                    <a:pt x="608" y="651"/>
                  </a:lnTo>
                  <a:lnTo>
                    <a:pt x="605" y="667"/>
                  </a:lnTo>
                  <a:lnTo>
                    <a:pt x="605" y="677"/>
                  </a:lnTo>
                  <a:lnTo>
                    <a:pt x="605" y="694"/>
                  </a:lnTo>
                  <a:lnTo>
                    <a:pt x="605" y="717"/>
                  </a:lnTo>
                  <a:lnTo>
                    <a:pt x="605" y="740"/>
                  </a:lnTo>
                  <a:lnTo>
                    <a:pt x="605" y="762"/>
                  </a:lnTo>
                  <a:lnTo>
                    <a:pt x="605" y="779"/>
                  </a:lnTo>
                  <a:lnTo>
                    <a:pt x="605" y="790"/>
                  </a:lnTo>
                  <a:lnTo>
                    <a:pt x="608" y="803"/>
                  </a:lnTo>
                  <a:lnTo>
                    <a:pt x="616" y="812"/>
                  </a:lnTo>
                  <a:lnTo>
                    <a:pt x="11" y="460"/>
                  </a:lnTo>
                  <a:lnTo>
                    <a:pt x="4" y="452"/>
                  </a:lnTo>
                  <a:lnTo>
                    <a:pt x="0" y="439"/>
                  </a:lnTo>
                  <a:lnTo>
                    <a:pt x="0" y="429"/>
                  </a:lnTo>
                  <a:lnTo>
                    <a:pt x="0" y="412"/>
                  </a:lnTo>
                  <a:lnTo>
                    <a:pt x="0" y="389"/>
                  </a:lnTo>
                  <a:lnTo>
                    <a:pt x="0" y="366"/>
                  </a:lnTo>
                  <a:lnTo>
                    <a:pt x="0" y="343"/>
                  </a:lnTo>
                  <a:lnTo>
                    <a:pt x="0" y="326"/>
                  </a:lnTo>
                  <a:lnTo>
                    <a:pt x="0" y="316"/>
                  </a:lnTo>
                  <a:lnTo>
                    <a:pt x="3" y="299"/>
                  </a:lnTo>
                  <a:lnTo>
                    <a:pt x="11" y="282"/>
                  </a:lnTo>
                  <a:lnTo>
                    <a:pt x="21" y="268"/>
                  </a:lnTo>
                  <a:lnTo>
                    <a:pt x="34" y="257"/>
                  </a:lnTo>
                  <a:lnTo>
                    <a:pt x="57" y="244"/>
                  </a:lnTo>
                  <a:lnTo>
                    <a:pt x="81" y="230"/>
                  </a:lnTo>
                  <a:lnTo>
                    <a:pt x="110" y="214"/>
                  </a:lnTo>
                  <a:lnTo>
                    <a:pt x="140" y="196"/>
                  </a:lnTo>
                  <a:lnTo>
                    <a:pt x="173" y="177"/>
                  </a:lnTo>
                  <a:lnTo>
                    <a:pt x="207" y="158"/>
                  </a:lnTo>
                  <a:lnTo>
                    <a:pt x="241" y="138"/>
                  </a:lnTo>
                  <a:lnTo>
                    <a:pt x="275" y="118"/>
                  </a:lnTo>
                  <a:lnTo>
                    <a:pt x="309" y="99"/>
                  </a:lnTo>
                  <a:lnTo>
                    <a:pt x="342" y="80"/>
                  </a:lnTo>
                  <a:lnTo>
                    <a:pt x="372" y="62"/>
                  </a:lnTo>
                  <a:lnTo>
                    <a:pt x="400" y="46"/>
                  </a:lnTo>
                  <a:lnTo>
                    <a:pt x="424" y="32"/>
                  </a:lnTo>
                  <a:lnTo>
                    <a:pt x="445" y="20"/>
                  </a:lnTo>
                  <a:lnTo>
                    <a:pt x="462" y="11"/>
                  </a:lnTo>
                  <a:lnTo>
                    <a:pt x="474" y="3"/>
                  </a:lnTo>
                  <a:lnTo>
                    <a:pt x="479" y="0"/>
                  </a:lnTo>
                  <a:close/>
                </a:path>
              </a:pathLst>
            </a:custGeom>
            <a:solidFill>
              <a:srgbClr val="0F6FB1"/>
            </a:solidFill>
            <a:ln w="9525" cap="flat" cmpd="sng">
              <a:solidFill>
                <a:srgbClr val="0F6FB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32" name="Google Shape;1432;p20"/>
            <p:cNvSpPr/>
            <p:nvPr/>
          </p:nvSpPr>
          <p:spPr>
            <a:xfrm>
              <a:off x="8258565" y="4209350"/>
              <a:ext cx="977900" cy="833438"/>
            </a:xfrm>
            <a:custGeom>
              <a:avLst/>
              <a:gdLst/>
              <a:ahLst/>
              <a:cxnLst/>
              <a:rect l="l" t="t" r="r" b="b"/>
              <a:pathLst>
                <a:path w="616" h="525" extrusionOk="0">
                  <a:moveTo>
                    <a:pt x="8" y="0"/>
                  </a:moveTo>
                  <a:lnTo>
                    <a:pt x="613" y="350"/>
                  </a:lnTo>
                  <a:lnTo>
                    <a:pt x="608" y="365"/>
                  </a:lnTo>
                  <a:lnTo>
                    <a:pt x="605" y="380"/>
                  </a:lnTo>
                  <a:lnTo>
                    <a:pt x="605" y="390"/>
                  </a:lnTo>
                  <a:lnTo>
                    <a:pt x="605" y="407"/>
                  </a:lnTo>
                  <a:lnTo>
                    <a:pt x="605" y="430"/>
                  </a:lnTo>
                  <a:lnTo>
                    <a:pt x="605" y="453"/>
                  </a:lnTo>
                  <a:lnTo>
                    <a:pt x="605" y="475"/>
                  </a:lnTo>
                  <a:lnTo>
                    <a:pt x="605" y="492"/>
                  </a:lnTo>
                  <a:lnTo>
                    <a:pt x="605" y="503"/>
                  </a:lnTo>
                  <a:lnTo>
                    <a:pt x="608" y="516"/>
                  </a:lnTo>
                  <a:lnTo>
                    <a:pt x="616" y="525"/>
                  </a:lnTo>
                  <a:lnTo>
                    <a:pt x="11" y="173"/>
                  </a:lnTo>
                  <a:lnTo>
                    <a:pt x="4" y="165"/>
                  </a:lnTo>
                  <a:lnTo>
                    <a:pt x="0" y="152"/>
                  </a:lnTo>
                  <a:lnTo>
                    <a:pt x="0" y="142"/>
                  </a:lnTo>
                  <a:lnTo>
                    <a:pt x="0" y="125"/>
                  </a:lnTo>
                  <a:lnTo>
                    <a:pt x="0" y="102"/>
                  </a:lnTo>
                  <a:lnTo>
                    <a:pt x="0" y="79"/>
                  </a:lnTo>
                  <a:lnTo>
                    <a:pt x="0" y="56"/>
                  </a:lnTo>
                  <a:lnTo>
                    <a:pt x="0" y="39"/>
                  </a:lnTo>
                  <a:lnTo>
                    <a:pt x="0" y="29"/>
                  </a:lnTo>
                  <a:lnTo>
                    <a:pt x="3" y="15"/>
                  </a:lnTo>
                  <a:lnTo>
                    <a:pt x="8" y="0"/>
                  </a:lnTo>
                  <a:close/>
                </a:path>
              </a:pathLst>
            </a:custGeom>
            <a:solidFill>
              <a:srgbClr val="0C598C"/>
            </a:solidFill>
            <a:ln w="9525" cap="flat" cmpd="sng">
              <a:solidFill>
                <a:srgbClr val="0C598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33" name="Google Shape;1433;p20"/>
            <p:cNvSpPr/>
            <p:nvPr/>
          </p:nvSpPr>
          <p:spPr>
            <a:xfrm>
              <a:off x="9219003" y="4310950"/>
              <a:ext cx="760413" cy="733425"/>
            </a:xfrm>
            <a:custGeom>
              <a:avLst/>
              <a:gdLst/>
              <a:ahLst/>
              <a:cxnLst/>
              <a:rect l="l" t="t" r="r" b="b"/>
              <a:pathLst>
                <a:path w="479" h="462" extrusionOk="0">
                  <a:moveTo>
                    <a:pt x="479" y="0"/>
                  </a:moveTo>
                  <a:lnTo>
                    <a:pt x="479" y="12"/>
                  </a:lnTo>
                  <a:lnTo>
                    <a:pt x="34" y="269"/>
                  </a:lnTo>
                  <a:lnTo>
                    <a:pt x="22" y="280"/>
                  </a:lnTo>
                  <a:lnTo>
                    <a:pt x="13" y="295"/>
                  </a:lnTo>
                  <a:lnTo>
                    <a:pt x="11" y="311"/>
                  </a:lnTo>
                  <a:lnTo>
                    <a:pt x="11" y="432"/>
                  </a:lnTo>
                  <a:lnTo>
                    <a:pt x="13" y="443"/>
                  </a:lnTo>
                  <a:lnTo>
                    <a:pt x="17" y="448"/>
                  </a:lnTo>
                  <a:lnTo>
                    <a:pt x="25" y="449"/>
                  </a:lnTo>
                  <a:lnTo>
                    <a:pt x="34" y="447"/>
                  </a:lnTo>
                  <a:lnTo>
                    <a:pt x="479" y="190"/>
                  </a:lnTo>
                  <a:lnTo>
                    <a:pt x="479" y="202"/>
                  </a:lnTo>
                  <a:lnTo>
                    <a:pt x="474" y="205"/>
                  </a:lnTo>
                  <a:lnTo>
                    <a:pt x="462" y="211"/>
                  </a:lnTo>
                  <a:lnTo>
                    <a:pt x="445" y="222"/>
                  </a:lnTo>
                  <a:lnTo>
                    <a:pt x="424" y="233"/>
                  </a:lnTo>
                  <a:lnTo>
                    <a:pt x="399" y="248"/>
                  </a:lnTo>
                  <a:lnTo>
                    <a:pt x="372" y="263"/>
                  </a:lnTo>
                  <a:lnTo>
                    <a:pt x="342" y="282"/>
                  </a:lnTo>
                  <a:lnTo>
                    <a:pt x="309" y="300"/>
                  </a:lnTo>
                  <a:lnTo>
                    <a:pt x="275" y="320"/>
                  </a:lnTo>
                  <a:lnTo>
                    <a:pt x="241" y="339"/>
                  </a:lnTo>
                  <a:lnTo>
                    <a:pt x="207" y="359"/>
                  </a:lnTo>
                  <a:lnTo>
                    <a:pt x="173" y="379"/>
                  </a:lnTo>
                  <a:lnTo>
                    <a:pt x="140" y="397"/>
                  </a:lnTo>
                  <a:lnTo>
                    <a:pt x="110" y="415"/>
                  </a:lnTo>
                  <a:lnTo>
                    <a:pt x="81" y="431"/>
                  </a:lnTo>
                  <a:lnTo>
                    <a:pt x="56" y="445"/>
                  </a:lnTo>
                  <a:lnTo>
                    <a:pt x="34" y="458"/>
                  </a:lnTo>
                  <a:lnTo>
                    <a:pt x="24" y="462"/>
                  </a:lnTo>
                  <a:lnTo>
                    <a:pt x="14" y="462"/>
                  </a:lnTo>
                  <a:lnTo>
                    <a:pt x="7" y="458"/>
                  </a:lnTo>
                  <a:lnTo>
                    <a:pt x="1" y="451"/>
                  </a:lnTo>
                  <a:lnTo>
                    <a:pt x="0" y="439"/>
                  </a:lnTo>
                  <a:lnTo>
                    <a:pt x="0" y="428"/>
                  </a:lnTo>
                  <a:lnTo>
                    <a:pt x="0" y="411"/>
                  </a:lnTo>
                  <a:lnTo>
                    <a:pt x="0" y="389"/>
                  </a:lnTo>
                  <a:lnTo>
                    <a:pt x="0" y="366"/>
                  </a:lnTo>
                  <a:lnTo>
                    <a:pt x="0" y="343"/>
                  </a:lnTo>
                  <a:lnTo>
                    <a:pt x="0" y="326"/>
                  </a:lnTo>
                  <a:lnTo>
                    <a:pt x="0" y="316"/>
                  </a:lnTo>
                  <a:lnTo>
                    <a:pt x="3" y="300"/>
                  </a:lnTo>
                  <a:lnTo>
                    <a:pt x="11" y="283"/>
                  </a:lnTo>
                  <a:lnTo>
                    <a:pt x="21" y="267"/>
                  </a:lnTo>
                  <a:lnTo>
                    <a:pt x="34" y="257"/>
                  </a:lnTo>
                  <a:lnTo>
                    <a:pt x="56" y="245"/>
                  </a:lnTo>
                  <a:lnTo>
                    <a:pt x="81" y="231"/>
                  </a:lnTo>
                  <a:lnTo>
                    <a:pt x="110" y="214"/>
                  </a:lnTo>
                  <a:lnTo>
                    <a:pt x="140" y="195"/>
                  </a:lnTo>
                  <a:lnTo>
                    <a:pt x="173" y="177"/>
                  </a:lnTo>
                  <a:lnTo>
                    <a:pt x="207" y="157"/>
                  </a:lnTo>
                  <a:lnTo>
                    <a:pt x="241" y="138"/>
                  </a:lnTo>
                  <a:lnTo>
                    <a:pt x="275" y="118"/>
                  </a:lnTo>
                  <a:lnTo>
                    <a:pt x="309" y="98"/>
                  </a:lnTo>
                  <a:lnTo>
                    <a:pt x="340" y="80"/>
                  </a:lnTo>
                  <a:lnTo>
                    <a:pt x="372" y="63"/>
                  </a:lnTo>
                  <a:lnTo>
                    <a:pt x="399" y="46"/>
                  </a:lnTo>
                  <a:lnTo>
                    <a:pt x="424" y="32"/>
                  </a:lnTo>
                  <a:lnTo>
                    <a:pt x="445" y="20"/>
                  </a:lnTo>
                  <a:lnTo>
                    <a:pt x="461" y="11"/>
                  </a:lnTo>
                  <a:lnTo>
                    <a:pt x="473" y="4"/>
                  </a:lnTo>
                  <a:lnTo>
                    <a:pt x="479" y="0"/>
                  </a:lnTo>
                  <a:close/>
                </a:path>
              </a:pathLst>
            </a:custGeom>
            <a:solidFill>
              <a:srgbClr val="3DB3FF"/>
            </a:solidFill>
            <a:ln w="9525" cap="flat" cmpd="sng">
              <a:solidFill>
                <a:srgbClr val="3DB3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34" name="Google Shape;1434;p20"/>
            <p:cNvSpPr/>
            <p:nvPr/>
          </p:nvSpPr>
          <p:spPr>
            <a:xfrm>
              <a:off x="8350640" y="3807713"/>
              <a:ext cx="1528763" cy="885825"/>
            </a:xfrm>
            <a:custGeom>
              <a:avLst/>
              <a:gdLst/>
              <a:ahLst/>
              <a:cxnLst/>
              <a:rect l="l" t="t" r="r" b="b"/>
              <a:pathLst>
                <a:path w="963" h="558" extrusionOk="0">
                  <a:moveTo>
                    <a:pt x="424" y="10"/>
                  </a:moveTo>
                  <a:lnTo>
                    <a:pt x="16" y="247"/>
                  </a:lnTo>
                  <a:lnTo>
                    <a:pt x="539" y="549"/>
                  </a:lnTo>
                  <a:lnTo>
                    <a:pt x="948" y="312"/>
                  </a:lnTo>
                  <a:lnTo>
                    <a:pt x="424" y="10"/>
                  </a:lnTo>
                  <a:close/>
                  <a:moveTo>
                    <a:pt x="423" y="0"/>
                  </a:moveTo>
                  <a:lnTo>
                    <a:pt x="963" y="312"/>
                  </a:lnTo>
                  <a:lnTo>
                    <a:pt x="539" y="558"/>
                  </a:lnTo>
                  <a:lnTo>
                    <a:pt x="0" y="247"/>
                  </a:lnTo>
                  <a:lnTo>
                    <a:pt x="423" y="0"/>
                  </a:lnTo>
                  <a:close/>
                </a:path>
              </a:pathLst>
            </a:custGeom>
            <a:solidFill>
              <a:srgbClr val="A1D7FC"/>
            </a:solidFill>
            <a:ln w="9525" cap="flat" cmpd="sng">
              <a:solidFill>
                <a:srgbClr val="A1D7F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35" name="Google Shape;1435;p20"/>
            <p:cNvSpPr/>
            <p:nvPr/>
          </p:nvSpPr>
          <p:spPr>
            <a:xfrm>
              <a:off x="8571303" y="3934713"/>
              <a:ext cx="1089025" cy="631825"/>
            </a:xfrm>
            <a:custGeom>
              <a:avLst/>
              <a:gdLst/>
              <a:ahLst/>
              <a:cxnLst/>
              <a:rect l="l" t="t" r="r" b="b"/>
              <a:pathLst>
                <a:path w="686" h="398" extrusionOk="0">
                  <a:moveTo>
                    <a:pt x="227" y="10"/>
                  </a:moveTo>
                  <a:lnTo>
                    <a:pt x="15" y="134"/>
                  </a:lnTo>
                  <a:lnTo>
                    <a:pt x="30" y="146"/>
                  </a:lnTo>
                  <a:lnTo>
                    <a:pt x="36" y="159"/>
                  </a:lnTo>
                  <a:lnTo>
                    <a:pt x="36" y="173"/>
                  </a:lnTo>
                  <a:lnTo>
                    <a:pt x="30" y="188"/>
                  </a:lnTo>
                  <a:lnTo>
                    <a:pt x="15" y="199"/>
                  </a:lnTo>
                  <a:lnTo>
                    <a:pt x="344" y="388"/>
                  </a:lnTo>
                  <a:lnTo>
                    <a:pt x="365" y="380"/>
                  </a:lnTo>
                  <a:lnTo>
                    <a:pt x="388" y="376"/>
                  </a:lnTo>
                  <a:lnTo>
                    <a:pt x="412" y="376"/>
                  </a:lnTo>
                  <a:lnTo>
                    <a:pt x="436" y="380"/>
                  </a:lnTo>
                  <a:lnTo>
                    <a:pt x="458" y="388"/>
                  </a:lnTo>
                  <a:lnTo>
                    <a:pt x="670" y="265"/>
                  </a:lnTo>
                  <a:lnTo>
                    <a:pt x="655" y="253"/>
                  </a:lnTo>
                  <a:lnTo>
                    <a:pt x="649" y="239"/>
                  </a:lnTo>
                  <a:lnTo>
                    <a:pt x="649" y="226"/>
                  </a:lnTo>
                  <a:lnTo>
                    <a:pt x="655" y="211"/>
                  </a:lnTo>
                  <a:lnTo>
                    <a:pt x="670" y="199"/>
                  </a:lnTo>
                  <a:lnTo>
                    <a:pt x="341" y="10"/>
                  </a:lnTo>
                  <a:lnTo>
                    <a:pt x="320" y="17"/>
                  </a:lnTo>
                  <a:lnTo>
                    <a:pt x="297" y="21"/>
                  </a:lnTo>
                  <a:lnTo>
                    <a:pt x="273" y="21"/>
                  </a:lnTo>
                  <a:lnTo>
                    <a:pt x="250" y="17"/>
                  </a:lnTo>
                  <a:lnTo>
                    <a:pt x="227" y="10"/>
                  </a:lnTo>
                  <a:close/>
                  <a:moveTo>
                    <a:pt x="341" y="0"/>
                  </a:moveTo>
                  <a:lnTo>
                    <a:pt x="686" y="199"/>
                  </a:lnTo>
                  <a:lnTo>
                    <a:pt x="682" y="201"/>
                  </a:lnTo>
                  <a:lnTo>
                    <a:pt x="667" y="212"/>
                  </a:lnTo>
                  <a:lnTo>
                    <a:pt x="661" y="226"/>
                  </a:lnTo>
                  <a:lnTo>
                    <a:pt x="661" y="239"/>
                  </a:lnTo>
                  <a:lnTo>
                    <a:pt x="667" y="252"/>
                  </a:lnTo>
                  <a:lnTo>
                    <a:pt x="682" y="262"/>
                  </a:lnTo>
                  <a:lnTo>
                    <a:pt x="686" y="265"/>
                  </a:lnTo>
                  <a:lnTo>
                    <a:pt x="458" y="398"/>
                  </a:lnTo>
                  <a:lnTo>
                    <a:pt x="454" y="396"/>
                  </a:lnTo>
                  <a:lnTo>
                    <a:pt x="434" y="388"/>
                  </a:lnTo>
                  <a:lnTo>
                    <a:pt x="412" y="383"/>
                  </a:lnTo>
                  <a:lnTo>
                    <a:pt x="388" y="383"/>
                  </a:lnTo>
                  <a:lnTo>
                    <a:pt x="366" y="388"/>
                  </a:lnTo>
                  <a:lnTo>
                    <a:pt x="348" y="396"/>
                  </a:lnTo>
                  <a:lnTo>
                    <a:pt x="344" y="398"/>
                  </a:lnTo>
                  <a:lnTo>
                    <a:pt x="0" y="199"/>
                  </a:lnTo>
                  <a:lnTo>
                    <a:pt x="4" y="197"/>
                  </a:lnTo>
                  <a:lnTo>
                    <a:pt x="18" y="186"/>
                  </a:lnTo>
                  <a:lnTo>
                    <a:pt x="25" y="173"/>
                  </a:lnTo>
                  <a:lnTo>
                    <a:pt x="25" y="160"/>
                  </a:lnTo>
                  <a:lnTo>
                    <a:pt x="18" y="147"/>
                  </a:lnTo>
                  <a:lnTo>
                    <a:pt x="4" y="135"/>
                  </a:lnTo>
                  <a:lnTo>
                    <a:pt x="0" y="134"/>
                  </a:lnTo>
                  <a:lnTo>
                    <a:pt x="227" y="0"/>
                  </a:lnTo>
                  <a:lnTo>
                    <a:pt x="231" y="3"/>
                  </a:lnTo>
                  <a:lnTo>
                    <a:pt x="251" y="11"/>
                  </a:lnTo>
                  <a:lnTo>
                    <a:pt x="273" y="15"/>
                  </a:lnTo>
                  <a:lnTo>
                    <a:pt x="297" y="15"/>
                  </a:lnTo>
                  <a:lnTo>
                    <a:pt x="319" y="11"/>
                  </a:lnTo>
                  <a:lnTo>
                    <a:pt x="337" y="3"/>
                  </a:lnTo>
                  <a:lnTo>
                    <a:pt x="341" y="0"/>
                  </a:lnTo>
                  <a:close/>
                </a:path>
              </a:pathLst>
            </a:custGeom>
            <a:solidFill>
              <a:srgbClr val="A1D7FC"/>
            </a:solidFill>
            <a:ln w="9525" cap="flat" cmpd="sng">
              <a:solidFill>
                <a:srgbClr val="A1D7F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36" name="Google Shape;1436;p20"/>
            <p:cNvSpPr/>
            <p:nvPr/>
          </p:nvSpPr>
          <p:spPr>
            <a:xfrm>
              <a:off x="9304728" y="4939600"/>
              <a:ext cx="9525" cy="3175"/>
            </a:xfrm>
            <a:custGeom>
              <a:avLst/>
              <a:gdLst/>
              <a:ahLst/>
              <a:cxnLst/>
              <a:rect l="l" t="t" r="r" b="b"/>
              <a:pathLst>
                <a:path w="6" h="2" extrusionOk="0">
                  <a:moveTo>
                    <a:pt x="0" y="0"/>
                  </a:moveTo>
                  <a:lnTo>
                    <a:pt x="2" y="1"/>
                  </a:lnTo>
                  <a:lnTo>
                    <a:pt x="6" y="1"/>
                  </a:lnTo>
                  <a:lnTo>
                    <a:pt x="6" y="2"/>
                  </a:lnTo>
                  <a:lnTo>
                    <a:pt x="2" y="1"/>
                  </a:lnTo>
                  <a:lnTo>
                    <a:pt x="0" y="0"/>
                  </a:lnTo>
                  <a:close/>
                </a:path>
              </a:pathLst>
            </a:custGeom>
            <a:solidFill>
              <a:srgbClr val="DCDCDC"/>
            </a:solidFill>
            <a:ln w="9525" cap="flat" cmpd="sng">
              <a:solidFill>
                <a:srgbClr val="DCDCD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37" name="Google Shape;1437;p20"/>
            <p:cNvSpPr/>
            <p:nvPr/>
          </p:nvSpPr>
          <p:spPr>
            <a:xfrm>
              <a:off x="9298378" y="4930075"/>
              <a:ext cx="7938" cy="6350"/>
            </a:xfrm>
            <a:custGeom>
              <a:avLst/>
              <a:gdLst/>
              <a:ahLst/>
              <a:cxnLst/>
              <a:rect l="l" t="t" r="r" b="b"/>
              <a:pathLst>
                <a:path w="5" h="4" extrusionOk="0">
                  <a:moveTo>
                    <a:pt x="5" y="0"/>
                  </a:moveTo>
                  <a:lnTo>
                    <a:pt x="0" y="4"/>
                  </a:lnTo>
                  <a:lnTo>
                    <a:pt x="0" y="3"/>
                  </a:lnTo>
                  <a:lnTo>
                    <a:pt x="5" y="0"/>
                  </a:lnTo>
                  <a:close/>
                </a:path>
              </a:pathLst>
            </a:custGeom>
            <a:solidFill>
              <a:srgbClr val="DCDCDC"/>
            </a:solidFill>
            <a:ln w="9525" cap="flat" cmpd="sng">
              <a:solidFill>
                <a:srgbClr val="DCDCD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38" name="Google Shape;1438;p20"/>
            <p:cNvSpPr/>
            <p:nvPr/>
          </p:nvSpPr>
          <p:spPr>
            <a:xfrm>
              <a:off x="9298378" y="4896738"/>
              <a:ext cx="323850" cy="282575"/>
            </a:xfrm>
            <a:custGeom>
              <a:avLst/>
              <a:gdLst/>
              <a:ahLst/>
              <a:cxnLst/>
              <a:rect l="l" t="t" r="r" b="b"/>
              <a:pathLst>
                <a:path w="204" h="178" extrusionOk="0">
                  <a:moveTo>
                    <a:pt x="40" y="0"/>
                  </a:moveTo>
                  <a:lnTo>
                    <a:pt x="44" y="2"/>
                  </a:lnTo>
                  <a:lnTo>
                    <a:pt x="53" y="6"/>
                  </a:lnTo>
                  <a:lnTo>
                    <a:pt x="65" y="11"/>
                  </a:lnTo>
                  <a:lnTo>
                    <a:pt x="74" y="17"/>
                  </a:lnTo>
                  <a:lnTo>
                    <a:pt x="81" y="24"/>
                  </a:lnTo>
                  <a:lnTo>
                    <a:pt x="86" y="33"/>
                  </a:lnTo>
                  <a:lnTo>
                    <a:pt x="90" y="41"/>
                  </a:lnTo>
                  <a:lnTo>
                    <a:pt x="97" y="54"/>
                  </a:lnTo>
                  <a:lnTo>
                    <a:pt x="103" y="70"/>
                  </a:lnTo>
                  <a:lnTo>
                    <a:pt x="110" y="84"/>
                  </a:lnTo>
                  <a:lnTo>
                    <a:pt x="116" y="97"/>
                  </a:lnTo>
                  <a:lnTo>
                    <a:pt x="120" y="106"/>
                  </a:lnTo>
                  <a:lnTo>
                    <a:pt x="124" y="112"/>
                  </a:lnTo>
                  <a:lnTo>
                    <a:pt x="133" y="118"/>
                  </a:lnTo>
                  <a:lnTo>
                    <a:pt x="145" y="126"/>
                  </a:lnTo>
                  <a:lnTo>
                    <a:pt x="160" y="134"/>
                  </a:lnTo>
                  <a:lnTo>
                    <a:pt x="175" y="142"/>
                  </a:lnTo>
                  <a:lnTo>
                    <a:pt x="190" y="148"/>
                  </a:lnTo>
                  <a:lnTo>
                    <a:pt x="199" y="152"/>
                  </a:lnTo>
                  <a:lnTo>
                    <a:pt x="204" y="155"/>
                  </a:lnTo>
                  <a:lnTo>
                    <a:pt x="152" y="150"/>
                  </a:lnTo>
                  <a:lnTo>
                    <a:pt x="162" y="178"/>
                  </a:lnTo>
                  <a:lnTo>
                    <a:pt x="158" y="177"/>
                  </a:lnTo>
                  <a:lnTo>
                    <a:pt x="148" y="172"/>
                  </a:lnTo>
                  <a:lnTo>
                    <a:pt x="135" y="165"/>
                  </a:lnTo>
                  <a:lnTo>
                    <a:pt x="119" y="159"/>
                  </a:lnTo>
                  <a:lnTo>
                    <a:pt x="103" y="150"/>
                  </a:lnTo>
                  <a:lnTo>
                    <a:pt x="91" y="143"/>
                  </a:lnTo>
                  <a:lnTo>
                    <a:pt x="84" y="137"/>
                  </a:lnTo>
                  <a:lnTo>
                    <a:pt x="78" y="130"/>
                  </a:lnTo>
                  <a:lnTo>
                    <a:pt x="74" y="121"/>
                  </a:lnTo>
                  <a:lnTo>
                    <a:pt x="69" y="108"/>
                  </a:lnTo>
                  <a:lnTo>
                    <a:pt x="63" y="93"/>
                  </a:lnTo>
                  <a:lnTo>
                    <a:pt x="55" y="78"/>
                  </a:lnTo>
                  <a:lnTo>
                    <a:pt x="50" y="65"/>
                  </a:lnTo>
                  <a:lnTo>
                    <a:pt x="46" y="57"/>
                  </a:lnTo>
                  <a:lnTo>
                    <a:pt x="36" y="45"/>
                  </a:lnTo>
                  <a:lnTo>
                    <a:pt x="23" y="36"/>
                  </a:lnTo>
                  <a:lnTo>
                    <a:pt x="13" y="29"/>
                  </a:lnTo>
                  <a:lnTo>
                    <a:pt x="4" y="27"/>
                  </a:lnTo>
                  <a:lnTo>
                    <a:pt x="0" y="25"/>
                  </a:lnTo>
                  <a:lnTo>
                    <a:pt x="40" y="0"/>
                  </a:lnTo>
                  <a:close/>
                </a:path>
              </a:pathLst>
            </a:custGeom>
            <a:solidFill>
              <a:srgbClr val="FF4747"/>
            </a:solidFill>
            <a:ln w="9525" cap="flat" cmpd="sng">
              <a:solidFill>
                <a:srgbClr val="FF474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39" name="Google Shape;1439;p20"/>
            <p:cNvSpPr/>
            <p:nvPr/>
          </p:nvSpPr>
          <p:spPr>
            <a:xfrm>
              <a:off x="8445890" y="4417313"/>
              <a:ext cx="646113" cy="444500"/>
            </a:xfrm>
            <a:custGeom>
              <a:avLst/>
              <a:gdLst/>
              <a:ahLst/>
              <a:cxnLst/>
              <a:rect l="l" t="t" r="r" b="b"/>
              <a:pathLst>
                <a:path w="407" h="280" extrusionOk="0">
                  <a:moveTo>
                    <a:pt x="1" y="0"/>
                  </a:moveTo>
                  <a:lnTo>
                    <a:pt x="407" y="234"/>
                  </a:lnTo>
                  <a:lnTo>
                    <a:pt x="406" y="280"/>
                  </a:lnTo>
                  <a:lnTo>
                    <a:pt x="0" y="46"/>
                  </a:lnTo>
                  <a:lnTo>
                    <a:pt x="1" y="0"/>
                  </a:lnTo>
                  <a:close/>
                </a:path>
              </a:pathLst>
            </a:custGeom>
            <a:solidFill>
              <a:srgbClr val="3175A6"/>
            </a:solidFill>
            <a:ln w="9525" cap="flat" cmpd="sng">
              <a:solidFill>
                <a:srgbClr val="3175A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40" name="Google Shape;1440;p20"/>
            <p:cNvSpPr/>
            <p:nvPr/>
          </p:nvSpPr>
          <p:spPr>
            <a:xfrm>
              <a:off x="8283965" y="4188713"/>
              <a:ext cx="1588" cy="1588"/>
            </a:xfrm>
            <a:prstGeom prst="rect">
              <a:avLst/>
            </a:prstGeom>
            <a:solidFill>
              <a:srgbClr val="368696"/>
            </a:solidFill>
            <a:ln w="9525" cap="flat" cmpd="sng">
              <a:solidFill>
                <a:srgbClr val="368696"/>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41" name="Google Shape;1441;p20"/>
            <p:cNvSpPr/>
            <p:nvPr/>
          </p:nvSpPr>
          <p:spPr>
            <a:xfrm>
              <a:off x="8283965" y="4141088"/>
              <a:ext cx="1611313" cy="539750"/>
            </a:xfrm>
            <a:custGeom>
              <a:avLst/>
              <a:gdLst/>
              <a:ahLst/>
              <a:cxnLst/>
              <a:rect l="l" t="t" r="r" b="b"/>
              <a:pathLst>
                <a:path w="1015" h="340" extrusionOk="0">
                  <a:moveTo>
                    <a:pt x="842" y="127"/>
                  </a:moveTo>
                  <a:lnTo>
                    <a:pt x="846" y="131"/>
                  </a:lnTo>
                  <a:lnTo>
                    <a:pt x="851" y="135"/>
                  </a:lnTo>
                  <a:lnTo>
                    <a:pt x="639" y="258"/>
                  </a:lnTo>
                  <a:lnTo>
                    <a:pt x="631" y="255"/>
                  </a:lnTo>
                  <a:lnTo>
                    <a:pt x="623" y="253"/>
                  </a:lnTo>
                  <a:lnTo>
                    <a:pt x="842" y="127"/>
                  </a:lnTo>
                  <a:close/>
                  <a:moveTo>
                    <a:pt x="965" y="51"/>
                  </a:moveTo>
                  <a:lnTo>
                    <a:pt x="1015" y="80"/>
                  </a:lnTo>
                  <a:lnTo>
                    <a:pt x="990" y="93"/>
                  </a:lnTo>
                  <a:lnTo>
                    <a:pt x="945" y="67"/>
                  </a:lnTo>
                  <a:lnTo>
                    <a:pt x="945" y="67"/>
                  </a:lnTo>
                  <a:lnTo>
                    <a:pt x="953" y="63"/>
                  </a:lnTo>
                  <a:lnTo>
                    <a:pt x="960" y="58"/>
                  </a:lnTo>
                  <a:lnTo>
                    <a:pt x="965" y="51"/>
                  </a:lnTo>
                  <a:close/>
                  <a:moveTo>
                    <a:pt x="88" y="18"/>
                  </a:moveTo>
                  <a:lnTo>
                    <a:pt x="119" y="37"/>
                  </a:lnTo>
                  <a:lnTo>
                    <a:pt x="152" y="55"/>
                  </a:lnTo>
                  <a:lnTo>
                    <a:pt x="186" y="76"/>
                  </a:lnTo>
                  <a:lnTo>
                    <a:pt x="223" y="97"/>
                  </a:lnTo>
                  <a:lnTo>
                    <a:pt x="259" y="118"/>
                  </a:lnTo>
                  <a:lnTo>
                    <a:pt x="296" y="139"/>
                  </a:lnTo>
                  <a:lnTo>
                    <a:pt x="331" y="160"/>
                  </a:lnTo>
                  <a:lnTo>
                    <a:pt x="367" y="181"/>
                  </a:lnTo>
                  <a:lnTo>
                    <a:pt x="401" y="200"/>
                  </a:lnTo>
                  <a:lnTo>
                    <a:pt x="432" y="219"/>
                  </a:lnTo>
                  <a:lnTo>
                    <a:pt x="461" y="236"/>
                  </a:lnTo>
                  <a:lnTo>
                    <a:pt x="486" y="250"/>
                  </a:lnTo>
                  <a:lnTo>
                    <a:pt x="507" y="262"/>
                  </a:lnTo>
                  <a:lnTo>
                    <a:pt x="522" y="271"/>
                  </a:lnTo>
                  <a:lnTo>
                    <a:pt x="534" y="277"/>
                  </a:lnTo>
                  <a:lnTo>
                    <a:pt x="539" y="280"/>
                  </a:lnTo>
                  <a:lnTo>
                    <a:pt x="541" y="281"/>
                  </a:lnTo>
                  <a:lnTo>
                    <a:pt x="543" y="284"/>
                  </a:lnTo>
                  <a:lnTo>
                    <a:pt x="546" y="285"/>
                  </a:lnTo>
                  <a:lnTo>
                    <a:pt x="547" y="285"/>
                  </a:lnTo>
                  <a:lnTo>
                    <a:pt x="547" y="285"/>
                  </a:lnTo>
                  <a:lnTo>
                    <a:pt x="550" y="284"/>
                  </a:lnTo>
                  <a:lnTo>
                    <a:pt x="556" y="281"/>
                  </a:lnTo>
                  <a:lnTo>
                    <a:pt x="566" y="276"/>
                  </a:lnTo>
                  <a:lnTo>
                    <a:pt x="577" y="270"/>
                  </a:lnTo>
                  <a:lnTo>
                    <a:pt x="548" y="287"/>
                  </a:lnTo>
                  <a:lnTo>
                    <a:pt x="548" y="296"/>
                  </a:lnTo>
                  <a:lnTo>
                    <a:pt x="615" y="258"/>
                  </a:lnTo>
                  <a:lnTo>
                    <a:pt x="626" y="260"/>
                  </a:lnTo>
                  <a:lnTo>
                    <a:pt x="635" y="266"/>
                  </a:lnTo>
                  <a:lnTo>
                    <a:pt x="639" y="268"/>
                  </a:lnTo>
                  <a:lnTo>
                    <a:pt x="867" y="135"/>
                  </a:lnTo>
                  <a:lnTo>
                    <a:pt x="863" y="132"/>
                  </a:lnTo>
                  <a:lnTo>
                    <a:pt x="855" y="128"/>
                  </a:lnTo>
                  <a:lnTo>
                    <a:pt x="850" y="122"/>
                  </a:lnTo>
                  <a:lnTo>
                    <a:pt x="937" y="72"/>
                  </a:lnTo>
                  <a:lnTo>
                    <a:pt x="982" y="98"/>
                  </a:lnTo>
                  <a:lnTo>
                    <a:pt x="563" y="329"/>
                  </a:lnTo>
                  <a:lnTo>
                    <a:pt x="58" y="37"/>
                  </a:lnTo>
                  <a:lnTo>
                    <a:pt x="88" y="18"/>
                  </a:lnTo>
                  <a:close/>
                  <a:moveTo>
                    <a:pt x="55" y="0"/>
                  </a:moveTo>
                  <a:lnTo>
                    <a:pt x="80" y="14"/>
                  </a:lnTo>
                  <a:lnTo>
                    <a:pt x="42" y="37"/>
                  </a:lnTo>
                  <a:lnTo>
                    <a:pt x="555" y="332"/>
                  </a:lnTo>
                  <a:lnTo>
                    <a:pt x="542" y="340"/>
                  </a:lnTo>
                  <a:lnTo>
                    <a:pt x="360" y="236"/>
                  </a:lnTo>
                  <a:lnTo>
                    <a:pt x="360" y="233"/>
                  </a:lnTo>
                  <a:lnTo>
                    <a:pt x="84" y="75"/>
                  </a:lnTo>
                  <a:lnTo>
                    <a:pt x="81" y="76"/>
                  </a:lnTo>
                  <a:lnTo>
                    <a:pt x="0" y="30"/>
                  </a:lnTo>
                  <a:lnTo>
                    <a:pt x="0" y="30"/>
                  </a:lnTo>
                  <a:lnTo>
                    <a:pt x="55" y="0"/>
                  </a:lnTo>
                  <a:close/>
                </a:path>
              </a:pathLst>
            </a:custGeom>
            <a:solidFill>
              <a:srgbClr val="0C598E"/>
            </a:solidFill>
            <a:ln w="9525" cap="flat" cmpd="sng">
              <a:solidFill>
                <a:srgbClr val="0C598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42" name="Google Shape;1442;p20"/>
            <p:cNvSpPr/>
            <p:nvPr/>
          </p:nvSpPr>
          <p:spPr>
            <a:xfrm>
              <a:off x="8350640" y="4163313"/>
              <a:ext cx="1504950" cy="504825"/>
            </a:xfrm>
            <a:custGeom>
              <a:avLst/>
              <a:gdLst/>
              <a:ahLst/>
              <a:cxnLst/>
              <a:rect l="l" t="t" r="r" b="b"/>
              <a:pathLst>
                <a:path w="948" h="318" extrusionOk="0">
                  <a:moveTo>
                    <a:pt x="903" y="53"/>
                  </a:moveTo>
                  <a:lnTo>
                    <a:pt x="948" y="79"/>
                  </a:lnTo>
                  <a:lnTo>
                    <a:pt x="940" y="84"/>
                  </a:lnTo>
                  <a:lnTo>
                    <a:pt x="895" y="58"/>
                  </a:lnTo>
                  <a:lnTo>
                    <a:pt x="903" y="53"/>
                  </a:lnTo>
                  <a:close/>
                  <a:moveTo>
                    <a:pt x="38" y="0"/>
                  </a:moveTo>
                  <a:lnTo>
                    <a:pt x="46" y="4"/>
                  </a:lnTo>
                  <a:lnTo>
                    <a:pt x="16" y="23"/>
                  </a:lnTo>
                  <a:lnTo>
                    <a:pt x="521" y="315"/>
                  </a:lnTo>
                  <a:lnTo>
                    <a:pt x="513" y="318"/>
                  </a:lnTo>
                  <a:lnTo>
                    <a:pt x="0" y="23"/>
                  </a:lnTo>
                  <a:lnTo>
                    <a:pt x="38" y="0"/>
                  </a:lnTo>
                  <a:close/>
                </a:path>
              </a:pathLst>
            </a:custGeom>
            <a:solidFill>
              <a:srgbClr val="81ACCA"/>
            </a:solidFill>
            <a:ln w="9525" cap="flat" cmpd="sng">
              <a:solidFill>
                <a:srgbClr val="81ACC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43" name="Google Shape;1443;p20"/>
            <p:cNvSpPr/>
            <p:nvPr/>
          </p:nvSpPr>
          <p:spPr>
            <a:xfrm>
              <a:off x="9260278" y="4334763"/>
              <a:ext cx="400050" cy="231775"/>
            </a:xfrm>
            <a:custGeom>
              <a:avLst/>
              <a:gdLst/>
              <a:ahLst/>
              <a:cxnLst/>
              <a:rect l="l" t="t" r="r" b="b"/>
              <a:pathLst>
                <a:path w="252" h="146" extrusionOk="0">
                  <a:moveTo>
                    <a:pt x="235" y="0"/>
                  </a:moveTo>
                  <a:lnTo>
                    <a:pt x="240" y="6"/>
                  </a:lnTo>
                  <a:lnTo>
                    <a:pt x="248" y="10"/>
                  </a:lnTo>
                  <a:lnTo>
                    <a:pt x="252" y="13"/>
                  </a:lnTo>
                  <a:lnTo>
                    <a:pt x="24" y="146"/>
                  </a:lnTo>
                  <a:lnTo>
                    <a:pt x="20" y="144"/>
                  </a:lnTo>
                  <a:lnTo>
                    <a:pt x="11" y="138"/>
                  </a:lnTo>
                  <a:lnTo>
                    <a:pt x="0" y="136"/>
                  </a:lnTo>
                  <a:lnTo>
                    <a:pt x="8" y="131"/>
                  </a:lnTo>
                  <a:lnTo>
                    <a:pt x="16" y="133"/>
                  </a:lnTo>
                  <a:lnTo>
                    <a:pt x="24" y="136"/>
                  </a:lnTo>
                  <a:lnTo>
                    <a:pt x="236" y="13"/>
                  </a:lnTo>
                  <a:lnTo>
                    <a:pt x="231" y="9"/>
                  </a:lnTo>
                  <a:lnTo>
                    <a:pt x="227" y="5"/>
                  </a:lnTo>
                  <a:lnTo>
                    <a:pt x="235" y="0"/>
                  </a:lnTo>
                  <a:close/>
                </a:path>
              </a:pathLst>
            </a:custGeom>
            <a:solidFill>
              <a:srgbClr val="81ACCA"/>
            </a:solidFill>
            <a:ln w="9525" cap="flat" cmpd="sng">
              <a:solidFill>
                <a:srgbClr val="81ACC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44" name="Google Shape;1444;p20"/>
            <p:cNvSpPr/>
            <p:nvPr/>
          </p:nvSpPr>
          <p:spPr>
            <a:xfrm>
              <a:off x="8965003" y="3577525"/>
              <a:ext cx="893763" cy="519113"/>
            </a:xfrm>
            <a:custGeom>
              <a:avLst/>
              <a:gdLst/>
              <a:ahLst/>
              <a:cxnLst/>
              <a:rect l="l" t="t" r="r" b="b"/>
              <a:pathLst>
                <a:path w="563" h="327" extrusionOk="0">
                  <a:moveTo>
                    <a:pt x="8" y="0"/>
                  </a:moveTo>
                  <a:lnTo>
                    <a:pt x="563" y="324"/>
                  </a:lnTo>
                  <a:lnTo>
                    <a:pt x="555" y="327"/>
                  </a:lnTo>
                  <a:lnTo>
                    <a:pt x="0" y="5"/>
                  </a:lnTo>
                  <a:lnTo>
                    <a:pt x="8" y="0"/>
                  </a:lnTo>
                  <a:close/>
                </a:path>
              </a:pathLst>
            </a:custGeom>
            <a:solidFill>
              <a:srgbClr val="975D7E"/>
            </a:solidFill>
            <a:ln w="9525" cap="flat" cmpd="sng">
              <a:solidFill>
                <a:srgbClr val="975D7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45" name="Google Shape;1445;p20"/>
            <p:cNvSpPr/>
            <p:nvPr/>
          </p:nvSpPr>
          <p:spPr>
            <a:xfrm>
              <a:off x="8272853" y="4082350"/>
              <a:ext cx="881063" cy="528638"/>
            </a:xfrm>
            <a:custGeom>
              <a:avLst/>
              <a:gdLst/>
              <a:ahLst/>
              <a:cxnLst/>
              <a:rect l="l" t="t" r="r" b="b"/>
              <a:pathLst>
                <a:path w="555" h="333" extrusionOk="0">
                  <a:moveTo>
                    <a:pt x="0" y="0"/>
                  </a:moveTo>
                  <a:lnTo>
                    <a:pt x="555" y="324"/>
                  </a:lnTo>
                  <a:lnTo>
                    <a:pt x="555" y="333"/>
                  </a:lnTo>
                  <a:lnTo>
                    <a:pt x="0" y="9"/>
                  </a:lnTo>
                  <a:lnTo>
                    <a:pt x="0" y="0"/>
                  </a:lnTo>
                  <a:close/>
                </a:path>
              </a:pathLst>
            </a:custGeom>
            <a:solidFill>
              <a:srgbClr val="553447"/>
            </a:solidFill>
            <a:ln w="9525" cap="flat" cmpd="sng">
              <a:solidFill>
                <a:srgbClr val="55344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46" name="Google Shape;1446;p20"/>
            <p:cNvSpPr/>
            <p:nvPr/>
          </p:nvSpPr>
          <p:spPr>
            <a:xfrm>
              <a:off x="8272853" y="3520375"/>
              <a:ext cx="1573213" cy="1073150"/>
            </a:xfrm>
            <a:custGeom>
              <a:avLst/>
              <a:gdLst/>
              <a:ahLst/>
              <a:cxnLst/>
              <a:rect l="l" t="t" r="r" b="b"/>
              <a:pathLst>
                <a:path w="991" h="676" extrusionOk="0">
                  <a:moveTo>
                    <a:pt x="426" y="0"/>
                  </a:moveTo>
                  <a:lnTo>
                    <a:pt x="427" y="1"/>
                  </a:lnTo>
                  <a:lnTo>
                    <a:pt x="429" y="1"/>
                  </a:lnTo>
                  <a:lnTo>
                    <a:pt x="430" y="2"/>
                  </a:lnTo>
                  <a:lnTo>
                    <a:pt x="435" y="5"/>
                  </a:lnTo>
                  <a:lnTo>
                    <a:pt x="446" y="11"/>
                  </a:lnTo>
                  <a:lnTo>
                    <a:pt x="461" y="20"/>
                  </a:lnTo>
                  <a:lnTo>
                    <a:pt x="482" y="32"/>
                  </a:lnTo>
                  <a:lnTo>
                    <a:pt x="507" y="47"/>
                  </a:lnTo>
                  <a:lnTo>
                    <a:pt x="536" y="64"/>
                  </a:lnTo>
                  <a:lnTo>
                    <a:pt x="566" y="81"/>
                  </a:lnTo>
                  <a:lnTo>
                    <a:pt x="600" y="100"/>
                  </a:lnTo>
                  <a:lnTo>
                    <a:pt x="634" y="120"/>
                  </a:lnTo>
                  <a:lnTo>
                    <a:pt x="669" y="141"/>
                  </a:lnTo>
                  <a:lnTo>
                    <a:pt x="706" y="162"/>
                  </a:lnTo>
                  <a:lnTo>
                    <a:pt x="741" y="183"/>
                  </a:lnTo>
                  <a:lnTo>
                    <a:pt x="777" y="204"/>
                  </a:lnTo>
                  <a:lnTo>
                    <a:pt x="809" y="223"/>
                  </a:lnTo>
                  <a:lnTo>
                    <a:pt x="841" y="242"/>
                  </a:lnTo>
                  <a:lnTo>
                    <a:pt x="870" y="257"/>
                  </a:lnTo>
                  <a:lnTo>
                    <a:pt x="896" y="272"/>
                  </a:lnTo>
                  <a:lnTo>
                    <a:pt x="917" y="285"/>
                  </a:lnTo>
                  <a:lnTo>
                    <a:pt x="934" y="294"/>
                  </a:lnTo>
                  <a:lnTo>
                    <a:pt x="946" y="302"/>
                  </a:lnTo>
                  <a:lnTo>
                    <a:pt x="951" y="305"/>
                  </a:lnTo>
                  <a:lnTo>
                    <a:pt x="980" y="322"/>
                  </a:lnTo>
                  <a:lnTo>
                    <a:pt x="987" y="329"/>
                  </a:lnTo>
                  <a:lnTo>
                    <a:pt x="991" y="340"/>
                  </a:lnTo>
                  <a:lnTo>
                    <a:pt x="991" y="354"/>
                  </a:lnTo>
                  <a:lnTo>
                    <a:pt x="991" y="365"/>
                  </a:lnTo>
                  <a:lnTo>
                    <a:pt x="991" y="383"/>
                  </a:lnTo>
                  <a:lnTo>
                    <a:pt x="990" y="397"/>
                  </a:lnTo>
                  <a:lnTo>
                    <a:pt x="985" y="412"/>
                  </a:lnTo>
                  <a:lnTo>
                    <a:pt x="976" y="428"/>
                  </a:lnTo>
                  <a:lnTo>
                    <a:pt x="963" y="442"/>
                  </a:lnTo>
                  <a:lnTo>
                    <a:pt x="948" y="454"/>
                  </a:lnTo>
                  <a:lnTo>
                    <a:pt x="931" y="463"/>
                  </a:lnTo>
                  <a:lnTo>
                    <a:pt x="914" y="472"/>
                  </a:lnTo>
                  <a:lnTo>
                    <a:pt x="897" y="480"/>
                  </a:lnTo>
                  <a:lnTo>
                    <a:pt x="889" y="485"/>
                  </a:lnTo>
                  <a:lnTo>
                    <a:pt x="876" y="493"/>
                  </a:lnTo>
                  <a:lnTo>
                    <a:pt x="858" y="504"/>
                  </a:lnTo>
                  <a:lnTo>
                    <a:pt x="837" y="515"/>
                  </a:lnTo>
                  <a:lnTo>
                    <a:pt x="812" y="530"/>
                  </a:lnTo>
                  <a:lnTo>
                    <a:pt x="786" y="544"/>
                  </a:lnTo>
                  <a:lnTo>
                    <a:pt x="758" y="560"/>
                  </a:lnTo>
                  <a:lnTo>
                    <a:pt x="730" y="577"/>
                  </a:lnTo>
                  <a:lnTo>
                    <a:pt x="701" y="594"/>
                  </a:lnTo>
                  <a:lnTo>
                    <a:pt x="673" y="610"/>
                  </a:lnTo>
                  <a:lnTo>
                    <a:pt x="646" y="625"/>
                  </a:lnTo>
                  <a:lnTo>
                    <a:pt x="622" y="640"/>
                  </a:lnTo>
                  <a:lnTo>
                    <a:pt x="600" y="651"/>
                  </a:lnTo>
                  <a:lnTo>
                    <a:pt x="582" y="662"/>
                  </a:lnTo>
                  <a:lnTo>
                    <a:pt x="567" y="670"/>
                  </a:lnTo>
                  <a:lnTo>
                    <a:pt x="558" y="675"/>
                  </a:lnTo>
                  <a:lnTo>
                    <a:pt x="554" y="676"/>
                  </a:lnTo>
                  <a:lnTo>
                    <a:pt x="553" y="676"/>
                  </a:lnTo>
                  <a:lnTo>
                    <a:pt x="550" y="675"/>
                  </a:lnTo>
                  <a:lnTo>
                    <a:pt x="548" y="672"/>
                  </a:lnTo>
                  <a:lnTo>
                    <a:pt x="546" y="671"/>
                  </a:lnTo>
                  <a:lnTo>
                    <a:pt x="541" y="668"/>
                  </a:lnTo>
                  <a:lnTo>
                    <a:pt x="529" y="662"/>
                  </a:lnTo>
                  <a:lnTo>
                    <a:pt x="514" y="653"/>
                  </a:lnTo>
                  <a:lnTo>
                    <a:pt x="494" y="641"/>
                  </a:lnTo>
                  <a:lnTo>
                    <a:pt x="469" y="627"/>
                  </a:lnTo>
                  <a:lnTo>
                    <a:pt x="440" y="611"/>
                  </a:lnTo>
                  <a:lnTo>
                    <a:pt x="410" y="593"/>
                  </a:lnTo>
                  <a:lnTo>
                    <a:pt x="377" y="573"/>
                  </a:lnTo>
                  <a:lnTo>
                    <a:pt x="342" y="553"/>
                  </a:lnTo>
                  <a:lnTo>
                    <a:pt x="307" y="532"/>
                  </a:lnTo>
                  <a:lnTo>
                    <a:pt x="270" y="511"/>
                  </a:lnTo>
                  <a:lnTo>
                    <a:pt x="233" y="490"/>
                  </a:lnTo>
                  <a:lnTo>
                    <a:pt x="198" y="469"/>
                  </a:lnTo>
                  <a:lnTo>
                    <a:pt x="163" y="450"/>
                  </a:lnTo>
                  <a:lnTo>
                    <a:pt x="130" y="430"/>
                  </a:lnTo>
                  <a:lnTo>
                    <a:pt x="100" y="413"/>
                  </a:lnTo>
                  <a:lnTo>
                    <a:pt x="72" y="396"/>
                  </a:lnTo>
                  <a:lnTo>
                    <a:pt x="49" y="383"/>
                  </a:lnTo>
                  <a:lnTo>
                    <a:pt x="29" y="371"/>
                  </a:lnTo>
                  <a:lnTo>
                    <a:pt x="14" y="362"/>
                  </a:lnTo>
                  <a:lnTo>
                    <a:pt x="4" y="357"/>
                  </a:lnTo>
                  <a:lnTo>
                    <a:pt x="0" y="354"/>
                  </a:lnTo>
                  <a:lnTo>
                    <a:pt x="2" y="354"/>
                  </a:lnTo>
                  <a:lnTo>
                    <a:pt x="4" y="352"/>
                  </a:lnTo>
                  <a:lnTo>
                    <a:pt x="14" y="346"/>
                  </a:lnTo>
                  <a:lnTo>
                    <a:pt x="27" y="339"/>
                  </a:lnTo>
                  <a:lnTo>
                    <a:pt x="45" y="328"/>
                  </a:lnTo>
                  <a:lnTo>
                    <a:pt x="67" y="315"/>
                  </a:lnTo>
                  <a:lnTo>
                    <a:pt x="92" y="301"/>
                  </a:lnTo>
                  <a:lnTo>
                    <a:pt x="121" y="285"/>
                  </a:lnTo>
                  <a:lnTo>
                    <a:pt x="150" y="268"/>
                  </a:lnTo>
                  <a:lnTo>
                    <a:pt x="180" y="251"/>
                  </a:lnTo>
                  <a:lnTo>
                    <a:pt x="211" y="233"/>
                  </a:lnTo>
                  <a:lnTo>
                    <a:pt x="241" y="216"/>
                  </a:lnTo>
                  <a:lnTo>
                    <a:pt x="270" y="199"/>
                  </a:lnTo>
                  <a:lnTo>
                    <a:pt x="299" y="183"/>
                  </a:lnTo>
                  <a:lnTo>
                    <a:pt x="324" y="168"/>
                  </a:lnTo>
                  <a:lnTo>
                    <a:pt x="347" y="155"/>
                  </a:lnTo>
                  <a:lnTo>
                    <a:pt x="366" y="144"/>
                  </a:lnTo>
                  <a:lnTo>
                    <a:pt x="381" y="136"/>
                  </a:lnTo>
                  <a:lnTo>
                    <a:pt x="391" y="129"/>
                  </a:lnTo>
                  <a:lnTo>
                    <a:pt x="396" y="127"/>
                  </a:lnTo>
                  <a:lnTo>
                    <a:pt x="410" y="116"/>
                  </a:lnTo>
                  <a:lnTo>
                    <a:pt x="423" y="100"/>
                  </a:lnTo>
                  <a:lnTo>
                    <a:pt x="431" y="83"/>
                  </a:lnTo>
                  <a:lnTo>
                    <a:pt x="435" y="64"/>
                  </a:lnTo>
                  <a:lnTo>
                    <a:pt x="436" y="37"/>
                  </a:lnTo>
                  <a:lnTo>
                    <a:pt x="436" y="27"/>
                  </a:lnTo>
                  <a:lnTo>
                    <a:pt x="435" y="17"/>
                  </a:lnTo>
                  <a:lnTo>
                    <a:pt x="432" y="7"/>
                  </a:lnTo>
                  <a:lnTo>
                    <a:pt x="426" y="0"/>
                  </a:lnTo>
                  <a:close/>
                </a:path>
              </a:pathLst>
            </a:custGeom>
            <a:solidFill>
              <a:srgbClr val="804F6B"/>
            </a:solidFill>
            <a:ln w="9525" cap="flat" cmpd="sng">
              <a:solidFill>
                <a:srgbClr val="804F6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47" name="Google Shape;1447;p20"/>
            <p:cNvSpPr/>
            <p:nvPr/>
          </p:nvSpPr>
          <p:spPr>
            <a:xfrm>
              <a:off x="9153915" y="3991863"/>
              <a:ext cx="654050" cy="544513"/>
            </a:xfrm>
            <a:custGeom>
              <a:avLst/>
              <a:gdLst/>
              <a:ahLst/>
              <a:cxnLst/>
              <a:rect l="l" t="t" r="r" b="b"/>
              <a:pathLst>
                <a:path w="412" h="343" extrusionOk="0">
                  <a:moveTo>
                    <a:pt x="397" y="0"/>
                  </a:moveTo>
                  <a:lnTo>
                    <a:pt x="404" y="4"/>
                  </a:lnTo>
                  <a:lnTo>
                    <a:pt x="410" y="9"/>
                  </a:lnTo>
                  <a:lnTo>
                    <a:pt x="412" y="10"/>
                  </a:lnTo>
                  <a:lnTo>
                    <a:pt x="410" y="13"/>
                  </a:lnTo>
                  <a:lnTo>
                    <a:pt x="410" y="14"/>
                  </a:lnTo>
                  <a:lnTo>
                    <a:pt x="408" y="15"/>
                  </a:lnTo>
                  <a:lnTo>
                    <a:pt x="406" y="18"/>
                  </a:lnTo>
                  <a:lnTo>
                    <a:pt x="404" y="19"/>
                  </a:lnTo>
                  <a:lnTo>
                    <a:pt x="402" y="21"/>
                  </a:lnTo>
                  <a:lnTo>
                    <a:pt x="401" y="22"/>
                  </a:lnTo>
                  <a:lnTo>
                    <a:pt x="401" y="23"/>
                  </a:lnTo>
                  <a:lnTo>
                    <a:pt x="402" y="23"/>
                  </a:lnTo>
                  <a:lnTo>
                    <a:pt x="402" y="59"/>
                  </a:lnTo>
                  <a:lnTo>
                    <a:pt x="402" y="73"/>
                  </a:lnTo>
                  <a:lnTo>
                    <a:pt x="404" y="87"/>
                  </a:lnTo>
                  <a:lnTo>
                    <a:pt x="404" y="99"/>
                  </a:lnTo>
                  <a:lnTo>
                    <a:pt x="400" y="111"/>
                  </a:lnTo>
                  <a:lnTo>
                    <a:pt x="389" y="119"/>
                  </a:lnTo>
                  <a:lnTo>
                    <a:pt x="0" y="343"/>
                  </a:lnTo>
                  <a:lnTo>
                    <a:pt x="0" y="218"/>
                  </a:lnTo>
                  <a:lnTo>
                    <a:pt x="375" y="4"/>
                  </a:lnTo>
                  <a:lnTo>
                    <a:pt x="378" y="5"/>
                  </a:lnTo>
                  <a:lnTo>
                    <a:pt x="381" y="6"/>
                  </a:lnTo>
                  <a:lnTo>
                    <a:pt x="385" y="6"/>
                  </a:lnTo>
                  <a:lnTo>
                    <a:pt x="391" y="5"/>
                  </a:lnTo>
                  <a:lnTo>
                    <a:pt x="393" y="4"/>
                  </a:lnTo>
                  <a:lnTo>
                    <a:pt x="396" y="2"/>
                  </a:lnTo>
                  <a:lnTo>
                    <a:pt x="397" y="0"/>
                  </a:lnTo>
                  <a:close/>
                </a:path>
              </a:pathLst>
            </a:cu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48" name="Google Shape;1448;p20"/>
            <p:cNvSpPr/>
            <p:nvPr/>
          </p:nvSpPr>
          <p:spPr>
            <a:xfrm>
              <a:off x="8903090" y="3496563"/>
              <a:ext cx="935038" cy="523875"/>
            </a:xfrm>
            <a:custGeom>
              <a:avLst/>
              <a:gdLst/>
              <a:ahLst/>
              <a:cxnLst/>
              <a:rect l="l" t="t" r="r" b="b"/>
              <a:pathLst>
                <a:path w="589" h="330" extrusionOk="0">
                  <a:moveTo>
                    <a:pt x="20" y="0"/>
                  </a:moveTo>
                  <a:lnTo>
                    <a:pt x="22" y="0"/>
                  </a:lnTo>
                  <a:lnTo>
                    <a:pt x="24" y="0"/>
                  </a:lnTo>
                  <a:lnTo>
                    <a:pt x="24" y="0"/>
                  </a:lnTo>
                  <a:lnTo>
                    <a:pt x="26" y="1"/>
                  </a:lnTo>
                  <a:lnTo>
                    <a:pt x="26" y="1"/>
                  </a:lnTo>
                  <a:lnTo>
                    <a:pt x="28" y="1"/>
                  </a:lnTo>
                  <a:lnTo>
                    <a:pt x="29" y="1"/>
                  </a:lnTo>
                  <a:lnTo>
                    <a:pt x="30" y="1"/>
                  </a:lnTo>
                  <a:lnTo>
                    <a:pt x="30" y="3"/>
                  </a:lnTo>
                  <a:lnTo>
                    <a:pt x="32" y="3"/>
                  </a:lnTo>
                  <a:lnTo>
                    <a:pt x="33" y="4"/>
                  </a:lnTo>
                  <a:lnTo>
                    <a:pt x="34" y="4"/>
                  </a:lnTo>
                  <a:lnTo>
                    <a:pt x="589" y="326"/>
                  </a:lnTo>
                  <a:lnTo>
                    <a:pt x="585" y="325"/>
                  </a:lnTo>
                  <a:lnTo>
                    <a:pt x="585" y="325"/>
                  </a:lnTo>
                  <a:lnTo>
                    <a:pt x="583" y="323"/>
                  </a:lnTo>
                  <a:lnTo>
                    <a:pt x="581" y="323"/>
                  </a:lnTo>
                  <a:lnTo>
                    <a:pt x="579" y="323"/>
                  </a:lnTo>
                  <a:lnTo>
                    <a:pt x="577" y="323"/>
                  </a:lnTo>
                  <a:lnTo>
                    <a:pt x="575" y="323"/>
                  </a:lnTo>
                  <a:lnTo>
                    <a:pt x="573" y="323"/>
                  </a:lnTo>
                  <a:lnTo>
                    <a:pt x="571" y="323"/>
                  </a:lnTo>
                  <a:lnTo>
                    <a:pt x="568" y="325"/>
                  </a:lnTo>
                  <a:lnTo>
                    <a:pt x="567" y="325"/>
                  </a:lnTo>
                  <a:lnTo>
                    <a:pt x="563" y="326"/>
                  </a:lnTo>
                  <a:lnTo>
                    <a:pt x="560" y="327"/>
                  </a:lnTo>
                  <a:lnTo>
                    <a:pt x="560" y="327"/>
                  </a:lnTo>
                  <a:lnTo>
                    <a:pt x="555" y="330"/>
                  </a:lnTo>
                  <a:lnTo>
                    <a:pt x="0" y="7"/>
                  </a:lnTo>
                  <a:lnTo>
                    <a:pt x="5" y="5"/>
                  </a:lnTo>
                  <a:lnTo>
                    <a:pt x="5" y="4"/>
                  </a:lnTo>
                  <a:lnTo>
                    <a:pt x="7" y="4"/>
                  </a:lnTo>
                  <a:lnTo>
                    <a:pt x="8" y="3"/>
                  </a:lnTo>
                  <a:lnTo>
                    <a:pt x="12" y="3"/>
                  </a:lnTo>
                  <a:lnTo>
                    <a:pt x="12" y="1"/>
                  </a:lnTo>
                  <a:lnTo>
                    <a:pt x="13" y="1"/>
                  </a:lnTo>
                  <a:lnTo>
                    <a:pt x="16" y="1"/>
                  </a:lnTo>
                  <a:lnTo>
                    <a:pt x="17" y="1"/>
                  </a:lnTo>
                  <a:lnTo>
                    <a:pt x="18" y="1"/>
                  </a:lnTo>
                  <a:lnTo>
                    <a:pt x="20" y="0"/>
                  </a:lnTo>
                  <a:lnTo>
                    <a:pt x="20" y="0"/>
                  </a:lnTo>
                  <a:close/>
                </a:path>
              </a:pathLst>
            </a:custGeom>
            <a:solidFill>
              <a:srgbClr val="764962"/>
            </a:solidFill>
            <a:ln w="9525" cap="flat" cmpd="sng">
              <a:solidFill>
                <a:srgbClr val="76496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49" name="Google Shape;1449;p20"/>
            <p:cNvSpPr/>
            <p:nvPr/>
          </p:nvSpPr>
          <p:spPr>
            <a:xfrm>
              <a:off x="8360165" y="3877563"/>
              <a:ext cx="793750" cy="658813"/>
            </a:xfrm>
            <a:custGeom>
              <a:avLst/>
              <a:gdLst/>
              <a:ahLst/>
              <a:cxnLst/>
              <a:rect l="l" t="t" r="r" b="b"/>
              <a:pathLst>
                <a:path w="500" h="415" extrusionOk="0">
                  <a:moveTo>
                    <a:pt x="0" y="0"/>
                  </a:moveTo>
                  <a:lnTo>
                    <a:pt x="500" y="290"/>
                  </a:lnTo>
                  <a:lnTo>
                    <a:pt x="500" y="415"/>
                  </a:lnTo>
                  <a:lnTo>
                    <a:pt x="2" y="125"/>
                  </a:lnTo>
                  <a:lnTo>
                    <a:pt x="0" y="0"/>
                  </a:lnTo>
                  <a:close/>
                </a:path>
              </a:pathLst>
            </a:custGeom>
            <a:solidFill>
              <a:srgbClr val="BDBDBD"/>
            </a:solidFill>
            <a:ln w="9525" cap="flat" cmpd="sng">
              <a:solidFill>
                <a:srgbClr val="BDBDB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50" name="Google Shape;1450;p20"/>
            <p:cNvSpPr/>
            <p:nvPr/>
          </p:nvSpPr>
          <p:spPr>
            <a:xfrm>
              <a:off x="8272853" y="3871213"/>
              <a:ext cx="881063" cy="527050"/>
            </a:xfrm>
            <a:custGeom>
              <a:avLst/>
              <a:gdLst/>
              <a:ahLst/>
              <a:cxnLst/>
              <a:rect l="l" t="t" r="r" b="b"/>
              <a:pathLst>
                <a:path w="555" h="332" extrusionOk="0">
                  <a:moveTo>
                    <a:pt x="0" y="0"/>
                  </a:moveTo>
                  <a:lnTo>
                    <a:pt x="555" y="322"/>
                  </a:lnTo>
                  <a:lnTo>
                    <a:pt x="555" y="332"/>
                  </a:lnTo>
                  <a:lnTo>
                    <a:pt x="0" y="9"/>
                  </a:lnTo>
                  <a:lnTo>
                    <a:pt x="0" y="0"/>
                  </a:lnTo>
                  <a:close/>
                </a:path>
              </a:pathLst>
            </a:custGeom>
            <a:solidFill>
              <a:srgbClr val="684057"/>
            </a:solidFill>
            <a:ln w="9525" cap="flat" cmpd="sng">
              <a:solidFill>
                <a:srgbClr val="68405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51" name="Google Shape;1451;p20"/>
            <p:cNvSpPr/>
            <p:nvPr/>
          </p:nvSpPr>
          <p:spPr>
            <a:xfrm>
              <a:off x="8272853" y="3507675"/>
              <a:ext cx="1511300" cy="874713"/>
            </a:xfrm>
            <a:custGeom>
              <a:avLst/>
              <a:gdLst/>
              <a:ahLst/>
              <a:cxnLst/>
              <a:rect l="l" t="t" r="r" b="b"/>
              <a:pathLst>
                <a:path w="952" h="551" extrusionOk="0">
                  <a:moveTo>
                    <a:pt x="397" y="0"/>
                  </a:moveTo>
                  <a:lnTo>
                    <a:pt x="952" y="323"/>
                  </a:lnTo>
                  <a:lnTo>
                    <a:pt x="555" y="551"/>
                  </a:lnTo>
                  <a:lnTo>
                    <a:pt x="0" y="229"/>
                  </a:lnTo>
                  <a:lnTo>
                    <a:pt x="397" y="0"/>
                  </a:lnTo>
                  <a:close/>
                </a:path>
              </a:pathLst>
            </a:custGeom>
            <a:solidFill>
              <a:srgbClr val="975D7E"/>
            </a:solidFill>
            <a:ln w="9525" cap="flat" cmpd="sng">
              <a:solidFill>
                <a:srgbClr val="975D7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52" name="Google Shape;1452;p20"/>
            <p:cNvSpPr/>
            <p:nvPr/>
          </p:nvSpPr>
          <p:spPr>
            <a:xfrm>
              <a:off x="9153915" y="4009325"/>
              <a:ext cx="704850" cy="601663"/>
            </a:xfrm>
            <a:custGeom>
              <a:avLst/>
              <a:gdLst/>
              <a:ahLst/>
              <a:cxnLst/>
              <a:rect l="l" t="t" r="r" b="b"/>
              <a:pathLst>
                <a:path w="444" h="379" extrusionOk="0">
                  <a:moveTo>
                    <a:pt x="413" y="0"/>
                  </a:moveTo>
                  <a:lnTo>
                    <a:pt x="425" y="0"/>
                  </a:lnTo>
                  <a:lnTo>
                    <a:pt x="435" y="7"/>
                  </a:lnTo>
                  <a:lnTo>
                    <a:pt x="442" y="17"/>
                  </a:lnTo>
                  <a:lnTo>
                    <a:pt x="444" y="33"/>
                  </a:lnTo>
                  <a:lnTo>
                    <a:pt x="444" y="52"/>
                  </a:lnTo>
                  <a:lnTo>
                    <a:pt x="444" y="52"/>
                  </a:lnTo>
                  <a:lnTo>
                    <a:pt x="444" y="69"/>
                  </a:lnTo>
                  <a:lnTo>
                    <a:pt x="440" y="92"/>
                  </a:lnTo>
                  <a:lnTo>
                    <a:pt x="431" y="116"/>
                  </a:lnTo>
                  <a:lnTo>
                    <a:pt x="415" y="135"/>
                  </a:lnTo>
                  <a:lnTo>
                    <a:pt x="397" y="150"/>
                  </a:lnTo>
                  <a:lnTo>
                    <a:pt x="0" y="379"/>
                  </a:lnTo>
                  <a:lnTo>
                    <a:pt x="0" y="370"/>
                  </a:lnTo>
                  <a:lnTo>
                    <a:pt x="397" y="141"/>
                  </a:lnTo>
                  <a:lnTo>
                    <a:pt x="413" y="129"/>
                  </a:lnTo>
                  <a:lnTo>
                    <a:pt x="425" y="112"/>
                  </a:lnTo>
                  <a:lnTo>
                    <a:pt x="432" y="93"/>
                  </a:lnTo>
                  <a:lnTo>
                    <a:pt x="436" y="74"/>
                  </a:lnTo>
                  <a:lnTo>
                    <a:pt x="436" y="55"/>
                  </a:lnTo>
                  <a:lnTo>
                    <a:pt x="436" y="55"/>
                  </a:lnTo>
                  <a:lnTo>
                    <a:pt x="436" y="38"/>
                  </a:lnTo>
                  <a:lnTo>
                    <a:pt x="434" y="25"/>
                  </a:lnTo>
                  <a:lnTo>
                    <a:pt x="429" y="16"/>
                  </a:lnTo>
                  <a:lnTo>
                    <a:pt x="421" y="12"/>
                  </a:lnTo>
                  <a:lnTo>
                    <a:pt x="410" y="11"/>
                  </a:lnTo>
                  <a:lnTo>
                    <a:pt x="397" y="16"/>
                  </a:lnTo>
                  <a:lnTo>
                    <a:pt x="0" y="245"/>
                  </a:lnTo>
                  <a:lnTo>
                    <a:pt x="0" y="235"/>
                  </a:lnTo>
                  <a:lnTo>
                    <a:pt x="397" y="7"/>
                  </a:lnTo>
                  <a:lnTo>
                    <a:pt x="413" y="0"/>
                  </a:lnTo>
                  <a:close/>
                </a:path>
              </a:pathLst>
            </a:custGeom>
            <a:solidFill>
              <a:srgbClr val="E38ABE"/>
            </a:solidFill>
            <a:ln w="9525" cap="flat" cmpd="sng">
              <a:solidFill>
                <a:srgbClr val="E38AB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53" name="Google Shape;1453;p20"/>
            <p:cNvSpPr/>
            <p:nvPr/>
          </p:nvSpPr>
          <p:spPr>
            <a:xfrm>
              <a:off x="8317303" y="3837875"/>
              <a:ext cx="12700" cy="6350"/>
            </a:xfrm>
            <a:custGeom>
              <a:avLst/>
              <a:gdLst/>
              <a:ahLst/>
              <a:cxnLst/>
              <a:rect l="l" t="t" r="r" b="b"/>
              <a:pathLst>
                <a:path w="8" h="4" extrusionOk="0">
                  <a:moveTo>
                    <a:pt x="8" y="0"/>
                  </a:moveTo>
                  <a:lnTo>
                    <a:pt x="8" y="0"/>
                  </a:lnTo>
                  <a:lnTo>
                    <a:pt x="1" y="4"/>
                  </a:lnTo>
                  <a:lnTo>
                    <a:pt x="0" y="4"/>
                  </a:lnTo>
                  <a:lnTo>
                    <a:pt x="8" y="0"/>
                  </a:lnTo>
                  <a:close/>
                </a:path>
              </a:pathLst>
            </a:custGeom>
            <a:solidFill>
              <a:srgbClr val="05829A"/>
            </a:solidFill>
            <a:ln w="9525" cap="flat" cmpd="sng">
              <a:solidFill>
                <a:srgbClr val="05829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54" name="Google Shape;1454;p20"/>
            <p:cNvSpPr/>
            <p:nvPr/>
          </p:nvSpPr>
          <p:spPr>
            <a:xfrm>
              <a:off x="8330003" y="3812475"/>
              <a:ext cx="46038" cy="25400"/>
            </a:xfrm>
            <a:custGeom>
              <a:avLst/>
              <a:gdLst/>
              <a:ahLst/>
              <a:cxnLst/>
              <a:rect l="l" t="t" r="r" b="b"/>
              <a:pathLst>
                <a:path w="29" h="16" extrusionOk="0">
                  <a:moveTo>
                    <a:pt x="29" y="0"/>
                  </a:moveTo>
                  <a:lnTo>
                    <a:pt x="0" y="16"/>
                  </a:lnTo>
                  <a:lnTo>
                    <a:pt x="0" y="16"/>
                  </a:lnTo>
                  <a:lnTo>
                    <a:pt x="29" y="0"/>
                  </a:lnTo>
                  <a:close/>
                </a:path>
              </a:pathLst>
            </a:custGeom>
            <a:solidFill>
              <a:srgbClr val="62A038"/>
            </a:solidFill>
            <a:ln w="9525" cap="flat" cmpd="sng">
              <a:solidFill>
                <a:srgbClr val="62A03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55" name="Google Shape;1455;p20"/>
            <p:cNvSpPr/>
            <p:nvPr/>
          </p:nvSpPr>
          <p:spPr>
            <a:xfrm>
              <a:off x="9738115" y="3974400"/>
              <a:ext cx="79375" cy="46038"/>
            </a:xfrm>
            <a:custGeom>
              <a:avLst/>
              <a:gdLst/>
              <a:ahLst/>
              <a:cxnLst/>
              <a:rect l="l" t="t" r="r" b="b"/>
              <a:pathLst>
                <a:path w="50" h="29" extrusionOk="0">
                  <a:moveTo>
                    <a:pt x="19" y="0"/>
                  </a:moveTo>
                  <a:lnTo>
                    <a:pt x="50" y="19"/>
                  </a:lnTo>
                  <a:lnTo>
                    <a:pt x="41" y="24"/>
                  </a:lnTo>
                  <a:lnTo>
                    <a:pt x="36" y="25"/>
                  </a:lnTo>
                  <a:lnTo>
                    <a:pt x="29" y="29"/>
                  </a:lnTo>
                  <a:lnTo>
                    <a:pt x="6" y="15"/>
                  </a:lnTo>
                  <a:lnTo>
                    <a:pt x="0" y="11"/>
                  </a:lnTo>
                  <a:lnTo>
                    <a:pt x="19" y="0"/>
                  </a:lnTo>
                  <a:close/>
                </a:path>
              </a:pathLst>
            </a:custGeom>
            <a:solidFill>
              <a:srgbClr val="5E3A4E"/>
            </a:solidFill>
            <a:ln w="9525" cap="flat" cmpd="sng">
              <a:solidFill>
                <a:srgbClr val="5E3A4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56" name="Google Shape;1456;p20"/>
            <p:cNvSpPr/>
            <p:nvPr/>
          </p:nvSpPr>
          <p:spPr>
            <a:xfrm>
              <a:off x="8318890" y="3798188"/>
              <a:ext cx="1465263" cy="554038"/>
            </a:xfrm>
            <a:custGeom>
              <a:avLst/>
              <a:gdLst/>
              <a:ahLst/>
              <a:cxnLst/>
              <a:rect l="l" t="t" r="r" b="b"/>
              <a:pathLst>
                <a:path w="923" h="349" extrusionOk="0">
                  <a:moveTo>
                    <a:pt x="51" y="0"/>
                  </a:moveTo>
                  <a:lnTo>
                    <a:pt x="578" y="305"/>
                  </a:lnTo>
                  <a:lnTo>
                    <a:pt x="574" y="302"/>
                  </a:lnTo>
                  <a:lnTo>
                    <a:pt x="571" y="297"/>
                  </a:lnTo>
                  <a:lnTo>
                    <a:pt x="568" y="292"/>
                  </a:lnTo>
                  <a:lnTo>
                    <a:pt x="568" y="285"/>
                  </a:lnTo>
                  <a:lnTo>
                    <a:pt x="568" y="284"/>
                  </a:lnTo>
                  <a:lnTo>
                    <a:pt x="584" y="293"/>
                  </a:lnTo>
                  <a:lnTo>
                    <a:pt x="587" y="294"/>
                  </a:lnTo>
                  <a:lnTo>
                    <a:pt x="591" y="294"/>
                  </a:lnTo>
                  <a:lnTo>
                    <a:pt x="595" y="294"/>
                  </a:lnTo>
                  <a:lnTo>
                    <a:pt x="600" y="292"/>
                  </a:lnTo>
                  <a:lnTo>
                    <a:pt x="894" y="122"/>
                  </a:lnTo>
                  <a:lnTo>
                    <a:pt x="900" y="126"/>
                  </a:lnTo>
                  <a:lnTo>
                    <a:pt x="923" y="140"/>
                  </a:lnTo>
                  <a:lnTo>
                    <a:pt x="724" y="254"/>
                  </a:lnTo>
                  <a:lnTo>
                    <a:pt x="557" y="349"/>
                  </a:lnTo>
                  <a:lnTo>
                    <a:pt x="0" y="29"/>
                  </a:lnTo>
                  <a:lnTo>
                    <a:pt x="7" y="25"/>
                  </a:lnTo>
                  <a:lnTo>
                    <a:pt x="36" y="9"/>
                  </a:lnTo>
                  <a:lnTo>
                    <a:pt x="51" y="0"/>
                  </a:lnTo>
                  <a:close/>
                </a:path>
              </a:pathLst>
            </a:custGeom>
            <a:solidFill>
              <a:srgbClr val="794A65"/>
            </a:solidFill>
            <a:ln w="9525" cap="flat" cmpd="sng">
              <a:solidFill>
                <a:srgbClr val="794A6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57" name="Google Shape;1457;p20"/>
            <p:cNvSpPr/>
            <p:nvPr/>
          </p:nvSpPr>
          <p:spPr>
            <a:xfrm>
              <a:off x="9468240" y="4012500"/>
              <a:ext cx="334963" cy="188913"/>
            </a:xfrm>
            <a:custGeom>
              <a:avLst/>
              <a:gdLst/>
              <a:ahLst/>
              <a:cxnLst/>
              <a:rect l="l" t="t" r="r" b="b"/>
              <a:pathLst>
                <a:path w="211" h="119" extrusionOk="0">
                  <a:moveTo>
                    <a:pt x="211" y="0"/>
                  </a:moveTo>
                  <a:lnTo>
                    <a:pt x="0" y="119"/>
                  </a:lnTo>
                  <a:lnTo>
                    <a:pt x="199" y="5"/>
                  </a:lnTo>
                  <a:lnTo>
                    <a:pt x="206" y="1"/>
                  </a:lnTo>
                  <a:lnTo>
                    <a:pt x="211" y="0"/>
                  </a:lnTo>
                  <a:close/>
                </a:path>
              </a:pathLst>
            </a:custGeom>
            <a:solidFill>
              <a:srgbClr val="B66E98"/>
            </a:solidFill>
            <a:ln w="9525" cap="flat" cmpd="sng">
              <a:solidFill>
                <a:srgbClr val="B66E9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58" name="Google Shape;1458;p20"/>
            <p:cNvSpPr/>
            <p:nvPr/>
          </p:nvSpPr>
          <p:spPr>
            <a:xfrm>
              <a:off x="8345878" y="3356863"/>
              <a:ext cx="1587500" cy="908050"/>
            </a:xfrm>
            <a:custGeom>
              <a:avLst/>
              <a:gdLst/>
              <a:ahLst/>
              <a:cxnLst/>
              <a:rect l="l" t="t" r="r" b="b"/>
              <a:pathLst>
                <a:path w="1000" h="572" extrusionOk="0">
                  <a:moveTo>
                    <a:pt x="434" y="0"/>
                  </a:moveTo>
                  <a:lnTo>
                    <a:pt x="1000" y="329"/>
                  </a:lnTo>
                  <a:lnTo>
                    <a:pt x="583" y="570"/>
                  </a:lnTo>
                  <a:lnTo>
                    <a:pt x="579" y="572"/>
                  </a:lnTo>
                  <a:lnTo>
                    <a:pt x="575" y="572"/>
                  </a:lnTo>
                  <a:lnTo>
                    <a:pt x="571" y="572"/>
                  </a:lnTo>
                  <a:lnTo>
                    <a:pt x="567" y="571"/>
                  </a:lnTo>
                  <a:lnTo>
                    <a:pt x="0" y="243"/>
                  </a:lnTo>
                  <a:lnTo>
                    <a:pt x="4" y="244"/>
                  </a:lnTo>
                  <a:lnTo>
                    <a:pt x="8" y="244"/>
                  </a:lnTo>
                  <a:lnTo>
                    <a:pt x="12" y="243"/>
                  </a:lnTo>
                  <a:lnTo>
                    <a:pt x="16" y="240"/>
                  </a:lnTo>
                  <a:lnTo>
                    <a:pt x="434" y="0"/>
                  </a:lnTo>
                  <a:close/>
                </a:path>
              </a:pathLst>
            </a:custGeom>
            <a:solidFill>
              <a:srgbClr val="407D29"/>
            </a:solidFill>
            <a:ln w="9525" cap="flat" cmpd="sng">
              <a:solidFill>
                <a:srgbClr val="407D2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59" name="Google Shape;1459;p20"/>
            <p:cNvSpPr/>
            <p:nvPr/>
          </p:nvSpPr>
          <p:spPr>
            <a:xfrm>
              <a:off x="9184078" y="3725163"/>
              <a:ext cx="684213" cy="534988"/>
            </a:xfrm>
            <a:custGeom>
              <a:avLst/>
              <a:gdLst/>
              <a:ahLst/>
              <a:cxnLst/>
              <a:rect l="l" t="t" r="r" b="b"/>
              <a:pathLst>
                <a:path w="431" h="337" extrusionOk="0">
                  <a:moveTo>
                    <a:pt x="431" y="0"/>
                  </a:moveTo>
                  <a:lnTo>
                    <a:pt x="431" y="98"/>
                  </a:lnTo>
                  <a:lnTo>
                    <a:pt x="23" y="334"/>
                  </a:lnTo>
                  <a:lnTo>
                    <a:pt x="14" y="337"/>
                  </a:lnTo>
                  <a:lnTo>
                    <a:pt x="8" y="335"/>
                  </a:lnTo>
                  <a:lnTo>
                    <a:pt x="2" y="330"/>
                  </a:lnTo>
                  <a:lnTo>
                    <a:pt x="1" y="321"/>
                  </a:lnTo>
                  <a:lnTo>
                    <a:pt x="0" y="274"/>
                  </a:lnTo>
                  <a:lnTo>
                    <a:pt x="4" y="259"/>
                  </a:lnTo>
                  <a:lnTo>
                    <a:pt x="12" y="246"/>
                  </a:lnTo>
                  <a:lnTo>
                    <a:pt x="22" y="236"/>
                  </a:lnTo>
                  <a:lnTo>
                    <a:pt x="431" y="0"/>
                  </a:lnTo>
                  <a:close/>
                </a:path>
              </a:pathLst>
            </a:cu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60" name="Google Shape;1460;p20"/>
            <p:cNvSpPr/>
            <p:nvPr/>
          </p:nvSpPr>
          <p:spPr>
            <a:xfrm>
              <a:off x="8322065" y="3182238"/>
              <a:ext cx="1611313" cy="1100138"/>
            </a:xfrm>
            <a:custGeom>
              <a:avLst/>
              <a:gdLst/>
              <a:ahLst/>
              <a:cxnLst/>
              <a:rect l="l" t="t" r="r" b="b"/>
              <a:pathLst>
                <a:path w="1015" h="693" extrusionOk="0">
                  <a:moveTo>
                    <a:pt x="449" y="0"/>
                  </a:moveTo>
                  <a:lnTo>
                    <a:pt x="1015" y="330"/>
                  </a:lnTo>
                  <a:lnTo>
                    <a:pt x="1009" y="334"/>
                  </a:lnTo>
                  <a:lnTo>
                    <a:pt x="997" y="341"/>
                  </a:lnTo>
                  <a:lnTo>
                    <a:pt x="980" y="351"/>
                  </a:lnTo>
                  <a:lnTo>
                    <a:pt x="958" y="363"/>
                  </a:lnTo>
                  <a:lnTo>
                    <a:pt x="932" y="377"/>
                  </a:lnTo>
                  <a:lnTo>
                    <a:pt x="904" y="394"/>
                  </a:lnTo>
                  <a:lnTo>
                    <a:pt x="873" y="413"/>
                  </a:lnTo>
                  <a:lnTo>
                    <a:pt x="840" y="431"/>
                  </a:lnTo>
                  <a:lnTo>
                    <a:pt x="806" y="451"/>
                  </a:lnTo>
                  <a:lnTo>
                    <a:pt x="772" y="470"/>
                  </a:lnTo>
                  <a:lnTo>
                    <a:pt x="738" y="490"/>
                  </a:lnTo>
                  <a:lnTo>
                    <a:pt x="705" y="510"/>
                  </a:lnTo>
                  <a:lnTo>
                    <a:pt x="674" y="527"/>
                  </a:lnTo>
                  <a:lnTo>
                    <a:pt x="645" y="544"/>
                  </a:lnTo>
                  <a:lnTo>
                    <a:pt x="620" y="558"/>
                  </a:lnTo>
                  <a:lnTo>
                    <a:pt x="598" y="571"/>
                  </a:lnTo>
                  <a:lnTo>
                    <a:pt x="585" y="582"/>
                  </a:lnTo>
                  <a:lnTo>
                    <a:pt x="576" y="595"/>
                  </a:lnTo>
                  <a:lnTo>
                    <a:pt x="568" y="610"/>
                  </a:lnTo>
                  <a:lnTo>
                    <a:pt x="566" y="626"/>
                  </a:lnTo>
                  <a:lnTo>
                    <a:pt x="566" y="641"/>
                  </a:lnTo>
                  <a:lnTo>
                    <a:pt x="566" y="659"/>
                  </a:lnTo>
                  <a:lnTo>
                    <a:pt x="566" y="673"/>
                  </a:lnTo>
                  <a:lnTo>
                    <a:pt x="566" y="680"/>
                  </a:lnTo>
                  <a:lnTo>
                    <a:pt x="569" y="685"/>
                  </a:lnTo>
                  <a:lnTo>
                    <a:pt x="572" y="690"/>
                  </a:lnTo>
                  <a:lnTo>
                    <a:pt x="576" y="693"/>
                  </a:lnTo>
                  <a:lnTo>
                    <a:pt x="9" y="364"/>
                  </a:lnTo>
                  <a:lnTo>
                    <a:pt x="5" y="360"/>
                  </a:lnTo>
                  <a:lnTo>
                    <a:pt x="2" y="357"/>
                  </a:lnTo>
                  <a:lnTo>
                    <a:pt x="0" y="350"/>
                  </a:lnTo>
                  <a:lnTo>
                    <a:pt x="0" y="343"/>
                  </a:lnTo>
                  <a:lnTo>
                    <a:pt x="0" y="329"/>
                  </a:lnTo>
                  <a:lnTo>
                    <a:pt x="0" y="312"/>
                  </a:lnTo>
                  <a:lnTo>
                    <a:pt x="0" y="298"/>
                  </a:lnTo>
                  <a:lnTo>
                    <a:pt x="2" y="282"/>
                  </a:lnTo>
                  <a:lnTo>
                    <a:pt x="9" y="266"/>
                  </a:lnTo>
                  <a:lnTo>
                    <a:pt x="19" y="252"/>
                  </a:lnTo>
                  <a:lnTo>
                    <a:pt x="31" y="241"/>
                  </a:lnTo>
                  <a:lnTo>
                    <a:pt x="53" y="230"/>
                  </a:lnTo>
                  <a:lnTo>
                    <a:pt x="78" y="215"/>
                  </a:lnTo>
                  <a:lnTo>
                    <a:pt x="107" y="198"/>
                  </a:lnTo>
                  <a:lnTo>
                    <a:pt x="138" y="180"/>
                  </a:lnTo>
                  <a:lnTo>
                    <a:pt x="171" y="161"/>
                  </a:lnTo>
                  <a:lnTo>
                    <a:pt x="205" y="142"/>
                  </a:lnTo>
                  <a:lnTo>
                    <a:pt x="239" y="122"/>
                  </a:lnTo>
                  <a:lnTo>
                    <a:pt x="273" y="103"/>
                  </a:lnTo>
                  <a:lnTo>
                    <a:pt x="306" y="83"/>
                  </a:lnTo>
                  <a:lnTo>
                    <a:pt x="337" y="66"/>
                  </a:lnTo>
                  <a:lnTo>
                    <a:pt x="366" y="49"/>
                  </a:lnTo>
                  <a:lnTo>
                    <a:pt x="391" y="34"/>
                  </a:lnTo>
                  <a:lnTo>
                    <a:pt x="413" y="21"/>
                  </a:lnTo>
                  <a:lnTo>
                    <a:pt x="430" y="11"/>
                  </a:lnTo>
                  <a:lnTo>
                    <a:pt x="442" y="4"/>
                  </a:lnTo>
                  <a:lnTo>
                    <a:pt x="449" y="0"/>
                  </a:lnTo>
                  <a:close/>
                </a:path>
              </a:pathLst>
            </a:custGeom>
            <a:solidFill>
              <a:srgbClr val="4BA22A"/>
            </a:solidFill>
            <a:ln w="9525" cap="flat" cmpd="sng">
              <a:solidFill>
                <a:srgbClr val="4BA22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61" name="Google Shape;1461;p20"/>
            <p:cNvSpPr/>
            <p:nvPr/>
          </p:nvSpPr>
          <p:spPr>
            <a:xfrm>
              <a:off x="8322065" y="3610863"/>
              <a:ext cx="914400" cy="671513"/>
            </a:xfrm>
            <a:custGeom>
              <a:avLst/>
              <a:gdLst/>
              <a:ahLst/>
              <a:cxnLst/>
              <a:rect l="l" t="t" r="r" b="b"/>
              <a:pathLst>
                <a:path w="576" h="423" extrusionOk="0">
                  <a:moveTo>
                    <a:pt x="6" y="0"/>
                  </a:moveTo>
                  <a:lnTo>
                    <a:pt x="573" y="329"/>
                  </a:lnTo>
                  <a:lnTo>
                    <a:pt x="568" y="342"/>
                  </a:lnTo>
                  <a:lnTo>
                    <a:pt x="566" y="356"/>
                  </a:lnTo>
                  <a:lnTo>
                    <a:pt x="566" y="371"/>
                  </a:lnTo>
                  <a:lnTo>
                    <a:pt x="566" y="389"/>
                  </a:lnTo>
                  <a:lnTo>
                    <a:pt x="566" y="403"/>
                  </a:lnTo>
                  <a:lnTo>
                    <a:pt x="566" y="410"/>
                  </a:lnTo>
                  <a:lnTo>
                    <a:pt x="569" y="415"/>
                  </a:lnTo>
                  <a:lnTo>
                    <a:pt x="572" y="420"/>
                  </a:lnTo>
                  <a:lnTo>
                    <a:pt x="576" y="423"/>
                  </a:lnTo>
                  <a:lnTo>
                    <a:pt x="9" y="94"/>
                  </a:lnTo>
                  <a:lnTo>
                    <a:pt x="5" y="90"/>
                  </a:lnTo>
                  <a:lnTo>
                    <a:pt x="2" y="87"/>
                  </a:lnTo>
                  <a:lnTo>
                    <a:pt x="0" y="80"/>
                  </a:lnTo>
                  <a:lnTo>
                    <a:pt x="0" y="73"/>
                  </a:lnTo>
                  <a:lnTo>
                    <a:pt x="0" y="59"/>
                  </a:lnTo>
                  <a:lnTo>
                    <a:pt x="0" y="42"/>
                  </a:lnTo>
                  <a:lnTo>
                    <a:pt x="0" y="28"/>
                  </a:lnTo>
                  <a:lnTo>
                    <a:pt x="1" y="15"/>
                  </a:lnTo>
                  <a:lnTo>
                    <a:pt x="6" y="0"/>
                  </a:lnTo>
                  <a:close/>
                </a:path>
              </a:pathLst>
            </a:custGeom>
            <a:solidFill>
              <a:srgbClr val="3A7D20"/>
            </a:solidFill>
            <a:ln w="9525" cap="flat" cmpd="sng">
              <a:solidFill>
                <a:srgbClr val="3A7D2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62" name="Google Shape;1462;p20"/>
            <p:cNvSpPr/>
            <p:nvPr/>
          </p:nvSpPr>
          <p:spPr>
            <a:xfrm>
              <a:off x="9220590" y="3706113"/>
              <a:ext cx="712788" cy="581025"/>
            </a:xfrm>
            <a:custGeom>
              <a:avLst/>
              <a:gdLst/>
              <a:ahLst/>
              <a:cxnLst/>
              <a:rect l="l" t="t" r="r" b="b"/>
              <a:pathLst>
                <a:path w="449" h="366" extrusionOk="0">
                  <a:moveTo>
                    <a:pt x="449" y="0"/>
                  </a:moveTo>
                  <a:lnTo>
                    <a:pt x="449" y="12"/>
                  </a:lnTo>
                  <a:lnTo>
                    <a:pt x="32" y="252"/>
                  </a:lnTo>
                  <a:lnTo>
                    <a:pt x="20" y="262"/>
                  </a:lnTo>
                  <a:lnTo>
                    <a:pt x="12" y="277"/>
                  </a:lnTo>
                  <a:lnTo>
                    <a:pt x="10" y="291"/>
                  </a:lnTo>
                  <a:lnTo>
                    <a:pt x="10" y="337"/>
                  </a:lnTo>
                  <a:lnTo>
                    <a:pt x="11" y="346"/>
                  </a:lnTo>
                  <a:lnTo>
                    <a:pt x="16" y="351"/>
                  </a:lnTo>
                  <a:lnTo>
                    <a:pt x="24" y="352"/>
                  </a:lnTo>
                  <a:lnTo>
                    <a:pt x="32" y="350"/>
                  </a:lnTo>
                  <a:lnTo>
                    <a:pt x="449" y="109"/>
                  </a:lnTo>
                  <a:lnTo>
                    <a:pt x="449" y="121"/>
                  </a:lnTo>
                  <a:lnTo>
                    <a:pt x="443" y="123"/>
                  </a:lnTo>
                  <a:lnTo>
                    <a:pt x="431" y="131"/>
                  </a:lnTo>
                  <a:lnTo>
                    <a:pt x="414" y="140"/>
                  </a:lnTo>
                  <a:lnTo>
                    <a:pt x="392" y="154"/>
                  </a:lnTo>
                  <a:lnTo>
                    <a:pt x="367" y="168"/>
                  </a:lnTo>
                  <a:lnTo>
                    <a:pt x="338" y="185"/>
                  </a:lnTo>
                  <a:lnTo>
                    <a:pt x="307" y="203"/>
                  </a:lnTo>
                  <a:lnTo>
                    <a:pt x="274" y="222"/>
                  </a:lnTo>
                  <a:lnTo>
                    <a:pt x="240" y="241"/>
                  </a:lnTo>
                  <a:lnTo>
                    <a:pt x="206" y="261"/>
                  </a:lnTo>
                  <a:lnTo>
                    <a:pt x="172" y="280"/>
                  </a:lnTo>
                  <a:lnTo>
                    <a:pt x="139" y="299"/>
                  </a:lnTo>
                  <a:lnTo>
                    <a:pt x="108" y="317"/>
                  </a:lnTo>
                  <a:lnTo>
                    <a:pt x="79" y="334"/>
                  </a:lnTo>
                  <a:lnTo>
                    <a:pt x="54" y="349"/>
                  </a:lnTo>
                  <a:lnTo>
                    <a:pt x="32" y="362"/>
                  </a:lnTo>
                  <a:lnTo>
                    <a:pt x="20" y="366"/>
                  </a:lnTo>
                  <a:lnTo>
                    <a:pt x="10" y="363"/>
                  </a:lnTo>
                  <a:lnTo>
                    <a:pt x="3" y="356"/>
                  </a:lnTo>
                  <a:lnTo>
                    <a:pt x="0" y="343"/>
                  </a:lnTo>
                  <a:lnTo>
                    <a:pt x="0" y="329"/>
                  </a:lnTo>
                  <a:lnTo>
                    <a:pt x="0" y="311"/>
                  </a:lnTo>
                  <a:lnTo>
                    <a:pt x="0" y="296"/>
                  </a:lnTo>
                  <a:lnTo>
                    <a:pt x="2" y="280"/>
                  </a:lnTo>
                  <a:lnTo>
                    <a:pt x="10" y="265"/>
                  </a:lnTo>
                  <a:lnTo>
                    <a:pt x="19" y="252"/>
                  </a:lnTo>
                  <a:lnTo>
                    <a:pt x="32" y="241"/>
                  </a:lnTo>
                  <a:lnTo>
                    <a:pt x="54" y="228"/>
                  </a:lnTo>
                  <a:lnTo>
                    <a:pt x="79" y="214"/>
                  </a:lnTo>
                  <a:lnTo>
                    <a:pt x="108" y="197"/>
                  </a:lnTo>
                  <a:lnTo>
                    <a:pt x="139" y="180"/>
                  </a:lnTo>
                  <a:lnTo>
                    <a:pt x="172" y="160"/>
                  </a:lnTo>
                  <a:lnTo>
                    <a:pt x="206" y="140"/>
                  </a:lnTo>
                  <a:lnTo>
                    <a:pt x="240" y="121"/>
                  </a:lnTo>
                  <a:lnTo>
                    <a:pt x="274" y="101"/>
                  </a:lnTo>
                  <a:lnTo>
                    <a:pt x="307" y="83"/>
                  </a:lnTo>
                  <a:lnTo>
                    <a:pt x="338" y="64"/>
                  </a:lnTo>
                  <a:lnTo>
                    <a:pt x="366" y="47"/>
                  </a:lnTo>
                  <a:lnTo>
                    <a:pt x="392" y="33"/>
                  </a:lnTo>
                  <a:lnTo>
                    <a:pt x="414" y="21"/>
                  </a:lnTo>
                  <a:lnTo>
                    <a:pt x="431" y="11"/>
                  </a:lnTo>
                  <a:lnTo>
                    <a:pt x="443" y="4"/>
                  </a:lnTo>
                  <a:lnTo>
                    <a:pt x="449" y="0"/>
                  </a:lnTo>
                  <a:close/>
                </a:path>
              </a:pathLst>
            </a:custGeom>
            <a:solidFill>
              <a:srgbClr val="91F865"/>
            </a:solidFill>
            <a:ln w="9525" cap="flat" cmpd="sng">
              <a:solidFill>
                <a:srgbClr val="91F86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63" name="Google Shape;1463;p20"/>
            <p:cNvSpPr/>
            <p:nvPr/>
          </p:nvSpPr>
          <p:spPr>
            <a:xfrm>
              <a:off x="8496690" y="3288600"/>
              <a:ext cx="708025" cy="411163"/>
            </a:xfrm>
            <a:custGeom>
              <a:avLst/>
              <a:gdLst/>
              <a:ahLst/>
              <a:cxnLst/>
              <a:rect l="l" t="t" r="r" b="b"/>
              <a:pathLst>
                <a:path w="446" h="259" extrusionOk="0">
                  <a:moveTo>
                    <a:pt x="340" y="8"/>
                  </a:moveTo>
                  <a:lnTo>
                    <a:pt x="323" y="9"/>
                  </a:lnTo>
                  <a:lnTo>
                    <a:pt x="307" y="16"/>
                  </a:lnTo>
                  <a:lnTo>
                    <a:pt x="26" y="178"/>
                  </a:lnTo>
                  <a:lnTo>
                    <a:pt x="17" y="187"/>
                  </a:lnTo>
                  <a:lnTo>
                    <a:pt x="13" y="198"/>
                  </a:lnTo>
                  <a:lnTo>
                    <a:pt x="17" y="208"/>
                  </a:lnTo>
                  <a:lnTo>
                    <a:pt x="27" y="218"/>
                  </a:lnTo>
                  <a:lnTo>
                    <a:pt x="72" y="244"/>
                  </a:lnTo>
                  <a:lnTo>
                    <a:pt x="87" y="249"/>
                  </a:lnTo>
                  <a:lnTo>
                    <a:pt x="104" y="252"/>
                  </a:lnTo>
                  <a:lnTo>
                    <a:pt x="123" y="249"/>
                  </a:lnTo>
                  <a:lnTo>
                    <a:pt x="138" y="244"/>
                  </a:lnTo>
                  <a:lnTo>
                    <a:pt x="418" y="80"/>
                  </a:lnTo>
                  <a:lnTo>
                    <a:pt x="429" y="71"/>
                  </a:lnTo>
                  <a:lnTo>
                    <a:pt x="433" y="60"/>
                  </a:lnTo>
                  <a:lnTo>
                    <a:pt x="429" y="50"/>
                  </a:lnTo>
                  <a:lnTo>
                    <a:pt x="418" y="41"/>
                  </a:lnTo>
                  <a:lnTo>
                    <a:pt x="374" y="16"/>
                  </a:lnTo>
                  <a:lnTo>
                    <a:pt x="358" y="9"/>
                  </a:lnTo>
                  <a:lnTo>
                    <a:pt x="340" y="8"/>
                  </a:lnTo>
                  <a:close/>
                  <a:moveTo>
                    <a:pt x="350" y="0"/>
                  </a:moveTo>
                  <a:lnTo>
                    <a:pt x="367" y="3"/>
                  </a:lnTo>
                  <a:lnTo>
                    <a:pt x="383" y="9"/>
                  </a:lnTo>
                  <a:lnTo>
                    <a:pt x="428" y="36"/>
                  </a:lnTo>
                  <a:lnTo>
                    <a:pt x="439" y="45"/>
                  </a:lnTo>
                  <a:lnTo>
                    <a:pt x="446" y="55"/>
                  </a:lnTo>
                  <a:lnTo>
                    <a:pt x="446" y="66"/>
                  </a:lnTo>
                  <a:lnTo>
                    <a:pt x="439" y="76"/>
                  </a:lnTo>
                  <a:lnTo>
                    <a:pt x="429" y="85"/>
                  </a:lnTo>
                  <a:lnTo>
                    <a:pt x="147" y="249"/>
                  </a:lnTo>
                  <a:lnTo>
                    <a:pt x="132" y="255"/>
                  </a:lnTo>
                  <a:lnTo>
                    <a:pt x="113" y="259"/>
                  </a:lnTo>
                  <a:lnTo>
                    <a:pt x="95" y="259"/>
                  </a:lnTo>
                  <a:lnTo>
                    <a:pt x="77" y="255"/>
                  </a:lnTo>
                  <a:lnTo>
                    <a:pt x="61" y="249"/>
                  </a:lnTo>
                  <a:lnTo>
                    <a:pt x="17" y="223"/>
                  </a:lnTo>
                  <a:lnTo>
                    <a:pt x="6" y="214"/>
                  </a:lnTo>
                  <a:lnTo>
                    <a:pt x="0" y="203"/>
                  </a:lnTo>
                  <a:lnTo>
                    <a:pt x="0" y="193"/>
                  </a:lnTo>
                  <a:lnTo>
                    <a:pt x="5" y="182"/>
                  </a:lnTo>
                  <a:lnTo>
                    <a:pt x="17" y="173"/>
                  </a:lnTo>
                  <a:lnTo>
                    <a:pt x="297" y="9"/>
                  </a:lnTo>
                  <a:lnTo>
                    <a:pt x="314" y="3"/>
                  </a:lnTo>
                  <a:lnTo>
                    <a:pt x="331" y="0"/>
                  </a:lnTo>
                  <a:lnTo>
                    <a:pt x="350" y="0"/>
                  </a:lnTo>
                  <a:close/>
                </a:path>
              </a:pathLst>
            </a:custGeom>
            <a:solidFill>
              <a:srgbClr val="A0DE8A"/>
            </a:solidFill>
            <a:ln w="9525" cap="flat" cmpd="sng">
              <a:solidFill>
                <a:srgbClr val="A0DE8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64" name="Google Shape;1464;p20"/>
            <p:cNvSpPr/>
            <p:nvPr/>
          </p:nvSpPr>
          <p:spPr>
            <a:xfrm>
              <a:off x="9323778" y="4128388"/>
              <a:ext cx="303213" cy="266700"/>
            </a:xfrm>
            <a:custGeom>
              <a:avLst/>
              <a:gdLst/>
              <a:ahLst/>
              <a:cxnLst/>
              <a:rect l="l" t="t" r="r" b="b"/>
              <a:pathLst>
                <a:path w="191" h="168" extrusionOk="0">
                  <a:moveTo>
                    <a:pt x="37" y="0"/>
                  </a:moveTo>
                  <a:lnTo>
                    <a:pt x="41" y="1"/>
                  </a:lnTo>
                  <a:lnTo>
                    <a:pt x="49" y="5"/>
                  </a:lnTo>
                  <a:lnTo>
                    <a:pt x="61" y="11"/>
                  </a:lnTo>
                  <a:lnTo>
                    <a:pt x="66" y="14"/>
                  </a:lnTo>
                  <a:lnTo>
                    <a:pt x="73" y="20"/>
                  </a:lnTo>
                  <a:lnTo>
                    <a:pt x="78" y="25"/>
                  </a:lnTo>
                  <a:lnTo>
                    <a:pt x="81" y="30"/>
                  </a:lnTo>
                  <a:lnTo>
                    <a:pt x="85" y="38"/>
                  </a:lnTo>
                  <a:lnTo>
                    <a:pt x="90" y="51"/>
                  </a:lnTo>
                  <a:lnTo>
                    <a:pt x="96" y="64"/>
                  </a:lnTo>
                  <a:lnTo>
                    <a:pt x="103" y="79"/>
                  </a:lnTo>
                  <a:lnTo>
                    <a:pt x="108" y="90"/>
                  </a:lnTo>
                  <a:lnTo>
                    <a:pt x="112" y="100"/>
                  </a:lnTo>
                  <a:lnTo>
                    <a:pt x="116" y="105"/>
                  </a:lnTo>
                  <a:lnTo>
                    <a:pt x="124" y="111"/>
                  </a:lnTo>
                  <a:lnTo>
                    <a:pt x="136" y="118"/>
                  </a:lnTo>
                  <a:lnTo>
                    <a:pt x="150" y="126"/>
                  </a:lnTo>
                  <a:lnTo>
                    <a:pt x="164" y="132"/>
                  </a:lnTo>
                  <a:lnTo>
                    <a:pt x="178" y="139"/>
                  </a:lnTo>
                  <a:lnTo>
                    <a:pt x="187" y="143"/>
                  </a:lnTo>
                  <a:lnTo>
                    <a:pt x="191" y="144"/>
                  </a:lnTo>
                  <a:lnTo>
                    <a:pt x="142" y="139"/>
                  </a:lnTo>
                  <a:lnTo>
                    <a:pt x="151" y="168"/>
                  </a:lnTo>
                  <a:lnTo>
                    <a:pt x="147" y="165"/>
                  </a:lnTo>
                  <a:lnTo>
                    <a:pt x="138" y="161"/>
                  </a:lnTo>
                  <a:lnTo>
                    <a:pt x="125" y="156"/>
                  </a:lnTo>
                  <a:lnTo>
                    <a:pt x="111" y="148"/>
                  </a:lnTo>
                  <a:lnTo>
                    <a:pt x="96" y="140"/>
                  </a:lnTo>
                  <a:lnTo>
                    <a:pt x="86" y="134"/>
                  </a:lnTo>
                  <a:lnTo>
                    <a:pt x="78" y="127"/>
                  </a:lnTo>
                  <a:lnTo>
                    <a:pt x="73" y="122"/>
                  </a:lnTo>
                  <a:lnTo>
                    <a:pt x="70" y="114"/>
                  </a:lnTo>
                  <a:lnTo>
                    <a:pt x="64" y="101"/>
                  </a:lnTo>
                  <a:lnTo>
                    <a:pt x="58" y="88"/>
                  </a:lnTo>
                  <a:lnTo>
                    <a:pt x="52" y="73"/>
                  </a:lnTo>
                  <a:lnTo>
                    <a:pt x="45" y="60"/>
                  </a:lnTo>
                  <a:lnTo>
                    <a:pt x="43" y="52"/>
                  </a:lnTo>
                  <a:lnTo>
                    <a:pt x="39" y="47"/>
                  </a:lnTo>
                  <a:lnTo>
                    <a:pt x="34" y="42"/>
                  </a:lnTo>
                  <a:lnTo>
                    <a:pt x="28" y="37"/>
                  </a:lnTo>
                  <a:lnTo>
                    <a:pt x="22" y="33"/>
                  </a:lnTo>
                  <a:lnTo>
                    <a:pt x="11" y="28"/>
                  </a:lnTo>
                  <a:lnTo>
                    <a:pt x="3" y="24"/>
                  </a:lnTo>
                  <a:lnTo>
                    <a:pt x="0" y="24"/>
                  </a:lnTo>
                  <a:lnTo>
                    <a:pt x="37" y="0"/>
                  </a:lnTo>
                  <a:close/>
                </a:path>
              </a:pathLst>
            </a:custGeom>
            <a:solidFill>
              <a:srgbClr val="FCAE00"/>
            </a:solidFill>
            <a:ln w="9525" cap="flat" cmpd="sng">
              <a:solidFill>
                <a:srgbClr val="FCAE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65" name="Google Shape;1465;p20"/>
            <p:cNvSpPr/>
            <p:nvPr/>
          </p:nvSpPr>
          <p:spPr>
            <a:xfrm>
              <a:off x="9099940" y="4064888"/>
              <a:ext cx="79375" cy="185738"/>
            </a:xfrm>
            <a:custGeom>
              <a:avLst/>
              <a:gdLst/>
              <a:ahLst/>
              <a:cxnLst/>
              <a:rect l="l" t="t" r="r" b="b"/>
              <a:pathLst>
                <a:path w="50" h="117" extrusionOk="0">
                  <a:moveTo>
                    <a:pt x="8" y="0"/>
                  </a:moveTo>
                  <a:lnTo>
                    <a:pt x="48" y="22"/>
                  </a:lnTo>
                  <a:lnTo>
                    <a:pt x="42" y="36"/>
                  </a:lnTo>
                  <a:lnTo>
                    <a:pt x="41" y="51"/>
                  </a:lnTo>
                  <a:lnTo>
                    <a:pt x="41" y="65"/>
                  </a:lnTo>
                  <a:lnTo>
                    <a:pt x="41" y="82"/>
                  </a:lnTo>
                  <a:lnTo>
                    <a:pt x="41" y="96"/>
                  </a:lnTo>
                  <a:lnTo>
                    <a:pt x="41" y="103"/>
                  </a:lnTo>
                  <a:lnTo>
                    <a:pt x="44" y="109"/>
                  </a:lnTo>
                  <a:lnTo>
                    <a:pt x="46" y="113"/>
                  </a:lnTo>
                  <a:lnTo>
                    <a:pt x="50" y="117"/>
                  </a:lnTo>
                  <a:lnTo>
                    <a:pt x="8" y="92"/>
                  </a:lnTo>
                  <a:lnTo>
                    <a:pt x="6" y="90"/>
                  </a:lnTo>
                  <a:lnTo>
                    <a:pt x="3" y="85"/>
                  </a:lnTo>
                  <a:lnTo>
                    <a:pt x="2" y="79"/>
                  </a:lnTo>
                  <a:lnTo>
                    <a:pt x="0" y="74"/>
                  </a:lnTo>
                  <a:lnTo>
                    <a:pt x="0" y="60"/>
                  </a:lnTo>
                  <a:lnTo>
                    <a:pt x="0" y="43"/>
                  </a:lnTo>
                  <a:lnTo>
                    <a:pt x="0" y="27"/>
                  </a:lnTo>
                  <a:lnTo>
                    <a:pt x="3" y="14"/>
                  </a:lnTo>
                  <a:lnTo>
                    <a:pt x="8" y="0"/>
                  </a:lnTo>
                  <a:close/>
                </a:path>
              </a:pathLst>
            </a:custGeom>
            <a:solidFill>
              <a:srgbClr val="61B53E"/>
            </a:solidFill>
            <a:ln w="9525" cap="flat" cmpd="sng">
              <a:solidFill>
                <a:srgbClr val="61B53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66" name="Google Shape;1466;p20"/>
            <p:cNvSpPr/>
            <p:nvPr/>
          </p:nvSpPr>
          <p:spPr>
            <a:xfrm>
              <a:off x="8376040" y="3642613"/>
              <a:ext cx="76200" cy="187325"/>
            </a:xfrm>
            <a:custGeom>
              <a:avLst/>
              <a:gdLst/>
              <a:ahLst/>
              <a:cxnLst/>
              <a:rect l="l" t="t" r="r" b="b"/>
              <a:pathLst>
                <a:path w="48" h="118" extrusionOk="0">
                  <a:moveTo>
                    <a:pt x="7" y="0"/>
                  </a:moveTo>
                  <a:lnTo>
                    <a:pt x="47" y="22"/>
                  </a:lnTo>
                  <a:lnTo>
                    <a:pt x="40" y="36"/>
                  </a:lnTo>
                  <a:lnTo>
                    <a:pt x="39" y="51"/>
                  </a:lnTo>
                  <a:lnTo>
                    <a:pt x="39" y="65"/>
                  </a:lnTo>
                  <a:lnTo>
                    <a:pt x="39" y="82"/>
                  </a:lnTo>
                  <a:lnTo>
                    <a:pt x="39" y="97"/>
                  </a:lnTo>
                  <a:lnTo>
                    <a:pt x="39" y="104"/>
                  </a:lnTo>
                  <a:lnTo>
                    <a:pt x="41" y="110"/>
                  </a:lnTo>
                  <a:lnTo>
                    <a:pt x="44" y="115"/>
                  </a:lnTo>
                  <a:lnTo>
                    <a:pt x="48" y="118"/>
                  </a:lnTo>
                  <a:lnTo>
                    <a:pt x="6" y="93"/>
                  </a:lnTo>
                  <a:lnTo>
                    <a:pt x="4" y="90"/>
                  </a:lnTo>
                  <a:lnTo>
                    <a:pt x="1" y="86"/>
                  </a:lnTo>
                  <a:lnTo>
                    <a:pt x="0" y="81"/>
                  </a:lnTo>
                  <a:lnTo>
                    <a:pt x="0" y="74"/>
                  </a:lnTo>
                  <a:lnTo>
                    <a:pt x="0" y="60"/>
                  </a:lnTo>
                  <a:lnTo>
                    <a:pt x="0" y="43"/>
                  </a:lnTo>
                  <a:lnTo>
                    <a:pt x="0" y="29"/>
                  </a:lnTo>
                  <a:lnTo>
                    <a:pt x="1" y="14"/>
                  </a:lnTo>
                  <a:lnTo>
                    <a:pt x="7" y="0"/>
                  </a:lnTo>
                  <a:close/>
                </a:path>
              </a:pathLst>
            </a:custGeom>
            <a:solidFill>
              <a:srgbClr val="61B53E"/>
            </a:solidFill>
            <a:ln w="9525" cap="flat" cmpd="sng">
              <a:solidFill>
                <a:srgbClr val="61B53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67" name="Google Shape;1467;p20"/>
            <p:cNvSpPr/>
            <p:nvPr/>
          </p:nvSpPr>
          <p:spPr>
            <a:xfrm>
              <a:off x="8701478" y="3833113"/>
              <a:ext cx="79375" cy="187325"/>
            </a:xfrm>
            <a:custGeom>
              <a:avLst/>
              <a:gdLst/>
              <a:ahLst/>
              <a:cxnLst/>
              <a:rect l="l" t="t" r="r" b="b"/>
              <a:pathLst>
                <a:path w="50" h="118" extrusionOk="0">
                  <a:moveTo>
                    <a:pt x="8" y="0"/>
                  </a:moveTo>
                  <a:lnTo>
                    <a:pt x="47" y="22"/>
                  </a:lnTo>
                  <a:lnTo>
                    <a:pt x="42" y="37"/>
                  </a:lnTo>
                  <a:lnTo>
                    <a:pt x="39" y="51"/>
                  </a:lnTo>
                  <a:lnTo>
                    <a:pt x="39" y="66"/>
                  </a:lnTo>
                  <a:lnTo>
                    <a:pt x="41" y="83"/>
                  </a:lnTo>
                  <a:lnTo>
                    <a:pt x="41" y="97"/>
                  </a:lnTo>
                  <a:lnTo>
                    <a:pt x="41" y="105"/>
                  </a:lnTo>
                  <a:lnTo>
                    <a:pt x="42" y="110"/>
                  </a:lnTo>
                  <a:lnTo>
                    <a:pt x="46" y="114"/>
                  </a:lnTo>
                  <a:lnTo>
                    <a:pt x="50" y="118"/>
                  </a:lnTo>
                  <a:lnTo>
                    <a:pt x="8" y="93"/>
                  </a:lnTo>
                  <a:lnTo>
                    <a:pt x="5" y="91"/>
                  </a:lnTo>
                  <a:lnTo>
                    <a:pt x="3" y="87"/>
                  </a:lnTo>
                  <a:lnTo>
                    <a:pt x="1" y="81"/>
                  </a:lnTo>
                  <a:lnTo>
                    <a:pt x="0" y="75"/>
                  </a:lnTo>
                  <a:lnTo>
                    <a:pt x="0" y="60"/>
                  </a:lnTo>
                  <a:lnTo>
                    <a:pt x="0" y="43"/>
                  </a:lnTo>
                  <a:lnTo>
                    <a:pt x="0" y="29"/>
                  </a:lnTo>
                  <a:lnTo>
                    <a:pt x="3" y="15"/>
                  </a:lnTo>
                  <a:lnTo>
                    <a:pt x="8" y="0"/>
                  </a:lnTo>
                  <a:close/>
                </a:path>
              </a:pathLst>
            </a:custGeom>
            <a:solidFill>
              <a:srgbClr val="61B53E"/>
            </a:solidFill>
            <a:ln w="9525" cap="flat" cmpd="sng">
              <a:solidFill>
                <a:srgbClr val="61B53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68" name="Google Shape;1468;p20"/>
            <p:cNvSpPr/>
            <p:nvPr/>
          </p:nvSpPr>
          <p:spPr>
            <a:xfrm>
              <a:off x="8366515" y="3534663"/>
              <a:ext cx="1533525" cy="534988"/>
            </a:xfrm>
            <a:custGeom>
              <a:avLst/>
              <a:gdLst/>
              <a:ahLst/>
              <a:cxnLst/>
              <a:rect l="l" t="t" r="r" b="b"/>
              <a:pathLst>
                <a:path w="966" h="337" extrusionOk="0">
                  <a:moveTo>
                    <a:pt x="876" y="87"/>
                  </a:moveTo>
                  <a:lnTo>
                    <a:pt x="876" y="87"/>
                  </a:lnTo>
                  <a:lnTo>
                    <a:pt x="807" y="128"/>
                  </a:lnTo>
                  <a:lnTo>
                    <a:pt x="876" y="87"/>
                  </a:lnTo>
                  <a:close/>
                  <a:moveTo>
                    <a:pt x="99" y="31"/>
                  </a:moveTo>
                  <a:lnTo>
                    <a:pt x="207" y="94"/>
                  </a:lnTo>
                  <a:lnTo>
                    <a:pt x="197" y="95"/>
                  </a:lnTo>
                  <a:lnTo>
                    <a:pt x="186" y="97"/>
                  </a:lnTo>
                  <a:lnTo>
                    <a:pt x="169" y="94"/>
                  </a:lnTo>
                  <a:lnTo>
                    <a:pt x="154" y="89"/>
                  </a:lnTo>
                  <a:lnTo>
                    <a:pt x="109" y="63"/>
                  </a:lnTo>
                  <a:lnTo>
                    <a:pt x="97" y="53"/>
                  </a:lnTo>
                  <a:lnTo>
                    <a:pt x="95" y="42"/>
                  </a:lnTo>
                  <a:lnTo>
                    <a:pt x="99" y="31"/>
                  </a:lnTo>
                  <a:close/>
                  <a:moveTo>
                    <a:pt x="45" y="0"/>
                  </a:moveTo>
                  <a:lnTo>
                    <a:pt x="89" y="26"/>
                  </a:lnTo>
                  <a:lnTo>
                    <a:pt x="82" y="36"/>
                  </a:lnTo>
                  <a:lnTo>
                    <a:pt x="82" y="48"/>
                  </a:lnTo>
                  <a:lnTo>
                    <a:pt x="87" y="59"/>
                  </a:lnTo>
                  <a:lnTo>
                    <a:pt x="99" y="68"/>
                  </a:lnTo>
                  <a:lnTo>
                    <a:pt x="143" y="94"/>
                  </a:lnTo>
                  <a:lnTo>
                    <a:pt x="156" y="99"/>
                  </a:lnTo>
                  <a:lnTo>
                    <a:pt x="171" y="103"/>
                  </a:lnTo>
                  <a:lnTo>
                    <a:pt x="186" y="104"/>
                  </a:lnTo>
                  <a:lnTo>
                    <a:pt x="202" y="103"/>
                  </a:lnTo>
                  <a:lnTo>
                    <a:pt x="216" y="99"/>
                  </a:lnTo>
                  <a:lnTo>
                    <a:pt x="536" y="285"/>
                  </a:lnTo>
                  <a:lnTo>
                    <a:pt x="536" y="297"/>
                  </a:lnTo>
                  <a:lnTo>
                    <a:pt x="881" y="97"/>
                  </a:lnTo>
                  <a:lnTo>
                    <a:pt x="897" y="83"/>
                  </a:lnTo>
                  <a:lnTo>
                    <a:pt x="909" y="66"/>
                  </a:lnTo>
                  <a:lnTo>
                    <a:pt x="966" y="99"/>
                  </a:lnTo>
                  <a:lnTo>
                    <a:pt x="540" y="337"/>
                  </a:lnTo>
                  <a:lnTo>
                    <a:pt x="0" y="23"/>
                  </a:lnTo>
                  <a:lnTo>
                    <a:pt x="45" y="0"/>
                  </a:lnTo>
                  <a:close/>
                </a:path>
              </a:pathLst>
            </a:custGeom>
            <a:solidFill>
              <a:srgbClr val="408A24"/>
            </a:solidFill>
            <a:ln w="9525" cap="flat" cmpd="sng">
              <a:solidFill>
                <a:srgbClr val="408A2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69" name="Google Shape;1469;p20"/>
            <p:cNvSpPr/>
            <p:nvPr/>
          </p:nvSpPr>
          <p:spPr>
            <a:xfrm>
              <a:off x="8496690" y="3575938"/>
              <a:ext cx="212725" cy="123825"/>
            </a:xfrm>
            <a:custGeom>
              <a:avLst/>
              <a:gdLst/>
              <a:ahLst/>
              <a:cxnLst/>
              <a:rect l="l" t="t" r="r" b="b"/>
              <a:pathLst>
                <a:path w="134" h="78" extrusionOk="0">
                  <a:moveTo>
                    <a:pt x="7" y="0"/>
                  </a:moveTo>
                  <a:lnTo>
                    <a:pt x="17" y="5"/>
                  </a:lnTo>
                  <a:lnTo>
                    <a:pt x="13" y="16"/>
                  </a:lnTo>
                  <a:lnTo>
                    <a:pt x="15" y="27"/>
                  </a:lnTo>
                  <a:lnTo>
                    <a:pt x="27" y="37"/>
                  </a:lnTo>
                  <a:lnTo>
                    <a:pt x="72" y="63"/>
                  </a:lnTo>
                  <a:lnTo>
                    <a:pt x="87" y="68"/>
                  </a:lnTo>
                  <a:lnTo>
                    <a:pt x="104" y="71"/>
                  </a:lnTo>
                  <a:lnTo>
                    <a:pt x="115" y="69"/>
                  </a:lnTo>
                  <a:lnTo>
                    <a:pt x="125" y="68"/>
                  </a:lnTo>
                  <a:lnTo>
                    <a:pt x="134" y="73"/>
                  </a:lnTo>
                  <a:lnTo>
                    <a:pt x="120" y="77"/>
                  </a:lnTo>
                  <a:lnTo>
                    <a:pt x="104" y="78"/>
                  </a:lnTo>
                  <a:lnTo>
                    <a:pt x="89" y="77"/>
                  </a:lnTo>
                  <a:lnTo>
                    <a:pt x="74" y="73"/>
                  </a:lnTo>
                  <a:lnTo>
                    <a:pt x="61" y="68"/>
                  </a:lnTo>
                  <a:lnTo>
                    <a:pt x="17" y="42"/>
                  </a:lnTo>
                  <a:lnTo>
                    <a:pt x="5" y="33"/>
                  </a:lnTo>
                  <a:lnTo>
                    <a:pt x="0" y="22"/>
                  </a:lnTo>
                  <a:lnTo>
                    <a:pt x="0" y="10"/>
                  </a:lnTo>
                  <a:lnTo>
                    <a:pt x="7" y="0"/>
                  </a:lnTo>
                  <a:close/>
                </a:path>
              </a:pathLst>
            </a:custGeom>
            <a:solidFill>
              <a:srgbClr val="88BD75"/>
            </a:solidFill>
            <a:ln w="9525" cap="flat" cmpd="sng">
              <a:solidFill>
                <a:srgbClr val="88BD7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70" name="Google Shape;1470;p20"/>
            <p:cNvSpPr/>
            <p:nvPr/>
          </p:nvSpPr>
          <p:spPr>
            <a:xfrm>
              <a:off x="8980878" y="2983800"/>
              <a:ext cx="822325" cy="463550"/>
            </a:xfrm>
            <a:custGeom>
              <a:avLst/>
              <a:gdLst/>
              <a:ahLst/>
              <a:cxnLst/>
              <a:rect l="l" t="t" r="r" b="b"/>
              <a:pathLst>
                <a:path w="518" h="292" extrusionOk="0">
                  <a:moveTo>
                    <a:pt x="14" y="0"/>
                  </a:moveTo>
                  <a:lnTo>
                    <a:pt x="14" y="0"/>
                  </a:lnTo>
                  <a:lnTo>
                    <a:pt x="15" y="0"/>
                  </a:lnTo>
                  <a:lnTo>
                    <a:pt x="15" y="0"/>
                  </a:lnTo>
                  <a:lnTo>
                    <a:pt x="17" y="0"/>
                  </a:lnTo>
                  <a:lnTo>
                    <a:pt x="17" y="0"/>
                  </a:lnTo>
                  <a:lnTo>
                    <a:pt x="18" y="0"/>
                  </a:lnTo>
                  <a:lnTo>
                    <a:pt x="19" y="0"/>
                  </a:lnTo>
                  <a:lnTo>
                    <a:pt x="19" y="1"/>
                  </a:lnTo>
                  <a:lnTo>
                    <a:pt x="22" y="1"/>
                  </a:lnTo>
                  <a:lnTo>
                    <a:pt x="518" y="289"/>
                  </a:lnTo>
                  <a:lnTo>
                    <a:pt x="515" y="288"/>
                  </a:lnTo>
                  <a:lnTo>
                    <a:pt x="513" y="288"/>
                  </a:lnTo>
                  <a:lnTo>
                    <a:pt x="513" y="288"/>
                  </a:lnTo>
                  <a:lnTo>
                    <a:pt x="510" y="288"/>
                  </a:lnTo>
                  <a:lnTo>
                    <a:pt x="510" y="288"/>
                  </a:lnTo>
                  <a:lnTo>
                    <a:pt x="507" y="288"/>
                  </a:lnTo>
                  <a:lnTo>
                    <a:pt x="507" y="288"/>
                  </a:lnTo>
                  <a:lnTo>
                    <a:pt x="505" y="288"/>
                  </a:lnTo>
                  <a:lnTo>
                    <a:pt x="504" y="288"/>
                  </a:lnTo>
                  <a:lnTo>
                    <a:pt x="501" y="289"/>
                  </a:lnTo>
                  <a:lnTo>
                    <a:pt x="501" y="289"/>
                  </a:lnTo>
                  <a:lnTo>
                    <a:pt x="498" y="290"/>
                  </a:lnTo>
                  <a:lnTo>
                    <a:pt x="497" y="290"/>
                  </a:lnTo>
                  <a:lnTo>
                    <a:pt x="494" y="292"/>
                  </a:lnTo>
                  <a:lnTo>
                    <a:pt x="0" y="4"/>
                  </a:lnTo>
                  <a:lnTo>
                    <a:pt x="0" y="4"/>
                  </a:lnTo>
                  <a:lnTo>
                    <a:pt x="1" y="2"/>
                  </a:lnTo>
                  <a:lnTo>
                    <a:pt x="2" y="2"/>
                  </a:lnTo>
                  <a:lnTo>
                    <a:pt x="2" y="2"/>
                  </a:lnTo>
                  <a:lnTo>
                    <a:pt x="2" y="2"/>
                  </a:lnTo>
                  <a:lnTo>
                    <a:pt x="3" y="1"/>
                  </a:lnTo>
                  <a:lnTo>
                    <a:pt x="5" y="1"/>
                  </a:lnTo>
                  <a:lnTo>
                    <a:pt x="6" y="1"/>
                  </a:lnTo>
                  <a:lnTo>
                    <a:pt x="6" y="1"/>
                  </a:lnTo>
                  <a:lnTo>
                    <a:pt x="6" y="1"/>
                  </a:lnTo>
                  <a:lnTo>
                    <a:pt x="7" y="0"/>
                  </a:lnTo>
                  <a:lnTo>
                    <a:pt x="9" y="0"/>
                  </a:lnTo>
                  <a:lnTo>
                    <a:pt x="9" y="0"/>
                  </a:lnTo>
                  <a:lnTo>
                    <a:pt x="9" y="0"/>
                  </a:lnTo>
                  <a:lnTo>
                    <a:pt x="11" y="0"/>
                  </a:lnTo>
                  <a:lnTo>
                    <a:pt x="11" y="0"/>
                  </a:lnTo>
                  <a:lnTo>
                    <a:pt x="11" y="0"/>
                  </a:lnTo>
                  <a:lnTo>
                    <a:pt x="13" y="0"/>
                  </a:lnTo>
                  <a:lnTo>
                    <a:pt x="14" y="0"/>
                  </a:lnTo>
                  <a:close/>
                </a:path>
              </a:pathLst>
            </a:custGeom>
            <a:solidFill>
              <a:srgbClr val="6C3D39"/>
            </a:solidFill>
            <a:ln w="9525" cap="flat" cmpd="sng">
              <a:solidFill>
                <a:srgbClr val="6C3D3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71" name="Google Shape;1471;p20"/>
            <p:cNvSpPr/>
            <p:nvPr/>
          </p:nvSpPr>
          <p:spPr>
            <a:xfrm>
              <a:off x="8430015" y="3529900"/>
              <a:ext cx="787400" cy="476250"/>
            </a:xfrm>
            <a:custGeom>
              <a:avLst/>
              <a:gdLst/>
              <a:ahLst/>
              <a:cxnLst/>
              <a:rect l="l" t="t" r="r" b="b"/>
              <a:pathLst>
                <a:path w="496" h="300" extrusionOk="0">
                  <a:moveTo>
                    <a:pt x="0" y="0"/>
                  </a:moveTo>
                  <a:lnTo>
                    <a:pt x="496" y="288"/>
                  </a:lnTo>
                  <a:lnTo>
                    <a:pt x="496" y="300"/>
                  </a:lnTo>
                  <a:lnTo>
                    <a:pt x="0" y="12"/>
                  </a:lnTo>
                  <a:lnTo>
                    <a:pt x="0" y="0"/>
                  </a:lnTo>
                  <a:close/>
                </a:path>
              </a:pathLst>
            </a:custGeom>
            <a:solidFill>
              <a:srgbClr val="633835"/>
            </a:solidFill>
            <a:ln w="9525" cap="flat" cmpd="sng">
              <a:solidFill>
                <a:srgbClr val="63383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72" name="Google Shape;1472;p20"/>
            <p:cNvSpPr/>
            <p:nvPr/>
          </p:nvSpPr>
          <p:spPr>
            <a:xfrm>
              <a:off x="8430015" y="3010788"/>
              <a:ext cx="1362075" cy="976313"/>
            </a:xfrm>
            <a:custGeom>
              <a:avLst/>
              <a:gdLst/>
              <a:ahLst/>
              <a:cxnLst/>
              <a:rect l="l" t="t" r="r" b="b"/>
              <a:pathLst>
                <a:path w="858" h="615" extrusionOk="0">
                  <a:moveTo>
                    <a:pt x="357" y="0"/>
                  </a:moveTo>
                  <a:lnTo>
                    <a:pt x="852" y="288"/>
                  </a:lnTo>
                  <a:lnTo>
                    <a:pt x="854" y="289"/>
                  </a:lnTo>
                  <a:lnTo>
                    <a:pt x="857" y="296"/>
                  </a:lnTo>
                  <a:lnTo>
                    <a:pt x="858" y="307"/>
                  </a:lnTo>
                  <a:lnTo>
                    <a:pt x="858" y="323"/>
                  </a:lnTo>
                  <a:lnTo>
                    <a:pt x="858" y="339"/>
                  </a:lnTo>
                  <a:lnTo>
                    <a:pt x="858" y="355"/>
                  </a:lnTo>
                  <a:lnTo>
                    <a:pt x="858" y="366"/>
                  </a:lnTo>
                  <a:lnTo>
                    <a:pt x="858" y="373"/>
                  </a:lnTo>
                  <a:lnTo>
                    <a:pt x="856" y="391"/>
                  </a:lnTo>
                  <a:lnTo>
                    <a:pt x="848" y="408"/>
                  </a:lnTo>
                  <a:lnTo>
                    <a:pt x="843" y="413"/>
                  </a:lnTo>
                  <a:lnTo>
                    <a:pt x="837" y="417"/>
                  </a:lnTo>
                  <a:lnTo>
                    <a:pt x="836" y="417"/>
                  </a:lnTo>
                  <a:lnTo>
                    <a:pt x="496" y="615"/>
                  </a:lnTo>
                  <a:lnTo>
                    <a:pt x="0" y="327"/>
                  </a:lnTo>
                  <a:lnTo>
                    <a:pt x="341" y="68"/>
                  </a:lnTo>
                  <a:lnTo>
                    <a:pt x="345" y="65"/>
                  </a:lnTo>
                  <a:lnTo>
                    <a:pt x="345" y="65"/>
                  </a:lnTo>
                  <a:lnTo>
                    <a:pt x="349" y="61"/>
                  </a:lnTo>
                  <a:lnTo>
                    <a:pt x="350" y="61"/>
                  </a:lnTo>
                  <a:lnTo>
                    <a:pt x="353" y="56"/>
                  </a:lnTo>
                  <a:lnTo>
                    <a:pt x="353" y="56"/>
                  </a:lnTo>
                  <a:lnTo>
                    <a:pt x="357" y="52"/>
                  </a:lnTo>
                  <a:lnTo>
                    <a:pt x="357" y="51"/>
                  </a:lnTo>
                  <a:lnTo>
                    <a:pt x="360" y="46"/>
                  </a:lnTo>
                  <a:lnTo>
                    <a:pt x="360" y="46"/>
                  </a:lnTo>
                  <a:lnTo>
                    <a:pt x="361" y="40"/>
                  </a:lnTo>
                  <a:lnTo>
                    <a:pt x="362" y="40"/>
                  </a:lnTo>
                  <a:lnTo>
                    <a:pt x="362" y="35"/>
                  </a:lnTo>
                  <a:lnTo>
                    <a:pt x="362" y="35"/>
                  </a:lnTo>
                  <a:lnTo>
                    <a:pt x="364" y="30"/>
                  </a:lnTo>
                  <a:lnTo>
                    <a:pt x="364" y="19"/>
                  </a:lnTo>
                  <a:lnTo>
                    <a:pt x="364" y="21"/>
                  </a:lnTo>
                  <a:lnTo>
                    <a:pt x="364" y="14"/>
                  </a:lnTo>
                  <a:lnTo>
                    <a:pt x="364" y="9"/>
                  </a:lnTo>
                  <a:lnTo>
                    <a:pt x="364" y="9"/>
                  </a:lnTo>
                  <a:lnTo>
                    <a:pt x="362" y="5"/>
                  </a:lnTo>
                  <a:lnTo>
                    <a:pt x="362" y="5"/>
                  </a:lnTo>
                  <a:lnTo>
                    <a:pt x="360" y="2"/>
                  </a:lnTo>
                  <a:lnTo>
                    <a:pt x="360" y="1"/>
                  </a:lnTo>
                  <a:lnTo>
                    <a:pt x="357" y="0"/>
                  </a:lnTo>
                  <a:close/>
                </a:path>
              </a:pathLst>
            </a:custGeom>
            <a:solidFill>
              <a:srgbClr val="733E3B"/>
            </a:solidFill>
            <a:ln w="9525" cap="flat" cmpd="sng">
              <a:solidFill>
                <a:srgbClr val="733E3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73" name="Google Shape;1473;p20"/>
            <p:cNvSpPr/>
            <p:nvPr/>
          </p:nvSpPr>
          <p:spPr>
            <a:xfrm>
              <a:off x="9204715" y="3442588"/>
              <a:ext cx="557213" cy="508000"/>
            </a:xfrm>
            <a:custGeom>
              <a:avLst/>
              <a:gdLst/>
              <a:ahLst/>
              <a:cxnLst/>
              <a:rect l="l" t="t" r="r" b="b"/>
              <a:pathLst>
                <a:path w="351" h="320" extrusionOk="0">
                  <a:moveTo>
                    <a:pt x="346" y="0"/>
                  </a:moveTo>
                  <a:lnTo>
                    <a:pt x="346" y="0"/>
                  </a:lnTo>
                  <a:lnTo>
                    <a:pt x="346" y="1"/>
                  </a:lnTo>
                  <a:lnTo>
                    <a:pt x="346" y="3"/>
                  </a:lnTo>
                  <a:lnTo>
                    <a:pt x="344" y="4"/>
                  </a:lnTo>
                  <a:lnTo>
                    <a:pt x="344" y="5"/>
                  </a:lnTo>
                  <a:lnTo>
                    <a:pt x="344" y="7"/>
                  </a:lnTo>
                  <a:lnTo>
                    <a:pt x="344" y="9"/>
                  </a:lnTo>
                  <a:lnTo>
                    <a:pt x="347" y="11"/>
                  </a:lnTo>
                  <a:lnTo>
                    <a:pt x="349" y="12"/>
                  </a:lnTo>
                  <a:lnTo>
                    <a:pt x="349" y="20"/>
                  </a:lnTo>
                  <a:lnTo>
                    <a:pt x="349" y="28"/>
                  </a:lnTo>
                  <a:lnTo>
                    <a:pt x="349" y="41"/>
                  </a:lnTo>
                  <a:lnTo>
                    <a:pt x="351" y="56"/>
                  </a:lnTo>
                  <a:lnTo>
                    <a:pt x="351" y="75"/>
                  </a:lnTo>
                  <a:lnTo>
                    <a:pt x="349" y="92"/>
                  </a:lnTo>
                  <a:lnTo>
                    <a:pt x="348" y="106"/>
                  </a:lnTo>
                  <a:lnTo>
                    <a:pt x="346" y="118"/>
                  </a:lnTo>
                  <a:lnTo>
                    <a:pt x="342" y="123"/>
                  </a:lnTo>
                  <a:lnTo>
                    <a:pt x="1" y="320"/>
                  </a:lnTo>
                  <a:lnTo>
                    <a:pt x="0" y="199"/>
                  </a:lnTo>
                  <a:lnTo>
                    <a:pt x="342" y="3"/>
                  </a:lnTo>
                  <a:lnTo>
                    <a:pt x="344" y="1"/>
                  </a:lnTo>
                  <a:lnTo>
                    <a:pt x="346" y="0"/>
                  </a:lnTo>
                  <a:close/>
                </a:path>
              </a:pathLst>
            </a:custGeom>
            <a:solidFill>
              <a:srgbClr val="BDBDBD"/>
            </a:solidFill>
            <a:ln w="9525" cap="flat" cmpd="sng">
              <a:solidFill>
                <a:srgbClr val="BDBDB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74" name="Google Shape;1474;p20"/>
            <p:cNvSpPr/>
            <p:nvPr/>
          </p:nvSpPr>
          <p:spPr>
            <a:xfrm>
              <a:off x="8498278" y="3347338"/>
              <a:ext cx="708025" cy="603250"/>
            </a:xfrm>
            <a:custGeom>
              <a:avLst/>
              <a:gdLst/>
              <a:ahLst/>
              <a:cxnLst/>
              <a:rect l="l" t="t" r="r" b="b"/>
              <a:pathLst>
                <a:path w="446" h="380" extrusionOk="0">
                  <a:moveTo>
                    <a:pt x="0" y="0"/>
                  </a:moveTo>
                  <a:lnTo>
                    <a:pt x="445" y="259"/>
                  </a:lnTo>
                  <a:lnTo>
                    <a:pt x="446" y="380"/>
                  </a:lnTo>
                  <a:lnTo>
                    <a:pt x="0" y="122"/>
                  </a:lnTo>
                  <a:lnTo>
                    <a:pt x="0" y="0"/>
                  </a:lnTo>
                  <a:close/>
                </a:path>
              </a:pathLst>
            </a:cu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75" name="Google Shape;1475;p20"/>
            <p:cNvSpPr/>
            <p:nvPr/>
          </p:nvSpPr>
          <p:spPr>
            <a:xfrm>
              <a:off x="8430015" y="3307650"/>
              <a:ext cx="787400" cy="473075"/>
            </a:xfrm>
            <a:custGeom>
              <a:avLst/>
              <a:gdLst/>
              <a:ahLst/>
              <a:cxnLst/>
              <a:rect l="l" t="t" r="r" b="b"/>
              <a:pathLst>
                <a:path w="496" h="298" extrusionOk="0">
                  <a:moveTo>
                    <a:pt x="0" y="0"/>
                  </a:moveTo>
                  <a:lnTo>
                    <a:pt x="496" y="287"/>
                  </a:lnTo>
                  <a:lnTo>
                    <a:pt x="496" y="298"/>
                  </a:lnTo>
                  <a:lnTo>
                    <a:pt x="0" y="10"/>
                  </a:lnTo>
                  <a:lnTo>
                    <a:pt x="0" y="0"/>
                  </a:lnTo>
                  <a:close/>
                </a:path>
              </a:pathLst>
            </a:custGeom>
            <a:solidFill>
              <a:srgbClr val="633834"/>
            </a:solidFill>
            <a:ln w="9525" cap="flat" cmpd="sng">
              <a:solidFill>
                <a:srgbClr val="63383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76" name="Google Shape;1476;p20"/>
            <p:cNvSpPr/>
            <p:nvPr/>
          </p:nvSpPr>
          <p:spPr>
            <a:xfrm>
              <a:off x="9217415" y="3441000"/>
              <a:ext cx="600075" cy="565150"/>
            </a:xfrm>
            <a:custGeom>
              <a:avLst/>
              <a:gdLst/>
              <a:ahLst/>
              <a:cxnLst/>
              <a:rect l="l" t="t" r="r" b="b"/>
              <a:pathLst>
                <a:path w="378" h="356" extrusionOk="0">
                  <a:moveTo>
                    <a:pt x="358" y="0"/>
                  </a:moveTo>
                  <a:lnTo>
                    <a:pt x="368" y="1"/>
                  </a:lnTo>
                  <a:lnTo>
                    <a:pt x="375" y="9"/>
                  </a:lnTo>
                  <a:lnTo>
                    <a:pt x="378" y="22"/>
                  </a:lnTo>
                  <a:lnTo>
                    <a:pt x="378" y="27"/>
                  </a:lnTo>
                  <a:lnTo>
                    <a:pt x="378" y="39"/>
                  </a:lnTo>
                  <a:lnTo>
                    <a:pt x="378" y="55"/>
                  </a:lnTo>
                  <a:lnTo>
                    <a:pt x="378" y="73"/>
                  </a:lnTo>
                  <a:lnTo>
                    <a:pt x="377" y="89"/>
                  </a:lnTo>
                  <a:lnTo>
                    <a:pt x="377" y="102"/>
                  </a:lnTo>
                  <a:lnTo>
                    <a:pt x="377" y="107"/>
                  </a:lnTo>
                  <a:lnTo>
                    <a:pt x="372" y="127"/>
                  </a:lnTo>
                  <a:lnTo>
                    <a:pt x="360" y="144"/>
                  </a:lnTo>
                  <a:lnTo>
                    <a:pt x="345" y="156"/>
                  </a:lnTo>
                  <a:lnTo>
                    <a:pt x="0" y="356"/>
                  </a:lnTo>
                  <a:lnTo>
                    <a:pt x="0" y="344"/>
                  </a:lnTo>
                  <a:lnTo>
                    <a:pt x="340" y="146"/>
                  </a:lnTo>
                  <a:lnTo>
                    <a:pt x="351" y="136"/>
                  </a:lnTo>
                  <a:lnTo>
                    <a:pt x="358" y="123"/>
                  </a:lnTo>
                  <a:lnTo>
                    <a:pt x="362" y="108"/>
                  </a:lnTo>
                  <a:lnTo>
                    <a:pt x="362" y="105"/>
                  </a:lnTo>
                  <a:lnTo>
                    <a:pt x="362" y="93"/>
                  </a:lnTo>
                  <a:lnTo>
                    <a:pt x="362" y="77"/>
                  </a:lnTo>
                  <a:lnTo>
                    <a:pt x="362" y="59"/>
                  </a:lnTo>
                  <a:lnTo>
                    <a:pt x="362" y="43"/>
                  </a:lnTo>
                  <a:lnTo>
                    <a:pt x="362" y="30"/>
                  </a:lnTo>
                  <a:lnTo>
                    <a:pt x="362" y="25"/>
                  </a:lnTo>
                  <a:lnTo>
                    <a:pt x="357" y="18"/>
                  </a:lnTo>
                  <a:lnTo>
                    <a:pt x="351" y="15"/>
                  </a:lnTo>
                  <a:lnTo>
                    <a:pt x="340" y="18"/>
                  </a:lnTo>
                  <a:lnTo>
                    <a:pt x="0" y="214"/>
                  </a:lnTo>
                  <a:lnTo>
                    <a:pt x="0" y="203"/>
                  </a:lnTo>
                  <a:lnTo>
                    <a:pt x="345" y="4"/>
                  </a:lnTo>
                  <a:lnTo>
                    <a:pt x="358" y="0"/>
                  </a:lnTo>
                  <a:close/>
                </a:path>
              </a:pathLst>
            </a:custGeom>
            <a:solidFill>
              <a:srgbClr val="D6776F"/>
            </a:solidFill>
            <a:ln w="9525" cap="flat" cmpd="sng">
              <a:solidFill>
                <a:srgbClr val="D6776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77" name="Google Shape;1477;p20"/>
            <p:cNvSpPr/>
            <p:nvPr/>
          </p:nvSpPr>
          <p:spPr>
            <a:xfrm>
              <a:off x="8430015" y="2990150"/>
              <a:ext cx="1335088" cy="773113"/>
            </a:xfrm>
            <a:custGeom>
              <a:avLst/>
              <a:gdLst/>
              <a:ahLst/>
              <a:cxnLst/>
              <a:rect l="l" t="t" r="r" b="b"/>
              <a:pathLst>
                <a:path w="841" h="487" extrusionOk="0">
                  <a:moveTo>
                    <a:pt x="347" y="0"/>
                  </a:moveTo>
                  <a:lnTo>
                    <a:pt x="841" y="288"/>
                  </a:lnTo>
                  <a:lnTo>
                    <a:pt x="496" y="487"/>
                  </a:lnTo>
                  <a:lnTo>
                    <a:pt x="0" y="200"/>
                  </a:lnTo>
                  <a:lnTo>
                    <a:pt x="347" y="0"/>
                  </a:lnTo>
                  <a:close/>
                </a:path>
              </a:pathLst>
            </a:custGeom>
            <a:solidFill>
              <a:srgbClr val="7D4642"/>
            </a:solidFill>
            <a:ln w="9525" cap="flat" cmpd="sng">
              <a:solidFill>
                <a:srgbClr val="7D464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78" name="Google Shape;1478;p20"/>
            <p:cNvSpPr/>
            <p:nvPr/>
          </p:nvSpPr>
          <p:spPr>
            <a:xfrm>
              <a:off x="8572890" y="3067938"/>
              <a:ext cx="1054100" cy="611188"/>
            </a:xfrm>
            <a:custGeom>
              <a:avLst/>
              <a:gdLst/>
              <a:ahLst/>
              <a:cxnLst/>
              <a:rect l="l" t="t" r="r" b="b"/>
              <a:pathLst>
                <a:path w="664" h="385" extrusionOk="0">
                  <a:moveTo>
                    <a:pt x="203" y="27"/>
                  </a:moveTo>
                  <a:lnTo>
                    <a:pt x="38" y="121"/>
                  </a:lnTo>
                  <a:lnTo>
                    <a:pt x="43" y="134"/>
                  </a:lnTo>
                  <a:lnTo>
                    <a:pt x="46" y="148"/>
                  </a:lnTo>
                  <a:lnTo>
                    <a:pt x="43" y="163"/>
                  </a:lnTo>
                  <a:lnTo>
                    <a:pt x="38" y="176"/>
                  </a:lnTo>
                  <a:lnTo>
                    <a:pt x="355" y="360"/>
                  </a:lnTo>
                  <a:lnTo>
                    <a:pt x="380" y="353"/>
                  </a:lnTo>
                  <a:lnTo>
                    <a:pt x="408" y="350"/>
                  </a:lnTo>
                  <a:lnTo>
                    <a:pt x="436" y="353"/>
                  </a:lnTo>
                  <a:lnTo>
                    <a:pt x="462" y="360"/>
                  </a:lnTo>
                  <a:lnTo>
                    <a:pt x="627" y="265"/>
                  </a:lnTo>
                  <a:lnTo>
                    <a:pt x="620" y="252"/>
                  </a:lnTo>
                  <a:lnTo>
                    <a:pt x="619" y="237"/>
                  </a:lnTo>
                  <a:lnTo>
                    <a:pt x="620" y="223"/>
                  </a:lnTo>
                  <a:lnTo>
                    <a:pt x="627" y="210"/>
                  </a:lnTo>
                  <a:lnTo>
                    <a:pt x="310" y="27"/>
                  </a:lnTo>
                  <a:lnTo>
                    <a:pt x="284" y="33"/>
                  </a:lnTo>
                  <a:lnTo>
                    <a:pt x="257" y="36"/>
                  </a:lnTo>
                  <a:lnTo>
                    <a:pt x="228" y="33"/>
                  </a:lnTo>
                  <a:lnTo>
                    <a:pt x="203" y="27"/>
                  </a:lnTo>
                  <a:close/>
                  <a:moveTo>
                    <a:pt x="202" y="0"/>
                  </a:moveTo>
                  <a:lnTo>
                    <a:pt x="221" y="10"/>
                  </a:lnTo>
                  <a:lnTo>
                    <a:pt x="245" y="14"/>
                  </a:lnTo>
                  <a:lnTo>
                    <a:pt x="268" y="14"/>
                  </a:lnTo>
                  <a:lnTo>
                    <a:pt x="291" y="10"/>
                  </a:lnTo>
                  <a:lnTo>
                    <a:pt x="312" y="0"/>
                  </a:lnTo>
                  <a:lnTo>
                    <a:pt x="664" y="206"/>
                  </a:lnTo>
                  <a:lnTo>
                    <a:pt x="649" y="218"/>
                  </a:lnTo>
                  <a:lnTo>
                    <a:pt x="643" y="231"/>
                  </a:lnTo>
                  <a:lnTo>
                    <a:pt x="643" y="244"/>
                  </a:lnTo>
                  <a:lnTo>
                    <a:pt x="649" y="257"/>
                  </a:lnTo>
                  <a:lnTo>
                    <a:pt x="664" y="269"/>
                  </a:lnTo>
                  <a:lnTo>
                    <a:pt x="462" y="385"/>
                  </a:lnTo>
                  <a:lnTo>
                    <a:pt x="442" y="377"/>
                  </a:lnTo>
                  <a:lnTo>
                    <a:pt x="420" y="372"/>
                  </a:lnTo>
                  <a:lnTo>
                    <a:pt x="397" y="372"/>
                  </a:lnTo>
                  <a:lnTo>
                    <a:pt x="373" y="377"/>
                  </a:lnTo>
                  <a:lnTo>
                    <a:pt x="353" y="385"/>
                  </a:lnTo>
                  <a:lnTo>
                    <a:pt x="0" y="180"/>
                  </a:lnTo>
                  <a:lnTo>
                    <a:pt x="14" y="168"/>
                  </a:lnTo>
                  <a:lnTo>
                    <a:pt x="22" y="155"/>
                  </a:lnTo>
                  <a:lnTo>
                    <a:pt x="22" y="142"/>
                  </a:lnTo>
                  <a:lnTo>
                    <a:pt x="14" y="129"/>
                  </a:lnTo>
                  <a:lnTo>
                    <a:pt x="0" y="117"/>
                  </a:lnTo>
                  <a:lnTo>
                    <a:pt x="202" y="0"/>
                  </a:lnTo>
                  <a:close/>
                </a:path>
              </a:pathLst>
            </a:custGeom>
            <a:solidFill>
              <a:srgbClr val="A87D7B"/>
            </a:solidFill>
            <a:ln w="9525" cap="flat" cmpd="sng">
              <a:solidFill>
                <a:srgbClr val="A87D7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79" name="Google Shape;1479;p20"/>
            <p:cNvSpPr/>
            <p:nvPr/>
          </p:nvSpPr>
          <p:spPr>
            <a:xfrm>
              <a:off x="9761928" y="3312413"/>
              <a:ext cx="141288" cy="123825"/>
            </a:xfrm>
            <a:custGeom>
              <a:avLst/>
              <a:gdLst/>
              <a:ahLst/>
              <a:cxnLst/>
              <a:rect l="l" t="t" r="r" b="b"/>
              <a:pathLst>
                <a:path w="89" h="78" extrusionOk="0">
                  <a:moveTo>
                    <a:pt x="23" y="0"/>
                  </a:moveTo>
                  <a:lnTo>
                    <a:pt x="89" y="38"/>
                  </a:lnTo>
                  <a:lnTo>
                    <a:pt x="17" y="78"/>
                  </a:lnTo>
                  <a:lnTo>
                    <a:pt x="0" y="68"/>
                  </a:lnTo>
                  <a:lnTo>
                    <a:pt x="19" y="57"/>
                  </a:lnTo>
                  <a:lnTo>
                    <a:pt x="35" y="48"/>
                  </a:lnTo>
                  <a:lnTo>
                    <a:pt x="46" y="42"/>
                  </a:lnTo>
                  <a:lnTo>
                    <a:pt x="51" y="39"/>
                  </a:lnTo>
                  <a:lnTo>
                    <a:pt x="51" y="30"/>
                  </a:lnTo>
                  <a:lnTo>
                    <a:pt x="18" y="10"/>
                  </a:lnTo>
                  <a:lnTo>
                    <a:pt x="18" y="4"/>
                  </a:lnTo>
                  <a:lnTo>
                    <a:pt x="23" y="0"/>
                  </a:lnTo>
                  <a:close/>
                </a:path>
              </a:pathLst>
            </a:custGeom>
            <a:solidFill>
              <a:srgbClr val="685A52"/>
            </a:solidFill>
            <a:ln w="9525" cap="flat" cmpd="sng">
              <a:solidFill>
                <a:srgbClr val="685A5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80" name="Google Shape;1480;p20"/>
            <p:cNvSpPr/>
            <p:nvPr/>
          </p:nvSpPr>
          <p:spPr>
            <a:xfrm>
              <a:off x="9741290" y="3420363"/>
              <a:ext cx="47625" cy="26988"/>
            </a:xfrm>
            <a:custGeom>
              <a:avLst/>
              <a:gdLst/>
              <a:ahLst/>
              <a:cxnLst/>
              <a:rect l="l" t="t" r="r" b="b"/>
              <a:pathLst>
                <a:path w="30" h="17" extrusionOk="0">
                  <a:moveTo>
                    <a:pt x="13" y="0"/>
                  </a:moveTo>
                  <a:lnTo>
                    <a:pt x="30" y="10"/>
                  </a:lnTo>
                  <a:lnTo>
                    <a:pt x="23" y="13"/>
                  </a:lnTo>
                  <a:lnTo>
                    <a:pt x="19" y="14"/>
                  </a:lnTo>
                  <a:lnTo>
                    <a:pt x="15" y="17"/>
                  </a:lnTo>
                  <a:lnTo>
                    <a:pt x="15" y="17"/>
                  </a:lnTo>
                  <a:lnTo>
                    <a:pt x="0" y="8"/>
                  </a:lnTo>
                  <a:lnTo>
                    <a:pt x="13" y="0"/>
                  </a:lnTo>
                  <a:close/>
                </a:path>
              </a:pathLst>
            </a:custGeom>
            <a:solidFill>
              <a:srgbClr val="5C3431"/>
            </a:solidFill>
            <a:ln w="9525" cap="flat" cmpd="sng">
              <a:solidFill>
                <a:srgbClr val="5C343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81" name="Google Shape;1481;p20"/>
            <p:cNvSpPr/>
            <p:nvPr/>
          </p:nvSpPr>
          <p:spPr>
            <a:xfrm>
              <a:off x="9677790" y="3441000"/>
              <a:ext cx="100013" cy="55563"/>
            </a:xfrm>
            <a:custGeom>
              <a:avLst/>
              <a:gdLst/>
              <a:ahLst/>
              <a:cxnLst/>
              <a:rect l="l" t="t" r="r" b="b"/>
              <a:pathLst>
                <a:path w="63" h="35" extrusionOk="0">
                  <a:moveTo>
                    <a:pt x="63" y="0"/>
                  </a:moveTo>
                  <a:lnTo>
                    <a:pt x="0" y="35"/>
                  </a:lnTo>
                  <a:lnTo>
                    <a:pt x="55" y="4"/>
                  </a:lnTo>
                  <a:lnTo>
                    <a:pt x="55" y="4"/>
                  </a:lnTo>
                  <a:lnTo>
                    <a:pt x="59" y="1"/>
                  </a:lnTo>
                  <a:lnTo>
                    <a:pt x="63" y="0"/>
                  </a:lnTo>
                  <a:close/>
                </a:path>
              </a:pathLst>
            </a:custGeom>
            <a:solidFill>
              <a:srgbClr val="B6655E"/>
            </a:solidFill>
            <a:ln w="9525" cap="flat" cmpd="sng">
              <a:solidFill>
                <a:srgbClr val="B6655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82" name="Google Shape;1482;p20"/>
            <p:cNvSpPr/>
            <p:nvPr/>
          </p:nvSpPr>
          <p:spPr>
            <a:xfrm>
              <a:off x="8483990" y="3242563"/>
              <a:ext cx="1281113" cy="488950"/>
            </a:xfrm>
            <a:custGeom>
              <a:avLst/>
              <a:gdLst/>
              <a:ahLst/>
              <a:cxnLst/>
              <a:rect l="l" t="t" r="r" b="b"/>
              <a:pathLst>
                <a:path w="807" h="308" extrusionOk="0">
                  <a:moveTo>
                    <a:pt x="599" y="231"/>
                  </a:moveTo>
                  <a:lnTo>
                    <a:pt x="604" y="235"/>
                  </a:lnTo>
                  <a:lnTo>
                    <a:pt x="610" y="240"/>
                  </a:lnTo>
                  <a:lnTo>
                    <a:pt x="489" y="308"/>
                  </a:lnTo>
                  <a:lnTo>
                    <a:pt x="424" y="269"/>
                  </a:lnTo>
                  <a:lnTo>
                    <a:pt x="443" y="264"/>
                  </a:lnTo>
                  <a:lnTo>
                    <a:pt x="464" y="262"/>
                  </a:lnTo>
                  <a:lnTo>
                    <a:pt x="480" y="264"/>
                  </a:lnTo>
                  <a:lnTo>
                    <a:pt x="504" y="277"/>
                  </a:lnTo>
                  <a:lnTo>
                    <a:pt x="508" y="278"/>
                  </a:lnTo>
                  <a:lnTo>
                    <a:pt x="510" y="279"/>
                  </a:lnTo>
                  <a:lnTo>
                    <a:pt x="517" y="278"/>
                  </a:lnTo>
                  <a:lnTo>
                    <a:pt x="522" y="275"/>
                  </a:lnTo>
                  <a:lnTo>
                    <a:pt x="544" y="264"/>
                  </a:lnTo>
                  <a:lnTo>
                    <a:pt x="570" y="248"/>
                  </a:lnTo>
                  <a:lnTo>
                    <a:pt x="599" y="231"/>
                  </a:lnTo>
                  <a:close/>
                  <a:moveTo>
                    <a:pt x="792" y="120"/>
                  </a:moveTo>
                  <a:lnTo>
                    <a:pt x="807" y="129"/>
                  </a:lnTo>
                  <a:lnTo>
                    <a:pt x="752" y="160"/>
                  </a:lnTo>
                  <a:lnTo>
                    <a:pt x="646" y="219"/>
                  </a:lnTo>
                  <a:lnTo>
                    <a:pt x="646" y="218"/>
                  </a:lnTo>
                  <a:lnTo>
                    <a:pt x="645" y="215"/>
                  </a:lnTo>
                  <a:lnTo>
                    <a:pt x="642" y="211"/>
                  </a:lnTo>
                  <a:lnTo>
                    <a:pt x="640" y="207"/>
                  </a:lnTo>
                  <a:lnTo>
                    <a:pt x="680" y="185"/>
                  </a:lnTo>
                  <a:lnTo>
                    <a:pt x="720" y="161"/>
                  </a:lnTo>
                  <a:lnTo>
                    <a:pt x="758" y="139"/>
                  </a:lnTo>
                  <a:lnTo>
                    <a:pt x="792" y="120"/>
                  </a:lnTo>
                  <a:close/>
                  <a:moveTo>
                    <a:pt x="102" y="44"/>
                  </a:moveTo>
                  <a:lnTo>
                    <a:pt x="442" y="241"/>
                  </a:lnTo>
                  <a:lnTo>
                    <a:pt x="425" y="245"/>
                  </a:lnTo>
                  <a:lnTo>
                    <a:pt x="411" y="250"/>
                  </a:lnTo>
                  <a:lnTo>
                    <a:pt x="94" y="66"/>
                  </a:lnTo>
                  <a:lnTo>
                    <a:pt x="99" y="54"/>
                  </a:lnTo>
                  <a:lnTo>
                    <a:pt x="102" y="44"/>
                  </a:lnTo>
                  <a:close/>
                  <a:moveTo>
                    <a:pt x="43" y="0"/>
                  </a:moveTo>
                  <a:lnTo>
                    <a:pt x="44" y="6"/>
                  </a:lnTo>
                  <a:lnTo>
                    <a:pt x="47" y="11"/>
                  </a:lnTo>
                  <a:lnTo>
                    <a:pt x="49" y="14"/>
                  </a:lnTo>
                  <a:lnTo>
                    <a:pt x="77" y="29"/>
                  </a:lnTo>
                  <a:lnTo>
                    <a:pt x="78" y="41"/>
                  </a:lnTo>
                  <a:lnTo>
                    <a:pt x="76" y="51"/>
                  </a:lnTo>
                  <a:lnTo>
                    <a:pt x="66" y="62"/>
                  </a:lnTo>
                  <a:lnTo>
                    <a:pt x="0" y="23"/>
                  </a:lnTo>
                  <a:lnTo>
                    <a:pt x="43" y="0"/>
                  </a:lnTo>
                  <a:close/>
                </a:path>
              </a:pathLst>
            </a:custGeom>
            <a:solidFill>
              <a:srgbClr val="6A3C38"/>
            </a:solidFill>
            <a:ln w="9525" cap="flat" cmpd="sng">
              <a:solidFill>
                <a:srgbClr val="6A3C3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83" name="Google Shape;1483;p20"/>
            <p:cNvSpPr/>
            <p:nvPr/>
          </p:nvSpPr>
          <p:spPr>
            <a:xfrm>
              <a:off x="8588765" y="3288600"/>
              <a:ext cx="711200" cy="381000"/>
            </a:xfrm>
            <a:custGeom>
              <a:avLst/>
              <a:gdLst/>
              <a:ahLst/>
              <a:cxnLst/>
              <a:rect l="l" t="t" r="r" b="b"/>
              <a:pathLst>
                <a:path w="448" h="240" extrusionOk="0">
                  <a:moveTo>
                    <a:pt x="446" y="240"/>
                  </a:moveTo>
                  <a:lnTo>
                    <a:pt x="448" y="240"/>
                  </a:lnTo>
                  <a:lnTo>
                    <a:pt x="446" y="240"/>
                  </a:lnTo>
                  <a:lnTo>
                    <a:pt x="446" y="240"/>
                  </a:lnTo>
                  <a:close/>
                  <a:moveTo>
                    <a:pt x="444" y="240"/>
                  </a:moveTo>
                  <a:lnTo>
                    <a:pt x="446" y="240"/>
                  </a:lnTo>
                  <a:lnTo>
                    <a:pt x="446" y="240"/>
                  </a:lnTo>
                  <a:lnTo>
                    <a:pt x="444" y="240"/>
                  </a:lnTo>
                  <a:close/>
                  <a:moveTo>
                    <a:pt x="443" y="238"/>
                  </a:moveTo>
                  <a:lnTo>
                    <a:pt x="444" y="240"/>
                  </a:lnTo>
                  <a:lnTo>
                    <a:pt x="443" y="238"/>
                  </a:lnTo>
                  <a:lnTo>
                    <a:pt x="443" y="238"/>
                  </a:lnTo>
                  <a:close/>
                  <a:moveTo>
                    <a:pt x="11" y="0"/>
                  </a:moveTo>
                  <a:lnTo>
                    <a:pt x="36" y="15"/>
                  </a:lnTo>
                  <a:lnTo>
                    <a:pt x="33" y="25"/>
                  </a:lnTo>
                  <a:lnTo>
                    <a:pt x="28" y="37"/>
                  </a:lnTo>
                  <a:lnTo>
                    <a:pt x="345" y="221"/>
                  </a:lnTo>
                  <a:lnTo>
                    <a:pt x="359" y="216"/>
                  </a:lnTo>
                  <a:lnTo>
                    <a:pt x="376" y="212"/>
                  </a:lnTo>
                  <a:lnTo>
                    <a:pt x="414" y="235"/>
                  </a:lnTo>
                  <a:lnTo>
                    <a:pt x="398" y="233"/>
                  </a:lnTo>
                  <a:lnTo>
                    <a:pt x="377" y="235"/>
                  </a:lnTo>
                  <a:lnTo>
                    <a:pt x="358" y="240"/>
                  </a:lnTo>
                  <a:lnTo>
                    <a:pt x="0" y="33"/>
                  </a:lnTo>
                  <a:lnTo>
                    <a:pt x="10" y="22"/>
                  </a:lnTo>
                  <a:lnTo>
                    <a:pt x="12" y="12"/>
                  </a:lnTo>
                  <a:lnTo>
                    <a:pt x="11" y="0"/>
                  </a:lnTo>
                  <a:close/>
                </a:path>
              </a:pathLst>
            </a:custGeom>
            <a:solidFill>
              <a:srgbClr val="8F6A69"/>
            </a:solidFill>
            <a:ln w="9525" cap="flat" cmpd="sng">
              <a:solidFill>
                <a:srgbClr val="8F6A6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84" name="Google Shape;1484;p20"/>
            <p:cNvSpPr/>
            <p:nvPr/>
          </p:nvSpPr>
          <p:spPr>
            <a:xfrm>
              <a:off x="8571303" y="2939350"/>
              <a:ext cx="1271588" cy="730250"/>
            </a:xfrm>
            <a:custGeom>
              <a:avLst/>
              <a:gdLst/>
              <a:ahLst/>
              <a:cxnLst/>
              <a:rect l="l" t="t" r="r" b="b"/>
              <a:pathLst>
                <a:path w="801" h="460" extrusionOk="0">
                  <a:moveTo>
                    <a:pt x="348" y="0"/>
                  </a:moveTo>
                  <a:lnTo>
                    <a:pt x="801" y="265"/>
                  </a:lnTo>
                  <a:lnTo>
                    <a:pt x="467" y="457"/>
                  </a:lnTo>
                  <a:lnTo>
                    <a:pt x="462" y="460"/>
                  </a:lnTo>
                  <a:lnTo>
                    <a:pt x="458" y="460"/>
                  </a:lnTo>
                  <a:lnTo>
                    <a:pt x="454" y="458"/>
                  </a:lnTo>
                  <a:lnTo>
                    <a:pt x="0" y="195"/>
                  </a:lnTo>
                  <a:lnTo>
                    <a:pt x="4" y="195"/>
                  </a:lnTo>
                  <a:lnTo>
                    <a:pt x="9" y="195"/>
                  </a:lnTo>
                  <a:lnTo>
                    <a:pt x="13" y="194"/>
                  </a:lnTo>
                  <a:lnTo>
                    <a:pt x="348" y="0"/>
                  </a:lnTo>
                  <a:close/>
                </a:path>
              </a:pathLst>
            </a:custGeom>
            <a:solidFill>
              <a:srgbClr val="993D2E"/>
            </a:solidFill>
            <a:ln w="9525" cap="flat" cmpd="sng">
              <a:solidFill>
                <a:srgbClr val="993D2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85" name="Google Shape;1485;p20"/>
            <p:cNvSpPr/>
            <p:nvPr/>
          </p:nvSpPr>
          <p:spPr>
            <a:xfrm>
              <a:off x="9244403" y="3288600"/>
              <a:ext cx="546100" cy="374650"/>
            </a:xfrm>
            <a:custGeom>
              <a:avLst/>
              <a:gdLst/>
              <a:ahLst/>
              <a:cxnLst/>
              <a:rect l="l" t="t" r="r" b="b"/>
              <a:pathLst>
                <a:path w="344" h="236" extrusionOk="0">
                  <a:moveTo>
                    <a:pt x="344" y="0"/>
                  </a:moveTo>
                  <a:lnTo>
                    <a:pt x="344" y="45"/>
                  </a:lnTo>
                  <a:lnTo>
                    <a:pt x="17" y="233"/>
                  </a:lnTo>
                  <a:lnTo>
                    <a:pt x="13" y="236"/>
                  </a:lnTo>
                  <a:lnTo>
                    <a:pt x="9" y="236"/>
                  </a:lnTo>
                  <a:lnTo>
                    <a:pt x="5" y="235"/>
                  </a:lnTo>
                  <a:lnTo>
                    <a:pt x="2" y="232"/>
                  </a:lnTo>
                  <a:lnTo>
                    <a:pt x="0" y="228"/>
                  </a:lnTo>
                  <a:lnTo>
                    <a:pt x="0" y="224"/>
                  </a:lnTo>
                  <a:lnTo>
                    <a:pt x="0" y="219"/>
                  </a:lnTo>
                  <a:lnTo>
                    <a:pt x="1" y="207"/>
                  </a:lnTo>
                  <a:lnTo>
                    <a:pt x="8" y="197"/>
                  </a:lnTo>
                  <a:lnTo>
                    <a:pt x="17" y="189"/>
                  </a:lnTo>
                  <a:lnTo>
                    <a:pt x="344" y="0"/>
                  </a:lnTo>
                  <a:close/>
                </a:path>
              </a:pathLst>
            </a:cu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86" name="Google Shape;1486;p20"/>
            <p:cNvSpPr/>
            <p:nvPr/>
          </p:nvSpPr>
          <p:spPr>
            <a:xfrm>
              <a:off x="8550665" y="2855213"/>
              <a:ext cx="1292225" cy="827088"/>
            </a:xfrm>
            <a:custGeom>
              <a:avLst/>
              <a:gdLst/>
              <a:ahLst/>
              <a:cxnLst/>
              <a:rect l="l" t="t" r="r" b="b"/>
              <a:pathLst>
                <a:path w="814" h="521" extrusionOk="0">
                  <a:moveTo>
                    <a:pt x="360" y="0"/>
                  </a:moveTo>
                  <a:lnTo>
                    <a:pt x="814" y="263"/>
                  </a:lnTo>
                  <a:lnTo>
                    <a:pt x="809" y="267"/>
                  </a:lnTo>
                  <a:lnTo>
                    <a:pt x="798" y="272"/>
                  </a:lnTo>
                  <a:lnTo>
                    <a:pt x="782" y="281"/>
                  </a:lnTo>
                  <a:lnTo>
                    <a:pt x="763" y="293"/>
                  </a:lnTo>
                  <a:lnTo>
                    <a:pt x="740" y="306"/>
                  </a:lnTo>
                  <a:lnTo>
                    <a:pt x="716" y="320"/>
                  </a:lnTo>
                  <a:lnTo>
                    <a:pt x="688" y="336"/>
                  </a:lnTo>
                  <a:lnTo>
                    <a:pt x="659" y="353"/>
                  </a:lnTo>
                  <a:lnTo>
                    <a:pt x="631" y="370"/>
                  </a:lnTo>
                  <a:lnTo>
                    <a:pt x="600" y="386"/>
                  </a:lnTo>
                  <a:lnTo>
                    <a:pt x="573" y="403"/>
                  </a:lnTo>
                  <a:lnTo>
                    <a:pt x="545" y="419"/>
                  </a:lnTo>
                  <a:lnTo>
                    <a:pt x="521" y="433"/>
                  </a:lnTo>
                  <a:lnTo>
                    <a:pt x="498" y="445"/>
                  </a:lnTo>
                  <a:lnTo>
                    <a:pt x="480" y="456"/>
                  </a:lnTo>
                  <a:lnTo>
                    <a:pt x="467" y="468"/>
                  </a:lnTo>
                  <a:lnTo>
                    <a:pt x="458" y="484"/>
                  </a:lnTo>
                  <a:lnTo>
                    <a:pt x="454" y="501"/>
                  </a:lnTo>
                  <a:lnTo>
                    <a:pt x="454" y="504"/>
                  </a:lnTo>
                  <a:lnTo>
                    <a:pt x="454" y="504"/>
                  </a:lnTo>
                  <a:lnTo>
                    <a:pt x="454" y="504"/>
                  </a:lnTo>
                  <a:lnTo>
                    <a:pt x="454" y="502"/>
                  </a:lnTo>
                  <a:lnTo>
                    <a:pt x="454" y="502"/>
                  </a:lnTo>
                  <a:lnTo>
                    <a:pt x="454" y="501"/>
                  </a:lnTo>
                  <a:lnTo>
                    <a:pt x="454" y="502"/>
                  </a:lnTo>
                  <a:lnTo>
                    <a:pt x="454" y="505"/>
                  </a:lnTo>
                  <a:lnTo>
                    <a:pt x="455" y="510"/>
                  </a:lnTo>
                  <a:lnTo>
                    <a:pt x="456" y="515"/>
                  </a:lnTo>
                  <a:lnTo>
                    <a:pt x="459" y="518"/>
                  </a:lnTo>
                  <a:lnTo>
                    <a:pt x="462" y="521"/>
                  </a:lnTo>
                  <a:lnTo>
                    <a:pt x="7" y="258"/>
                  </a:lnTo>
                  <a:lnTo>
                    <a:pt x="5" y="255"/>
                  </a:lnTo>
                  <a:lnTo>
                    <a:pt x="2" y="251"/>
                  </a:lnTo>
                  <a:lnTo>
                    <a:pt x="1" y="247"/>
                  </a:lnTo>
                  <a:lnTo>
                    <a:pt x="1" y="240"/>
                  </a:lnTo>
                  <a:lnTo>
                    <a:pt x="1" y="238"/>
                  </a:lnTo>
                  <a:lnTo>
                    <a:pt x="0" y="238"/>
                  </a:lnTo>
                  <a:lnTo>
                    <a:pt x="0" y="238"/>
                  </a:lnTo>
                  <a:lnTo>
                    <a:pt x="0" y="239"/>
                  </a:lnTo>
                  <a:lnTo>
                    <a:pt x="0" y="239"/>
                  </a:lnTo>
                  <a:lnTo>
                    <a:pt x="0" y="240"/>
                  </a:lnTo>
                  <a:lnTo>
                    <a:pt x="0" y="239"/>
                  </a:lnTo>
                  <a:lnTo>
                    <a:pt x="0" y="237"/>
                  </a:lnTo>
                  <a:lnTo>
                    <a:pt x="3" y="220"/>
                  </a:lnTo>
                  <a:lnTo>
                    <a:pt x="13" y="204"/>
                  </a:lnTo>
                  <a:lnTo>
                    <a:pt x="26" y="192"/>
                  </a:lnTo>
                  <a:lnTo>
                    <a:pt x="44" y="182"/>
                  </a:lnTo>
                  <a:lnTo>
                    <a:pt x="66" y="168"/>
                  </a:lnTo>
                  <a:lnTo>
                    <a:pt x="91" y="154"/>
                  </a:lnTo>
                  <a:lnTo>
                    <a:pt x="119" y="138"/>
                  </a:lnTo>
                  <a:lnTo>
                    <a:pt x="146" y="123"/>
                  </a:lnTo>
                  <a:lnTo>
                    <a:pt x="176" y="106"/>
                  </a:lnTo>
                  <a:lnTo>
                    <a:pt x="205" y="89"/>
                  </a:lnTo>
                  <a:lnTo>
                    <a:pt x="234" y="72"/>
                  </a:lnTo>
                  <a:lnTo>
                    <a:pt x="261" y="56"/>
                  </a:lnTo>
                  <a:lnTo>
                    <a:pt x="286" y="42"/>
                  </a:lnTo>
                  <a:lnTo>
                    <a:pt x="308" y="28"/>
                  </a:lnTo>
                  <a:lnTo>
                    <a:pt x="328" y="18"/>
                  </a:lnTo>
                  <a:lnTo>
                    <a:pt x="344" y="9"/>
                  </a:lnTo>
                  <a:lnTo>
                    <a:pt x="354" y="2"/>
                  </a:lnTo>
                  <a:lnTo>
                    <a:pt x="360" y="0"/>
                  </a:lnTo>
                  <a:close/>
                </a:path>
              </a:pathLst>
            </a:custGeom>
            <a:solidFill>
              <a:srgbClr val="CF4B34"/>
            </a:solidFill>
            <a:ln w="9525" cap="flat" cmpd="sng">
              <a:solidFill>
                <a:srgbClr val="CF4B3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87" name="Google Shape;1487;p20"/>
            <p:cNvSpPr/>
            <p:nvPr/>
          </p:nvSpPr>
          <p:spPr>
            <a:xfrm>
              <a:off x="8550665" y="3198113"/>
              <a:ext cx="733425" cy="484188"/>
            </a:xfrm>
            <a:custGeom>
              <a:avLst/>
              <a:gdLst/>
              <a:ahLst/>
              <a:cxnLst/>
              <a:rect l="l" t="t" r="r" b="b"/>
              <a:pathLst>
                <a:path w="462" h="305" extrusionOk="0">
                  <a:moveTo>
                    <a:pt x="6" y="0"/>
                  </a:moveTo>
                  <a:lnTo>
                    <a:pt x="460" y="261"/>
                  </a:lnTo>
                  <a:lnTo>
                    <a:pt x="456" y="273"/>
                  </a:lnTo>
                  <a:lnTo>
                    <a:pt x="454" y="285"/>
                  </a:lnTo>
                  <a:lnTo>
                    <a:pt x="454" y="288"/>
                  </a:lnTo>
                  <a:lnTo>
                    <a:pt x="454" y="288"/>
                  </a:lnTo>
                  <a:lnTo>
                    <a:pt x="454" y="288"/>
                  </a:lnTo>
                  <a:lnTo>
                    <a:pt x="454" y="286"/>
                  </a:lnTo>
                  <a:lnTo>
                    <a:pt x="454" y="286"/>
                  </a:lnTo>
                  <a:lnTo>
                    <a:pt x="454" y="285"/>
                  </a:lnTo>
                  <a:lnTo>
                    <a:pt x="454" y="286"/>
                  </a:lnTo>
                  <a:lnTo>
                    <a:pt x="454" y="289"/>
                  </a:lnTo>
                  <a:lnTo>
                    <a:pt x="455" y="294"/>
                  </a:lnTo>
                  <a:lnTo>
                    <a:pt x="456" y="299"/>
                  </a:lnTo>
                  <a:lnTo>
                    <a:pt x="459" y="302"/>
                  </a:lnTo>
                  <a:lnTo>
                    <a:pt x="462" y="305"/>
                  </a:lnTo>
                  <a:lnTo>
                    <a:pt x="7" y="42"/>
                  </a:lnTo>
                  <a:lnTo>
                    <a:pt x="5" y="39"/>
                  </a:lnTo>
                  <a:lnTo>
                    <a:pt x="2" y="35"/>
                  </a:lnTo>
                  <a:lnTo>
                    <a:pt x="1" y="31"/>
                  </a:lnTo>
                  <a:lnTo>
                    <a:pt x="1" y="24"/>
                  </a:lnTo>
                  <a:lnTo>
                    <a:pt x="1" y="22"/>
                  </a:lnTo>
                  <a:lnTo>
                    <a:pt x="0" y="22"/>
                  </a:lnTo>
                  <a:lnTo>
                    <a:pt x="0" y="22"/>
                  </a:lnTo>
                  <a:lnTo>
                    <a:pt x="0" y="23"/>
                  </a:lnTo>
                  <a:lnTo>
                    <a:pt x="0" y="23"/>
                  </a:lnTo>
                  <a:lnTo>
                    <a:pt x="0" y="24"/>
                  </a:lnTo>
                  <a:lnTo>
                    <a:pt x="0" y="23"/>
                  </a:lnTo>
                  <a:lnTo>
                    <a:pt x="0" y="21"/>
                  </a:lnTo>
                  <a:lnTo>
                    <a:pt x="2" y="10"/>
                  </a:lnTo>
                  <a:lnTo>
                    <a:pt x="6" y="0"/>
                  </a:lnTo>
                  <a:close/>
                </a:path>
              </a:pathLst>
            </a:custGeom>
            <a:solidFill>
              <a:srgbClr val="993726"/>
            </a:solidFill>
            <a:ln w="9525" cap="flat" cmpd="sng">
              <a:solidFill>
                <a:srgbClr val="99372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88" name="Google Shape;1488;p20"/>
            <p:cNvSpPr/>
            <p:nvPr/>
          </p:nvSpPr>
          <p:spPr>
            <a:xfrm>
              <a:off x="9271390" y="3272725"/>
              <a:ext cx="571500" cy="412750"/>
            </a:xfrm>
            <a:custGeom>
              <a:avLst/>
              <a:gdLst/>
              <a:ahLst/>
              <a:cxnLst/>
              <a:rect l="l" t="t" r="r" b="b"/>
              <a:pathLst>
                <a:path w="360" h="260" extrusionOk="0">
                  <a:moveTo>
                    <a:pt x="360" y="0"/>
                  </a:moveTo>
                  <a:lnTo>
                    <a:pt x="360" y="9"/>
                  </a:lnTo>
                  <a:lnTo>
                    <a:pt x="26" y="203"/>
                  </a:lnTo>
                  <a:lnTo>
                    <a:pt x="17" y="211"/>
                  </a:lnTo>
                  <a:lnTo>
                    <a:pt x="10" y="221"/>
                  </a:lnTo>
                  <a:lnTo>
                    <a:pt x="8" y="233"/>
                  </a:lnTo>
                  <a:lnTo>
                    <a:pt x="8" y="237"/>
                  </a:lnTo>
                  <a:lnTo>
                    <a:pt x="9" y="242"/>
                  </a:lnTo>
                  <a:lnTo>
                    <a:pt x="10" y="246"/>
                  </a:lnTo>
                  <a:lnTo>
                    <a:pt x="13" y="248"/>
                  </a:lnTo>
                  <a:lnTo>
                    <a:pt x="17" y="250"/>
                  </a:lnTo>
                  <a:lnTo>
                    <a:pt x="21" y="250"/>
                  </a:lnTo>
                  <a:lnTo>
                    <a:pt x="26" y="247"/>
                  </a:lnTo>
                  <a:lnTo>
                    <a:pt x="360" y="55"/>
                  </a:lnTo>
                  <a:lnTo>
                    <a:pt x="360" y="64"/>
                  </a:lnTo>
                  <a:lnTo>
                    <a:pt x="355" y="67"/>
                  </a:lnTo>
                  <a:lnTo>
                    <a:pt x="344" y="73"/>
                  </a:lnTo>
                  <a:lnTo>
                    <a:pt x="328" y="82"/>
                  </a:lnTo>
                  <a:lnTo>
                    <a:pt x="310" y="93"/>
                  </a:lnTo>
                  <a:lnTo>
                    <a:pt x="286" y="106"/>
                  </a:lnTo>
                  <a:lnTo>
                    <a:pt x="262" y="120"/>
                  </a:lnTo>
                  <a:lnTo>
                    <a:pt x="234" y="136"/>
                  </a:lnTo>
                  <a:lnTo>
                    <a:pt x="205" y="153"/>
                  </a:lnTo>
                  <a:lnTo>
                    <a:pt x="177" y="170"/>
                  </a:lnTo>
                  <a:lnTo>
                    <a:pt x="148" y="187"/>
                  </a:lnTo>
                  <a:lnTo>
                    <a:pt x="119" y="203"/>
                  </a:lnTo>
                  <a:lnTo>
                    <a:pt x="91" y="218"/>
                  </a:lnTo>
                  <a:lnTo>
                    <a:pt x="67" y="233"/>
                  </a:lnTo>
                  <a:lnTo>
                    <a:pt x="44" y="246"/>
                  </a:lnTo>
                  <a:lnTo>
                    <a:pt x="26" y="256"/>
                  </a:lnTo>
                  <a:lnTo>
                    <a:pt x="16" y="260"/>
                  </a:lnTo>
                  <a:lnTo>
                    <a:pt x="8" y="258"/>
                  </a:lnTo>
                  <a:lnTo>
                    <a:pt x="2" y="252"/>
                  </a:lnTo>
                  <a:lnTo>
                    <a:pt x="0" y="242"/>
                  </a:lnTo>
                  <a:lnTo>
                    <a:pt x="0" y="239"/>
                  </a:lnTo>
                  <a:lnTo>
                    <a:pt x="0" y="238"/>
                  </a:lnTo>
                  <a:lnTo>
                    <a:pt x="0" y="239"/>
                  </a:lnTo>
                  <a:lnTo>
                    <a:pt x="0" y="239"/>
                  </a:lnTo>
                  <a:lnTo>
                    <a:pt x="0" y="241"/>
                  </a:lnTo>
                  <a:lnTo>
                    <a:pt x="0" y="241"/>
                  </a:lnTo>
                  <a:lnTo>
                    <a:pt x="0" y="241"/>
                  </a:lnTo>
                  <a:lnTo>
                    <a:pt x="0" y="238"/>
                  </a:lnTo>
                  <a:lnTo>
                    <a:pt x="4" y="221"/>
                  </a:lnTo>
                  <a:lnTo>
                    <a:pt x="13" y="205"/>
                  </a:lnTo>
                  <a:lnTo>
                    <a:pt x="26" y="193"/>
                  </a:lnTo>
                  <a:lnTo>
                    <a:pt x="44" y="182"/>
                  </a:lnTo>
                  <a:lnTo>
                    <a:pt x="67" y="170"/>
                  </a:lnTo>
                  <a:lnTo>
                    <a:pt x="91" y="156"/>
                  </a:lnTo>
                  <a:lnTo>
                    <a:pt x="119" y="140"/>
                  </a:lnTo>
                  <a:lnTo>
                    <a:pt x="146" y="123"/>
                  </a:lnTo>
                  <a:lnTo>
                    <a:pt x="177" y="107"/>
                  </a:lnTo>
                  <a:lnTo>
                    <a:pt x="205" y="90"/>
                  </a:lnTo>
                  <a:lnTo>
                    <a:pt x="234" y="73"/>
                  </a:lnTo>
                  <a:lnTo>
                    <a:pt x="262" y="57"/>
                  </a:lnTo>
                  <a:lnTo>
                    <a:pt x="286" y="43"/>
                  </a:lnTo>
                  <a:lnTo>
                    <a:pt x="309" y="30"/>
                  </a:lnTo>
                  <a:lnTo>
                    <a:pt x="328" y="18"/>
                  </a:lnTo>
                  <a:lnTo>
                    <a:pt x="344" y="9"/>
                  </a:lnTo>
                  <a:lnTo>
                    <a:pt x="355" y="4"/>
                  </a:lnTo>
                  <a:lnTo>
                    <a:pt x="360" y="0"/>
                  </a:lnTo>
                  <a:close/>
                </a:path>
              </a:pathLst>
            </a:custGeom>
            <a:solidFill>
              <a:srgbClr val="FF745B"/>
            </a:solidFill>
            <a:ln w="9525" cap="flat" cmpd="sng">
              <a:solidFill>
                <a:srgbClr val="FF745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89" name="Google Shape;1489;p20"/>
            <p:cNvSpPr/>
            <p:nvPr/>
          </p:nvSpPr>
          <p:spPr>
            <a:xfrm>
              <a:off x="8595115" y="3137788"/>
              <a:ext cx="98425" cy="96838"/>
            </a:xfrm>
            <a:custGeom>
              <a:avLst/>
              <a:gdLst/>
              <a:ahLst/>
              <a:cxnLst/>
              <a:rect l="l" t="t" r="r" b="b"/>
              <a:pathLst>
                <a:path w="62" h="61" extrusionOk="0">
                  <a:moveTo>
                    <a:pt x="54" y="0"/>
                  </a:moveTo>
                  <a:lnTo>
                    <a:pt x="58" y="2"/>
                  </a:lnTo>
                  <a:lnTo>
                    <a:pt x="61" y="5"/>
                  </a:lnTo>
                  <a:lnTo>
                    <a:pt x="16" y="31"/>
                  </a:lnTo>
                  <a:lnTo>
                    <a:pt x="62" y="57"/>
                  </a:lnTo>
                  <a:lnTo>
                    <a:pt x="58" y="59"/>
                  </a:lnTo>
                  <a:lnTo>
                    <a:pt x="54" y="61"/>
                  </a:lnTo>
                  <a:lnTo>
                    <a:pt x="0" y="31"/>
                  </a:lnTo>
                  <a:lnTo>
                    <a:pt x="54" y="0"/>
                  </a:lnTo>
                  <a:close/>
                </a:path>
              </a:pathLst>
            </a:custGeom>
            <a:solidFill>
              <a:srgbClr val="DF9E91"/>
            </a:solidFill>
            <a:ln w="9525" cap="flat" cmpd="sng">
              <a:solidFill>
                <a:srgbClr val="DF9E9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90" name="Google Shape;1490;p20"/>
            <p:cNvSpPr/>
            <p:nvPr/>
          </p:nvSpPr>
          <p:spPr>
            <a:xfrm>
              <a:off x="8680840" y="2929825"/>
              <a:ext cx="1033463" cy="598488"/>
            </a:xfrm>
            <a:custGeom>
              <a:avLst/>
              <a:gdLst/>
              <a:ahLst/>
              <a:cxnLst/>
              <a:rect l="l" t="t" r="r" b="b"/>
              <a:pathLst>
                <a:path w="651" h="377" extrusionOk="0">
                  <a:moveTo>
                    <a:pt x="226" y="8"/>
                  </a:moveTo>
                  <a:lnTo>
                    <a:pt x="14" y="131"/>
                  </a:lnTo>
                  <a:lnTo>
                    <a:pt x="28" y="142"/>
                  </a:lnTo>
                  <a:lnTo>
                    <a:pt x="34" y="156"/>
                  </a:lnTo>
                  <a:lnTo>
                    <a:pt x="34" y="169"/>
                  </a:lnTo>
                  <a:lnTo>
                    <a:pt x="28" y="180"/>
                  </a:lnTo>
                  <a:lnTo>
                    <a:pt x="16" y="192"/>
                  </a:lnTo>
                  <a:lnTo>
                    <a:pt x="318" y="368"/>
                  </a:lnTo>
                  <a:lnTo>
                    <a:pt x="338" y="360"/>
                  </a:lnTo>
                  <a:lnTo>
                    <a:pt x="360" y="357"/>
                  </a:lnTo>
                  <a:lnTo>
                    <a:pt x="382" y="357"/>
                  </a:lnTo>
                  <a:lnTo>
                    <a:pt x="405" y="360"/>
                  </a:lnTo>
                  <a:lnTo>
                    <a:pt x="424" y="368"/>
                  </a:lnTo>
                  <a:lnTo>
                    <a:pt x="636" y="245"/>
                  </a:lnTo>
                  <a:lnTo>
                    <a:pt x="623" y="233"/>
                  </a:lnTo>
                  <a:lnTo>
                    <a:pt x="617" y="221"/>
                  </a:lnTo>
                  <a:lnTo>
                    <a:pt x="617" y="208"/>
                  </a:lnTo>
                  <a:lnTo>
                    <a:pt x="623" y="195"/>
                  </a:lnTo>
                  <a:lnTo>
                    <a:pt x="635" y="183"/>
                  </a:lnTo>
                  <a:lnTo>
                    <a:pt x="331" y="8"/>
                  </a:lnTo>
                  <a:lnTo>
                    <a:pt x="312" y="15"/>
                  </a:lnTo>
                  <a:lnTo>
                    <a:pt x="291" y="19"/>
                  </a:lnTo>
                  <a:lnTo>
                    <a:pt x="267" y="19"/>
                  </a:lnTo>
                  <a:lnTo>
                    <a:pt x="246" y="15"/>
                  </a:lnTo>
                  <a:lnTo>
                    <a:pt x="226" y="8"/>
                  </a:lnTo>
                  <a:close/>
                  <a:moveTo>
                    <a:pt x="225" y="0"/>
                  </a:moveTo>
                  <a:lnTo>
                    <a:pt x="229" y="2"/>
                  </a:lnTo>
                  <a:lnTo>
                    <a:pt x="233" y="4"/>
                  </a:lnTo>
                  <a:lnTo>
                    <a:pt x="255" y="12"/>
                  </a:lnTo>
                  <a:lnTo>
                    <a:pt x="279" y="14"/>
                  </a:lnTo>
                  <a:lnTo>
                    <a:pt x="302" y="12"/>
                  </a:lnTo>
                  <a:lnTo>
                    <a:pt x="323" y="4"/>
                  </a:lnTo>
                  <a:lnTo>
                    <a:pt x="327" y="2"/>
                  </a:lnTo>
                  <a:lnTo>
                    <a:pt x="331" y="0"/>
                  </a:lnTo>
                  <a:lnTo>
                    <a:pt x="651" y="183"/>
                  </a:lnTo>
                  <a:lnTo>
                    <a:pt x="647" y="186"/>
                  </a:lnTo>
                  <a:lnTo>
                    <a:pt x="643" y="188"/>
                  </a:lnTo>
                  <a:lnTo>
                    <a:pt x="632" y="197"/>
                  </a:lnTo>
                  <a:lnTo>
                    <a:pt x="627" y="209"/>
                  </a:lnTo>
                  <a:lnTo>
                    <a:pt x="627" y="220"/>
                  </a:lnTo>
                  <a:lnTo>
                    <a:pt x="632" y="230"/>
                  </a:lnTo>
                  <a:lnTo>
                    <a:pt x="643" y="241"/>
                  </a:lnTo>
                  <a:lnTo>
                    <a:pt x="647" y="243"/>
                  </a:lnTo>
                  <a:lnTo>
                    <a:pt x="651" y="245"/>
                  </a:lnTo>
                  <a:lnTo>
                    <a:pt x="424" y="377"/>
                  </a:lnTo>
                  <a:lnTo>
                    <a:pt x="420" y="374"/>
                  </a:lnTo>
                  <a:lnTo>
                    <a:pt x="416" y="372"/>
                  </a:lnTo>
                  <a:lnTo>
                    <a:pt x="395" y="365"/>
                  </a:lnTo>
                  <a:lnTo>
                    <a:pt x="372" y="362"/>
                  </a:lnTo>
                  <a:lnTo>
                    <a:pt x="348" y="365"/>
                  </a:lnTo>
                  <a:lnTo>
                    <a:pt x="326" y="372"/>
                  </a:lnTo>
                  <a:lnTo>
                    <a:pt x="322" y="374"/>
                  </a:lnTo>
                  <a:lnTo>
                    <a:pt x="318" y="377"/>
                  </a:lnTo>
                  <a:lnTo>
                    <a:pt x="0" y="192"/>
                  </a:lnTo>
                  <a:lnTo>
                    <a:pt x="4" y="190"/>
                  </a:lnTo>
                  <a:lnTo>
                    <a:pt x="8" y="188"/>
                  </a:lnTo>
                  <a:lnTo>
                    <a:pt x="18" y="178"/>
                  </a:lnTo>
                  <a:lnTo>
                    <a:pt x="24" y="167"/>
                  </a:lnTo>
                  <a:lnTo>
                    <a:pt x="24" y="156"/>
                  </a:lnTo>
                  <a:lnTo>
                    <a:pt x="18" y="145"/>
                  </a:lnTo>
                  <a:lnTo>
                    <a:pt x="7" y="136"/>
                  </a:lnTo>
                  <a:lnTo>
                    <a:pt x="4" y="133"/>
                  </a:lnTo>
                  <a:lnTo>
                    <a:pt x="0" y="131"/>
                  </a:lnTo>
                  <a:lnTo>
                    <a:pt x="225" y="0"/>
                  </a:lnTo>
                  <a:close/>
                </a:path>
              </a:pathLst>
            </a:custGeom>
            <a:solidFill>
              <a:srgbClr val="DF9E91"/>
            </a:solidFill>
            <a:ln w="9525" cap="flat" cmpd="sng">
              <a:solidFill>
                <a:srgbClr val="DF9E9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91" name="Google Shape;1491;p20"/>
            <p:cNvSpPr/>
            <p:nvPr/>
          </p:nvSpPr>
          <p:spPr>
            <a:xfrm>
              <a:off x="9701603" y="3220338"/>
              <a:ext cx="95250" cy="98425"/>
            </a:xfrm>
            <a:custGeom>
              <a:avLst/>
              <a:gdLst/>
              <a:ahLst/>
              <a:cxnLst/>
              <a:rect l="l" t="t" r="r" b="b"/>
              <a:pathLst>
                <a:path w="60" h="62" extrusionOk="0">
                  <a:moveTo>
                    <a:pt x="8" y="0"/>
                  </a:moveTo>
                  <a:lnTo>
                    <a:pt x="60" y="31"/>
                  </a:lnTo>
                  <a:lnTo>
                    <a:pt x="8" y="62"/>
                  </a:lnTo>
                  <a:lnTo>
                    <a:pt x="4" y="60"/>
                  </a:lnTo>
                  <a:lnTo>
                    <a:pt x="0" y="58"/>
                  </a:lnTo>
                  <a:lnTo>
                    <a:pt x="46" y="31"/>
                  </a:lnTo>
                  <a:lnTo>
                    <a:pt x="0" y="5"/>
                  </a:lnTo>
                  <a:lnTo>
                    <a:pt x="4" y="3"/>
                  </a:lnTo>
                  <a:lnTo>
                    <a:pt x="8" y="0"/>
                  </a:lnTo>
                  <a:close/>
                </a:path>
              </a:pathLst>
            </a:custGeom>
            <a:solidFill>
              <a:srgbClr val="DF9E91"/>
            </a:solidFill>
            <a:ln w="9525" cap="flat" cmpd="sng">
              <a:solidFill>
                <a:srgbClr val="DF9E9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92" name="Google Shape;1492;p20"/>
            <p:cNvSpPr/>
            <p:nvPr/>
          </p:nvSpPr>
          <p:spPr>
            <a:xfrm>
              <a:off x="9185665" y="3520375"/>
              <a:ext cx="168275" cy="55563"/>
            </a:xfrm>
            <a:custGeom>
              <a:avLst/>
              <a:gdLst/>
              <a:ahLst/>
              <a:cxnLst/>
              <a:rect l="l" t="t" r="r" b="b"/>
              <a:pathLst>
                <a:path w="106" h="35" extrusionOk="0">
                  <a:moveTo>
                    <a:pt x="8" y="0"/>
                  </a:moveTo>
                  <a:lnTo>
                    <a:pt x="54" y="26"/>
                  </a:lnTo>
                  <a:lnTo>
                    <a:pt x="98" y="0"/>
                  </a:lnTo>
                  <a:lnTo>
                    <a:pt x="102" y="2"/>
                  </a:lnTo>
                  <a:lnTo>
                    <a:pt x="106" y="5"/>
                  </a:lnTo>
                  <a:lnTo>
                    <a:pt x="54" y="35"/>
                  </a:lnTo>
                  <a:lnTo>
                    <a:pt x="0" y="5"/>
                  </a:lnTo>
                  <a:lnTo>
                    <a:pt x="4" y="2"/>
                  </a:lnTo>
                  <a:lnTo>
                    <a:pt x="8" y="0"/>
                  </a:lnTo>
                  <a:close/>
                </a:path>
              </a:pathLst>
            </a:custGeom>
            <a:solidFill>
              <a:srgbClr val="DF9E91"/>
            </a:solidFill>
            <a:ln w="9525" cap="flat" cmpd="sng">
              <a:solidFill>
                <a:srgbClr val="DF9E9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93" name="Google Shape;1493;p20"/>
            <p:cNvSpPr/>
            <p:nvPr/>
          </p:nvSpPr>
          <p:spPr>
            <a:xfrm>
              <a:off x="9038028" y="2879025"/>
              <a:ext cx="168275" cy="57150"/>
            </a:xfrm>
            <a:custGeom>
              <a:avLst/>
              <a:gdLst/>
              <a:ahLst/>
              <a:cxnLst/>
              <a:rect l="l" t="t" r="r" b="b"/>
              <a:pathLst>
                <a:path w="106" h="36" extrusionOk="0">
                  <a:moveTo>
                    <a:pt x="54" y="0"/>
                  </a:moveTo>
                  <a:lnTo>
                    <a:pt x="106" y="32"/>
                  </a:lnTo>
                  <a:lnTo>
                    <a:pt x="102" y="34"/>
                  </a:lnTo>
                  <a:lnTo>
                    <a:pt x="98" y="36"/>
                  </a:lnTo>
                  <a:lnTo>
                    <a:pt x="54" y="9"/>
                  </a:lnTo>
                  <a:lnTo>
                    <a:pt x="8" y="36"/>
                  </a:lnTo>
                  <a:lnTo>
                    <a:pt x="4" y="34"/>
                  </a:lnTo>
                  <a:lnTo>
                    <a:pt x="0" y="32"/>
                  </a:lnTo>
                  <a:lnTo>
                    <a:pt x="54" y="0"/>
                  </a:lnTo>
                  <a:close/>
                </a:path>
              </a:pathLst>
            </a:custGeom>
            <a:solidFill>
              <a:srgbClr val="DF9E91"/>
            </a:solidFill>
            <a:ln w="9525" cap="flat" cmpd="sng">
              <a:solidFill>
                <a:srgbClr val="DF9E9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94" name="Google Shape;1494;p20"/>
            <p:cNvSpPr/>
            <p:nvPr/>
          </p:nvSpPr>
          <p:spPr>
            <a:xfrm>
              <a:off x="9552378" y="3718813"/>
              <a:ext cx="95250" cy="50800"/>
            </a:xfrm>
            <a:custGeom>
              <a:avLst/>
              <a:gdLst/>
              <a:ahLst/>
              <a:cxnLst/>
              <a:rect l="l" t="t" r="r" b="b"/>
              <a:pathLst>
                <a:path w="60" h="32" extrusionOk="0">
                  <a:moveTo>
                    <a:pt x="35" y="0"/>
                  </a:moveTo>
                  <a:lnTo>
                    <a:pt x="48" y="7"/>
                  </a:lnTo>
                  <a:lnTo>
                    <a:pt x="60" y="12"/>
                  </a:lnTo>
                  <a:lnTo>
                    <a:pt x="56" y="15"/>
                  </a:lnTo>
                  <a:lnTo>
                    <a:pt x="26" y="12"/>
                  </a:lnTo>
                  <a:lnTo>
                    <a:pt x="32" y="29"/>
                  </a:lnTo>
                  <a:lnTo>
                    <a:pt x="26" y="32"/>
                  </a:lnTo>
                  <a:lnTo>
                    <a:pt x="14" y="26"/>
                  </a:lnTo>
                  <a:lnTo>
                    <a:pt x="0" y="20"/>
                  </a:lnTo>
                  <a:lnTo>
                    <a:pt x="35" y="0"/>
                  </a:lnTo>
                  <a:close/>
                </a:path>
              </a:pathLst>
            </a:custGeom>
            <a:solidFill>
              <a:srgbClr val="5C322F"/>
            </a:solidFill>
            <a:ln w="9525" cap="flat" cmpd="sng">
              <a:solidFill>
                <a:srgbClr val="5C322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95" name="Google Shape;1495;p20"/>
            <p:cNvSpPr/>
            <p:nvPr/>
          </p:nvSpPr>
          <p:spPr>
            <a:xfrm>
              <a:off x="9465065" y="3607688"/>
              <a:ext cx="142875" cy="142875"/>
            </a:xfrm>
            <a:custGeom>
              <a:avLst/>
              <a:gdLst/>
              <a:ahLst/>
              <a:cxnLst/>
              <a:rect l="l" t="t" r="r" b="b"/>
              <a:pathLst>
                <a:path w="90" h="90" extrusionOk="0">
                  <a:moveTo>
                    <a:pt x="34" y="0"/>
                  </a:moveTo>
                  <a:lnTo>
                    <a:pt x="40" y="13"/>
                  </a:lnTo>
                  <a:lnTo>
                    <a:pt x="45" y="27"/>
                  </a:lnTo>
                  <a:lnTo>
                    <a:pt x="51" y="39"/>
                  </a:lnTo>
                  <a:lnTo>
                    <a:pt x="55" y="47"/>
                  </a:lnTo>
                  <a:lnTo>
                    <a:pt x="56" y="49"/>
                  </a:lnTo>
                  <a:lnTo>
                    <a:pt x="60" y="52"/>
                  </a:lnTo>
                  <a:lnTo>
                    <a:pt x="64" y="56"/>
                  </a:lnTo>
                  <a:lnTo>
                    <a:pt x="69" y="60"/>
                  </a:lnTo>
                  <a:lnTo>
                    <a:pt x="75" y="62"/>
                  </a:lnTo>
                  <a:lnTo>
                    <a:pt x="90" y="70"/>
                  </a:lnTo>
                  <a:lnTo>
                    <a:pt x="55" y="90"/>
                  </a:lnTo>
                  <a:lnTo>
                    <a:pt x="41" y="82"/>
                  </a:lnTo>
                  <a:lnTo>
                    <a:pt x="35" y="79"/>
                  </a:lnTo>
                  <a:lnTo>
                    <a:pt x="30" y="75"/>
                  </a:lnTo>
                  <a:lnTo>
                    <a:pt x="26" y="72"/>
                  </a:lnTo>
                  <a:lnTo>
                    <a:pt x="22" y="69"/>
                  </a:lnTo>
                  <a:lnTo>
                    <a:pt x="20" y="66"/>
                  </a:lnTo>
                  <a:lnTo>
                    <a:pt x="18" y="60"/>
                  </a:lnTo>
                  <a:lnTo>
                    <a:pt x="13" y="49"/>
                  </a:lnTo>
                  <a:lnTo>
                    <a:pt x="7" y="39"/>
                  </a:lnTo>
                  <a:lnTo>
                    <a:pt x="2" y="27"/>
                  </a:lnTo>
                  <a:lnTo>
                    <a:pt x="0" y="20"/>
                  </a:lnTo>
                  <a:lnTo>
                    <a:pt x="34" y="0"/>
                  </a:lnTo>
                  <a:close/>
                </a:path>
              </a:pathLst>
            </a:custGeom>
            <a:solidFill>
              <a:srgbClr val="979797"/>
            </a:solidFill>
            <a:ln w="9525" cap="flat" cmpd="sng">
              <a:solidFill>
                <a:srgbClr val="97979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96" name="Google Shape;1496;p20"/>
            <p:cNvSpPr/>
            <p:nvPr/>
          </p:nvSpPr>
          <p:spPr>
            <a:xfrm>
              <a:off x="9453953" y="3591813"/>
              <a:ext cx="207963" cy="184150"/>
            </a:xfrm>
            <a:custGeom>
              <a:avLst/>
              <a:gdLst/>
              <a:ahLst/>
              <a:cxnLst/>
              <a:rect l="l" t="t" r="r" b="b"/>
              <a:pathLst>
                <a:path w="131" h="116" extrusionOk="0">
                  <a:moveTo>
                    <a:pt x="94" y="109"/>
                  </a:moveTo>
                  <a:lnTo>
                    <a:pt x="97" y="116"/>
                  </a:lnTo>
                  <a:lnTo>
                    <a:pt x="96" y="116"/>
                  </a:lnTo>
                  <a:lnTo>
                    <a:pt x="94" y="114"/>
                  </a:lnTo>
                  <a:lnTo>
                    <a:pt x="90" y="114"/>
                  </a:lnTo>
                  <a:lnTo>
                    <a:pt x="88" y="112"/>
                  </a:lnTo>
                  <a:lnTo>
                    <a:pt x="94" y="109"/>
                  </a:lnTo>
                  <a:close/>
                  <a:moveTo>
                    <a:pt x="122" y="92"/>
                  </a:moveTo>
                  <a:lnTo>
                    <a:pt x="126" y="93"/>
                  </a:lnTo>
                  <a:lnTo>
                    <a:pt x="128" y="95"/>
                  </a:lnTo>
                  <a:lnTo>
                    <a:pt x="130" y="96"/>
                  </a:lnTo>
                  <a:lnTo>
                    <a:pt x="131" y="96"/>
                  </a:lnTo>
                  <a:lnTo>
                    <a:pt x="118" y="95"/>
                  </a:lnTo>
                  <a:lnTo>
                    <a:pt x="122" y="92"/>
                  </a:lnTo>
                  <a:close/>
                  <a:moveTo>
                    <a:pt x="37" y="0"/>
                  </a:moveTo>
                  <a:lnTo>
                    <a:pt x="38" y="6"/>
                  </a:lnTo>
                  <a:lnTo>
                    <a:pt x="41" y="10"/>
                  </a:lnTo>
                  <a:lnTo>
                    <a:pt x="7" y="30"/>
                  </a:lnTo>
                  <a:lnTo>
                    <a:pt x="3" y="25"/>
                  </a:lnTo>
                  <a:lnTo>
                    <a:pt x="0" y="21"/>
                  </a:lnTo>
                  <a:lnTo>
                    <a:pt x="37" y="0"/>
                  </a:lnTo>
                  <a:close/>
                </a:path>
              </a:pathLst>
            </a:custGeom>
            <a:solidFill>
              <a:srgbClr val="AB5F59"/>
            </a:solidFill>
            <a:ln w="9525" cap="flat" cmpd="sng">
              <a:solidFill>
                <a:srgbClr val="AB5F5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97" name="Google Shape;1497;p20"/>
            <p:cNvSpPr/>
            <p:nvPr/>
          </p:nvSpPr>
          <p:spPr>
            <a:xfrm>
              <a:off x="9452365" y="3590225"/>
              <a:ext cx="60325" cy="34925"/>
            </a:xfrm>
            <a:custGeom>
              <a:avLst/>
              <a:gdLst/>
              <a:ahLst/>
              <a:cxnLst/>
              <a:rect l="l" t="t" r="r" b="b"/>
              <a:pathLst>
                <a:path w="38" h="22" extrusionOk="0">
                  <a:moveTo>
                    <a:pt x="36" y="0"/>
                  </a:moveTo>
                  <a:lnTo>
                    <a:pt x="38" y="1"/>
                  </a:lnTo>
                  <a:lnTo>
                    <a:pt x="1" y="22"/>
                  </a:lnTo>
                  <a:lnTo>
                    <a:pt x="0" y="21"/>
                  </a:lnTo>
                  <a:lnTo>
                    <a:pt x="36" y="0"/>
                  </a:lnTo>
                  <a:close/>
                </a:path>
              </a:pathLst>
            </a:custGeom>
            <a:solidFill>
              <a:srgbClr val="643835"/>
            </a:solidFill>
            <a:ln w="9525" cap="flat" cmpd="sng">
              <a:solidFill>
                <a:srgbClr val="64383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98" name="Google Shape;1498;p20"/>
            <p:cNvSpPr/>
            <p:nvPr/>
          </p:nvSpPr>
          <p:spPr>
            <a:xfrm>
              <a:off x="9434903" y="3571175"/>
              <a:ext cx="74613" cy="52388"/>
            </a:xfrm>
            <a:custGeom>
              <a:avLst/>
              <a:gdLst/>
              <a:ahLst/>
              <a:cxnLst/>
              <a:rect l="l" t="t" r="r" b="b"/>
              <a:pathLst>
                <a:path w="47" h="33" extrusionOk="0">
                  <a:moveTo>
                    <a:pt x="41" y="0"/>
                  </a:moveTo>
                  <a:lnTo>
                    <a:pt x="43" y="4"/>
                  </a:lnTo>
                  <a:lnTo>
                    <a:pt x="46" y="8"/>
                  </a:lnTo>
                  <a:lnTo>
                    <a:pt x="47" y="11"/>
                  </a:lnTo>
                  <a:lnTo>
                    <a:pt x="47" y="12"/>
                  </a:lnTo>
                  <a:lnTo>
                    <a:pt x="11" y="33"/>
                  </a:lnTo>
                  <a:lnTo>
                    <a:pt x="5" y="28"/>
                  </a:lnTo>
                  <a:lnTo>
                    <a:pt x="0" y="24"/>
                  </a:lnTo>
                  <a:lnTo>
                    <a:pt x="41" y="0"/>
                  </a:lnTo>
                  <a:close/>
                </a:path>
              </a:pathLst>
            </a:custGeom>
            <a:solidFill>
              <a:srgbClr val="55302D"/>
            </a:solidFill>
            <a:ln w="9525" cap="flat" cmpd="sng">
              <a:solidFill>
                <a:srgbClr val="55302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99" name="Google Shape;1499;p20"/>
            <p:cNvSpPr/>
            <p:nvPr/>
          </p:nvSpPr>
          <p:spPr>
            <a:xfrm>
              <a:off x="9412678" y="3548950"/>
              <a:ext cx="76200" cy="52388"/>
            </a:xfrm>
            <a:custGeom>
              <a:avLst/>
              <a:gdLst/>
              <a:ahLst/>
              <a:cxnLst/>
              <a:rect l="l" t="t" r="r" b="b"/>
              <a:pathLst>
                <a:path w="48" h="33" extrusionOk="0">
                  <a:moveTo>
                    <a:pt x="33" y="0"/>
                  </a:moveTo>
                  <a:lnTo>
                    <a:pt x="36" y="2"/>
                  </a:lnTo>
                  <a:lnTo>
                    <a:pt x="42" y="5"/>
                  </a:lnTo>
                  <a:lnTo>
                    <a:pt x="48" y="9"/>
                  </a:lnTo>
                  <a:lnTo>
                    <a:pt x="9" y="33"/>
                  </a:lnTo>
                  <a:lnTo>
                    <a:pt x="8" y="30"/>
                  </a:lnTo>
                  <a:lnTo>
                    <a:pt x="6" y="27"/>
                  </a:lnTo>
                  <a:lnTo>
                    <a:pt x="5" y="25"/>
                  </a:lnTo>
                  <a:lnTo>
                    <a:pt x="5" y="23"/>
                  </a:lnTo>
                  <a:lnTo>
                    <a:pt x="0" y="18"/>
                  </a:lnTo>
                  <a:lnTo>
                    <a:pt x="33" y="0"/>
                  </a:lnTo>
                  <a:close/>
                </a:path>
              </a:pathLst>
            </a:custGeom>
            <a:solidFill>
              <a:srgbClr val="7A3125"/>
            </a:solidFill>
            <a:ln w="9525" cap="flat" cmpd="sng">
              <a:solidFill>
                <a:srgbClr val="7A312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00" name="Google Shape;1500;p20"/>
            <p:cNvSpPr/>
            <p:nvPr/>
          </p:nvSpPr>
          <p:spPr>
            <a:xfrm>
              <a:off x="9398390" y="3542600"/>
              <a:ext cx="66675" cy="34925"/>
            </a:xfrm>
            <a:custGeom>
              <a:avLst/>
              <a:gdLst/>
              <a:ahLst/>
              <a:cxnLst/>
              <a:rect l="l" t="t" r="r" b="b"/>
              <a:pathLst>
                <a:path w="42" h="22" extrusionOk="0">
                  <a:moveTo>
                    <a:pt x="31" y="0"/>
                  </a:moveTo>
                  <a:lnTo>
                    <a:pt x="32" y="1"/>
                  </a:lnTo>
                  <a:lnTo>
                    <a:pt x="34" y="1"/>
                  </a:lnTo>
                  <a:lnTo>
                    <a:pt x="38" y="3"/>
                  </a:lnTo>
                  <a:lnTo>
                    <a:pt x="42" y="4"/>
                  </a:lnTo>
                  <a:lnTo>
                    <a:pt x="9" y="22"/>
                  </a:lnTo>
                  <a:lnTo>
                    <a:pt x="6" y="20"/>
                  </a:lnTo>
                  <a:lnTo>
                    <a:pt x="4" y="17"/>
                  </a:lnTo>
                  <a:lnTo>
                    <a:pt x="1" y="16"/>
                  </a:lnTo>
                  <a:lnTo>
                    <a:pt x="0" y="16"/>
                  </a:lnTo>
                  <a:lnTo>
                    <a:pt x="31" y="0"/>
                  </a:lnTo>
                  <a:close/>
                </a:path>
              </a:pathLst>
            </a:custGeom>
            <a:solidFill>
              <a:srgbClr val="CCCCCC"/>
            </a:solidFill>
            <a:ln w="9525" cap="flat" cmpd="sng">
              <a:solidFill>
                <a:srgbClr val="CCCCC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01" name="Google Shape;1501;p20"/>
            <p:cNvSpPr/>
            <p:nvPr/>
          </p:nvSpPr>
          <p:spPr>
            <a:xfrm>
              <a:off x="9426965" y="3563238"/>
              <a:ext cx="73025" cy="46038"/>
            </a:xfrm>
            <a:custGeom>
              <a:avLst/>
              <a:gdLst/>
              <a:ahLst/>
              <a:cxnLst/>
              <a:rect l="l" t="t" r="r" b="b"/>
              <a:pathLst>
                <a:path w="46" h="29" extrusionOk="0">
                  <a:moveTo>
                    <a:pt x="39" y="0"/>
                  </a:moveTo>
                  <a:lnTo>
                    <a:pt x="46" y="5"/>
                  </a:lnTo>
                  <a:lnTo>
                    <a:pt x="5" y="29"/>
                  </a:lnTo>
                  <a:lnTo>
                    <a:pt x="1" y="26"/>
                  </a:lnTo>
                  <a:lnTo>
                    <a:pt x="0" y="24"/>
                  </a:lnTo>
                  <a:lnTo>
                    <a:pt x="39" y="0"/>
                  </a:lnTo>
                  <a:close/>
                </a:path>
              </a:pathLst>
            </a:custGeom>
            <a:solidFill>
              <a:srgbClr val="CC5D49"/>
            </a:solidFill>
            <a:ln w="9525" cap="flat" cmpd="sng">
              <a:solidFill>
                <a:srgbClr val="CC5D4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02" name="Google Shape;1502;p20"/>
            <p:cNvSpPr/>
            <p:nvPr/>
          </p:nvSpPr>
          <p:spPr>
            <a:xfrm>
              <a:off x="9398390" y="3534663"/>
              <a:ext cx="268288" cy="231775"/>
            </a:xfrm>
            <a:custGeom>
              <a:avLst/>
              <a:gdLst/>
              <a:ahLst/>
              <a:cxnLst/>
              <a:rect l="l" t="t" r="r" b="b"/>
              <a:pathLst>
                <a:path w="169" h="146" extrusionOk="0">
                  <a:moveTo>
                    <a:pt x="34" y="0"/>
                  </a:moveTo>
                  <a:lnTo>
                    <a:pt x="35" y="1"/>
                  </a:lnTo>
                  <a:lnTo>
                    <a:pt x="38" y="1"/>
                  </a:lnTo>
                  <a:lnTo>
                    <a:pt x="40" y="2"/>
                  </a:lnTo>
                  <a:lnTo>
                    <a:pt x="44" y="4"/>
                  </a:lnTo>
                  <a:lnTo>
                    <a:pt x="49" y="6"/>
                  </a:lnTo>
                  <a:lnTo>
                    <a:pt x="53" y="9"/>
                  </a:lnTo>
                  <a:lnTo>
                    <a:pt x="60" y="13"/>
                  </a:lnTo>
                  <a:lnTo>
                    <a:pt x="64" y="17"/>
                  </a:lnTo>
                  <a:lnTo>
                    <a:pt x="69" y="21"/>
                  </a:lnTo>
                  <a:lnTo>
                    <a:pt x="72" y="26"/>
                  </a:lnTo>
                  <a:lnTo>
                    <a:pt x="74" y="34"/>
                  </a:lnTo>
                  <a:lnTo>
                    <a:pt x="80" y="44"/>
                  </a:lnTo>
                  <a:lnTo>
                    <a:pt x="85" y="57"/>
                  </a:lnTo>
                  <a:lnTo>
                    <a:pt x="91" y="69"/>
                  </a:lnTo>
                  <a:lnTo>
                    <a:pt x="95" y="80"/>
                  </a:lnTo>
                  <a:lnTo>
                    <a:pt x="99" y="87"/>
                  </a:lnTo>
                  <a:lnTo>
                    <a:pt x="100" y="90"/>
                  </a:lnTo>
                  <a:lnTo>
                    <a:pt x="104" y="93"/>
                  </a:lnTo>
                  <a:lnTo>
                    <a:pt x="108" y="97"/>
                  </a:lnTo>
                  <a:lnTo>
                    <a:pt x="114" y="100"/>
                  </a:lnTo>
                  <a:lnTo>
                    <a:pt x="120" y="103"/>
                  </a:lnTo>
                  <a:lnTo>
                    <a:pt x="132" y="111"/>
                  </a:lnTo>
                  <a:lnTo>
                    <a:pt x="145" y="116"/>
                  </a:lnTo>
                  <a:lnTo>
                    <a:pt x="157" y="121"/>
                  </a:lnTo>
                  <a:lnTo>
                    <a:pt x="165" y="125"/>
                  </a:lnTo>
                  <a:lnTo>
                    <a:pt x="169" y="127"/>
                  </a:lnTo>
                  <a:lnTo>
                    <a:pt x="125" y="123"/>
                  </a:lnTo>
                  <a:lnTo>
                    <a:pt x="134" y="146"/>
                  </a:lnTo>
                  <a:lnTo>
                    <a:pt x="131" y="145"/>
                  </a:lnTo>
                  <a:lnTo>
                    <a:pt x="123" y="142"/>
                  </a:lnTo>
                  <a:lnTo>
                    <a:pt x="111" y="137"/>
                  </a:lnTo>
                  <a:lnTo>
                    <a:pt x="98" y="131"/>
                  </a:lnTo>
                  <a:lnTo>
                    <a:pt x="86" y="123"/>
                  </a:lnTo>
                  <a:lnTo>
                    <a:pt x="80" y="120"/>
                  </a:lnTo>
                  <a:lnTo>
                    <a:pt x="74" y="116"/>
                  </a:lnTo>
                  <a:lnTo>
                    <a:pt x="70" y="114"/>
                  </a:lnTo>
                  <a:lnTo>
                    <a:pt x="66" y="110"/>
                  </a:lnTo>
                  <a:lnTo>
                    <a:pt x="65" y="107"/>
                  </a:lnTo>
                  <a:lnTo>
                    <a:pt x="61" y="99"/>
                  </a:lnTo>
                  <a:lnTo>
                    <a:pt x="57" y="89"/>
                  </a:lnTo>
                  <a:lnTo>
                    <a:pt x="51" y="77"/>
                  </a:lnTo>
                  <a:lnTo>
                    <a:pt x="45" y="64"/>
                  </a:lnTo>
                  <a:lnTo>
                    <a:pt x="40" y="53"/>
                  </a:lnTo>
                  <a:lnTo>
                    <a:pt x="38" y="47"/>
                  </a:lnTo>
                  <a:lnTo>
                    <a:pt x="35" y="42"/>
                  </a:lnTo>
                  <a:lnTo>
                    <a:pt x="30" y="36"/>
                  </a:lnTo>
                  <a:lnTo>
                    <a:pt x="26" y="32"/>
                  </a:lnTo>
                  <a:lnTo>
                    <a:pt x="19" y="28"/>
                  </a:lnTo>
                  <a:lnTo>
                    <a:pt x="15" y="26"/>
                  </a:lnTo>
                  <a:lnTo>
                    <a:pt x="10" y="25"/>
                  </a:lnTo>
                  <a:lnTo>
                    <a:pt x="6" y="22"/>
                  </a:lnTo>
                  <a:lnTo>
                    <a:pt x="4" y="21"/>
                  </a:lnTo>
                  <a:lnTo>
                    <a:pt x="1" y="21"/>
                  </a:lnTo>
                  <a:lnTo>
                    <a:pt x="0" y="21"/>
                  </a:lnTo>
                  <a:lnTo>
                    <a:pt x="34" y="0"/>
                  </a:lnTo>
                  <a:close/>
                </a:path>
              </a:pathLst>
            </a:custGeom>
            <a:solidFill>
              <a:srgbClr val="2EA8FF"/>
            </a:solidFill>
            <a:ln w="9525" cap="flat" cmpd="sng">
              <a:solidFill>
                <a:srgbClr val="2EA8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03" name="Google Shape;1503;p20"/>
            <p:cNvSpPr/>
            <p:nvPr/>
          </p:nvSpPr>
          <p:spPr>
            <a:xfrm>
              <a:off x="9092003" y="3509263"/>
              <a:ext cx="144463" cy="146050"/>
            </a:xfrm>
            <a:custGeom>
              <a:avLst/>
              <a:gdLst/>
              <a:ahLst/>
              <a:cxnLst/>
              <a:rect l="l" t="t" r="r" b="b"/>
              <a:pathLst>
                <a:path w="91" h="92" extrusionOk="0">
                  <a:moveTo>
                    <a:pt x="5" y="0"/>
                  </a:moveTo>
                  <a:lnTo>
                    <a:pt x="89" y="48"/>
                  </a:lnTo>
                  <a:lnTo>
                    <a:pt x="85" y="60"/>
                  </a:lnTo>
                  <a:lnTo>
                    <a:pt x="83" y="71"/>
                  </a:lnTo>
                  <a:lnTo>
                    <a:pt x="83" y="73"/>
                  </a:lnTo>
                  <a:lnTo>
                    <a:pt x="83" y="75"/>
                  </a:lnTo>
                  <a:lnTo>
                    <a:pt x="83" y="75"/>
                  </a:lnTo>
                  <a:lnTo>
                    <a:pt x="84" y="73"/>
                  </a:lnTo>
                  <a:lnTo>
                    <a:pt x="84" y="72"/>
                  </a:lnTo>
                  <a:lnTo>
                    <a:pt x="84" y="72"/>
                  </a:lnTo>
                  <a:lnTo>
                    <a:pt x="84" y="73"/>
                  </a:lnTo>
                  <a:lnTo>
                    <a:pt x="84" y="75"/>
                  </a:lnTo>
                  <a:lnTo>
                    <a:pt x="84" y="81"/>
                  </a:lnTo>
                  <a:lnTo>
                    <a:pt x="85" y="85"/>
                  </a:lnTo>
                  <a:lnTo>
                    <a:pt x="88" y="89"/>
                  </a:lnTo>
                  <a:lnTo>
                    <a:pt x="91" y="92"/>
                  </a:lnTo>
                  <a:lnTo>
                    <a:pt x="4" y="42"/>
                  </a:lnTo>
                  <a:lnTo>
                    <a:pt x="2" y="38"/>
                  </a:lnTo>
                  <a:lnTo>
                    <a:pt x="0" y="33"/>
                  </a:lnTo>
                  <a:lnTo>
                    <a:pt x="0" y="27"/>
                  </a:lnTo>
                  <a:lnTo>
                    <a:pt x="0" y="25"/>
                  </a:lnTo>
                  <a:lnTo>
                    <a:pt x="0" y="24"/>
                  </a:lnTo>
                  <a:lnTo>
                    <a:pt x="0" y="25"/>
                  </a:lnTo>
                  <a:lnTo>
                    <a:pt x="0" y="25"/>
                  </a:lnTo>
                  <a:lnTo>
                    <a:pt x="0" y="26"/>
                  </a:lnTo>
                  <a:lnTo>
                    <a:pt x="0" y="26"/>
                  </a:lnTo>
                  <a:lnTo>
                    <a:pt x="0" y="26"/>
                  </a:lnTo>
                  <a:lnTo>
                    <a:pt x="0" y="24"/>
                  </a:lnTo>
                  <a:lnTo>
                    <a:pt x="2" y="12"/>
                  </a:lnTo>
                  <a:lnTo>
                    <a:pt x="5" y="0"/>
                  </a:lnTo>
                  <a:close/>
                </a:path>
              </a:pathLst>
            </a:custGeom>
            <a:solidFill>
              <a:srgbClr val="D1563F"/>
            </a:solidFill>
            <a:ln w="9525" cap="flat" cmpd="sng">
              <a:solidFill>
                <a:srgbClr val="D1563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04" name="Google Shape;1504;p20"/>
            <p:cNvSpPr/>
            <p:nvPr/>
          </p:nvSpPr>
          <p:spPr>
            <a:xfrm>
              <a:off x="8607815" y="3231450"/>
              <a:ext cx="146050" cy="142875"/>
            </a:xfrm>
            <a:custGeom>
              <a:avLst/>
              <a:gdLst/>
              <a:ahLst/>
              <a:cxnLst/>
              <a:rect l="l" t="t" r="r" b="b"/>
              <a:pathLst>
                <a:path w="92" h="90" extrusionOk="0">
                  <a:moveTo>
                    <a:pt x="7" y="0"/>
                  </a:moveTo>
                  <a:lnTo>
                    <a:pt x="91" y="47"/>
                  </a:lnTo>
                  <a:lnTo>
                    <a:pt x="85" y="58"/>
                  </a:lnTo>
                  <a:lnTo>
                    <a:pt x="84" y="70"/>
                  </a:lnTo>
                  <a:lnTo>
                    <a:pt x="84" y="73"/>
                  </a:lnTo>
                  <a:lnTo>
                    <a:pt x="84" y="73"/>
                  </a:lnTo>
                  <a:lnTo>
                    <a:pt x="84" y="73"/>
                  </a:lnTo>
                  <a:lnTo>
                    <a:pt x="84" y="72"/>
                  </a:lnTo>
                  <a:lnTo>
                    <a:pt x="84" y="72"/>
                  </a:lnTo>
                  <a:lnTo>
                    <a:pt x="84" y="70"/>
                  </a:lnTo>
                  <a:lnTo>
                    <a:pt x="84" y="72"/>
                  </a:lnTo>
                  <a:lnTo>
                    <a:pt x="84" y="74"/>
                  </a:lnTo>
                  <a:lnTo>
                    <a:pt x="84" y="79"/>
                  </a:lnTo>
                  <a:lnTo>
                    <a:pt x="85" y="85"/>
                  </a:lnTo>
                  <a:lnTo>
                    <a:pt x="88" y="89"/>
                  </a:lnTo>
                  <a:lnTo>
                    <a:pt x="92" y="90"/>
                  </a:lnTo>
                  <a:lnTo>
                    <a:pt x="5" y="40"/>
                  </a:lnTo>
                  <a:lnTo>
                    <a:pt x="3" y="36"/>
                  </a:lnTo>
                  <a:lnTo>
                    <a:pt x="2" y="32"/>
                  </a:lnTo>
                  <a:lnTo>
                    <a:pt x="0" y="26"/>
                  </a:lnTo>
                  <a:lnTo>
                    <a:pt x="0" y="24"/>
                  </a:lnTo>
                  <a:lnTo>
                    <a:pt x="0" y="23"/>
                  </a:lnTo>
                  <a:lnTo>
                    <a:pt x="0" y="23"/>
                  </a:lnTo>
                  <a:lnTo>
                    <a:pt x="0" y="24"/>
                  </a:lnTo>
                  <a:lnTo>
                    <a:pt x="0" y="24"/>
                  </a:lnTo>
                  <a:lnTo>
                    <a:pt x="0" y="26"/>
                  </a:lnTo>
                  <a:lnTo>
                    <a:pt x="0" y="24"/>
                  </a:lnTo>
                  <a:lnTo>
                    <a:pt x="0" y="22"/>
                  </a:lnTo>
                  <a:lnTo>
                    <a:pt x="2" y="11"/>
                  </a:lnTo>
                  <a:lnTo>
                    <a:pt x="7" y="0"/>
                  </a:lnTo>
                  <a:close/>
                </a:path>
              </a:pathLst>
            </a:custGeom>
            <a:solidFill>
              <a:srgbClr val="D1563F"/>
            </a:solidFill>
            <a:ln w="9525" cap="flat" cmpd="sng">
              <a:solidFill>
                <a:srgbClr val="D1563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05" name="Google Shape;1505;p20"/>
            <p:cNvSpPr/>
            <p:nvPr/>
          </p:nvSpPr>
          <p:spPr>
            <a:xfrm>
              <a:off x="8585590" y="3106038"/>
              <a:ext cx="1130300" cy="414338"/>
            </a:xfrm>
            <a:custGeom>
              <a:avLst/>
              <a:gdLst/>
              <a:ahLst/>
              <a:cxnLst/>
              <a:rect l="l" t="t" r="r" b="b"/>
              <a:pathLst>
                <a:path w="712" h="261" extrusionOk="0">
                  <a:moveTo>
                    <a:pt x="644" y="43"/>
                  </a:moveTo>
                  <a:lnTo>
                    <a:pt x="691" y="71"/>
                  </a:lnTo>
                  <a:lnTo>
                    <a:pt x="369" y="251"/>
                  </a:lnTo>
                  <a:lnTo>
                    <a:pt x="76" y="81"/>
                  </a:lnTo>
                  <a:lnTo>
                    <a:pt x="82" y="76"/>
                  </a:lnTo>
                  <a:lnTo>
                    <a:pt x="89" y="69"/>
                  </a:lnTo>
                  <a:lnTo>
                    <a:pt x="93" y="63"/>
                  </a:lnTo>
                  <a:lnTo>
                    <a:pt x="336" y="204"/>
                  </a:lnTo>
                  <a:lnTo>
                    <a:pt x="340" y="206"/>
                  </a:lnTo>
                  <a:lnTo>
                    <a:pt x="343" y="206"/>
                  </a:lnTo>
                  <a:lnTo>
                    <a:pt x="345" y="206"/>
                  </a:lnTo>
                  <a:lnTo>
                    <a:pt x="347" y="204"/>
                  </a:lnTo>
                  <a:lnTo>
                    <a:pt x="358" y="199"/>
                  </a:lnTo>
                  <a:lnTo>
                    <a:pt x="358" y="199"/>
                  </a:lnTo>
                  <a:lnTo>
                    <a:pt x="357" y="204"/>
                  </a:lnTo>
                  <a:lnTo>
                    <a:pt x="356" y="207"/>
                  </a:lnTo>
                  <a:lnTo>
                    <a:pt x="355" y="211"/>
                  </a:lnTo>
                  <a:lnTo>
                    <a:pt x="352" y="212"/>
                  </a:lnTo>
                  <a:lnTo>
                    <a:pt x="644" y="43"/>
                  </a:lnTo>
                  <a:close/>
                  <a:moveTo>
                    <a:pt x="664" y="31"/>
                  </a:moveTo>
                  <a:lnTo>
                    <a:pt x="712" y="59"/>
                  </a:lnTo>
                  <a:lnTo>
                    <a:pt x="699" y="65"/>
                  </a:lnTo>
                  <a:lnTo>
                    <a:pt x="652" y="38"/>
                  </a:lnTo>
                  <a:lnTo>
                    <a:pt x="664" y="31"/>
                  </a:lnTo>
                  <a:close/>
                  <a:moveTo>
                    <a:pt x="51" y="25"/>
                  </a:moveTo>
                  <a:lnTo>
                    <a:pt x="6" y="51"/>
                  </a:lnTo>
                  <a:lnTo>
                    <a:pt x="60" y="81"/>
                  </a:lnTo>
                  <a:lnTo>
                    <a:pt x="361" y="255"/>
                  </a:lnTo>
                  <a:lnTo>
                    <a:pt x="353" y="261"/>
                  </a:lnTo>
                  <a:lnTo>
                    <a:pt x="0" y="52"/>
                  </a:lnTo>
                  <a:lnTo>
                    <a:pt x="51" y="25"/>
                  </a:lnTo>
                  <a:close/>
                  <a:moveTo>
                    <a:pt x="67" y="25"/>
                  </a:moveTo>
                  <a:lnTo>
                    <a:pt x="73" y="29"/>
                  </a:lnTo>
                  <a:lnTo>
                    <a:pt x="77" y="33"/>
                  </a:lnTo>
                  <a:lnTo>
                    <a:pt x="59" y="43"/>
                  </a:lnTo>
                  <a:lnTo>
                    <a:pt x="84" y="58"/>
                  </a:lnTo>
                  <a:lnTo>
                    <a:pt x="81" y="63"/>
                  </a:lnTo>
                  <a:lnTo>
                    <a:pt x="77" y="68"/>
                  </a:lnTo>
                  <a:lnTo>
                    <a:pt x="73" y="72"/>
                  </a:lnTo>
                  <a:lnTo>
                    <a:pt x="68" y="77"/>
                  </a:lnTo>
                  <a:lnTo>
                    <a:pt x="22" y="51"/>
                  </a:lnTo>
                  <a:lnTo>
                    <a:pt x="67" y="25"/>
                  </a:lnTo>
                  <a:close/>
                  <a:moveTo>
                    <a:pt x="110" y="0"/>
                  </a:moveTo>
                  <a:lnTo>
                    <a:pt x="122" y="8"/>
                  </a:lnTo>
                  <a:lnTo>
                    <a:pt x="85" y="29"/>
                  </a:lnTo>
                  <a:lnTo>
                    <a:pt x="81" y="24"/>
                  </a:lnTo>
                  <a:lnTo>
                    <a:pt x="74" y="20"/>
                  </a:lnTo>
                  <a:lnTo>
                    <a:pt x="110" y="0"/>
                  </a:lnTo>
                  <a:close/>
                </a:path>
              </a:pathLst>
            </a:custGeom>
            <a:solidFill>
              <a:srgbClr val="B0402C"/>
            </a:solidFill>
            <a:ln w="9525" cap="flat" cmpd="sng">
              <a:solidFill>
                <a:srgbClr val="B0402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06" name="Google Shape;1506;p20"/>
            <p:cNvSpPr/>
            <p:nvPr/>
          </p:nvSpPr>
          <p:spPr>
            <a:xfrm>
              <a:off x="8595115" y="3137788"/>
              <a:ext cx="98425" cy="96838"/>
            </a:xfrm>
            <a:custGeom>
              <a:avLst/>
              <a:gdLst/>
              <a:ahLst/>
              <a:cxnLst/>
              <a:rect l="l" t="t" r="r" b="b"/>
              <a:pathLst>
                <a:path w="62" h="61" extrusionOk="0">
                  <a:moveTo>
                    <a:pt x="54" y="0"/>
                  </a:moveTo>
                  <a:lnTo>
                    <a:pt x="58" y="2"/>
                  </a:lnTo>
                  <a:lnTo>
                    <a:pt x="61" y="5"/>
                  </a:lnTo>
                  <a:lnTo>
                    <a:pt x="16" y="31"/>
                  </a:lnTo>
                  <a:lnTo>
                    <a:pt x="62" y="57"/>
                  </a:lnTo>
                  <a:lnTo>
                    <a:pt x="58" y="59"/>
                  </a:lnTo>
                  <a:lnTo>
                    <a:pt x="54" y="61"/>
                  </a:lnTo>
                  <a:lnTo>
                    <a:pt x="0" y="31"/>
                  </a:lnTo>
                  <a:lnTo>
                    <a:pt x="45" y="5"/>
                  </a:lnTo>
                  <a:lnTo>
                    <a:pt x="54" y="0"/>
                  </a:lnTo>
                  <a:close/>
                </a:path>
              </a:pathLst>
            </a:custGeom>
            <a:solidFill>
              <a:srgbClr val="BE867B"/>
            </a:solidFill>
            <a:ln w="9525" cap="flat" cmpd="sng">
              <a:solidFill>
                <a:srgbClr val="BE867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07" name="Google Shape;1507;p20"/>
            <p:cNvSpPr/>
            <p:nvPr/>
          </p:nvSpPr>
          <p:spPr>
            <a:xfrm>
              <a:off x="8680840" y="3099688"/>
              <a:ext cx="1014413" cy="411163"/>
            </a:xfrm>
            <a:custGeom>
              <a:avLst/>
              <a:gdLst/>
              <a:ahLst/>
              <a:cxnLst/>
              <a:rect l="l" t="t" r="r" b="b"/>
              <a:pathLst>
                <a:path w="639" h="259" extrusionOk="0">
                  <a:moveTo>
                    <a:pt x="24" y="62"/>
                  </a:moveTo>
                  <a:lnTo>
                    <a:pt x="33" y="67"/>
                  </a:lnTo>
                  <a:lnTo>
                    <a:pt x="29" y="73"/>
                  </a:lnTo>
                  <a:lnTo>
                    <a:pt x="22" y="80"/>
                  </a:lnTo>
                  <a:lnTo>
                    <a:pt x="16" y="85"/>
                  </a:lnTo>
                  <a:lnTo>
                    <a:pt x="309" y="255"/>
                  </a:lnTo>
                  <a:lnTo>
                    <a:pt x="301" y="259"/>
                  </a:lnTo>
                  <a:lnTo>
                    <a:pt x="0" y="85"/>
                  </a:lnTo>
                  <a:lnTo>
                    <a:pt x="4" y="83"/>
                  </a:lnTo>
                  <a:lnTo>
                    <a:pt x="8" y="81"/>
                  </a:lnTo>
                  <a:lnTo>
                    <a:pt x="13" y="76"/>
                  </a:lnTo>
                  <a:lnTo>
                    <a:pt x="17" y="72"/>
                  </a:lnTo>
                  <a:lnTo>
                    <a:pt x="21" y="67"/>
                  </a:lnTo>
                  <a:lnTo>
                    <a:pt x="24" y="62"/>
                  </a:lnTo>
                  <a:close/>
                  <a:moveTo>
                    <a:pt x="592" y="42"/>
                  </a:moveTo>
                  <a:lnTo>
                    <a:pt x="639" y="69"/>
                  </a:lnTo>
                  <a:lnTo>
                    <a:pt x="631" y="75"/>
                  </a:lnTo>
                  <a:lnTo>
                    <a:pt x="584" y="47"/>
                  </a:lnTo>
                  <a:lnTo>
                    <a:pt x="592" y="42"/>
                  </a:lnTo>
                  <a:close/>
                  <a:moveTo>
                    <a:pt x="43" y="0"/>
                  </a:moveTo>
                  <a:lnTo>
                    <a:pt x="50" y="4"/>
                  </a:lnTo>
                  <a:lnTo>
                    <a:pt x="14" y="24"/>
                  </a:lnTo>
                  <a:lnTo>
                    <a:pt x="21" y="28"/>
                  </a:lnTo>
                  <a:lnTo>
                    <a:pt x="25" y="33"/>
                  </a:lnTo>
                  <a:lnTo>
                    <a:pt x="17" y="37"/>
                  </a:lnTo>
                  <a:lnTo>
                    <a:pt x="13" y="33"/>
                  </a:lnTo>
                  <a:lnTo>
                    <a:pt x="7" y="29"/>
                  </a:lnTo>
                  <a:lnTo>
                    <a:pt x="4" y="26"/>
                  </a:lnTo>
                  <a:lnTo>
                    <a:pt x="0" y="24"/>
                  </a:lnTo>
                  <a:lnTo>
                    <a:pt x="43" y="0"/>
                  </a:lnTo>
                  <a:close/>
                </a:path>
              </a:pathLst>
            </a:custGeom>
            <a:solidFill>
              <a:srgbClr val="BE867B"/>
            </a:solidFill>
            <a:ln w="9525" cap="flat" cmpd="sng">
              <a:solidFill>
                <a:srgbClr val="BE867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08" name="Google Shape;1508;p20"/>
            <p:cNvSpPr/>
            <p:nvPr/>
          </p:nvSpPr>
          <p:spPr>
            <a:xfrm>
              <a:off x="8679253" y="2828225"/>
              <a:ext cx="1055688" cy="604838"/>
            </a:xfrm>
            <a:custGeom>
              <a:avLst/>
              <a:gdLst/>
              <a:ahLst/>
              <a:cxnLst/>
              <a:rect l="l" t="t" r="r" b="b"/>
              <a:pathLst>
                <a:path w="665" h="381" extrusionOk="0">
                  <a:moveTo>
                    <a:pt x="377" y="0"/>
                  </a:moveTo>
                  <a:lnTo>
                    <a:pt x="654" y="159"/>
                  </a:lnTo>
                  <a:lnTo>
                    <a:pt x="658" y="162"/>
                  </a:lnTo>
                  <a:lnTo>
                    <a:pt x="662" y="162"/>
                  </a:lnTo>
                  <a:lnTo>
                    <a:pt x="665" y="161"/>
                  </a:lnTo>
                  <a:lnTo>
                    <a:pt x="288" y="379"/>
                  </a:lnTo>
                  <a:lnTo>
                    <a:pt x="285" y="381"/>
                  </a:lnTo>
                  <a:lnTo>
                    <a:pt x="281" y="381"/>
                  </a:lnTo>
                  <a:lnTo>
                    <a:pt x="277" y="379"/>
                  </a:lnTo>
                  <a:lnTo>
                    <a:pt x="0" y="218"/>
                  </a:lnTo>
                  <a:lnTo>
                    <a:pt x="377" y="0"/>
                  </a:lnTo>
                  <a:close/>
                </a:path>
              </a:pathLst>
            </a:custGeom>
            <a:solidFill>
              <a:srgbClr val="375E2B"/>
            </a:solidFill>
            <a:ln w="9525" cap="flat" cmpd="sng">
              <a:solidFill>
                <a:srgbClr val="375E2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09" name="Google Shape;1509;p20"/>
            <p:cNvSpPr/>
            <p:nvPr/>
          </p:nvSpPr>
          <p:spPr>
            <a:xfrm>
              <a:off x="8725290" y="3072700"/>
              <a:ext cx="452438" cy="355600"/>
            </a:xfrm>
            <a:custGeom>
              <a:avLst/>
              <a:gdLst/>
              <a:ahLst/>
              <a:cxnLst/>
              <a:rect l="l" t="t" r="r" b="b"/>
              <a:pathLst>
                <a:path w="285" h="224" extrusionOk="0">
                  <a:moveTo>
                    <a:pt x="0" y="0"/>
                  </a:moveTo>
                  <a:lnTo>
                    <a:pt x="270" y="157"/>
                  </a:lnTo>
                  <a:lnTo>
                    <a:pt x="277" y="164"/>
                  </a:lnTo>
                  <a:lnTo>
                    <a:pt x="282" y="173"/>
                  </a:lnTo>
                  <a:lnTo>
                    <a:pt x="285" y="182"/>
                  </a:lnTo>
                  <a:lnTo>
                    <a:pt x="285" y="213"/>
                  </a:lnTo>
                  <a:lnTo>
                    <a:pt x="285" y="217"/>
                  </a:lnTo>
                  <a:lnTo>
                    <a:pt x="282" y="220"/>
                  </a:lnTo>
                  <a:lnTo>
                    <a:pt x="281" y="223"/>
                  </a:lnTo>
                  <a:lnTo>
                    <a:pt x="277" y="224"/>
                  </a:lnTo>
                  <a:lnTo>
                    <a:pt x="274" y="224"/>
                  </a:lnTo>
                  <a:lnTo>
                    <a:pt x="270" y="221"/>
                  </a:lnTo>
                  <a:lnTo>
                    <a:pt x="0" y="66"/>
                  </a:lnTo>
                  <a:lnTo>
                    <a:pt x="0" y="0"/>
                  </a:lnTo>
                  <a:close/>
                </a:path>
              </a:pathLst>
            </a:cu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10" name="Google Shape;1510;p20"/>
            <p:cNvSpPr/>
            <p:nvPr/>
          </p:nvSpPr>
          <p:spPr>
            <a:xfrm>
              <a:off x="8680840" y="2713925"/>
              <a:ext cx="1069975" cy="728663"/>
            </a:xfrm>
            <a:custGeom>
              <a:avLst/>
              <a:gdLst/>
              <a:ahLst/>
              <a:cxnLst/>
              <a:rect l="l" t="t" r="r" b="b"/>
              <a:pathLst>
                <a:path w="674" h="459" extrusionOk="0">
                  <a:moveTo>
                    <a:pt x="376" y="0"/>
                  </a:moveTo>
                  <a:lnTo>
                    <a:pt x="381" y="2"/>
                  </a:lnTo>
                  <a:lnTo>
                    <a:pt x="391" y="7"/>
                  </a:lnTo>
                  <a:lnTo>
                    <a:pt x="406" y="17"/>
                  </a:lnTo>
                  <a:lnTo>
                    <a:pt x="424" y="27"/>
                  </a:lnTo>
                  <a:lnTo>
                    <a:pt x="445" y="39"/>
                  </a:lnTo>
                  <a:lnTo>
                    <a:pt x="467" y="52"/>
                  </a:lnTo>
                  <a:lnTo>
                    <a:pt x="492" y="66"/>
                  </a:lnTo>
                  <a:lnTo>
                    <a:pt x="518" y="82"/>
                  </a:lnTo>
                  <a:lnTo>
                    <a:pt x="545" y="96"/>
                  </a:lnTo>
                  <a:lnTo>
                    <a:pt x="569" y="111"/>
                  </a:lnTo>
                  <a:lnTo>
                    <a:pt x="594" y="125"/>
                  </a:lnTo>
                  <a:lnTo>
                    <a:pt x="617" y="138"/>
                  </a:lnTo>
                  <a:lnTo>
                    <a:pt x="636" y="150"/>
                  </a:lnTo>
                  <a:lnTo>
                    <a:pt x="653" y="159"/>
                  </a:lnTo>
                  <a:lnTo>
                    <a:pt x="664" y="168"/>
                  </a:lnTo>
                  <a:lnTo>
                    <a:pt x="672" y="183"/>
                  </a:lnTo>
                  <a:lnTo>
                    <a:pt x="674" y="196"/>
                  </a:lnTo>
                  <a:lnTo>
                    <a:pt x="674" y="206"/>
                  </a:lnTo>
                  <a:lnTo>
                    <a:pt x="674" y="217"/>
                  </a:lnTo>
                  <a:lnTo>
                    <a:pt x="674" y="227"/>
                  </a:lnTo>
                  <a:lnTo>
                    <a:pt x="674" y="231"/>
                  </a:lnTo>
                  <a:lnTo>
                    <a:pt x="673" y="235"/>
                  </a:lnTo>
                  <a:lnTo>
                    <a:pt x="672" y="239"/>
                  </a:lnTo>
                  <a:lnTo>
                    <a:pt x="669" y="240"/>
                  </a:lnTo>
                  <a:lnTo>
                    <a:pt x="292" y="459"/>
                  </a:lnTo>
                  <a:lnTo>
                    <a:pt x="295" y="458"/>
                  </a:lnTo>
                  <a:lnTo>
                    <a:pt x="296" y="454"/>
                  </a:lnTo>
                  <a:lnTo>
                    <a:pt x="297" y="451"/>
                  </a:lnTo>
                  <a:lnTo>
                    <a:pt x="298" y="446"/>
                  </a:lnTo>
                  <a:lnTo>
                    <a:pt x="298" y="437"/>
                  </a:lnTo>
                  <a:lnTo>
                    <a:pt x="298" y="425"/>
                  </a:lnTo>
                  <a:lnTo>
                    <a:pt x="298" y="415"/>
                  </a:lnTo>
                  <a:lnTo>
                    <a:pt x="295" y="401"/>
                  </a:lnTo>
                  <a:lnTo>
                    <a:pt x="288" y="388"/>
                  </a:lnTo>
                  <a:lnTo>
                    <a:pt x="276" y="378"/>
                  </a:lnTo>
                  <a:lnTo>
                    <a:pt x="261" y="369"/>
                  </a:lnTo>
                  <a:lnTo>
                    <a:pt x="240" y="357"/>
                  </a:lnTo>
                  <a:lnTo>
                    <a:pt x="217" y="344"/>
                  </a:lnTo>
                  <a:lnTo>
                    <a:pt x="194" y="331"/>
                  </a:lnTo>
                  <a:lnTo>
                    <a:pt x="168" y="315"/>
                  </a:lnTo>
                  <a:lnTo>
                    <a:pt x="141" y="301"/>
                  </a:lnTo>
                  <a:lnTo>
                    <a:pt x="117" y="285"/>
                  </a:lnTo>
                  <a:lnTo>
                    <a:pt x="92" y="271"/>
                  </a:lnTo>
                  <a:lnTo>
                    <a:pt x="68" y="257"/>
                  </a:lnTo>
                  <a:lnTo>
                    <a:pt x="47" y="246"/>
                  </a:lnTo>
                  <a:lnTo>
                    <a:pt x="29" y="235"/>
                  </a:lnTo>
                  <a:lnTo>
                    <a:pt x="14" y="227"/>
                  </a:lnTo>
                  <a:lnTo>
                    <a:pt x="4" y="221"/>
                  </a:lnTo>
                  <a:lnTo>
                    <a:pt x="0" y="218"/>
                  </a:lnTo>
                  <a:lnTo>
                    <a:pt x="376" y="0"/>
                  </a:lnTo>
                  <a:close/>
                </a:path>
              </a:pathLst>
            </a:custGeom>
            <a:solidFill>
              <a:srgbClr val="55A63E"/>
            </a:solidFill>
            <a:ln w="9525" cap="flat" cmpd="sng">
              <a:solidFill>
                <a:srgbClr val="55A63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11" name="Google Shape;1511;p20"/>
            <p:cNvSpPr/>
            <p:nvPr/>
          </p:nvSpPr>
          <p:spPr>
            <a:xfrm>
              <a:off x="9144390" y="2998088"/>
              <a:ext cx="606425" cy="444500"/>
            </a:xfrm>
            <a:custGeom>
              <a:avLst/>
              <a:gdLst/>
              <a:ahLst/>
              <a:cxnLst/>
              <a:rect l="l" t="t" r="r" b="b"/>
              <a:pathLst>
                <a:path w="382" h="280" extrusionOk="0">
                  <a:moveTo>
                    <a:pt x="378" y="0"/>
                  </a:moveTo>
                  <a:lnTo>
                    <a:pt x="381" y="5"/>
                  </a:lnTo>
                  <a:lnTo>
                    <a:pt x="382" y="12"/>
                  </a:lnTo>
                  <a:lnTo>
                    <a:pt x="382" y="17"/>
                  </a:lnTo>
                  <a:lnTo>
                    <a:pt x="382" y="27"/>
                  </a:lnTo>
                  <a:lnTo>
                    <a:pt x="382" y="38"/>
                  </a:lnTo>
                  <a:lnTo>
                    <a:pt x="382" y="48"/>
                  </a:lnTo>
                  <a:lnTo>
                    <a:pt x="382" y="52"/>
                  </a:lnTo>
                  <a:lnTo>
                    <a:pt x="381" y="56"/>
                  </a:lnTo>
                  <a:lnTo>
                    <a:pt x="380" y="60"/>
                  </a:lnTo>
                  <a:lnTo>
                    <a:pt x="377" y="61"/>
                  </a:lnTo>
                  <a:lnTo>
                    <a:pt x="0" y="280"/>
                  </a:lnTo>
                  <a:lnTo>
                    <a:pt x="3" y="279"/>
                  </a:lnTo>
                  <a:lnTo>
                    <a:pt x="4" y="275"/>
                  </a:lnTo>
                  <a:lnTo>
                    <a:pt x="5" y="272"/>
                  </a:lnTo>
                  <a:lnTo>
                    <a:pt x="6" y="267"/>
                  </a:lnTo>
                  <a:lnTo>
                    <a:pt x="6" y="258"/>
                  </a:lnTo>
                  <a:lnTo>
                    <a:pt x="6" y="246"/>
                  </a:lnTo>
                  <a:lnTo>
                    <a:pt x="6" y="236"/>
                  </a:lnTo>
                  <a:lnTo>
                    <a:pt x="5" y="230"/>
                  </a:lnTo>
                  <a:lnTo>
                    <a:pt x="4" y="224"/>
                  </a:lnTo>
                  <a:lnTo>
                    <a:pt x="1" y="217"/>
                  </a:lnTo>
                  <a:lnTo>
                    <a:pt x="378" y="0"/>
                  </a:lnTo>
                  <a:close/>
                </a:path>
              </a:pathLst>
            </a:custGeom>
            <a:solidFill>
              <a:srgbClr val="3A702B"/>
            </a:solidFill>
            <a:ln w="9525" cap="flat" cmpd="sng">
              <a:solidFill>
                <a:srgbClr val="3A702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12" name="Google Shape;1512;p20"/>
            <p:cNvSpPr/>
            <p:nvPr/>
          </p:nvSpPr>
          <p:spPr>
            <a:xfrm>
              <a:off x="8679253" y="3060000"/>
              <a:ext cx="474663" cy="384175"/>
            </a:xfrm>
            <a:custGeom>
              <a:avLst/>
              <a:gdLst/>
              <a:ahLst/>
              <a:cxnLst/>
              <a:rect l="l" t="t" r="r" b="b"/>
              <a:pathLst>
                <a:path w="299" h="242" extrusionOk="0">
                  <a:moveTo>
                    <a:pt x="1" y="0"/>
                  </a:moveTo>
                  <a:lnTo>
                    <a:pt x="5" y="3"/>
                  </a:lnTo>
                  <a:lnTo>
                    <a:pt x="15" y="9"/>
                  </a:lnTo>
                  <a:lnTo>
                    <a:pt x="30" y="17"/>
                  </a:lnTo>
                  <a:lnTo>
                    <a:pt x="48" y="28"/>
                  </a:lnTo>
                  <a:lnTo>
                    <a:pt x="69" y="39"/>
                  </a:lnTo>
                  <a:lnTo>
                    <a:pt x="93" y="53"/>
                  </a:lnTo>
                  <a:lnTo>
                    <a:pt x="118" y="67"/>
                  </a:lnTo>
                  <a:lnTo>
                    <a:pt x="142" y="83"/>
                  </a:lnTo>
                  <a:lnTo>
                    <a:pt x="169" y="97"/>
                  </a:lnTo>
                  <a:lnTo>
                    <a:pt x="195" y="113"/>
                  </a:lnTo>
                  <a:lnTo>
                    <a:pt x="218" y="126"/>
                  </a:lnTo>
                  <a:lnTo>
                    <a:pt x="241" y="139"/>
                  </a:lnTo>
                  <a:lnTo>
                    <a:pt x="262" y="151"/>
                  </a:lnTo>
                  <a:lnTo>
                    <a:pt x="277" y="160"/>
                  </a:lnTo>
                  <a:lnTo>
                    <a:pt x="289" y="170"/>
                  </a:lnTo>
                  <a:lnTo>
                    <a:pt x="296" y="183"/>
                  </a:lnTo>
                  <a:lnTo>
                    <a:pt x="299" y="197"/>
                  </a:lnTo>
                  <a:lnTo>
                    <a:pt x="299" y="207"/>
                  </a:lnTo>
                  <a:lnTo>
                    <a:pt x="299" y="219"/>
                  </a:lnTo>
                  <a:lnTo>
                    <a:pt x="299" y="228"/>
                  </a:lnTo>
                  <a:lnTo>
                    <a:pt x="297" y="237"/>
                  </a:lnTo>
                  <a:lnTo>
                    <a:pt x="293" y="241"/>
                  </a:lnTo>
                  <a:lnTo>
                    <a:pt x="286" y="242"/>
                  </a:lnTo>
                  <a:lnTo>
                    <a:pt x="277" y="240"/>
                  </a:lnTo>
                  <a:lnTo>
                    <a:pt x="260" y="231"/>
                  </a:lnTo>
                  <a:lnTo>
                    <a:pt x="241" y="219"/>
                  </a:lnTo>
                  <a:lnTo>
                    <a:pt x="218" y="206"/>
                  </a:lnTo>
                  <a:lnTo>
                    <a:pt x="193" y="191"/>
                  </a:lnTo>
                  <a:lnTo>
                    <a:pt x="169" y="177"/>
                  </a:lnTo>
                  <a:lnTo>
                    <a:pt x="142" y="163"/>
                  </a:lnTo>
                  <a:lnTo>
                    <a:pt x="116" y="147"/>
                  </a:lnTo>
                  <a:lnTo>
                    <a:pt x="91" y="132"/>
                  </a:lnTo>
                  <a:lnTo>
                    <a:pt x="69" y="119"/>
                  </a:lnTo>
                  <a:lnTo>
                    <a:pt x="48" y="108"/>
                  </a:lnTo>
                  <a:lnTo>
                    <a:pt x="30" y="97"/>
                  </a:lnTo>
                  <a:lnTo>
                    <a:pt x="15" y="89"/>
                  </a:lnTo>
                  <a:lnTo>
                    <a:pt x="5" y="83"/>
                  </a:lnTo>
                  <a:lnTo>
                    <a:pt x="0" y="80"/>
                  </a:lnTo>
                  <a:lnTo>
                    <a:pt x="0" y="72"/>
                  </a:lnTo>
                  <a:lnTo>
                    <a:pt x="277" y="233"/>
                  </a:lnTo>
                  <a:lnTo>
                    <a:pt x="281" y="235"/>
                  </a:lnTo>
                  <a:lnTo>
                    <a:pt x="285" y="235"/>
                  </a:lnTo>
                  <a:lnTo>
                    <a:pt x="288" y="233"/>
                  </a:lnTo>
                  <a:lnTo>
                    <a:pt x="290" y="232"/>
                  </a:lnTo>
                  <a:lnTo>
                    <a:pt x="292" y="228"/>
                  </a:lnTo>
                  <a:lnTo>
                    <a:pt x="293" y="224"/>
                  </a:lnTo>
                  <a:lnTo>
                    <a:pt x="293" y="194"/>
                  </a:lnTo>
                  <a:lnTo>
                    <a:pt x="290" y="183"/>
                  </a:lnTo>
                  <a:lnTo>
                    <a:pt x="285" y="174"/>
                  </a:lnTo>
                  <a:lnTo>
                    <a:pt x="277" y="168"/>
                  </a:lnTo>
                  <a:lnTo>
                    <a:pt x="1" y="8"/>
                  </a:lnTo>
                  <a:lnTo>
                    <a:pt x="1" y="0"/>
                  </a:lnTo>
                  <a:close/>
                </a:path>
              </a:pathLst>
            </a:custGeom>
            <a:solidFill>
              <a:srgbClr val="9CF280"/>
            </a:solidFill>
            <a:ln w="9525" cap="flat" cmpd="sng">
              <a:solidFill>
                <a:srgbClr val="9CF28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13" name="Google Shape;1513;p20"/>
            <p:cNvSpPr/>
            <p:nvPr/>
          </p:nvSpPr>
          <p:spPr>
            <a:xfrm>
              <a:off x="9165028" y="2782188"/>
              <a:ext cx="471488" cy="274638"/>
            </a:xfrm>
            <a:custGeom>
              <a:avLst/>
              <a:gdLst/>
              <a:ahLst/>
              <a:cxnLst/>
              <a:rect l="l" t="t" r="r" b="b"/>
              <a:pathLst>
                <a:path w="297" h="173" extrusionOk="0">
                  <a:moveTo>
                    <a:pt x="62" y="6"/>
                  </a:moveTo>
                  <a:lnTo>
                    <a:pt x="47" y="10"/>
                  </a:lnTo>
                  <a:lnTo>
                    <a:pt x="18" y="27"/>
                  </a:lnTo>
                  <a:lnTo>
                    <a:pt x="11" y="34"/>
                  </a:lnTo>
                  <a:lnTo>
                    <a:pt x="8" y="40"/>
                  </a:lnTo>
                  <a:lnTo>
                    <a:pt x="11" y="47"/>
                  </a:lnTo>
                  <a:lnTo>
                    <a:pt x="17" y="53"/>
                  </a:lnTo>
                  <a:lnTo>
                    <a:pt x="204" y="162"/>
                  </a:lnTo>
                  <a:lnTo>
                    <a:pt x="219" y="167"/>
                  </a:lnTo>
                  <a:lnTo>
                    <a:pt x="234" y="167"/>
                  </a:lnTo>
                  <a:lnTo>
                    <a:pt x="249" y="162"/>
                  </a:lnTo>
                  <a:lnTo>
                    <a:pt x="279" y="145"/>
                  </a:lnTo>
                  <a:lnTo>
                    <a:pt x="285" y="139"/>
                  </a:lnTo>
                  <a:lnTo>
                    <a:pt x="288" y="132"/>
                  </a:lnTo>
                  <a:lnTo>
                    <a:pt x="285" y="125"/>
                  </a:lnTo>
                  <a:lnTo>
                    <a:pt x="279" y="119"/>
                  </a:lnTo>
                  <a:lnTo>
                    <a:pt x="92" y="10"/>
                  </a:lnTo>
                  <a:lnTo>
                    <a:pt x="77" y="6"/>
                  </a:lnTo>
                  <a:lnTo>
                    <a:pt x="62" y="6"/>
                  </a:lnTo>
                  <a:close/>
                  <a:moveTo>
                    <a:pt x="69" y="0"/>
                  </a:moveTo>
                  <a:lnTo>
                    <a:pt x="85" y="2"/>
                  </a:lnTo>
                  <a:lnTo>
                    <a:pt x="98" y="6"/>
                  </a:lnTo>
                  <a:lnTo>
                    <a:pt x="285" y="115"/>
                  </a:lnTo>
                  <a:lnTo>
                    <a:pt x="293" y="123"/>
                  </a:lnTo>
                  <a:lnTo>
                    <a:pt x="297" y="132"/>
                  </a:lnTo>
                  <a:lnTo>
                    <a:pt x="293" y="141"/>
                  </a:lnTo>
                  <a:lnTo>
                    <a:pt x="284" y="149"/>
                  </a:lnTo>
                  <a:lnTo>
                    <a:pt x="255" y="166"/>
                  </a:lnTo>
                  <a:lnTo>
                    <a:pt x="242" y="171"/>
                  </a:lnTo>
                  <a:lnTo>
                    <a:pt x="227" y="173"/>
                  </a:lnTo>
                  <a:lnTo>
                    <a:pt x="211" y="171"/>
                  </a:lnTo>
                  <a:lnTo>
                    <a:pt x="198" y="166"/>
                  </a:lnTo>
                  <a:lnTo>
                    <a:pt x="12" y="57"/>
                  </a:lnTo>
                  <a:lnTo>
                    <a:pt x="3" y="50"/>
                  </a:lnTo>
                  <a:lnTo>
                    <a:pt x="0" y="40"/>
                  </a:lnTo>
                  <a:lnTo>
                    <a:pt x="3" y="31"/>
                  </a:lnTo>
                  <a:lnTo>
                    <a:pt x="12" y="23"/>
                  </a:lnTo>
                  <a:lnTo>
                    <a:pt x="41" y="6"/>
                  </a:lnTo>
                  <a:lnTo>
                    <a:pt x="55" y="2"/>
                  </a:lnTo>
                  <a:lnTo>
                    <a:pt x="69" y="0"/>
                  </a:lnTo>
                  <a:close/>
                </a:path>
              </a:pathLst>
            </a:custGeom>
            <a:solidFill>
              <a:srgbClr val="ABCEA0"/>
            </a:solidFill>
            <a:ln w="9525" cap="flat" cmpd="sng">
              <a:solidFill>
                <a:srgbClr val="ABCEA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14" name="Google Shape;1514;p20"/>
            <p:cNvSpPr/>
            <p:nvPr/>
          </p:nvSpPr>
          <p:spPr>
            <a:xfrm>
              <a:off x="9182490" y="3296538"/>
              <a:ext cx="50800" cy="125413"/>
            </a:xfrm>
            <a:custGeom>
              <a:avLst/>
              <a:gdLst/>
              <a:ahLst/>
              <a:cxnLst/>
              <a:rect l="l" t="t" r="r" b="b"/>
              <a:pathLst>
                <a:path w="32" h="79" extrusionOk="0">
                  <a:moveTo>
                    <a:pt x="27" y="0"/>
                  </a:moveTo>
                  <a:lnTo>
                    <a:pt x="30" y="7"/>
                  </a:lnTo>
                  <a:lnTo>
                    <a:pt x="31" y="14"/>
                  </a:lnTo>
                  <a:lnTo>
                    <a:pt x="32" y="20"/>
                  </a:lnTo>
                  <a:lnTo>
                    <a:pt x="32" y="29"/>
                  </a:lnTo>
                  <a:lnTo>
                    <a:pt x="32" y="41"/>
                  </a:lnTo>
                  <a:lnTo>
                    <a:pt x="32" y="50"/>
                  </a:lnTo>
                  <a:lnTo>
                    <a:pt x="31" y="55"/>
                  </a:lnTo>
                  <a:lnTo>
                    <a:pt x="30" y="59"/>
                  </a:lnTo>
                  <a:lnTo>
                    <a:pt x="27" y="63"/>
                  </a:lnTo>
                  <a:lnTo>
                    <a:pt x="0" y="79"/>
                  </a:lnTo>
                  <a:lnTo>
                    <a:pt x="2" y="76"/>
                  </a:lnTo>
                  <a:lnTo>
                    <a:pt x="3" y="74"/>
                  </a:lnTo>
                  <a:lnTo>
                    <a:pt x="5" y="70"/>
                  </a:lnTo>
                  <a:lnTo>
                    <a:pt x="6" y="66"/>
                  </a:lnTo>
                  <a:lnTo>
                    <a:pt x="6" y="55"/>
                  </a:lnTo>
                  <a:lnTo>
                    <a:pt x="6" y="44"/>
                  </a:lnTo>
                  <a:lnTo>
                    <a:pt x="6" y="34"/>
                  </a:lnTo>
                  <a:lnTo>
                    <a:pt x="5" y="28"/>
                  </a:lnTo>
                  <a:lnTo>
                    <a:pt x="3" y="21"/>
                  </a:lnTo>
                  <a:lnTo>
                    <a:pt x="1" y="16"/>
                  </a:lnTo>
                  <a:lnTo>
                    <a:pt x="27" y="0"/>
                  </a:lnTo>
                  <a:close/>
                </a:path>
              </a:pathLst>
            </a:custGeom>
            <a:solidFill>
              <a:srgbClr val="CDCF3C"/>
            </a:solidFill>
            <a:ln w="9525" cap="flat" cmpd="sng">
              <a:solidFill>
                <a:srgbClr val="CDCF3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15" name="Google Shape;1515;p20"/>
            <p:cNvSpPr/>
            <p:nvPr/>
          </p:nvSpPr>
          <p:spPr>
            <a:xfrm>
              <a:off x="9663503" y="3018725"/>
              <a:ext cx="52388" cy="122238"/>
            </a:xfrm>
            <a:custGeom>
              <a:avLst/>
              <a:gdLst/>
              <a:ahLst/>
              <a:cxnLst/>
              <a:rect l="l" t="t" r="r" b="b"/>
              <a:pathLst>
                <a:path w="33" h="77" extrusionOk="0">
                  <a:moveTo>
                    <a:pt x="28" y="0"/>
                  </a:moveTo>
                  <a:lnTo>
                    <a:pt x="30" y="5"/>
                  </a:lnTo>
                  <a:lnTo>
                    <a:pt x="33" y="12"/>
                  </a:lnTo>
                  <a:lnTo>
                    <a:pt x="33" y="18"/>
                  </a:lnTo>
                  <a:lnTo>
                    <a:pt x="33" y="28"/>
                  </a:lnTo>
                  <a:lnTo>
                    <a:pt x="33" y="39"/>
                  </a:lnTo>
                  <a:lnTo>
                    <a:pt x="33" y="48"/>
                  </a:lnTo>
                  <a:lnTo>
                    <a:pt x="33" y="54"/>
                  </a:lnTo>
                  <a:lnTo>
                    <a:pt x="30" y="59"/>
                  </a:lnTo>
                  <a:lnTo>
                    <a:pt x="28" y="62"/>
                  </a:lnTo>
                  <a:lnTo>
                    <a:pt x="0" y="77"/>
                  </a:lnTo>
                  <a:lnTo>
                    <a:pt x="3" y="76"/>
                  </a:lnTo>
                  <a:lnTo>
                    <a:pt x="5" y="72"/>
                  </a:lnTo>
                  <a:lnTo>
                    <a:pt x="7" y="68"/>
                  </a:lnTo>
                  <a:lnTo>
                    <a:pt x="7" y="64"/>
                  </a:lnTo>
                  <a:lnTo>
                    <a:pt x="7" y="54"/>
                  </a:lnTo>
                  <a:lnTo>
                    <a:pt x="7" y="43"/>
                  </a:lnTo>
                  <a:lnTo>
                    <a:pt x="7" y="33"/>
                  </a:lnTo>
                  <a:lnTo>
                    <a:pt x="7" y="28"/>
                  </a:lnTo>
                  <a:lnTo>
                    <a:pt x="4" y="21"/>
                  </a:lnTo>
                  <a:lnTo>
                    <a:pt x="2" y="14"/>
                  </a:lnTo>
                  <a:lnTo>
                    <a:pt x="28" y="0"/>
                  </a:lnTo>
                  <a:close/>
                </a:path>
              </a:pathLst>
            </a:custGeom>
            <a:solidFill>
              <a:srgbClr val="CDCF3C"/>
            </a:solidFill>
            <a:ln w="9525" cap="flat" cmpd="sng">
              <a:solidFill>
                <a:srgbClr val="CDCF3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16" name="Google Shape;1516;p20"/>
            <p:cNvSpPr/>
            <p:nvPr/>
          </p:nvSpPr>
          <p:spPr>
            <a:xfrm>
              <a:off x="9446015" y="3145725"/>
              <a:ext cx="50800" cy="122238"/>
            </a:xfrm>
            <a:custGeom>
              <a:avLst/>
              <a:gdLst/>
              <a:ahLst/>
              <a:cxnLst/>
              <a:rect l="l" t="t" r="r" b="b"/>
              <a:pathLst>
                <a:path w="32" h="77" extrusionOk="0">
                  <a:moveTo>
                    <a:pt x="27" y="0"/>
                  </a:moveTo>
                  <a:lnTo>
                    <a:pt x="30" y="5"/>
                  </a:lnTo>
                  <a:lnTo>
                    <a:pt x="32" y="12"/>
                  </a:lnTo>
                  <a:lnTo>
                    <a:pt x="32" y="18"/>
                  </a:lnTo>
                  <a:lnTo>
                    <a:pt x="32" y="27"/>
                  </a:lnTo>
                  <a:lnTo>
                    <a:pt x="32" y="39"/>
                  </a:lnTo>
                  <a:lnTo>
                    <a:pt x="32" y="50"/>
                  </a:lnTo>
                  <a:lnTo>
                    <a:pt x="32" y="55"/>
                  </a:lnTo>
                  <a:lnTo>
                    <a:pt x="31" y="59"/>
                  </a:lnTo>
                  <a:lnTo>
                    <a:pt x="29" y="61"/>
                  </a:lnTo>
                  <a:lnTo>
                    <a:pt x="0" y="77"/>
                  </a:lnTo>
                  <a:lnTo>
                    <a:pt x="2" y="76"/>
                  </a:lnTo>
                  <a:lnTo>
                    <a:pt x="5" y="72"/>
                  </a:lnTo>
                  <a:lnTo>
                    <a:pt x="6" y="68"/>
                  </a:lnTo>
                  <a:lnTo>
                    <a:pt x="6" y="64"/>
                  </a:lnTo>
                  <a:lnTo>
                    <a:pt x="6" y="55"/>
                  </a:lnTo>
                  <a:lnTo>
                    <a:pt x="6" y="43"/>
                  </a:lnTo>
                  <a:lnTo>
                    <a:pt x="6" y="33"/>
                  </a:lnTo>
                  <a:lnTo>
                    <a:pt x="6" y="27"/>
                  </a:lnTo>
                  <a:lnTo>
                    <a:pt x="4" y="21"/>
                  </a:lnTo>
                  <a:lnTo>
                    <a:pt x="1" y="14"/>
                  </a:lnTo>
                  <a:lnTo>
                    <a:pt x="27" y="0"/>
                  </a:lnTo>
                  <a:close/>
                </a:path>
              </a:pathLst>
            </a:custGeom>
            <a:solidFill>
              <a:srgbClr val="CDCF3C"/>
            </a:solidFill>
            <a:ln w="9525" cap="flat" cmpd="sng">
              <a:solidFill>
                <a:srgbClr val="CDCF3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17" name="Google Shape;1517;p20"/>
            <p:cNvSpPr/>
            <p:nvPr/>
          </p:nvSpPr>
          <p:spPr>
            <a:xfrm>
              <a:off x="9314253" y="4482400"/>
              <a:ext cx="628650" cy="655638"/>
            </a:xfrm>
            <a:custGeom>
              <a:avLst/>
              <a:gdLst/>
              <a:ahLst/>
              <a:cxnLst/>
              <a:rect l="l" t="t" r="r" b="b"/>
              <a:pathLst>
                <a:path w="396" h="413" extrusionOk="0">
                  <a:moveTo>
                    <a:pt x="47" y="352"/>
                  </a:moveTo>
                  <a:lnTo>
                    <a:pt x="53" y="366"/>
                  </a:lnTo>
                  <a:lnTo>
                    <a:pt x="58" y="379"/>
                  </a:lnTo>
                  <a:lnTo>
                    <a:pt x="0" y="413"/>
                  </a:lnTo>
                  <a:lnTo>
                    <a:pt x="0" y="379"/>
                  </a:lnTo>
                  <a:lnTo>
                    <a:pt x="47" y="352"/>
                  </a:lnTo>
                  <a:close/>
                  <a:moveTo>
                    <a:pt x="375" y="0"/>
                  </a:moveTo>
                  <a:lnTo>
                    <a:pt x="376" y="1"/>
                  </a:lnTo>
                  <a:lnTo>
                    <a:pt x="389" y="9"/>
                  </a:lnTo>
                  <a:lnTo>
                    <a:pt x="396" y="13"/>
                  </a:lnTo>
                  <a:lnTo>
                    <a:pt x="396" y="17"/>
                  </a:lnTo>
                  <a:lnTo>
                    <a:pt x="375" y="28"/>
                  </a:lnTo>
                  <a:lnTo>
                    <a:pt x="375" y="0"/>
                  </a:lnTo>
                  <a:close/>
                </a:path>
              </a:pathLst>
            </a:custGeom>
            <a:solidFill>
              <a:srgbClr val="5B332D"/>
            </a:solidFill>
            <a:ln w="9525" cap="flat" cmpd="sng">
              <a:solidFill>
                <a:srgbClr val="5B332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18" name="Google Shape;1518;p20"/>
            <p:cNvSpPr/>
            <p:nvPr/>
          </p:nvSpPr>
          <p:spPr>
            <a:xfrm>
              <a:off x="9314253" y="5084063"/>
              <a:ext cx="146050" cy="219075"/>
            </a:xfrm>
            <a:custGeom>
              <a:avLst/>
              <a:gdLst/>
              <a:ahLst/>
              <a:cxnLst/>
              <a:rect l="l" t="t" r="r" b="b"/>
              <a:pathLst>
                <a:path w="92" h="138" extrusionOk="0">
                  <a:moveTo>
                    <a:pt x="92" y="38"/>
                  </a:moveTo>
                  <a:lnTo>
                    <a:pt x="92" y="38"/>
                  </a:lnTo>
                  <a:lnTo>
                    <a:pt x="92" y="84"/>
                  </a:lnTo>
                  <a:lnTo>
                    <a:pt x="92" y="84"/>
                  </a:lnTo>
                  <a:lnTo>
                    <a:pt x="92" y="67"/>
                  </a:lnTo>
                  <a:lnTo>
                    <a:pt x="92" y="38"/>
                  </a:lnTo>
                  <a:close/>
                  <a:moveTo>
                    <a:pt x="58" y="0"/>
                  </a:moveTo>
                  <a:lnTo>
                    <a:pt x="61" y="6"/>
                  </a:lnTo>
                  <a:lnTo>
                    <a:pt x="61" y="102"/>
                  </a:lnTo>
                  <a:lnTo>
                    <a:pt x="0" y="138"/>
                  </a:lnTo>
                  <a:lnTo>
                    <a:pt x="0" y="34"/>
                  </a:lnTo>
                  <a:lnTo>
                    <a:pt x="58" y="0"/>
                  </a:lnTo>
                  <a:close/>
                </a:path>
              </a:pathLst>
            </a:custGeom>
            <a:solidFill>
              <a:srgbClr val="3F231F"/>
            </a:solidFill>
            <a:ln w="9525" cap="flat" cmpd="sng">
              <a:solidFill>
                <a:srgbClr val="3F231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19" name="Google Shape;1519;p20"/>
            <p:cNvSpPr/>
            <p:nvPr/>
          </p:nvSpPr>
          <p:spPr>
            <a:xfrm>
              <a:off x="9314253" y="4984050"/>
              <a:ext cx="74613" cy="100013"/>
            </a:xfrm>
            <a:custGeom>
              <a:avLst/>
              <a:gdLst/>
              <a:ahLst/>
              <a:cxnLst/>
              <a:rect l="l" t="t" r="r" b="b"/>
              <a:pathLst>
                <a:path w="47" h="63" extrusionOk="0">
                  <a:moveTo>
                    <a:pt x="41" y="20"/>
                  </a:moveTo>
                  <a:lnTo>
                    <a:pt x="43" y="28"/>
                  </a:lnTo>
                  <a:lnTo>
                    <a:pt x="47" y="36"/>
                  </a:lnTo>
                  <a:lnTo>
                    <a:pt x="0" y="63"/>
                  </a:lnTo>
                  <a:lnTo>
                    <a:pt x="0" y="44"/>
                  </a:lnTo>
                  <a:lnTo>
                    <a:pt x="41" y="20"/>
                  </a:lnTo>
                  <a:close/>
                  <a:moveTo>
                    <a:pt x="33" y="0"/>
                  </a:moveTo>
                  <a:lnTo>
                    <a:pt x="34" y="3"/>
                  </a:lnTo>
                  <a:lnTo>
                    <a:pt x="36" y="6"/>
                  </a:lnTo>
                  <a:lnTo>
                    <a:pt x="37" y="10"/>
                  </a:lnTo>
                  <a:lnTo>
                    <a:pt x="0" y="31"/>
                  </a:lnTo>
                  <a:lnTo>
                    <a:pt x="0" y="20"/>
                  </a:lnTo>
                  <a:lnTo>
                    <a:pt x="33" y="0"/>
                  </a:lnTo>
                  <a:close/>
                </a:path>
              </a:pathLst>
            </a:custGeom>
            <a:solidFill>
              <a:srgbClr val="492824"/>
            </a:solidFill>
            <a:ln w="9525" cap="flat" cmpd="sng">
              <a:solidFill>
                <a:srgbClr val="49282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20" name="Google Shape;1520;p20"/>
            <p:cNvSpPr/>
            <p:nvPr/>
          </p:nvSpPr>
          <p:spPr>
            <a:xfrm>
              <a:off x="9314253" y="4999925"/>
              <a:ext cx="65088" cy="53975"/>
            </a:xfrm>
            <a:custGeom>
              <a:avLst/>
              <a:gdLst/>
              <a:ahLst/>
              <a:cxnLst/>
              <a:rect l="l" t="t" r="r" b="b"/>
              <a:pathLst>
                <a:path w="41" h="34" extrusionOk="0">
                  <a:moveTo>
                    <a:pt x="37" y="0"/>
                  </a:moveTo>
                  <a:lnTo>
                    <a:pt x="38" y="5"/>
                  </a:lnTo>
                  <a:lnTo>
                    <a:pt x="41" y="10"/>
                  </a:lnTo>
                  <a:lnTo>
                    <a:pt x="0" y="34"/>
                  </a:lnTo>
                  <a:lnTo>
                    <a:pt x="0" y="21"/>
                  </a:lnTo>
                  <a:lnTo>
                    <a:pt x="37" y="0"/>
                  </a:lnTo>
                  <a:close/>
                </a:path>
              </a:pathLst>
            </a:custGeom>
            <a:solidFill>
              <a:srgbClr val="756360"/>
            </a:solidFill>
            <a:ln w="9525" cap="flat" cmpd="sng">
              <a:solidFill>
                <a:srgbClr val="7563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21" name="Google Shape;1521;p20"/>
            <p:cNvSpPr/>
            <p:nvPr/>
          </p:nvSpPr>
          <p:spPr>
            <a:xfrm>
              <a:off x="9314253" y="4901500"/>
              <a:ext cx="93663" cy="95250"/>
            </a:xfrm>
            <a:custGeom>
              <a:avLst/>
              <a:gdLst/>
              <a:ahLst/>
              <a:cxnLst/>
              <a:rect l="l" t="t" r="r" b="b"/>
              <a:pathLst>
                <a:path w="59" h="60" extrusionOk="0">
                  <a:moveTo>
                    <a:pt x="8" y="30"/>
                  </a:moveTo>
                  <a:lnTo>
                    <a:pt x="13" y="33"/>
                  </a:lnTo>
                  <a:lnTo>
                    <a:pt x="20" y="38"/>
                  </a:lnTo>
                  <a:lnTo>
                    <a:pt x="26" y="45"/>
                  </a:lnTo>
                  <a:lnTo>
                    <a:pt x="0" y="60"/>
                  </a:lnTo>
                  <a:lnTo>
                    <a:pt x="0" y="35"/>
                  </a:lnTo>
                  <a:lnTo>
                    <a:pt x="8" y="30"/>
                  </a:lnTo>
                  <a:close/>
                  <a:moveTo>
                    <a:pt x="59" y="0"/>
                  </a:moveTo>
                  <a:lnTo>
                    <a:pt x="59" y="12"/>
                  </a:lnTo>
                  <a:lnTo>
                    <a:pt x="55" y="8"/>
                  </a:lnTo>
                  <a:lnTo>
                    <a:pt x="50" y="5"/>
                  </a:lnTo>
                  <a:lnTo>
                    <a:pt x="59" y="0"/>
                  </a:lnTo>
                  <a:close/>
                </a:path>
              </a:pathLst>
            </a:custGeom>
            <a:solidFill>
              <a:srgbClr val="124669"/>
            </a:solidFill>
            <a:ln w="9525" cap="flat" cmpd="sng">
              <a:solidFill>
                <a:srgbClr val="12466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22" name="Google Shape;1522;p20"/>
            <p:cNvSpPr/>
            <p:nvPr/>
          </p:nvSpPr>
          <p:spPr>
            <a:xfrm>
              <a:off x="9312665" y="4437950"/>
              <a:ext cx="596900" cy="519113"/>
            </a:xfrm>
            <a:custGeom>
              <a:avLst/>
              <a:gdLst/>
              <a:ahLst/>
              <a:cxnLst/>
              <a:rect l="l" t="t" r="r" b="b"/>
              <a:pathLst>
                <a:path w="376" h="327" extrusionOk="0">
                  <a:moveTo>
                    <a:pt x="1" y="318"/>
                  </a:moveTo>
                  <a:lnTo>
                    <a:pt x="5" y="320"/>
                  </a:lnTo>
                  <a:lnTo>
                    <a:pt x="9" y="322"/>
                  </a:lnTo>
                  <a:lnTo>
                    <a:pt x="1" y="327"/>
                  </a:lnTo>
                  <a:lnTo>
                    <a:pt x="1" y="318"/>
                  </a:lnTo>
                  <a:close/>
                  <a:moveTo>
                    <a:pt x="376" y="0"/>
                  </a:moveTo>
                  <a:lnTo>
                    <a:pt x="376" y="15"/>
                  </a:lnTo>
                  <a:lnTo>
                    <a:pt x="376" y="28"/>
                  </a:lnTo>
                  <a:lnTo>
                    <a:pt x="376" y="56"/>
                  </a:lnTo>
                  <a:lnTo>
                    <a:pt x="60" y="238"/>
                  </a:lnTo>
                  <a:lnTo>
                    <a:pt x="60" y="292"/>
                  </a:lnTo>
                  <a:lnTo>
                    <a:pt x="51" y="297"/>
                  </a:lnTo>
                  <a:lnTo>
                    <a:pt x="46" y="295"/>
                  </a:lnTo>
                  <a:lnTo>
                    <a:pt x="41" y="293"/>
                  </a:lnTo>
                  <a:lnTo>
                    <a:pt x="37" y="291"/>
                  </a:lnTo>
                  <a:lnTo>
                    <a:pt x="33" y="291"/>
                  </a:lnTo>
                  <a:lnTo>
                    <a:pt x="31" y="289"/>
                  </a:lnTo>
                  <a:lnTo>
                    <a:pt x="1" y="308"/>
                  </a:lnTo>
                  <a:lnTo>
                    <a:pt x="0" y="217"/>
                  </a:lnTo>
                  <a:lnTo>
                    <a:pt x="376" y="0"/>
                  </a:lnTo>
                  <a:close/>
                </a:path>
              </a:pathLst>
            </a:custGeom>
            <a:solidFill>
              <a:srgbClr val="BFBFBF"/>
            </a:solidFill>
            <a:ln w="9525" cap="flat" cmpd="sng">
              <a:solidFill>
                <a:srgbClr val="BFBFB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23" name="Google Shape;1523;p20"/>
            <p:cNvSpPr/>
            <p:nvPr/>
          </p:nvSpPr>
          <p:spPr>
            <a:xfrm>
              <a:off x="9314253" y="4972938"/>
              <a:ext cx="52388" cy="42863"/>
            </a:xfrm>
            <a:custGeom>
              <a:avLst/>
              <a:gdLst/>
              <a:ahLst/>
              <a:cxnLst/>
              <a:rect l="l" t="t" r="r" b="b"/>
              <a:pathLst>
                <a:path w="33" h="27" extrusionOk="0">
                  <a:moveTo>
                    <a:pt x="26" y="0"/>
                  </a:moveTo>
                  <a:lnTo>
                    <a:pt x="30" y="4"/>
                  </a:lnTo>
                  <a:lnTo>
                    <a:pt x="33" y="7"/>
                  </a:lnTo>
                  <a:lnTo>
                    <a:pt x="0" y="27"/>
                  </a:lnTo>
                  <a:lnTo>
                    <a:pt x="0" y="15"/>
                  </a:lnTo>
                  <a:lnTo>
                    <a:pt x="26" y="0"/>
                  </a:lnTo>
                  <a:close/>
                </a:path>
              </a:pathLst>
            </a:custGeom>
            <a:solidFill>
              <a:srgbClr val="2E86BF"/>
            </a:solidFill>
            <a:ln w="9525" cap="flat" cmpd="sng">
              <a:solidFill>
                <a:srgbClr val="2E86B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24" name="Google Shape;1524;p20"/>
            <p:cNvSpPr/>
            <p:nvPr/>
          </p:nvSpPr>
          <p:spPr>
            <a:xfrm>
              <a:off x="9388865" y="5038025"/>
              <a:ext cx="22225" cy="46038"/>
            </a:xfrm>
            <a:custGeom>
              <a:avLst/>
              <a:gdLst/>
              <a:ahLst/>
              <a:cxnLst/>
              <a:rect l="l" t="t" r="r" b="b"/>
              <a:pathLst>
                <a:path w="14" h="29" extrusionOk="0">
                  <a:moveTo>
                    <a:pt x="3" y="0"/>
                  </a:moveTo>
                  <a:lnTo>
                    <a:pt x="14" y="21"/>
                  </a:lnTo>
                  <a:lnTo>
                    <a:pt x="14" y="28"/>
                  </a:lnTo>
                  <a:lnTo>
                    <a:pt x="11" y="29"/>
                  </a:lnTo>
                  <a:lnTo>
                    <a:pt x="6" y="16"/>
                  </a:lnTo>
                  <a:lnTo>
                    <a:pt x="0" y="2"/>
                  </a:lnTo>
                  <a:lnTo>
                    <a:pt x="3" y="0"/>
                  </a:lnTo>
                  <a:close/>
                </a:path>
              </a:pathLst>
            </a:custGeom>
            <a:solidFill>
              <a:srgbClr val="4E2C27"/>
            </a:solidFill>
            <a:ln w="9525" cap="flat" cmpd="sng">
              <a:solidFill>
                <a:srgbClr val="4E2C2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25" name="Google Shape;1525;p20"/>
            <p:cNvSpPr/>
            <p:nvPr/>
          </p:nvSpPr>
          <p:spPr>
            <a:xfrm>
              <a:off x="9406328" y="5082475"/>
              <a:ext cx="53975" cy="61913"/>
            </a:xfrm>
            <a:custGeom>
              <a:avLst/>
              <a:gdLst/>
              <a:ahLst/>
              <a:cxnLst/>
              <a:rect l="l" t="t" r="r" b="b"/>
              <a:pathLst>
                <a:path w="34" h="39" extrusionOk="0">
                  <a:moveTo>
                    <a:pt x="34" y="31"/>
                  </a:moveTo>
                  <a:lnTo>
                    <a:pt x="34" y="31"/>
                  </a:lnTo>
                  <a:lnTo>
                    <a:pt x="34" y="39"/>
                  </a:lnTo>
                  <a:lnTo>
                    <a:pt x="34" y="39"/>
                  </a:lnTo>
                  <a:lnTo>
                    <a:pt x="34" y="31"/>
                  </a:lnTo>
                  <a:close/>
                  <a:moveTo>
                    <a:pt x="3" y="0"/>
                  </a:moveTo>
                  <a:lnTo>
                    <a:pt x="3" y="7"/>
                  </a:lnTo>
                  <a:lnTo>
                    <a:pt x="0" y="1"/>
                  </a:lnTo>
                  <a:lnTo>
                    <a:pt x="3" y="0"/>
                  </a:lnTo>
                  <a:close/>
                </a:path>
              </a:pathLst>
            </a:custGeom>
            <a:solidFill>
              <a:srgbClr val="361F1B"/>
            </a:solidFill>
            <a:ln w="9525" cap="flat" cmpd="sng">
              <a:solidFill>
                <a:srgbClr val="361F1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26" name="Google Shape;1526;p20"/>
            <p:cNvSpPr/>
            <p:nvPr/>
          </p:nvSpPr>
          <p:spPr>
            <a:xfrm>
              <a:off x="9366640" y="4982463"/>
              <a:ext cx="26988" cy="58738"/>
            </a:xfrm>
            <a:custGeom>
              <a:avLst/>
              <a:gdLst/>
              <a:ahLst/>
              <a:cxnLst/>
              <a:rect l="l" t="t" r="r" b="b"/>
              <a:pathLst>
                <a:path w="17" h="37" extrusionOk="0">
                  <a:moveTo>
                    <a:pt x="10" y="20"/>
                  </a:moveTo>
                  <a:lnTo>
                    <a:pt x="13" y="28"/>
                  </a:lnTo>
                  <a:lnTo>
                    <a:pt x="17" y="35"/>
                  </a:lnTo>
                  <a:lnTo>
                    <a:pt x="14" y="37"/>
                  </a:lnTo>
                  <a:lnTo>
                    <a:pt x="10" y="29"/>
                  </a:lnTo>
                  <a:lnTo>
                    <a:pt x="8" y="21"/>
                  </a:lnTo>
                  <a:lnTo>
                    <a:pt x="10" y="20"/>
                  </a:lnTo>
                  <a:close/>
                  <a:moveTo>
                    <a:pt x="1" y="0"/>
                  </a:moveTo>
                  <a:lnTo>
                    <a:pt x="3" y="3"/>
                  </a:lnTo>
                  <a:lnTo>
                    <a:pt x="4" y="5"/>
                  </a:lnTo>
                  <a:lnTo>
                    <a:pt x="5" y="9"/>
                  </a:lnTo>
                  <a:lnTo>
                    <a:pt x="4" y="11"/>
                  </a:lnTo>
                  <a:lnTo>
                    <a:pt x="3" y="7"/>
                  </a:lnTo>
                  <a:lnTo>
                    <a:pt x="1" y="4"/>
                  </a:lnTo>
                  <a:lnTo>
                    <a:pt x="0" y="1"/>
                  </a:lnTo>
                  <a:lnTo>
                    <a:pt x="1" y="0"/>
                  </a:lnTo>
                  <a:close/>
                </a:path>
              </a:pathLst>
            </a:custGeom>
            <a:solidFill>
              <a:srgbClr val="3F231F"/>
            </a:solidFill>
            <a:ln w="9525" cap="flat" cmpd="sng">
              <a:solidFill>
                <a:srgbClr val="3F231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27" name="Google Shape;1527;p20"/>
            <p:cNvSpPr/>
            <p:nvPr/>
          </p:nvSpPr>
          <p:spPr>
            <a:xfrm>
              <a:off x="9372990" y="4996750"/>
              <a:ext cx="9525" cy="19050"/>
            </a:xfrm>
            <a:custGeom>
              <a:avLst/>
              <a:gdLst/>
              <a:ahLst/>
              <a:cxnLst/>
              <a:rect l="l" t="t" r="r" b="b"/>
              <a:pathLst>
                <a:path w="6" h="12" extrusionOk="0">
                  <a:moveTo>
                    <a:pt x="1" y="0"/>
                  </a:moveTo>
                  <a:lnTo>
                    <a:pt x="4" y="6"/>
                  </a:lnTo>
                  <a:lnTo>
                    <a:pt x="6" y="11"/>
                  </a:lnTo>
                  <a:lnTo>
                    <a:pt x="4" y="12"/>
                  </a:lnTo>
                  <a:lnTo>
                    <a:pt x="1" y="7"/>
                  </a:lnTo>
                  <a:lnTo>
                    <a:pt x="0" y="2"/>
                  </a:lnTo>
                  <a:lnTo>
                    <a:pt x="1" y="0"/>
                  </a:lnTo>
                  <a:close/>
                </a:path>
              </a:pathLst>
            </a:custGeom>
            <a:solidFill>
              <a:srgbClr val="655552"/>
            </a:solidFill>
            <a:ln w="9525" cap="flat" cmpd="sng">
              <a:solidFill>
                <a:srgbClr val="65555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28" name="Google Shape;1528;p20"/>
            <p:cNvSpPr/>
            <p:nvPr/>
          </p:nvSpPr>
          <p:spPr>
            <a:xfrm>
              <a:off x="9326953" y="4949125"/>
              <a:ext cx="31750" cy="23813"/>
            </a:xfrm>
            <a:custGeom>
              <a:avLst/>
              <a:gdLst/>
              <a:ahLst/>
              <a:cxnLst/>
              <a:rect l="l" t="t" r="r" b="b"/>
              <a:pathLst>
                <a:path w="20" h="15" extrusionOk="0">
                  <a:moveTo>
                    <a:pt x="1" y="0"/>
                  </a:moveTo>
                  <a:lnTo>
                    <a:pt x="5" y="3"/>
                  </a:lnTo>
                  <a:lnTo>
                    <a:pt x="13" y="8"/>
                  </a:lnTo>
                  <a:lnTo>
                    <a:pt x="20" y="13"/>
                  </a:lnTo>
                  <a:lnTo>
                    <a:pt x="18" y="15"/>
                  </a:lnTo>
                  <a:lnTo>
                    <a:pt x="12" y="8"/>
                  </a:lnTo>
                  <a:lnTo>
                    <a:pt x="5" y="3"/>
                  </a:lnTo>
                  <a:lnTo>
                    <a:pt x="0" y="0"/>
                  </a:lnTo>
                  <a:lnTo>
                    <a:pt x="1" y="0"/>
                  </a:lnTo>
                  <a:close/>
                </a:path>
              </a:pathLst>
            </a:custGeom>
            <a:solidFill>
              <a:srgbClr val="103D5B"/>
            </a:solidFill>
            <a:ln w="9525" cap="flat" cmpd="sng">
              <a:solidFill>
                <a:srgbClr val="103D5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29" name="Google Shape;1529;p20"/>
            <p:cNvSpPr/>
            <p:nvPr/>
          </p:nvSpPr>
          <p:spPr>
            <a:xfrm>
              <a:off x="9314253" y="4941188"/>
              <a:ext cx="14288" cy="7938"/>
            </a:xfrm>
            <a:custGeom>
              <a:avLst/>
              <a:gdLst/>
              <a:ahLst/>
              <a:cxnLst/>
              <a:rect l="l" t="t" r="r" b="b"/>
              <a:pathLst>
                <a:path w="9" h="5" extrusionOk="0">
                  <a:moveTo>
                    <a:pt x="0" y="0"/>
                  </a:moveTo>
                  <a:lnTo>
                    <a:pt x="4" y="3"/>
                  </a:lnTo>
                  <a:lnTo>
                    <a:pt x="9" y="5"/>
                  </a:lnTo>
                  <a:lnTo>
                    <a:pt x="8" y="5"/>
                  </a:lnTo>
                  <a:lnTo>
                    <a:pt x="4" y="3"/>
                  </a:lnTo>
                  <a:lnTo>
                    <a:pt x="0" y="1"/>
                  </a:lnTo>
                  <a:lnTo>
                    <a:pt x="0" y="0"/>
                  </a:lnTo>
                  <a:close/>
                </a:path>
              </a:pathLst>
            </a:custGeom>
            <a:solidFill>
              <a:srgbClr val="A5A5A5"/>
            </a:solidFill>
            <a:ln w="9525" cap="flat" cmpd="sng">
              <a:solidFill>
                <a:srgbClr val="A5A5A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30" name="Google Shape;1530;p20"/>
            <p:cNvSpPr/>
            <p:nvPr/>
          </p:nvSpPr>
          <p:spPr>
            <a:xfrm>
              <a:off x="9355528" y="4969763"/>
              <a:ext cx="12700" cy="14288"/>
            </a:xfrm>
            <a:custGeom>
              <a:avLst/>
              <a:gdLst/>
              <a:ahLst/>
              <a:cxnLst/>
              <a:rect l="l" t="t" r="r" b="b"/>
              <a:pathLst>
                <a:path w="8" h="9" extrusionOk="0">
                  <a:moveTo>
                    <a:pt x="2" y="0"/>
                  </a:moveTo>
                  <a:lnTo>
                    <a:pt x="6" y="4"/>
                  </a:lnTo>
                  <a:lnTo>
                    <a:pt x="8" y="8"/>
                  </a:lnTo>
                  <a:lnTo>
                    <a:pt x="7" y="9"/>
                  </a:lnTo>
                  <a:lnTo>
                    <a:pt x="4" y="6"/>
                  </a:lnTo>
                  <a:lnTo>
                    <a:pt x="0" y="2"/>
                  </a:lnTo>
                  <a:lnTo>
                    <a:pt x="2" y="0"/>
                  </a:lnTo>
                  <a:close/>
                </a:path>
              </a:pathLst>
            </a:custGeom>
            <a:solidFill>
              <a:srgbClr val="2873A5"/>
            </a:solidFill>
            <a:ln w="9525" cap="flat" cmpd="sng">
              <a:solidFill>
                <a:srgbClr val="2873A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31" name="Google Shape;1531;p20"/>
            <p:cNvSpPr/>
            <p:nvPr/>
          </p:nvSpPr>
          <p:spPr>
            <a:xfrm>
              <a:off x="9314253" y="4896738"/>
              <a:ext cx="146050" cy="234950"/>
            </a:xfrm>
            <a:custGeom>
              <a:avLst/>
              <a:gdLst/>
              <a:ahLst/>
              <a:cxnLst/>
              <a:rect l="l" t="t" r="r" b="b"/>
              <a:pathLst>
                <a:path w="92" h="148" extrusionOk="0">
                  <a:moveTo>
                    <a:pt x="92" y="109"/>
                  </a:moveTo>
                  <a:lnTo>
                    <a:pt x="92" y="148"/>
                  </a:lnTo>
                  <a:lnTo>
                    <a:pt x="92" y="148"/>
                  </a:lnTo>
                  <a:lnTo>
                    <a:pt x="92" y="109"/>
                  </a:lnTo>
                  <a:lnTo>
                    <a:pt x="92" y="109"/>
                  </a:lnTo>
                  <a:close/>
                  <a:moveTo>
                    <a:pt x="30" y="0"/>
                  </a:moveTo>
                  <a:lnTo>
                    <a:pt x="32" y="2"/>
                  </a:lnTo>
                  <a:lnTo>
                    <a:pt x="36" y="2"/>
                  </a:lnTo>
                  <a:lnTo>
                    <a:pt x="40" y="4"/>
                  </a:lnTo>
                  <a:lnTo>
                    <a:pt x="45" y="6"/>
                  </a:lnTo>
                  <a:lnTo>
                    <a:pt x="50" y="8"/>
                  </a:lnTo>
                  <a:lnTo>
                    <a:pt x="55" y="11"/>
                  </a:lnTo>
                  <a:lnTo>
                    <a:pt x="59" y="15"/>
                  </a:lnTo>
                  <a:lnTo>
                    <a:pt x="61" y="110"/>
                  </a:lnTo>
                  <a:lnTo>
                    <a:pt x="50" y="89"/>
                  </a:lnTo>
                  <a:lnTo>
                    <a:pt x="46" y="82"/>
                  </a:lnTo>
                  <a:lnTo>
                    <a:pt x="43" y="74"/>
                  </a:lnTo>
                  <a:lnTo>
                    <a:pt x="41" y="69"/>
                  </a:lnTo>
                  <a:lnTo>
                    <a:pt x="38" y="63"/>
                  </a:lnTo>
                  <a:lnTo>
                    <a:pt x="37" y="59"/>
                  </a:lnTo>
                  <a:lnTo>
                    <a:pt x="36" y="57"/>
                  </a:lnTo>
                  <a:lnTo>
                    <a:pt x="34" y="54"/>
                  </a:lnTo>
                  <a:lnTo>
                    <a:pt x="32" y="50"/>
                  </a:lnTo>
                  <a:lnTo>
                    <a:pt x="28" y="46"/>
                  </a:lnTo>
                  <a:lnTo>
                    <a:pt x="21" y="41"/>
                  </a:lnTo>
                  <a:lnTo>
                    <a:pt x="13" y="36"/>
                  </a:lnTo>
                  <a:lnTo>
                    <a:pt x="9" y="33"/>
                  </a:lnTo>
                  <a:lnTo>
                    <a:pt x="4" y="31"/>
                  </a:lnTo>
                  <a:lnTo>
                    <a:pt x="0" y="28"/>
                  </a:lnTo>
                  <a:lnTo>
                    <a:pt x="0" y="19"/>
                  </a:lnTo>
                  <a:lnTo>
                    <a:pt x="30" y="0"/>
                  </a:lnTo>
                  <a:close/>
                </a:path>
              </a:pathLst>
            </a:custGeom>
            <a:solidFill>
              <a:srgbClr val="BF3535"/>
            </a:solidFill>
            <a:ln w="9525" cap="flat" cmpd="sng">
              <a:solidFill>
                <a:srgbClr val="BF353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32" name="Google Shape;1532;p20"/>
            <p:cNvSpPr/>
            <p:nvPr/>
          </p:nvSpPr>
          <p:spPr>
            <a:xfrm>
              <a:off x="9333303" y="5001513"/>
              <a:ext cx="1250950" cy="704850"/>
            </a:xfrm>
            <a:custGeom>
              <a:avLst/>
              <a:gdLst/>
              <a:ahLst/>
              <a:cxnLst/>
              <a:rect l="l" t="t" r="r" b="b"/>
              <a:pathLst>
                <a:path w="788" h="444" extrusionOk="0">
                  <a:moveTo>
                    <a:pt x="761" y="0"/>
                  </a:moveTo>
                  <a:lnTo>
                    <a:pt x="788" y="17"/>
                  </a:lnTo>
                  <a:lnTo>
                    <a:pt x="49" y="444"/>
                  </a:lnTo>
                  <a:lnTo>
                    <a:pt x="0" y="416"/>
                  </a:lnTo>
                  <a:lnTo>
                    <a:pt x="49" y="387"/>
                  </a:lnTo>
                  <a:lnTo>
                    <a:pt x="49" y="418"/>
                  </a:lnTo>
                  <a:lnTo>
                    <a:pt x="761" y="8"/>
                  </a:lnTo>
                  <a:lnTo>
                    <a:pt x="761" y="0"/>
                  </a:lnTo>
                  <a:close/>
                </a:path>
              </a:pathLst>
            </a:custGeom>
            <a:solidFill>
              <a:srgbClr val="41A0B3"/>
            </a:solidFill>
            <a:ln w="9525" cap="flat" cmpd="sng">
              <a:solidFill>
                <a:srgbClr val="41A0B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33" name="Google Shape;1533;p20"/>
            <p:cNvSpPr/>
            <p:nvPr/>
          </p:nvSpPr>
          <p:spPr>
            <a:xfrm>
              <a:off x="9458715" y="4293488"/>
              <a:ext cx="1004888" cy="1211263"/>
            </a:xfrm>
            <a:custGeom>
              <a:avLst/>
              <a:gdLst/>
              <a:ahLst/>
              <a:cxnLst/>
              <a:rect l="l" t="t" r="r" b="b"/>
              <a:pathLst>
                <a:path w="633" h="763" extrusionOk="0">
                  <a:moveTo>
                    <a:pt x="593" y="0"/>
                  </a:moveTo>
                  <a:lnTo>
                    <a:pt x="594" y="13"/>
                  </a:lnTo>
                  <a:lnTo>
                    <a:pt x="600" y="22"/>
                  </a:lnTo>
                  <a:lnTo>
                    <a:pt x="608" y="27"/>
                  </a:lnTo>
                  <a:lnTo>
                    <a:pt x="620" y="27"/>
                  </a:lnTo>
                  <a:lnTo>
                    <a:pt x="632" y="23"/>
                  </a:lnTo>
                  <a:lnTo>
                    <a:pt x="633" y="125"/>
                  </a:lnTo>
                  <a:lnTo>
                    <a:pt x="633" y="273"/>
                  </a:lnTo>
                  <a:lnTo>
                    <a:pt x="633" y="293"/>
                  </a:lnTo>
                  <a:lnTo>
                    <a:pt x="633" y="293"/>
                  </a:lnTo>
                  <a:lnTo>
                    <a:pt x="633" y="298"/>
                  </a:lnTo>
                  <a:lnTo>
                    <a:pt x="633" y="299"/>
                  </a:lnTo>
                  <a:lnTo>
                    <a:pt x="633" y="301"/>
                  </a:lnTo>
                  <a:lnTo>
                    <a:pt x="633" y="299"/>
                  </a:lnTo>
                  <a:lnTo>
                    <a:pt x="633" y="375"/>
                  </a:lnTo>
                  <a:lnTo>
                    <a:pt x="618" y="388"/>
                  </a:lnTo>
                  <a:lnTo>
                    <a:pt x="606" y="405"/>
                  </a:lnTo>
                  <a:lnTo>
                    <a:pt x="597" y="425"/>
                  </a:lnTo>
                  <a:lnTo>
                    <a:pt x="594" y="445"/>
                  </a:lnTo>
                  <a:lnTo>
                    <a:pt x="518" y="488"/>
                  </a:lnTo>
                  <a:lnTo>
                    <a:pt x="518" y="488"/>
                  </a:lnTo>
                  <a:lnTo>
                    <a:pt x="422" y="543"/>
                  </a:lnTo>
                  <a:lnTo>
                    <a:pt x="212" y="665"/>
                  </a:lnTo>
                  <a:lnTo>
                    <a:pt x="42" y="763"/>
                  </a:lnTo>
                  <a:lnTo>
                    <a:pt x="39" y="750"/>
                  </a:lnTo>
                  <a:lnTo>
                    <a:pt x="34" y="740"/>
                  </a:lnTo>
                  <a:lnTo>
                    <a:pt x="24" y="735"/>
                  </a:lnTo>
                  <a:lnTo>
                    <a:pt x="14" y="735"/>
                  </a:lnTo>
                  <a:lnTo>
                    <a:pt x="1" y="740"/>
                  </a:lnTo>
                  <a:lnTo>
                    <a:pt x="1" y="638"/>
                  </a:lnTo>
                  <a:lnTo>
                    <a:pt x="1" y="489"/>
                  </a:lnTo>
                  <a:lnTo>
                    <a:pt x="1" y="489"/>
                  </a:lnTo>
                  <a:lnTo>
                    <a:pt x="0" y="387"/>
                  </a:lnTo>
                  <a:lnTo>
                    <a:pt x="15" y="375"/>
                  </a:lnTo>
                  <a:lnTo>
                    <a:pt x="28" y="358"/>
                  </a:lnTo>
                  <a:lnTo>
                    <a:pt x="36" y="339"/>
                  </a:lnTo>
                  <a:lnTo>
                    <a:pt x="40" y="319"/>
                  </a:lnTo>
                  <a:lnTo>
                    <a:pt x="210" y="221"/>
                  </a:lnTo>
                  <a:lnTo>
                    <a:pt x="422" y="98"/>
                  </a:lnTo>
                  <a:lnTo>
                    <a:pt x="593" y="0"/>
                  </a:lnTo>
                  <a:close/>
                </a:path>
              </a:pathLst>
            </a:custGeom>
            <a:solidFill>
              <a:srgbClr val="E6E6E6"/>
            </a:solidFill>
            <a:ln w="9525" cap="flat" cmpd="sng">
              <a:solidFill>
                <a:srgbClr val="E6E6E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34" name="Google Shape;1534;p20"/>
            <p:cNvSpPr/>
            <p:nvPr/>
          </p:nvSpPr>
          <p:spPr>
            <a:xfrm>
              <a:off x="9434903" y="4215700"/>
              <a:ext cx="1054100" cy="1366838"/>
            </a:xfrm>
            <a:custGeom>
              <a:avLst/>
              <a:gdLst/>
              <a:ahLst/>
              <a:cxnLst/>
              <a:rect l="l" t="t" r="r" b="b"/>
              <a:pathLst>
                <a:path w="664" h="861" extrusionOk="0">
                  <a:moveTo>
                    <a:pt x="608" y="49"/>
                  </a:moveTo>
                  <a:lnTo>
                    <a:pt x="55" y="368"/>
                  </a:lnTo>
                  <a:lnTo>
                    <a:pt x="51" y="388"/>
                  </a:lnTo>
                  <a:lnTo>
                    <a:pt x="43" y="407"/>
                  </a:lnTo>
                  <a:lnTo>
                    <a:pt x="30" y="424"/>
                  </a:lnTo>
                  <a:lnTo>
                    <a:pt x="15" y="436"/>
                  </a:lnTo>
                  <a:lnTo>
                    <a:pt x="16" y="614"/>
                  </a:lnTo>
                  <a:lnTo>
                    <a:pt x="16" y="687"/>
                  </a:lnTo>
                  <a:lnTo>
                    <a:pt x="16" y="789"/>
                  </a:lnTo>
                  <a:lnTo>
                    <a:pt x="29" y="784"/>
                  </a:lnTo>
                  <a:lnTo>
                    <a:pt x="39" y="784"/>
                  </a:lnTo>
                  <a:lnTo>
                    <a:pt x="49" y="789"/>
                  </a:lnTo>
                  <a:lnTo>
                    <a:pt x="54" y="799"/>
                  </a:lnTo>
                  <a:lnTo>
                    <a:pt x="57" y="812"/>
                  </a:lnTo>
                  <a:lnTo>
                    <a:pt x="516" y="546"/>
                  </a:lnTo>
                  <a:lnTo>
                    <a:pt x="517" y="547"/>
                  </a:lnTo>
                  <a:lnTo>
                    <a:pt x="519" y="549"/>
                  </a:lnTo>
                  <a:lnTo>
                    <a:pt x="519" y="549"/>
                  </a:lnTo>
                  <a:lnTo>
                    <a:pt x="521" y="547"/>
                  </a:lnTo>
                  <a:lnTo>
                    <a:pt x="523" y="547"/>
                  </a:lnTo>
                  <a:lnTo>
                    <a:pt x="524" y="547"/>
                  </a:lnTo>
                  <a:lnTo>
                    <a:pt x="526" y="545"/>
                  </a:lnTo>
                  <a:lnTo>
                    <a:pt x="530" y="541"/>
                  </a:lnTo>
                  <a:lnTo>
                    <a:pt x="533" y="537"/>
                  </a:lnTo>
                  <a:lnTo>
                    <a:pt x="609" y="494"/>
                  </a:lnTo>
                  <a:lnTo>
                    <a:pt x="612" y="474"/>
                  </a:lnTo>
                  <a:lnTo>
                    <a:pt x="621" y="454"/>
                  </a:lnTo>
                  <a:lnTo>
                    <a:pt x="633" y="437"/>
                  </a:lnTo>
                  <a:lnTo>
                    <a:pt x="648" y="424"/>
                  </a:lnTo>
                  <a:lnTo>
                    <a:pt x="648" y="348"/>
                  </a:lnTo>
                  <a:lnTo>
                    <a:pt x="650" y="344"/>
                  </a:lnTo>
                  <a:lnTo>
                    <a:pt x="648" y="340"/>
                  </a:lnTo>
                  <a:lnTo>
                    <a:pt x="647" y="72"/>
                  </a:lnTo>
                  <a:lnTo>
                    <a:pt x="635" y="76"/>
                  </a:lnTo>
                  <a:lnTo>
                    <a:pt x="623" y="76"/>
                  </a:lnTo>
                  <a:lnTo>
                    <a:pt x="615" y="71"/>
                  </a:lnTo>
                  <a:lnTo>
                    <a:pt x="609" y="62"/>
                  </a:lnTo>
                  <a:lnTo>
                    <a:pt x="608" y="49"/>
                  </a:lnTo>
                  <a:close/>
                  <a:moveTo>
                    <a:pt x="663" y="0"/>
                  </a:moveTo>
                  <a:lnTo>
                    <a:pt x="664" y="479"/>
                  </a:lnTo>
                  <a:lnTo>
                    <a:pt x="2" y="861"/>
                  </a:lnTo>
                  <a:lnTo>
                    <a:pt x="0" y="382"/>
                  </a:lnTo>
                  <a:lnTo>
                    <a:pt x="663" y="0"/>
                  </a:lnTo>
                  <a:close/>
                </a:path>
              </a:pathLst>
            </a:custGeom>
            <a:solidFill>
              <a:srgbClr val="C5C5C5"/>
            </a:solidFill>
            <a:ln w="9525" cap="flat" cmpd="sng">
              <a:solidFill>
                <a:srgbClr val="C5C5C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35" name="Google Shape;1535;p20"/>
            <p:cNvSpPr/>
            <p:nvPr/>
          </p:nvSpPr>
          <p:spPr>
            <a:xfrm>
              <a:off x="9566665" y="2024950"/>
              <a:ext cx="1588" cy="1588"/>
            </a:xfrm>
            <a:prstGeom prst="rect">
              <a:avLst/>
            </a:prstGeom>
            <a:solidFill>
              <a:srgbClr val="F2ED32"/>
            </a:solidFill>
            <a:ln w="9525" cap="flat" cmpd="sng">
              <a:solidFill>
                <a:srgbClr val="F2ED32"/>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36" name="Google Shape;1536;p20"/>
            <p:cNvSpPr/>
            <p:nvPr/>
          </p:nvSpPr>
          <p:spPr>
            <a:xfrm>
              <a:off x="8861815" y="1890013"/>
              <a:ext cx="714375" cy="198438"/>
            </a:xfrm>
            <a:custGeom>
              <a:avLst/>
              <a:gdLst/>
              <a:ahLst/>
              <a:cxnLst/>
              <a:rect l="l" t="t" r="r" b="b"/>
              <a:pathLst>
                <a:path w="450" h="125" extrusionOk="0">
                  <a:moveTo>
                    <a:pt x="213" y="0"/>
                  </a:moveTo>
                  <a:lnTo>
                    <a:pt x="174" y="3"/>
                  </a:lnTo>
                  <a:lnTo>
                    <a:pt x="135" y="7"/>
                  </a:lnTo>
                  <a:lnTo>
                    <a:pt x="99" y="12"/>
                  </a:lnTo>
                  <a:lnTo>
                    <a:pt x="69" y="20"/>
                  </a:lnTo>
                  <a:lnTo>
                    <a:pt x="47" y="29"/>
                  </a:lnTo>
                  <a:lnTo>
                    <a:pt x="30" y="39"/>
                  </a:lnTo>
                  <a:lnTo>
                    <a:pt x="21" y="50"/>
                  </a:lnTo>
                  <a:lnTo>
                    <a:pt x="20" y="60"/>
                  </a:lnTo>
                  <a:lnTo>
                    <a:pt x="26" y="72"/>
                  </a:lnTo>
                  <a:lnTo>
                    <a:pt x="40" y="83"/>
                  </a:lnTo>
                  <a:lnTo>
                    <a:pt x="63" y="93"/>
                  </a:lnTo>
                  <a:lnTo>
                    <a:pt x="90" y="101"/>
                  </a:lnTo>
                  <a:lnTo>
                    <a:pt x="123" y="108"/>
                  </a:lnTo>
                  <a:lnTo>
                    <a:pt x="158" y="111"/>
                  </a:lnTo>
                  <a:lnTo>
                    <a:pt x="196" y="114"/>
                  </a:lnTo>
                  <a:lnTo>
                    <a:pt x="237" y="115"/>
                  </a:lnTo>
                  <a:lnTo>
                    <a:pt x="276" y="113"/>
                  </a:lnTo>
                  <a:lnTo>
                    <a:pt x="315" y="109"/>
                  </a:lnTo>
                  <a:lnTo>
                    <a:pt x="351" y="104"/>
                  </a:lnTo>
                  <a:lnTo>
                    <a:pt x="381" y="96"/>
                  </a:lnTo>
                  <a:lnTo>
                    <a:pt x="403" y="87"/>
                  </a:lnTo>
                  <a:lnTo>
                    <a:pt x="420" y="76"/>
                  </a:lnTo>
                  <a:lnTo>
                    <a:pt x="429" y="66"/>
                  </a:lnTo>
                  <a:lnTo>
                    <a:pt x="431" y="55"/>
                  </a:lnTo>
                  <a:lnTo>
                    <a:pt x="424" y="43"/>
                  </a:lnTo>
                  <a:lnTo>
                    <a:pt x="410" y="33"/>
                  </a:lnTo>
                  <a:lnTo>
                    <a:pt x="387" y="22"/>
                  </a:lnTo>
                  <a:lnTo>
                    <a:pt x="360" y="15"/>
                  </a:lnTo>
                  <a:lnTo>
                    <a:pt x="327" y="8"/>
                  </a:lnTo>
                  <a:lnTo>
                    <a:pt x="292" y="4"/>
                  </a:lnTo>
                  <a:lnTo>
                    <a:pt x="254" y="2"/>
                  </a:lnTo>
                  <a:lnTo>
                    <a:pt x="213" y="0"/>
                  </a:lnTo>
                  <a:close/>
                  <a:moveTo>
                    <a:pt x="212" y="0"/>
                  </a:moveTo>
                  <a:lnTo>
                    <a:pt x="256" y="0"/>
                  </a:lnTo>
                  <a:lnTo>
                    <a:pt x="298" y="3"/>
                  </a:lnTo>
                  <a:lnTo>
                    <a:pt x="338" y="8"/>
                  </a:lnTo>
                  <a:lnTo>
                    <a:pt x="373" y="16"/>
                  </a:lnTo>
                  <a:lnTo>
                    <a:pt x="403" y="24"/>
                  </a:lnTo>
                  <a:lnTo>
                    <a:pt x="428" y="36"/>
                  </a:lnTo>
                  <a:lnTo>
                    <a:pt x="444" y="47"/>
                  </a:lnTo>
                  <a:lnTo>
                    <a:pt x="450" y="59"/>
                  </a:lnTo>
                  <a:lnTo>
                    <a:pt x="449" y="71"/>
                  </a:lnTo>
                  <a:lnTo>
                    <a:pt x="438" y="83"/>
                  </a:lnTo>
                  <a:lnTo>
                    <a:pt x="420" y="94"/>
                  </a:lnTo>
                  <a:lnTo>
                    <a:pt x="395" y="104"/>
                  </a:lnTo>
                  <a:lnTo>
                    <a:pt x="363" y="111"/>
                  </a:lnTo>
                  <a:lnTo>
                    <a:pt x="325" y="119"/>
                  </a:lnTo>
                  <a:lnTo>
                    <a:pt x="281" y="123"/>
                  </a:lnTo>
                  <a:lnTo>
                    <a:pt x="238" y="125"/>
                  </a:lnTo>
                  <a:lnTo>
                    <a:pt x="194" y="125"/>
                  </a:lnTo>
                  <a:lnTo>
                    <a:pt x="152" y="122"/>
                  </a:lnTo>
                  <a:lnTo>
                    <a:pt x="112" y="117"/>
                  </a:lnTo>
                  <a:lnTo>
                    <a:pt x="77" y="109"/>
                  </a:lnTo>
                  <a:lnTo>
                    <a:pt x="47" y="101"/>
                  </a:lnTo>
                  <a:lnTo>
                    <a:pt x="23" y="89"/>
                  </a:lnTo>
                  <a:lnTo>
                    <a:pt x="6" y="77"/>
                  </a:lnTo>
                  <a:lnTo>
                    <a:pt x="0" y="66"/>
                  </a:lnTo>
                  <a:lnTo>
                    <a:pt x="3" y="54"/>
                  </a:lnTo>
                  <a:lnTo>
                    <a:pt x="12" y="42"/>
                  </a:lnTo>
                  <a:lnTo>
                    <a:pt x="30" y="30"/>
                  </a:lnTo>
                  <a:lnTo>
                    <a:pt x="55" y="21"/>
                  </a:lnTo>
                  <a:lnTo>
                    <a:pt x="88" y="12"/>
                  </a:lnTo>
                  <a:lnTo>
                    <a:pt x="126" y="5"/>
                  </a:lnTo>
                  <a:lnTo>
                    <a:pt x="169" y="2"/>
                  </a:lnTo>
                  <a:lnTo>
                    <a:pt x="212" y="0"/>
                  </a:lnTo>
                  <a:close/>
                </a:path>
              </a:pathLst>
            </a:custGeom>
            <a:solidFill>
              <a:srgbClr val="FFF1A8"/>
            </a:solidFill>
            <a:ln w="9525" cap="flat" cmpd="sng">
              <a:solidFill>
                <a:srgbClr val="FFF1A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37" name="Google Shape;1537;p20"/>
            <p:cNvSpPr/>
            <p:nvPr/>
          </p:nvSpPr>
          <p:spPr>
            <a:xfrm>
              <a:off x="8861815" y="1996375"/>
              <a:ext cx="714375" cy="114300"/>
            </a:xfrm>
            <a:custGeom>
              <a:avLst/>
              <a:gdLst/>
              <a:ahLst/>
              <a:cxnLst/>
              <a:rect l="l" t="t" r="r" b="b"/>
              <a:pathLst>
                <a:path w="450" h="72" extrusionOk="0">
                  <a:moveTo>
                    <a:pt x="0" y="0"/>
                  </a:moveTo>
                  <a:lnTo>
                    <a:pt x="8" y="10"/>
                  </a:lnTo>
                  <a:lnTo>
                    <a:pt x="23" y="22"/>
                  </a:lnTo>
                  <a:lnTo>
                    <a:pt x="47" y="34"/>
                  </a:lnTo>
                  <a:lnTo>
                    <a:pt x="77" y="42"/>
                  </a:lnTo>
                  <a:lnTo>
                    <a:pt x="112" y="50"/>
                  </a:lnTo>
                  <a:lnTo>
                    <a:pt x="152" y="55"/>
                  </a:lnTo>
                  <a:lnTo>
                    <a:pt x="194" y="58"/>
                  </a:lnTo>
                  <a:lnTo>
                    <a:pt x="238" y="58"/>
                  </a:lnTo>
                  <a:lnTo>
                    <a:pt x="281" y="56"/>
                  </a:lnTo>
                  <a:lnTo>
                    <a:pt x="325" y="52"/>
                  </a:lnTo>
                  <a:lnTo>
                    <a:pt x="365" y="44"/>
                  </a:lnTo>
                  <a:lnTo>
                    <a:pt x="399" y="35"/>
                  </a:lnTo>
                  <a:lnTo>
                    <a:pt x="425" y="25"/>
                  </a:lnTo>
                  <a:lnTo>
                    <a:pt x="442" y="13"/>
                  </a:lnTo>
                  <a:lnTo>
                    <a:pt x="450" y="0"/>
                  </a:lnTo>
                  <a:lnTo>
                    <a:pt x="449" y="1"/>
                  </a:lnTo>
                  <a:lnTo>
                    <a:pt x="449" y="5"/>
                  </a:lnTo>
                  <a:lnTo>
                    <a:pt x="448" y="9"/>
                  </a:lnTo>
                  <a:lnTo>
                    <a:pt x="446" y="10"/>
                  </a:lnTo>
                  <a:lnTo>
                    <a:pt x="446" y="12"/>
                  </a:lnTo>
                  <a:lnTo>
                    <a:pt x="445" y="14"/>
                  </a:lnTo>
                  <a:lnTo>
                    <a:pt x="444" y="18"/>
                  </a:lnTo>
                  <a:lnTo>
                    <a:pt x="435" y="30"/>
                  </a:lnTo>
                  <a:lnTo>
                    <a:pt x="418" y="41"/>
                  </a:lnTo>
                  <a:lnTo>
                    <a:pt x="393" y="51"/>
                  </a:lnTo>
                  <a:lnTo>
                    <a:pt x="361" y="59"/>
                  </a:lnTo>
                  <a:lnTo>
                    <a:pt x="322" y="65"/>
                  </a:lnTo>
                  <a:lnTo>
                    <a:pt x="280" y="71"/>
                  </a:lnTo>
                  <a:lnTo>
                    <a:pt x="237" y="72"/>
                  </a:lnTo>
                  <a:lnTo>
                    <a:pt x="195" y="71"/>
                  </a:lnTo>
                  <a:lnTo>
                    <a:pt x="154" y="68"/>
                  </a:lnTo>
                  <a:lnTo>
                    <a:pt x="115" y="64"/>
                  </a:lnTo>
                  <a:lnTo>
                    <a:pt x="81" y="56"/>
                  </a:lnTo>
                  <a:lnTo>
                    <a:pt x="51" y="48"/>
                  </a:lnTo>
                  <a:lnTo>
                    <a:pt x="27" y="38"/>
                  </a:lnTo>
                  <a:lnTo>
                    <a:pt x="13" y="27"/>
                  </a:lnTo>
                  <a:lnTo>
                    <a:pt x="6" y="17"/>
                  </a:lnTo>
                  <a:lnTo>
                    <a:pt x="5" y="14"/>
                  </a:lnTo>
                  <a:lnTo>
                    <a:pt x="5" y="12"/>
                  </a:lnTo>
                  <a:lnTo>
                    <a:pt x="4" y="10"/>
                  </a:lnTo>
                  <a:lnTo>
                    <a:pt x="3" y="8"/>
                  </a:lnTo>
                  <a:lnTo>
                    <a:pt x="3" y="7"/>
                  </a:lnTo>
                  <a:lnTo>
                    <a:pt x="3" y="5"/>
                  </a:lnTo>
                  <a:lnTo>
                    <a:pt x="1" y="4"/>
                  </a:lnTo>
                  <a:lnTo>
                    <a:pt x="1" y="4"/>
                  </a:lnTo>
                  <a:lnTo>
                    <a:pt x="1" y="1"/>
                  </a:lnTo>
                  <a:lnTo>
                    <a:pt x="0" y="0"/>
                  </a:lnTo>
                  <a:close/>
                </a:path>
              </a:pathLst>
            </a:custGeom>
            <a:solidFill>
              <a:srgbClr val="D9B600"/>
            </a:solidFill>
            <a:ln w="9525" cap="flat" cmpd="sng">
              <a:solidFill>
                <a:srgbClr val="D9B6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38" name="Google Shape;1538;p20"/>
            <p:cNvSpPr/>
            <p:nvPr/>
          </p:nvSpPr>
          <p:spPr>
            <a:xfrm>
              <a:off x="8920552" y="2493263"/>
              <a:ext cx="61913" cy="69850"/>
            </a:xfrm>
            <a:custGeom>
              <a:avLst/>
              <a:gdLst/>
              <a:ahLst/>
              <a:cxnLst/>
              <a:rect l="l" t="t" r="r" b="b"/>
              <a:pathLst>
                <a:path w="39" h="44" extrusionOk="0">
                  <a:moveTo>
                    <a:pt x="0" y="0"/>
                  </a:moveTo>
                  <a:lnTo>
                    <a:pt x="22" y="13"/>
                  </a:lnTo>
                  <a:lnTo>
                    <a:pt x="28" y="18"/>
                  </a:lnTo>
                  <a:lnTo>
                    <a:pt x="30" y="22"/>
                  </a:lnTo>
                  <a:lnTo>
                    <a:pt x="32" y="27"/>
                  </a:lnTo>
                  <a:lnTo>
                    <a:pt x="35" y="39"/>
                  </a:lnTo>
                  <a:lnTo>
                    <a:pt x="36" y="42"/>
                  </a:lnTo>
                  <a:lnTo>
                    <a:pt x="38" y="43"/>
                  </a:lnTo>
                  <a:lnTo>
                    <a:pt x="39" y="44"/>
                  </a:lnTo>
                  <a:lnTo>
                    <a:pt x="15" y="31"/>
                  </a:lnTo>
                  <a:lnTo>
                    <a:pt x="14" y="29"/>
                  </a:lnTo>
                  <a:lnTo>
                    <a:pt x="13" y="26"/>
                  </a:lnTo>
                  <a:lnTo>
                    <a:pt x="13" y="26"/>
                  </a:lnTo>
                  <a:lnTo>
                    <a:pt x="10" y="13"/>
                  </a:lnTo>
                  <a:lnTo>
                    <a:pt x="5" y="5"/>
                  </a:lnTo>
                  <a:lnTo>
                    <a:pt x="5" y="5"/>
                  </a:lnTo>
                  <a:lnTo>
                    <a:pt x="5" y="5"/>
                  </a:lnTo>
                  <a:lnTo>
                    <a:pt x="0" y="0"/>
                  </a:lnTo>
                  <a:close/>
                </a:path>
              </a:pathLst>
            </a:custGeom>
            <a:solidFill>
              <a:srgbClr val="8C7700"/>
            </a:solidFill>
            <a:ln w="9525" cap="flat" cmpd="sng">
              <a:solidFill>
                <a:srgbClr val="8C77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39" name="Google Shape;1539;p20"/>
            <p:cNvSpPr/>
            <p:nvPr/>
          </p:nvSpPr>
          <p:spPr>
            <a:xfrm>
              <a:off x="8811015" y="2442463"/>
              <a:ext cx="171450" cy="26988"/>
            </a:xfrm>
            <a:custGeom>
              <a:avLst/>
              <a:gdLst/>
              <a:ahLst/>
              <a:cxnLst/>
              <a:rect l="l" t="t" r="r" b="b"/>
              <a:pathLst>
                <a:path w="108" h="17" extrusionOk="0">
                  <a:moveTo>
                    <a:pt x="71" y="0"/>
                  </a:moveTo>
                  <a:lnTo>
                    <a:pt x="86" y="4"/>
                  </a:lnTo>
                  <a:lnTo>
                    <a:pt x="108" y="17"/>
                  </a:lnTo>
                  <a:lnTo>
                    <a:pt x="95" y="14"/>
                  </a:lnTo>
                  <a:lnTo>
                    <a:pt x="79" y="14"/>
                  </a:lnTo>
                  <a:lnTo>
                    <a:pt x="65" y="15"/>
                  </a:lnTo>
                  <a:lnTo>
                    <a:pt x="49" y="17"/>
                  </a:lnTo>
                  <a:lnTo>
                    <a:pt x="35" y="17"/>
                  </a:lnTo>
                  <a:lnTo>
                    <a:pt x="23" y="14"/>
                  </a:lnTo>
                  <a:lnTo>
                    <a:pt x="0" y="0"/>
                  </a:lnTo>
                  <a:lnTo>
                    <a:pt x="12" y="4"/>
                  </a:lnTo>
                  <a:lnTo>
                    <a:pt x="27" y="4"/>
                  </a:lnTo>
                  <a:lnTo>
                    <a:pt x="41" y="2"/>
                  </a:lnTo>
                  <a:lnTo>
                    <a:pt x="57" y="0"/>
                  </a:lnTo>
                  <a:lnTo>
                    <a:pt x="71" y="0"/>
                  </a:lnTo>
                  <a:close/>
                </a:path>
              </a:pathLst>
            </a:custGeom>
            <a:solidFill>
              <a:srgbClr val="AB9000"/>
            </a:solidFill>
            <a:ln w="9525" cap="flat" cmpd="sng">
              <a:solidFill>
                <a:srgbClr val="AB9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40" name="Google Shape;1540;p20"/>
            <p:cNvSpPr/>
            <p:nvPr/>
          </p:nvSpPr>
          <p:spPr>
            <a:xfrm>
              <a:off x="8741165" y="2075750"/>
              <a:ext cx="206375" cy="431800"/>
            </a:xfrm>
            <a:custGeom>
              <a:avLst/>
              <a:gdLst/>
              <a:ahLst/>
              <a:cxnLst/>
              <a:rect l="l" t="t" r="r" b="b"/>
              <a:pathLst>
                <a:path w="130" h="272" extrusionOk="0">
                  <a:moveTo>
                    <a:pt x="103" y="0"/>
                  </a:moveTo>
                  <a:lnTo>
                    <a:pt x="106" y="0"/>
                  </a:lnTo>
                  <a:lnTo>
                    <a:pt x="130" y="14"/>
                  </a:lnTo>
                  <a:lnTo>
                    <a:pt x="127" y="13"/>
                  </a:lnTo>
                  <a:lnTo>
                    <a:pt x="124" y="13"/>
                  </a:lnTo>
                  <a:lnTo>
                    <a:pt x="120" y="14"/>
                  </a:lnTo>
                  <a:lnTo>
                    <a:pt x="119" y="15"/>
                  </a:lnTo>
                  <a:lnTo>
                    <a:pt x="115" y="19"/>
                  </a:lnTo>
                  <a:lnTo>
                    <a:pt x="113" y="23"/>
                  </a:lnTo>
                  <a:lnTo>
                    <a:pt x="111" y="27"/>
                  </a:lnTo>
                  <a:lnTo>
                    <a:pt x="110" y="32"/>
                  </a:lnTo>
                  <a:lnTo>
                    <a:pt x="110" y="36"/>
                  </a:lnTo>
                  <a:lnTo>
                    <a:pt x="110" y="43"/>
                  </a:lnTo>
                  <a:lnTo>
                    <a:pt x="107" y="49"/>
                  </a:lnTo>
                  <a:lnTo>
                    <a:pt x="102" y="57"/>
                  </a:lnTo>
                  <a:lnTo>
                    <a:pt x="94" y="68"/>
                  </a:lnTo>
                  <a:lnTo>
                    <a:pt x="82" y="81"/>
                  </a:lnTo>
                  <a:lnTo>
                    <a:pt x="71" y="94"/>
                  </a:lnTo>
                  <a:lnTo>
                    <a:pt x="58" y="110"/>
                  </a:lnTo>
                  <a:lnTo>
                    <a:pt x="46" y="128"/>
                  </a:lnTo>
                  <a:lnTo>
                    <a:pt x="35" y="148"/>
                  </a:lnTo>
                  <a:lnTo>
                    <a:pt x="27" y="170"/>
                  </a:lnTo>
                  <a:lnTo>
                    <a:pt x="24" y="193"/>
                  </a:lnTo>
                  <a:lnTo>
                    <a:pt x="25" y="221"/>
                  </a:lnTo>
                  <a:lnTo>
                    <a:pt x="29" y="241"/>
                  </a:lnTo>
                  <a:lnTo>
                    <a:pt x="34" y="255"/>
                  </a:lnTo>
                  <a:lnTo>
                    <a:pt x="42" y="265"/>
                  </a:lnTo>
                  <a:lnTo>
                    <a:pt x="51" y="272"/>
                  </a:lnTo>
                  <a:lnTo>
                    <a:pt x="27" y="259"/>
                  </a:lnTo>
                  <a:lnTo>
                    <a:pt x="20" y="252"/>
                  </a:lnTo>
                  <a:lnTo>
                    <a:pt x="12" y="242"/>
                  </a:lnTo>
                  <a:lnTo>
                    <a:pt x="5" y="227"/>
                  </a:lnTo>
                  <a:lnTo>
                    <a:pt x="1" y="208"/>
                  </a:lnTo>
                  <a:lnTo>
                    <a:pt x="0" y="180"/>
                  </a:lnTo>
                  <a:lnTo>
                    <a:pt x="4" y="157"/>
                  </a:lnTo>
                  <a:lnTo>
                    <a:pt x="12" y="135"/>
                  </a:lnTo>
                  <a:lnTo>
                    <a:pt x="22" y="115"/>
                  </a:lnTo>
                  <a:lnTo>
                    <a:pt x="35" y="97"/>
                  </a:lnTo>
                  <a:lnTo>
                    <a:pt x="47" y="81"/>
                  </a:lnTo>
                  <a:lnTo>
                    <a:pt x="60" y="68"/>
                  </a:lnTo>
                  <a:lnTo>
                    <a:pt x="72" y="55"/>
                  </a:lnTo>
                  <a:lnTo>
                    <a:pt x="80" y="44"/>
                  </a:lnTo>
                  <a:lnTo>
                    <a:pt x="85" y="36"/>
                  </a:lnTo>
                  <a:lnTo>
                    <a:pt x="86" y="30"/>
                  </a:lnTo>
                  <a:lnTo>
                    <a:pt x="86" y="23"/>
                  </a:lnTo>
                  <a:lnTo>
                    <a:pt x="86" y="19"/>
                  </a:lnTo>
                  <a:lnTo>
                    <a:pt x="88" y="14"/>
                  </a:lnTo>
                  <a:lnTo>
                    <a:pt x="90" y="10"/>
                  </a:lnTo>
                  <a:lnTo>
                    <a:pt x="93" y="6"/>
                  </a:lnTo>
                  <a:lnTo>
                    <a:pt x="96" y="2"/>
                  </a:lnTo>
                  <a:lnTo>
                    <a:pt x="98" y="1"/>
                  </a:lnTo>
                  <a:lnTo>
                    <a:pt x="101" y="0"/>
                  </a:lnTo>
                  <a:lnTo>
                    <a:pt x="103" y="0"/>
                  </a:lnTo>
                  <a:close/>
                </a:path>
              </a:pathLst>
            </a:custGeom>
            <a:solidFill>
              <a:srgbClr val="FFE970"/>
            </a:solidFill>
            <a:ln w="9525" cap="flat" cmpd="sng">
              <a:solidFill>
                <a:srgbClr val="FFE97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41" name="Google Shape;1541;p20"/>
            <p:cNvSpPr/>
            <p:nvPr/>
          </p:nvSpPr>
          <p:spPr>
            <a:xfrm>
              <a:off x="8779265" y="2096388"/>
              <a:ext cx="233363" cy="466725"/>
            </a:xfrm>
            <a:custGeom>
              <a:avLst/>
              <a:gdLst/>
              <a:ahLst/>
              <a:cxnLst/>
              <a:rect l="l" t="t" r="r" b="b"/>
              <a:pathLst>
                <a:path w="147" h="294" extrusionOk="0">
                  <a:moveTo>
                    <a:pt x="103" y="0"/>
                  </a:moveTo>
                  <a:lnTo>
                    <a:pt x="106" y="1"/>
                  </a:lnTo>
                  <a:lnTo>
                    <a:pt x="107" y="2"/>
                  </a:lnTo>
                  <a:lnTo>
                    <a:pt x="108" y="6"/>
                  </a:lnTo>
                  <a:lnTo>
                    <a:pt x="108" y="23"/>
                  </a:lnTo>
                  <a:lnTo>
                    <a:pt x="102" y="42"/>
                  </a:lnTo>
                  <a:lnTo>
                    <a:pt x="92" y="57"/>
                  </a:lnTo>
                  <a:lnTo>
                    <a:pt x="81" y="72"/>
                  </a:lnTo>
                  <a:lnTo>
                    <a:pt x="68" y="86"/>
                  </a:lnTo>
                  <a:lnTo>
                    <a:pt x="55" y="101"/>
                  </a:lnTo>
                  <a:lnTo>
                    <a:pt x="43" y="116"/>
                  </a:lnTo>
                  <a:lnTo>
                    <a:pt x="34" y="132"/>
                  </a:lnTo>
                  <a:lnTo>
                    <a:pt x="26" y="149"/>
                  </a:lnTo>
                  <a:lnTo>
                    <a:pt x="22" y="169"/>
                  </a:lnTo>
                  <a:lnTo>
                    <a:pt x="23" y="191"/>
                  </a:lnTo>
                  <a:lnTo>
                    <a:pt x="27" y="209"/>
                  </a:lnTo>
                  <a:lnTo>
                    <a:pt x="34" y="222"/>
                  </a:lnTo>
                  <a:lnTo>
                    <a:pt x="41" y="230"/>
                  </a:lnTo>
                  <a:lnTo>
                    <a:pt x="51" y="234"/>
                  </a:lnTo>
                  <a:lnTo>
                    <a:pt x="61" y="235"/>
                  </a:lnTo>
                  <a:lnTo>
                    <a:pt x="72" y="235"/>
                  </a:lnTo>
                  <a:lnTo>
                    <a:pt x="85" y="233"/>
                  </a:lnTo>
                  <a:lnTo>
                    <a:pt x="95" y="232"/>
                  </a:lnTo>
                  <a:lnTo>
                    <a:pt x="107" y="230"/>
                  </a:lnTo>
                  <a:lnTo>
                    <a:pt x="117" y="232"/>
                  </a:lnTo>
                  <a:lnTo>
                    <a:pt x="128" y="235"/>
                  </a:lnTo>
                  <a:lnTo>
                    <a:pt x="136" y="242"/>
                  </a:lnTo>
                  <a:lnTo>
                    <a:pt x="142" y="254"/>
                  </a:lnTo>
                  <a:lnTo>
                    <a:pt x="147" y="272"/>
                  </a:lnTo>
                  <a:lnTo>
                    <a:pt x="147" y="276"/>
                  </a:lnTo>
                  <a:lnTo>
                    <a:pt x="146" y="280"/>
                  </a:lnTo>
                  <a:lnTo>
                    <a:pt x="144" y="285"/>
                  </a:lnTo>
                  <a:lnTo>
                    <a:pt x="141" y="289"/>
                  </a:lnTo>
                  <a:lnTo>
                    <a:pt x="137" y="292"/>
                  </a:lnTo>
                  <a:lnTo>
                    <a:pt x="136" y="293"/>
                  </a:lnTo>
                  <a:lnTo>
                    <a:pt x="133" y="294"/>
                  </a:lnTo>
                  <a:lnTo>
                    <a:pt x="129" y="294"/>
                  </a:lnTo>
                  <a:lnTo>
                    <a:pt x="127" y="294"/>
                  </a:lnTo>
                  <a:lnTo>
                    <a:pt x="125" y="292"/>
                  </a:lnTo>
                  <a:lnTo>
                    <a:pt x="124" y="289"/>
                  </a:lnTo>
                  <a:lnTo>
                    <a:pt x="121" y="275"/>
                  </a:lnTo>
                  <a:lnTo>
                    <a:pt x="115" y="267"/>
                  </a:lnTo>
                  <a:lnTo>
                    <a:pt x="108" y="262"/>
                  </a:lnTo>
                  <a:lnTo>
                    <a:pt x="99" y="260"/>
                  </a:lnTo>
                  <a:lnTo>
                    <a:pt x="89" y="260"/>
                  </a:lnTo>
                  <a:lnTo>
                    <a:pt x="77" y="263"/>
                  </a:lnTo>
                  <a:lnTo>
                    <a:pt x="65" y="264"/>
                  </a:lnTo>
                  <a:lnTo>
                    <a:pt x="53" y="266"/>
                  </a:lnTo>
                  <a:lnTo>
                    <a:pt x="41" y="264"/>
                  </a:lnTo>
                  <a:lnTo>
                    <a:pt x="31" y="262"/>
                  </a:lnTo>
                  <a:lnTo>
                    <a:pt x="20" y="255"/>
                  </a:lnTo>
                  <a:lnTo>
                    <a:pt x="13" y="245"/>
                  </a:lnTo>
                  <a:lnTo>
                    <a:pt x="5" y="229"/>
                  </a:lnTo>
                  <a:lnTo>
                    <a:pt x="1" y="208"/>
                  </a:lnTo>
                  <a:lnTo>
                    <a:pt x="0" y="180"/>
                  </a:lnTo>
                  <a:lnTo>
                    <a:pt x="3" y="157"/>
                  </a:lnTo>
                  <a:lnTo>
                    <a:pt x="11" y="135"/>
                  </a:lnTo>
                  <a:lnTo>
                    <a:pt x="22" y="115"/>
                  </a:lnTo>
                  <a:lnTo>
                    <a:pt x="34" y="97"/>
                  </a:lnTo>
                  <a:lnTo>
                    <a:pt x="47" y="81"/>
                  </a:lnTo>
                  <a:lnTo>
                    <a:pt x="58" y="68"/>
                  </a:lnTo>
                  <a:lnTo>
                    <a:pt x="70" y="55"/>
                  </a:lnTo>
                  <a:lnTo>
                    <a:pt x="78" y="44"/>
                  </a:lnTo>
                  <a:lnTo>
                    <a:pt x="83" y="36"/>
                  </a:lnTo>
                  <a:lnTo>
                    <a:pt x="86" y="30"/>
                  </a:lnTo>
                  <a:lnTo>
                    <a:pt x="86" y="23"/>
                  </a:lnTo>
                  <a:lnTo>
                    <a:pt x="86" y="19"/>
                  </a:lnTo>
                  <a:lnTo>
                    <a:pt x="87" y="14"/>
                  </a:lnTo>
                  <a:lnTo>
                    <a:pt x="89" y="10"/>
                  </a:lnTo>
                  <a:lnTo>
                    <a:pt x="91" y="6"/>
                  </a:lnTo>
                  <a:lnTo>
                    <a:pt x="95" y="2"/>
                  </a:lnTo>
                  <a:lnTo>
                    <a:pt x="96" y="1"/>
                  </a:lnTo>
                  <a:lnTo>
                    <a:pt x="100" y="0"/>
                  </a:lnTo>
                  <a:lnTo>
                    <a:pt x="103" y="0"/>
                  </a:lnTo>
                  <a:close/>
                </a:path>
              </a:pathLst>
            </a:custGeom>
            <a:solidFill>
              <a:srgbClr val="D6B400"/>
            </a:solidFill>
            <a:ln w="9525" cap="flat" cmpd="sng">
              <a:solidFill>
                <a:srgbClr val="D6B4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42" name="Google Shape;1542;p20"/>
            <p:cNvSpPr/>
            <p:nvPr/>
          </p:nvSpPr>
          <p:spPr>
            <a:xfrm>
              <a:off x="8991990" y="1632838"/>
              <a:ext cx="15875" cy="227013"/>
            </a:xfrm>
            <a:custGeom>
              <a:avLst/>
              <a:gdLst/>
              <a:ahLst/>
              <a:cxnLst/>
              <a:rect l="l" t="t" r="r" b="b"/>
              <a:pathLst>
                <a:path w="10" h="143" extrusionOk="0">
                  <a:moveTo>
                    <a:pt x="6" y="0"/>
                  </a:moveTo>
                  <a:lnTo>
                    <a:pt x="10" y="71"/>
                  </a:lnTo>
                  <a:lnTo>
                    <a:pt x="6" y="143"/>
                  </a:lnTo>
                  <a:lnTo>
                    <a:pt x="0" y="71"/>
                  </a:lnTo>
                  <a:lnTo>
                    <a:pt x="6" y="0"/>
                  </a:lnTo>
                  <a:close/>
                </a:path>
              </a:pathLst>
            </a:custGeom>
            <a:solidFill>
              <a:srgbClr val="7F7F7F"/>
            </a:solidFill>
            <a:ln w="9525" cap="flat" cmpd="sng">
              <a:solidFill>
                <a:srgbClr val="BFBFB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43" name="Google Shape;1543;p20"/>
            <p:cNvSpPr/>
            <p:nvPr/>
          </p:nvSpPr>
          <p:spPr>
            <a:xfrm>
              <a:off x="8887215" y="1739200"/>
              <a:ext cx="225425" cy="14288"/>
            </a:xfrm>
            <a:custGeom>
              <a:avLst/>
              <a:gdLst/>
              <a:ahLst/>
              <a:cxnLst/>
              <a:rect l="l" t="t" r="r" b="b"/>
              <a:pathLst>
                <a:path w="142" h="9" extrusionOk="0">
                  <a:moveTo>
                    <a:pt x="72" y="0"/>
                  </a:moveTo>
                  <a:lnTo>
                    <a:pt x="142" y="4"/>
                  </a:lnTo>
                  <a:lnTo>
                    <a:pt x="72" y="9"/>
                  </a:lnTo>
                  <a:lnTo>
                    <a:pt x="0" y="4"/>
                  </a:lnTo>
                  <a:lnTo>
                    <a:pt x="72" y="0"/>
                  </a:lnTo>
                  <a:close/>
                </a:path>
              </a:pathLst>
            </a:custGeom>
            <a:solidFill>
              <a:srgbClr val="7F7F7F"/>
            </a:solidFill>
            <a:ln w="9525" cap="flat" cmpd="sng">
              <a:solidFill>
                <a:srgbClr val="BFBFB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44" name="Google Shape;1544;p20"/>
            <p:cNvSpPr/>
            <p:nvPr/>
          </p:nvSpPr>
          <p:spPr>
            <a:xfrm>
              <a:off x="8963415" y="1709038"/>
              <a:ext cx="73025" cy="73025"/>
            </a:xfrm>
            <a:custGeom>
              <a:avLst/>
              <a:gdLst/>
              <a:ahLst/>
              <a:cxnLst/>
              <a:rect l="l" t="t" r="r" b="b"/>
              <a:pathLst>
                <a:path w="46" h="46" extrusionOk="0">
                  <a:moveTo>
                    <a:pt x="0" y="0"/>
                  </a:moveTo>
                  <a:lnTo>
                    <a:pt x="25" y="21"/>
                  </a:lnTo>
                  <a:lnTo>
                    <a:pt x="46" y="46"/>
                  </a:lnTo>
                  <a:lnTo>
                    <a:pt x="22" y="24"/>
                  </a:lnTo>
                  <a:lnTo>
                    <a:pt x="0" y="0"/>
                  </a:lnTo>
                  <a:close/>
                </a:path>
              </a:pathLst>
            </a:custGeom>
            <a:solidFill>
              <a:srgbClr val="7F7F7F"/>
            </a:solidFill>
            <a:ln w="9525" cap="flat" cmpd="sng">
              <a:solidFill>
                <a:srgbClr val="BFBFB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45" name="Google Shape;1545;p20"/>
            <p:cNvSpPr/>
            <p:nvPr/>
          </p:nvSpPr>
          <p:spPr>
            <a:xfrm>
              <a:off x="8963415" y="1709038"/>
              <a:ext cx="73025" cy="73025"/>
            </a:xfrm>
            <a:custGeom>
              <a:avLst/>
              <a:gdLst/>
              <a:ahLst/>
              <a:cxnLst/>
              <a:rect l="l" t="t" r="r" b="b"/>
              <a:pathLst>
                <a:path w="46" h="46" extrusionOk="0">
                  <a:moveTo>
                    <a:pt x="46" y="0"/>
                  </a:moveTo>
                  <a:lnTo>
                    <a:pt x="25" y="24"/>
                  </a:lnTo>
                  <a:lnTo>
                    <a:pt x="0" y="46"/>
                  </a:lnTo>
                  <a:lnTo>
                    <a:pt x="22" y="21"/>
                  </a:lnTo>
                  <a:lnTo>
                    <a:pt x="46" y="0"/>
                  </a:lnTo>
                  <a:close/>
                </a:path>
              </a:pathLst>
            </a:custGeom>
            <a:solidFill>
              <a:srgbClr val="7F7F7F"/>
            </a:solidFill>
            <a:ln w="9525" cap="flat" cmpd="sng">
              <a:solidFill>
                <a:srgbClr val="BFBFB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46" name="Google Shape;1546;p20"/>
            <p:cNvSpPr/>
            <p:nvPr/>
          </p:nvSpPr>
          <p:spPr>
            <a:xfrm>
              <a:off x="8518915" y="2542475"/>
              <a:ext cx="12700" cy="198438"/>
            </a:xfrm>
            <a:custGeom>
              <a:avLst/>
              <a:gdLst/>
              <a:ahLst/>
              <a:cxnLst/>
              <a:rect l="l" t="t" r="r" b="b"/>
              <a:pathLst>
                <a:path w="8" h="125" extrusionOk="0">
                  <a:moveTo>
                    <a:pt x="4" y="0"/>
                  </a:moveTo>
                  <a:lnTo>
                    <a:pt x="8" y="62"/>
                  </a:lnTo>
                  <a:lnTo>
                    <a:pt x="4" y="125"/>
                  </a:lnTo>
                  <a:lnTo>
                    <a:pt x="0" y="62"/>
                  </a:lnTo>
                  <a:lnTo>
                    <a:pt x="4" y="0"/>
                  </a:lnTo>
                  <a:close/>
                </a:path>
              </a:pathLst>
            </a:custGeom>
            <a:solidFill>
              <a:srgbClr val="7F7F7F"/>
            </a:solidFill>
            <a:ln w="9525" cap="flat" cmpd="sng">
              <a:solidFill>
                <a:srgbClr val="BFBFB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47" name="Google Shape;1547;p20"/>
            <p:cNvSpPr/>
            <p:nvPr/>
          </p:nvSpPr>
          <p:spPr>
            <a:xfrm>
              <a:off x="8425252" y="2634550"/>
              <a:ext cx="196850" cy="12700"/>
            </a:xfrm>
            <a:custGeom>
              <a:avLst/>
              <a:gdLst/>
              <a:ahLst/>
              <a:cxnLst/>
              <a:rect l="l" t="t" r="r" b="b"/>
              <a:pathLst>
                <a:path w="124" h="8" extrusionOk="0">
                  <a:moveTo>
                    <a:pt x="63" y="0"/>
                  </a:moveTo>
                  <a:lnTo>
                    <a:pt x="124" y="4"/>
                  </a:lnTo>
                  <a:lnTo>
                    <a:pt x="63" y="8"/>
                  </a:lnTo>
                  <a:lnTo>
                    <a:pt x="0" y="4"/>
                  </a:lnTo>
                  <a:lnTo>
                    <a:pt x="63" y="0"/>
                  </a:lnTo>
                  <a:close/>
                </a:path>
              </a:pathLst>
            </a:custGeom>
            <a:solidFill>
              <a:srgbClr val="7F7F7F"/>
            </a:solidFill>
            <a:ln w="9525" cap="flat" cmpd="sng">
              <a:solidFill>
                <a:srgbClr val="BFBFB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48" name="Google Shape;1548;p20"/>
            <p:cNvSpPr/>
            <p:nvPr/>
          </p:nvSpPr>
          <p:spPr>
            <a:xfrm>
              <a:off x="8493515" y="2609150"/>
              <a:ext cx="61913" cy="61913"/>
            </a:xfrm>
            <a:custGeom>
              <a:avLst/>
              <a:gdLst/>
              <a:ahLst/>
              <a:cxnLst/>
              <a:rect l="l" t="t" r="r" b="b"/>
              <a:pathLst>
                <a:path w="39" h="39" extrusionOk="0">
                  <a:moveTo>
                    <a:pt x="0" y="0"/>
                  </a:moveTo>
                  <a:lnTo>
                    <a:pt x="21" y="18"/>
                  </a:lnTo>
                  <a:lnTo>
                    <a:pt x="39" y="39"/>
                  </a:lnTo>
                  <a:lnTo>
                    <a:pt x="19" y="21"/>
                  </a:lnTo>
                  <a:lnTo>
                    <a:pt x="0" y="0"/>
                  </a:lnTo>
                  <a:close/>
                </a:path>
              </a:pathLst>
            </a:custGeom>
            <a:solidFill>
              <a:srgbClr val="7F7F7F"/>
            </a:solidFill>
            <a:ln w="9525" cap="flat" cmpd="sng">
              <a:solidFill>
                <a:srgbClr val="BFBFB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49" name="Google Shape;1549;p20"/>
            <p:cNvSpPr/>
            <p:nvPr/>
          </p:nvSpPr>
          <p:spPr>
            <a:xfrm>
              <a:off x="8493515" y="2609150"/>
              <a:ext cx="61913" cy="61913"/>
            </a:xfrm>
            <a:custGeom>
              <a:avLst/>
              <a:gdLst/>
              <a:ahLst/>
              <a:cxnLst/>
              <a:rect l="l" t="t" r="r" b="b"/>
              <a:pathLst>
                <a:path w="39" h="39" extrusionOk="0">
                  <a:moveTo>
                    <a:pt x="39" y="0"/>
                  </a:moveTo>
                  <a:lnTo>
                    <a:pt x="21" y="21"/>
                  </a:lnTo>
                  <a:lnTo>
                    <a:pt x="0" y="39"/>
                  </a:lnTo>
                  <a:lnTo>
                    <a:pt x="19" y="18"/>
                  </a:lnTo>
                  <a:lnTo>
                    <a:pt x="39" y="0"/>
                  </a:lnTo>
                  <a:close/>
                </a:path>
              </a:pathLst>
            </a:custGeom>
            <a:solidFill>
              <a:srgbClr val="7F7F7F"/>
            </a:solidFill>
            <a:ln w="9525" cap="flat" cmpd="sng">
              <a:solidFill>
                <a:srgbClr val="BFBFB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50" name="Google Shape;1550;p20"/>
            <p:cNvSpPr/>
            <p:nvPr/>
          </p:nvSpPr>
          <p:spPr>
            <a:xfrm>
              <a:off x="8445890" y="1813813"/>
              <a:ext cx="12700" cy="196850"/>
            </a:xfrm>
            <a:custGeom>
              <a:avLst/>
              <a:gdLst/>
              <a:ahLst/>
              <a:cxnLst/>
              <a:rect l="l" t="t" r="r" b="b"/>
              <a:pathLst>
                <a:path w="8" h="124" extrusionOk="0">
                  <a:moveTo>
                    <a:pt x="4" y="0"/>
                  </a:moveTo>
                  <a:lnTo>
                    <a:pt x="8" y="63"/>
                  </a:lnTo>
                  <a:lnTo>
                    <a:pt x="4" y="124"/>
                  </a:lnTo>
                  <a:lnTo>
                    <a:pt x="0" y="63"/>
                  </a:lnTo>
                  <a:lnTo>
                    <a:pt x="4" y="0"/>
                  </a:lnTo>
                  <a:close/>
                </a:path>
              </a:pathLst>
            </a:custGeom>
            <a:solidFill>
              <a:srgbClr val="7F7F7F"/>
            </a:solidFill>
            <a:ln w="9525" cap="flat" cmpd="sng">
              <a:solidFill>
                <a:srgbClr val="BFBFB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51" name="Google Shape;1551;p20"/>
            <p:cNvSpPr/>
            <p:nvPr/>
          </p:nvSpPr>
          <p:spPr>
            <a:xfrm>
              <a:off x="8352227" y="1907475"/>
              <a:ext cx="198438" cy="9525"/>
            </a:xfrm>
            <a:custGeom>
              <a:avLst/>
              <a:gdLst/>
              <a:ahLst/>
              <a:cxnLst/>
              <a:rect l="l" t="t" r="r" b="b"/>
              <a:pathLst>
                <a:path w="125" h="6" extrusionOk="0">
                  <a:moveTo>
                    <a:pt x="63" y="0"/>
                  </a:moveTo>
                  <a:lnTo>
                    <a:pt x="125" y="4"/>
                  </a:lnTo>
                  <a:lnTo>
                    <a:pt x="63" y="6"/>
                  </a:lnTo>
                  <a:lnTo>
                    <a:pt x="0" y="4"/>
                  </a:lnTo>
                  <a:lnTo>
                    <a:pt x="63" y="0"/>
                  </a:lnTo>
                  <a:close/>
                </a:path>
              </a:pathLst>
            </a:custGeom>
            <a:solidFill>
              <a:srgbClr val="7F7F7F"/>
            </a:solidFill>
            <a:ln w="9525" cap="flat" cmpd="sng">
              <a:solidFill>
                <a:srgbClr val="BFBFB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52" name="Google Shape;1552;p20"/>
            <p:cNvSpPr/>
            <p:nvPr/>
          </p:nvSpPr>
          <p:spPr>
            <a:xfrm>
              <a:off x="8420490" y="1880488"/>
              <a:ext cx="63500" cy="63500"/>
            </a:xfrm>
            <a:custGeom>
              <a:avLst/>
              <a:gdLst/>
              <a:ahLst/>
              <a:cxnLst/>
              <a:rect l="l" t="t" r="r" b="b"/>
              <a:pathLst>
                <a:path w="40" h="40" extrusionOk="0">
                  <a:moveTo>
                    <a:pt x="0" y="0"/>
                  </a:moveTo>
                  <a:lnTo>
                    <a:pt x="21" y="19"/>
                  </a:lnTo>
                  <a:lnTo>
                    <a:pt x="40" y="40"/>
                  </a:lnTo>
                  <a:lnTo>
                    <a:pt x="19" y="21"/>
                  </a:lnTo>
                  <a:lnTo>
                    <a:pt x="0" y="0"/>
                  </a:lnTo>
                  <a:close/>
                </a:path>
              </a:pathLst>
            </a:custGeom>
            <a:solidFill>
              <a:srgbClr val="7F7F7F"/>
            </a:solidFill>
            <a:ln w="9525" cap="flat" cmpd="sng">
              <a:solidFill>
                <a:srgbClr val="BFBFB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53" name="Google Shape;1553;p20"/>
            <p:cNvSpPr/>
            <p:nvPr/>
          </p:nvSpPr>
          <p:spPr>
            <a:xfrm>
              <a:off x="8420490" y="1880488"/>
              <a:ext cx="63500" cy="63500"/>
            </a:xfrm>
            <a:custGeom>
              <a:avLst/>
              <a:gdLst/>
              <a:ahLst/>
              <a:cxnLst/>
              <a:rect l="l" t="t" r="r" b="b"/>
              <a:pathLst>
                <a:path w="40" h="40" extrusionOk="0">
                  <a:moveTo>
                    <a:pt x="40" y="0"/>
                  </a:moveTo>
                  <a:lnTo>
                    <a:pt x="21" y="21"/>
                  </a:lnTo>
                  <a:lnTo>
                    <a:pt x="0" y="40"/>
                  </a:lnTo>
                  <a:lnTo>
                    <a:pt x="19" y="19"/>
                  </a:lnTo>
                  <a:lnTo>
                    <a:pt x="40" y="0"/>
                  </a:lnTo>
                  <a:close/>
                </a:path>
              </a:pathLst>
            </a:custGeom>
            <a:solidFill>
              <a:srgbClr val="7F7F7F"/>
            </a:solidFill>
            <a:ln w="9525" cap="flat" cmpd="sng">
              <a:solidFill>
                <a:srgbClr val="BFBFB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54" name="Google Shape;1554;p20"/>
            <p:cNvSpPr/>
            <p:nvPr/>
          </p:nvSpPr>
          <p:spPr>
            <a:xfrm>
              <a:off x="9573015" y="2536125"/>
              <a:ext cx="15875" cy="268288"/>
            </a:xfrm>
            <a:custGeom>
              <a:avLst/>
              <a:gdLst/>
              <a:ahLst/>
              <a:cxnLst/>
              <a:rect l="l" t="t" r="r" b="b"/>
              <a:pathLst>
                <a:path w="10" h="169" extrusionOk="0">
                  <a:moveTo>
                    <a:pt x="5" y="0"/>
                  </a:moveTo>
                  <a:lnTo>
                    <a:pt x="10" y="85"/>
                  </a:lnTo>
                  <a:lnTo>
                    <a:pt x="5" y="169"/>
                  </a:lnTo>
                  <a:lnTo>
                    <a:pt x="0" y="85"/>
                  </a:lnTo>
                  <a:lnTo>
                    <a:pt x="5" y="0"/>
                  </a:lnTo>
                  <a:close/>
                </a:path>
              </a:pathLst>
            </a:cu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55" name="Google Shape;1555;p20"/>
            <p:cNvSpPr/>
            <p:nvPr/>
          </p:nvSpPr>
          <p:spPr>
            <a:xfrm>
              <a:off x="9447602" y="2663125"/>
              <a:ext cx="266700" cy="14288"/>
            </a:xfrm>
            <a:custGeom>
              <a:avLst/>
              <a:gdLst/>
              <a:ahLst/>
              <a:cxnLst/>
              <a:rect l="l" t="t" r="r" b="b"/>
              <a:pathLst>
                <a:path w="168" h="9" extrusionOk="0">
                  <a:moveTo>
                    <a:pt x="84" y="0"/>
                  </a:moveTo>
                  <a:lnTo>
                    <a:pt x="168" y="5"/>
                  </a:lnTo>
                  <a:lnTo>
                    <a:pt x="84" y="9"/>
                  </a:lnTo>
                  <a:lnTo>
                    <a:pt x="0" y="5"/>
                  </a:lnTo>
                  <a:lnTo>
                    <a:pt x="84" y="0"/>
                  </a:lnTo>
                  <a:close/>
                </a:path>
              </a:pathLst>
            </a:custGeom>
            <a:solidFill>
              <a:srgbClr val="7F7F7F"/>
            </a:solidFill>
            <a:ln w="9525" cap="flat" cmpd="sng">
              <a:solidFill>
                <a:srgbClr val="BFBFB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56" name="Google Shape;1556;p20"/>
            <p:cNvSpPr/>
            <p:nvPr/>
          </p:nvSpPr>
          <p:spPr>
            <a:xfrm>
              <a:off x="9539677" y="2628200"/>
              <a:ext cx="82550" cy="85725"/>
            </a:xfrm>
            <a:custGeom>
              <a:avLst/>
              <a:gdLst/>
              <a:ahLst/>
              <a:cxnLst/>
              <a:rect l="l" t="t" r="r" b="b"/>
              <a:pathLst>
                <a:path w="52" h="54" extrusionOk="0">
                  <a:moveTo>
                    <a:pt x="0" y="0"/>
                  </a:moveTo>
                  <a:lnTo>
                    <a:pt x="27" y="25"/>
                  </a:lnTo>
                  <a:lnTo>
                    <a:pt x="52" y="54"/>
                  </a:lnTo>
                  <a:lnTo>
                    <a:pt x="25" y="29"/>
                  </a:lnTo>
                  <a:lnTo>
                    <a:pt x="0" y="0"/>
                  </a:lnTo>
                  <a:close/>
                </a:path>
              </a:pathLst>
            </a:custGeom>
            <a:solidFill>
              <a:srgbClr val="7F7F7F"/>
            </a:solidFill>
            <a:ln w="9525" cap="flat" cmpd="sng">
              <a:solidFill>
                <a:srgbClr val="BFBFB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57" name="Google Shape;1557;p20"/>
            <p:cNvSpPr/>
            <p:nvPr/>
          </p:nvSpPr>
          <p:spPr>
            <a:xfrm>
              <a:off x="9539677" y="2628200"/>
              <a:ext cx="82550" cy="85725"/>
            </a:xfrm>
            <a:custGeom>
              <a:avLst/>
              <a:gdLst/>
              <a:ahLst/>
              <a:cxnLst/>
              <a:rect l="l" t="t" r="r" b="b"/>
              <a:pathLst>
                <a:path w="52" h="54" extrusionOk="0">
                  <a:moveTo>
                    <a:pt x="52" y="0"/>
                  </a:moveTo>
                  <a:lnTo>
                    <a:pt x="27" y="29"/>
                  </a:lnTo>
                  <a:lnTo>
                    <a:pt x="0" y="54"/>
                  </a:lnTo>
                  <a:lnTo>
                    <a:pt x="25" y="25"/>
                  </a:lnTo>
                  <a:lnTo>
                    <a:pt x="52" y="0"/>
                  </a:lnTo>
                  <a:close/>
                </a:path>
              </a:pathLst>
            </a:custGeom>
            <a:solidFill>
              <a:srgbClr val="7F7F7F"/>
            </a:solidFill>
            <a:ln w="9525" cap="flat" cmpd="sng">
              <a:solidFill>
                <a:srgbClr val="BFBFB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58" name="Google Shape;1558;p20"/>
            <p:cNvSpPr/>
            <p:nvPr/>
          </p:nvSpPr>
          <p:spPr>
            <a:xfrm>
              <a:off x="8860227" y="2763138"/>
              <a:ext cx="7938" cy="139700"/>
            </a:xfrm>
            <a:custGeom>
              <a:avLst/>
              <a:gdLst/>
              <a:ahLst/>
              <a:cxnLst/>
              <a:rect l="l" t="t" r="r" b="b"/>
              <a:pathLst>
                <a:path w="5" h="88" extrusionOk="0">
                  <a:moveTo>
                    <a:pt x="2" y="0"/>
                  </a:moveTo>
                  <a:lnTo>
                    <a:pt x="5" y="45"/>
                  </a:lnTo>
                  <a:lnTo>
                    <a:pt x="2" y="88"/>
                  </a:lnTo>
                  <a:lnTo>
                    <a:pt x="0" y="45"/>
                  </a:lnTo>
                  <a:lnTo>
                    <a:pt x="2" y="0"/>
                  </a:lnTo>
                  <a:close/>
                </a:path>
              </a:pathLst>
            </a:cu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59" name="Google Shape;1559;p20"/>
            <p:cNvSpPr/>
            <p:nvPr/>
          </p:nvSpPr>
          <p:spPr>
            <a:xfrm>
              <a:off x="8793552" y="2829813"/>
              <a:ext cx="141288" cy="7938"/>
            </a:xfrm>
            <a:custGeom>
              <a:avLst/>
              <a:gdLst/>
              <a:ahLst/>
              <a:cxnLst/>
              <a:rect l="l" t="t" r="r" b="b"/>
              <a:pathLst>
                <a:path w="89" h="5" extrusionOk="0">
                  <a:moveTo>
                    <a:pt x="44" y="0"/>
                  </a:moveTo>
                  <a:lnTo>
                    <a:pt x="89" y="3"/>
                  </a:lnTo>
                  <a:lnTo>
                    <a:pt x="44" y="5"/>
                  </a:lnTo>
                  <a:lnTo>
                    <a:pt x="0" y="3"/>
                  </a:lnTo>
                  <a:lnTo>
                    <a:pt x="44" y="0"/>
                  </a:lnTo>
                  <a:close/>
                </a:path>
              </a:pathLst>
            </a:cu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60" name="Google Shape;1560;p20"/>
            <p:cNvSpPr/>
            <p:nvPr/>
          </p:nvSpPr>
          <p:spPr>
            <a:xfrm>
              <a:off x="8841177" y="2810763"/>
              <a:ext cx="46038" cy="44450"/>
            </a:xfrm>
            <a:custGeom>
              <a:avLst/>
              <a:gdLst/>
              <a:ahLst/>
              <a:cxnLst/>
              <a:rect l="l" t="t" r="r" b="b"/>
              <a:pathLst>
                <a:path w="29" h="28" extrusionOk="0">
                  <a:moveTo>
                    <a:pt x="0" y="0"/>
                  </a:moveTo>
                  <a:lnTo>
                    <a:pt x="16" y="13"/>
                  </a:lnTo>
                  <a:lnTo>
                    <a:pt x="29" y="28"/>
                  </a:lnTo>
                  <a:lnTo>
                    <a:pt x="13" y="15"/>
                  </a:lnTo>
                  <a:lnTo>
                    <a:pt x="0" y="0"/>
                  </a:lnTo>
                  <a:close/>
                </a:path>
              </a:pathLst>
            </a:cu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61" name="Google Shape;1561;p20"/>
            <p:cNvSpPr/>
            <p:nvPr/>
          </p:nvSpPr>
          <p:spPr>
            <a:xfrm>
              <a:off x="8841177" y="2810763"/>
              <a:ext cx="46038" cy="44450"/>
            </a:xfrm>
            <a:custGeom>
              <a:avLst/>
              <a:gdLst/>
              <a:ahLst/>
              <a:cxnLst/>
              <a:rect l="l" t="t" r="r" b="b"/>
              <a:pathLst>
                <a:path w="29" h="28" extrusionOk="0">
                  <a:moveTo>
                    <a:pt x="29" y="0"/>
                  </a:moveTo>
                  <a:lnTo>
                    <a:pt x="16" y="15"/>
                  </a:lnTo>
                  <a:lnTo>
                    <a:pt x="0" y="28"/>
                  </a:lnTo>
                  <a:lnTo>
                    <a:pt x="13" y="13"/>
                  </a:lnTo>
                  <a:lnTo>
                    <a:pt x="29" y="0"/>
                  </a:lnTo>
                  <a:close/>
                </a:path>
              </a:pathLst>
            </a:cu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62" name="Google Shape;1562;p20"/>
            <p:cNvSpPr/>
            <p:nvPr/>
          </p:nvSpPr>
          <p:spPr>
            <a:xfrm>
              <a:off x="9541265" y="2169413"/>
              <a:ext cx="139700" cy="71438"/>
            </a:xfrm>
            <a:custGeom>
              <a:avLst/>
              <a:gdLst/>
              <a:ahLst/>
              <a:cxnLst/>
              <a:rect l="l" t="t" r="r" b="b"/>
              <a:pathLst>
                <a:path w="88" h="45" extrusionOk="0">
                  <a:moveTo>
                    <a:pt x="0" y="22"/>
                  </a:moveTo>
                  <a:lnTo>
                    <a:pt x="16" y="23"/>
                  </a:lnTo>
                  <a:lnTo>
                    <a:pt x="4" y="45"/>
                  </a:lnTo>
                  <a:lnTo>
                    <a:pt x="0" y="45"/>
                  </a:lnTo>
                  <a:lnTo>
                    <a:pt x="0" y="34"/>
                  </a:lnTo>
                  <a:lnTo>
                    <a:pt x="0" y="28"/>
                  </a:lnTo>
                  <a:lnTo>
                    <a:pt x="0" y="22"/>
                  </a:lnTo>
                  <a:close/>
                  <a:moveTo>
                    <a:pt x="88" y="0"/>
                  </a:moveTo>
                  <a:lnTo>
                    <a:pt x="88" y="0"/>
                  </a:lnTo>
                  <a:lnTo>
                    <a:pt x="80" y="10"/>
                  </a:lnTo>
                  <a:lnTo>
                    <a:pt x="75" y="17"/>
                  </a:lnTo>
                  <a:lnTo>
                    <a:pt x="68" y="23"/>
                  </a:lnTo>
                  <a:lnTo>
                    <a:pt x="62" y="28"/>
                  </a:lnTo>
                  <a:lnTo>
                    <a:pt x="65" y="14"/>
                  </a:lnTo>
                  <a:lnTo>
                    <a:pt x="77" y="7"/>
                  </a:lnTo>
                  <a:lnTo>
                    <a:pt x="88" y="0"/>
                  </a:lnTo>
                  <a:close/>
                </a:path>
              </a:pathLst>
            </a:custGeom>
            <a:solidFill>
              <a:srgbClr val="62554D"/>
            </a:solidFill>
            <a:ln w="9525" cap="flat" cmpd="sng">
              <a:solidFill>
                <a:srgbClr val="62554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63" name="Google Shape;1563;p20"/>
            <p:cNvSpPr/>
            <p:nvPr/>
          </p:nvSpPr>
          <p:spPr>
            <a:xfrm>
              <a:off x="9547615" y="2202750"/>
              <a:ext cx="61913" cy="38100"/>
            </a:xfrm>
            <a:custGeom>
              <a:avLst/>
              <a:gdLst/>
              <a:ahLst/>
              <a:cxnLst/>
              <a:rect l="l" t="t" r="r" b="b"/>
              <a:pathLst>
                <a:path w="39" h="24" extrusionOk="0">
                  <a:moveTo>
                    <a:pt x="39" y="0"/>
                  </a:moveTo>
                  <a:lnTo>
                    <a:pt x="37" y="10"/>
                  </a:lnTo>
                  <a:lnTo>
                    <a:pt x="33" y="21"/>
                  </a:lnTo>
                  <a:lnTo>
                    <a:pt x="22" y="22"/>
                  </a:lnTo>
                  <a:lnTo>
                    <a:pt x="12" y="24"/>
                  </a:lnTo>
                  <a:lnTo>
                    <a:pt x="12" y="24"/>
                  </a:lnTo>
                  <a:lnTo>
                    <a:pt x="9" y="24"/>
                  </a:lnTo>
                  <a:lnTo>
                    <a:pt x="5" y="24"/>
                  </a:lnTo>
                  <a:lnTo>
                    <a:pt x="0" y="24"/>
                  </a:lnTo>
                  <a:lnTo>
                    <a:pt x="12" y="2"/>
                  </a:lnTo>
                  <a:lnTo>
                    <a:pt x="12" y="2"/>
                  </a:lnTo>
                  <a:lnTo>
                    <a:pt x="39" y="0"/>
                  </a:lnTo>
                  <a:close/>
                </a:path>
              </a:pathLst>
            </a:custGeom>
            <a:solidFill>
              <a:srgbClr val="867200"/>
            </a:solidFill>
            <a:ln w="9525" cap="flat" cmpd="sng">
              <a:solidFill>
                <a:srgbClr val="8672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64" name="Google Shape;1564;p20"/>
            <p:cNvSpPr/>
            <p:nvPr/>
          </p:nvSpPr>
          <p:spPr>
            <a:xfrm>
              <a:off x="9600002" y="2191638"/>
              <a:ext cx="44450" cy="44450"/>
            </a:xfrm>
            <a:custGeom>
              <a:avLst/>
              <a:gdLst/>
              <a:ahLst/>
              <a:cxnLst/>
              <a:rect l="l" t="t" r="r" b="b"/>
              <a:pathLst>
                <a:path w="28" h="28" extrusionOk="0">
                  <a:moveTo>
                    <a:pt x="28" y="0"/>
                  </a:moveTo>
                  <a:lnTo>
                    <a:pt x="25" y="14"/>
                  </a:lnTo>
                  <a:lnTo>
                    <a:pt x="13" y="22"/>
                  </a:lnTo>
                  <a:lnTo>
                    <a:pt x="0" y="28"/>
                  </a:lnTo>
                  <a:lnTo>
                    <a:pt x="4" y="17"/>
                  </a:lnTo>
                  <a:lnTo>
                    <a:pt x="6" y="7"/>
                  </a:lnTo>
                  <a:lnTo>
                    <a:pt x="28" y="0"/>
                  </a:lnTo>
                  <a:close/>
                </a:path>
              </a:pathLst>
            </a:custGeom>
            <a:solidFill>
              <a:srgbClr val="AB9000"/>
            </a:solidFill>
            <a:ln w="9525" cap="flat" cmpd="sng">
              <a:solidFill>
                <a:srgbClr val="AB9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65" name="Google Shape;1565;p20"/>
            <p:cNvSpPr/>
            <p:nvPr/>
          </p:nvSpPr>
          <p:spPr>
            <a:xfrm>
              <a:off x="9244402" y="2109088"/>
              <a:ext cx="296863" cy="131763"/>
            </a:xfrm>
            <a:custGeom>
              <a:avLst/>
              <a:gdLst/>
              <a:ahLst/>
              <a:cxnLst/>
              <a:rect l="l" t="t" r="r" b="b"/>
              <a:pathLst>
                <a:path w="187" h="83" extrusionOk="0">
                  <a:moveTo>
                    <a:pt x="39" y="0"/>
                  </a:moveTo>
                  <a:lnTo>
                    <a:pt x="73" y="22"/>
                  </a:lnTo>
                  <a:lnTo>
                    <a:pt x="111" y="40"/>
                  </a:lnTo>
                  <a:lnTo>
                    <a:pt x="149" y="53"/>
                  </a:lnTo>
                  <a:lnTo>
                    <a:pt x="186" y="60"/>
                  </a:lnTo>
                  <a:lnTo>
                    <a:pt x="187" y="60"/>
                  </a:lnTo>
                  <a:lnTo>
                    <a:pt x="187" y="66"/>
                  </a:lnTo>
                  <a:lnTo>
                    <a:pt x="187" y="72"/>
                  </a:lnTo>
                  <a:lnTo>
                    <a:pt x="187" y="83"/>
                  </a:lnTo>
                  <a:lnTo>
                    <a:pt x="178" y="83"/>
                  </a:lnTo>
                  <a:lnTo>
                    <a:pt x="174" y="83"/>
                  </a:lnTo>
                  <a:lnTo>
                    <a:pt x="171" y="83"/>
                  </a:lnTo>
                  <a:lnTo>
                    <a:pt x="135" y="78"/>
                  </a:lnTo>
                  <a:lnTo>
                    <a:pt x="99" y="65"/>
                  </a:lnTo>
                  <a:lnTo>
                    <a:pt x="64" y="48"/>
                  </a:lnTo>
                  <a:lnTo>
                    <a:pt x="30" y="26"/>
                  </a:lnTo>
                  <a:lnTo>
                    <a:pt x="0" y="1"/>
                  </a:lnTo>
                  <a:lnTo>
                    <a:pt x="39" y="0"/>
                  </a:lnTo>
                  <a:close/>
                </a:path>
              </a:pathLst>
            </a:custGeom>
            <a:solidFill>
              <a:srgbClr val="CCB016"/>
            </a:solidFill>
            <a:ln w="9525" cap="flat" cmpd="sng">
              <a:solidFill>
                <a:srgbClr val="CCB01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66" name="Google Shape;1566;p20"/>
            <p:cNvSpPr/>
            <p:nvPr/>
          </p:nvSpPr>
          <p:spPr>
            <a:xfrm>
              <a:off x="9131690" y="1893188"/>
              <a:ext cx="131763" cy="179388"/>
            </a:xfrm>
            <a:custGeom>
              <a:avLst/>
              <a:gdLst/>
              <a:ahLst/>
              <a:cxnLst/>
              <a:rect l="l" t="t" r="r" b="b"/>
              <a:pathLst>
                <a:path w="83" h="113" extrusionOk="0">
                  <a:moveTo>
                    <a:pt x="8" y="0"/>
                  </a:moveTo>
                  <a:lnTo>
                    <a:pt x="18" y="28"/>
                  </a:lnTo>
                  <a:lnTo>
                    <a:pt x="34" y="58"/>
                  </a:lnTo>
                  <a:lnTo>
                    <a:pt x="56" y="86"/>
                  </a:lnTo>
                  <a:lnTo>
                    <a:pt x="83" y="112"/>
                  </a:lnTo>
                  <a:lnTo>
                    <a:pt x="56" y="113"/>
                  </a:lnTo>
                  <a:lnTo>
                    <a:pt x="49" y="113"/>
                  </a:lnTo>
                  <a:lnTo>
                    <a:pt x="28" y="85"/>
                  </a:lnTo>
                  <a:lnTo>
                    <a:pt x="12" y="56"/>
                  </a:lnTo>
                  <a:lnTo>
                    <a:pt x="5" y="39"/>
                  </a:lnTo>
                  <a:lnTo>
                    <a:pt x="3" y="20"/>
                  </a:lnTo>
                  <a:lnTo>
                    <a:pt x="0" y="1"/>
                  </a:lnTo>
                  <a:lnTo>
                    <a:pt x="8" y="0"/>
                  </a:lnTo>
                  <a:close/>
                </a:path>
              </a:pathLst>
            </a:custGeom>
            <a:solidFill>
              <a:srgbClr val="9D8400"/>
            </a:solidFill>
            <a:ln w="9525" cap="flat" cmpd="sng">
              <a:solidFill>
                <a:srgbClr val="9D84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67" name="Google Shape;1567;p20"/>
            <p:cNvSpPr/>
            <p:nvPr/>
          </p:nvSpPr>
          <p:spPr>
            <a:xfrm>
              <a:off x="9131690" y="1801113"/>
              <a:ext cx="12700" cy="92075"/>
            </a:xfrm>
            <a:custGeom>
              <a:avLst/>
              <a:gdLst/>
              <a:ahLst/>
              <a:cxnLst/>
              <a:rect l="l" t="t" r="r" b="b"/>
              <a:pathLst>
                <a:path w="8" h="58" extrusionOk="0">
                  <a:moveTo>
                    <a:pt x="8" y="0"/>
                  </a:moveTo>
                  <a:lnTo>
                    <a:pt x="8" y="0"/>
                  </a:lnTo>
                  <a:lnTo>
                    <a:pt x="4" y="18"/>
                  </a:lnTo>
                  <a:lnTo>
                    <a:pt x="4" y="37"/>
                  </a:lnTo>
                  <a:lnTo>
                    <a:pt x="8" y="58"/>
                  </a:lnTo>
                  <a:lnTo>
                    <a:pt x="0" y="58"/>
                  </a:lnTo>
                  <a:lnTo>
                    <a:pt x="1" y="35"/>
                  </a:lnTo>
                  <a:lnTo>
                    <a:pt x="4" y="16"/>
                  </a:lnTo>
                  <a:lnTo>
                    <a:pt x="8" y="0"/>
                  </a:lnTo>
                  <a:close/>
                </a:path>
              </a:pathLst>
            </a:custGeom>
            <a:solidFill>
              <a:srgbClr val="62554D"/>
            </a:solidFill>
            <a:ln w="9525" cap="flat" cmpd="sng">
              <a:solidFill>
                <a:srgbClr val="62554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68" name="Google Shape;1568;p20"/>
            <p:cNvSpPr/>
            <p:nvPr/>
          </p:nvSpPr>
          <p:spPr>
            <a:xfrm>
              <a:off x="9131690" y="1893188"/>
              <a:ext cx="147638" cy="195263"/>
            </a:xfrm>
            <a:custGeom>
              <a:avLst/>
              <a:gdLst/>
              <a:ahLst/>
              <a:cxnLst/>
              <a:rect l="l" t="t" r="r" b="b"/>
              <a:pathLst>
                <a:path w="93" h="123" extrusionOk="0">
                  <a:moveTo>
                    <a:pt x="83" y="112"/>
                  </a:moveTo>
                  <a:lnTo>
                    <a:pt x="93" y="123"/>
                  </a:lnTo>
                  <a:lnTo>
                    <a:pt x="58" y="123"/>
                  </a:lnTo>
                  <a:lnTo>
                    <a:pt x="49" y="113"/>
                  </a:lnTo>
                  <a:lnTo>
                    <a:pt x="56" y="113"/>
                  </a:lnTo>
                  <a:lnTo>
                    <a:pt x="83" y="112"/>
                  </a:lnTo>
                  <a:close/>
                  <a:moveTo>
                    <a:pt x="8" y="0"/>
                  </a:moveTo>
                  <a:lnTo>
                    <a:pt x="8" y="0"/>
                  </a:lnTo>
                  <a:lnTo>
                    <a:pt x="0" y="1"/>
                  </a:lnTo>
                  <a:lnTo>
                    <a:pt x="0" y="0"/>
                  </a:lnTo>
                  <a:lnTo>
                    <a:pt x="8" y="0"/>
                  </a:lnTo>
                  <a:close/>
                </a:path>
              </a:pathLst>
            </a:custGeom>
            <a:solidFill>
              <a:srgbClr val="CCC186"/>
            </a:solidFill>
            <a:ln w="9525" cap="flat" cmpd="sng">
              <a:solidFill>
                <a:srgbClr val="CCC18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69" name="Google Shape;1569;p20"/>
            <p:cNvSpPr/>
            <p:nvPr/>
          </p:nvSpPr>
          <p:spPr>
            <a:xfrm>
              <a:off x="9223765" y="2088450"/>
              <a:ext cx="82550" cy="22225"/>
            </a:xfrm>
            <a:custGeom>
              <a:avLst/>
              <a:gdLst/>
              <a:ahLst/>
              <a:cxnLst/>
              <a:rect l="l" t="t" r="r" b="b"/>
              <a:pathLst>
                <a:path w="52" h="14" extrusionOk="0">
                  <a:moveTo>
                    <a:pt x="35" y="0"/>
                  </a:moveTo>
                  <a:lnTo>
                    <a:pt x="52" y="13"/>
                  </a:lnTo>
                  <a:lnTo>
                    <a:pt x="13" y="14"/>
                  </a:lnTo>
                  <a:lnTo>
                    <a:pt x="0" y="0"/>
                  </a:lnTo>
                  <a:lnTo>
                    <a:pt x="35" y="0"/>
                  </a:lnTo>
                  <a:close/>
                </a:path>
              </a:pathLst>
            </a:custGeom>
            <a:solidFill>
              <a:srgbClr val="AE9200"/>
            </a:solidFill>
            <a:ln w="9525" cap="flat" cmpd="sng">
              <a:solidFill>
                <a:srgbClr val="AE92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70" name="Google Shape;1570;p20"/>
            <p:cNvSpPr/>
            <p:nvPr/>
          </p:nvSpPr>
          <p:spPr>
            <a:xfrm>
              <a:off x="9138040" y="1613788"/>
              <a:ext cx="671513" cy="592138"/>
            </a:xfrm>
            <a:custGeom>
              <a:avLst/>
              <a:gdLst/>
              <a:ahLst/>
              <a:cxnLst/>
              <a:rect l="l" t="t" r="r" b="b"/>
              <a:pathLst>
                <a:path w="423" h="373" extrusionOk="0">
                  <a:moveTo>
                    <a:pt x="84" y="0"/>
                  </a:moveTo>
                  <a:lnTo>
                    <a:pt x="75" y="21"/>
                  </a:lnTo>
                  <a:lnTo>
                    <a:pt x="71" y="45"/>
                  </a:lnTo>
                  <a:lnTo>
                    <a:pt x="73" y="73"/>
                  </a:lnTo>
                  <a:lnTo>
                    <a:pt x="85" y="104"/>
                  </a:lnTo>
                  <a:lnTo>
                    <a:pt x="105" y="139"/>
                  </a:lnTo>
                  <a:lnTo>
                    <a:pt x="132" y="172"/>
                  </a:lnTo>
                  <a:lnTo>
                    <a:pt x="166" y="203"/>
                  </a:lnTo>
                  <a:lnTo>
                    <a:pt x="203" y="228"/>
                  </a:lnTo>
                  <a:lnTo>
                    <a:pt x="242" y="249"/>
                  </a:lnTo>
                  <a:lnTo>
                    <a:pt x="283" y="265"/>
                  </a:lnTo>
                  <a:lnTo>
                    <a:pt x="323" y="271"/>
                  </a:lnTo>
                  <a:lnTo>
                    <a:pt x="351" y="272"/>
                  </a:lnTo>
                  <a:lnTo>
                    <a:pt x="373" y="268"/>
                  </a:lnTo>
                  <a:lnTo>
                    <a:pt x="394" y="262"/>
                  </a:lnTo>
                  <a:lnTo>
                    <a:pt x="410" y="251"/>
                  </a:lnTo>
                  <a:lnTo>
                    <a:pt x="423" y="237"/>
                  </a:lnTo>
                  <a:lnTo>
                    <a:pt x="352" y="338"/>
                  </a:lnTo>
                  <a:lnTo>
                    <a:pt x="339" y="351"/>
                  </a:lnTo>
                  <a:lnTo>
                    <a:pt x="323" y="363"/>
                  </a:lnTo>
                  <a:lnTo>
                    <a:pt x="304" y="369"/>
                  </a:lnTo>
                  <a:lnTo>
                    <a:pt x="280" y="373"/>
                  </a:lnTo>
                  <a:lnTo>
                    <a:pt x="253" y="372"/>
                  </a:lnTo>
                  <a:lnTo>
                    <a:pt x="212" y="365"/>
                  </a:lnTo>
                  <a:lnTo>
                    <a:pt x="172" y="350"/>
                  </a:lnTo>
                  <a:lnTo>
                    <a:pt x="132" y="329"/>
                  </a:lnTo>
                  <a:lnTo>
                    <a:pt x="96" y="302"/>
                  </a:lnTo>
                  <a:lnTo>
                    <a:pt x="62" y="272"/>
                  </a:lnTo>
                  <a:lnTo>
                    <a:pt x="34" y="240"/>
                  </a:lnTo>
                  <a:lnTo>
                    <a:pt x="14" y="204"/>
                  </a:lnTo>
                  <a:lnTo>
                    <a:pt x="4" y="174"/>
                  </a:lnTo>
                  <a:lnTo>
                    <a:pt x="0" y="145"/>
                  </a:lnTo>
                  <a:lnTo>
                    <a:pt x="4" y="122"/>
                  </a:lnTo>
                  <a:lnTo>
                    <a:pt x="13" y="101"/>
                  </a:lnTo>
                  <a:lnTo>
                    <a:pt x="84" y="0"/>
                  </a:lnTo>
                  <a:close/>
                </a:path>
              </a:pathLst>
            </a:custGeom>
            <a:solidFill>
              <a:srgbClr val="363636"/>
            </a:solidFill>
            <a:ln w="9525" cap="flat" cmpd="sng">
              <a:solidFill>
                <a:srgbClr val="36363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71" name="Google Shape;1571;p20"/>
            <p:cNvSpPr/>
            <p:nvPr/>
          </p:nvSpPr>
          <p:spPr>
            <a:xfrm>
              <a:off x="9163440" y="1705863"/>
              <a:ext cx="592138" cy="438150"/>
            </a:xfrm>
            <a:custGeom>
              <a:avLst/>
              <a:gdLst/>
              <a:ahLst/>
              <a:cxnLst/>
              <a:rect l="l" t="t" r="r" b="b"/>
              <a:pathLst>
                <a:path w="373" h="276" extrusionOk="0">
                  <a:moveTo>
                    <a:pt x="27" y="0"/>
                  </a:moveTo>
                  <a:lnTo>
                    <a:pt x="36" y="108"/>
                  </a:lnTo>
                  <a:lnTo>
                    <a:pt x="158" y="150"/>
                  </a:lnTo>
                  <a:lnTo>
                    <a:pt x="193" y="174"/>
                  </a:lnTo>
                  <a:lnTo>
                    <a:pt x="231" y="193"/>
                  </a:lnTo>
                  <a:lnTo>
                    <a:pt x="269" y="207"/>
                  </a:lnTo>
                  <a:lnTo>
                    <a:pt x="307" y="213"/>
                  </a:lnTo>
                  <a:lnTo>
                    <a:pt x="309" y="213"/>
                  </a:lnTo>
                  <a:lnTo>
                    <a:pt x="324" y="214"/>
                  </a:lnTo>
                  <a:lnTo>
                    <a:pt x="337" y="214"/>
                  </a:lnTo>
                  <a:lnTo>
                    <a:pt x="373" y="226"/>
                  </a:lnTo>
                  <a:lnTo>
                    <a:pt x="339" y="276"/>
                  </a:lnTo>
                  <a:lnTo>
                    <a:pt x="10" y="161"/>
                  </a:lnTo>
                  <a:lnTo>
                    <a:pt x="0" y="39"/>
                  </a:lnTo>
                  <a:lnTo>
                    <a:pt x="27" y="0"/>
                  </a:lnTo>
                  <a:close/>
                </a:path>
              </a:pathLst>
            </a:custGeom>
            <a:solidFill>
              <a:srgbClr val="2B2B2B"/>
            </a:solidFill>
            <a:ln w="9525" cap="flat" cmpd="sng">
              <a:solidFill>
                <a:srgbClr val="2B2B2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72" name="Google Shape;1572;p20"/>
            <p:cNvSpPr/>
            <p:nvPr/>
          </p:nvSpPr>
          <p:spPr>
            <a:xfrm>
              <a:off x="9142802" y="1245488"/>
              <a:ext cx="77788" cy="671513"/>
            </a:xfrm>
            <a:custGeom>
              <a:avLst/>
              <a:gdLst/>
              <a:ahLst/>
              <a:cxnLst/>
              <a:rect l="l" t="t" r="r" b="b"/>
              <a:pathLst>
                <a:path w="49" h="423" extrusionOk="0">
                  <a:moveTo>
                    <a:pt x="17" y="0"/>
                  </a:moveTo>
                  <a:lnTo>
                    <a:pt x="49" y="398"/>
                  </a:lnTo>
                  <a:lnTo>
                    <a:pt x="32" y="423"/>
                  </a:lnTo>
                  <a:lnTo>
                    <a:pt x="0" y="27"/>
                  </a:lnTo>
                  <a:lnTo>
                    <a:pt x="17" y="0"/>
                  </a:lnTo>
                  <a:close/>
                </a:path>
              </a:pathLst>
            </a:custGeom>
            <a:solidFill>
              <a:srgbClr val="3D3D3D"/>
            </a:solidFill>
            <a:ln w="9525" cap="flat" cmpd="sng">
              <a:solidFill>
                <a:srgbClr val="3D3D3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73" name="Google Shape;1573;p20"/>
            <p:cNvSpPr/>
            <p:nvPr/>
          </p:nvSpPr>
          <p:spPr>
            <a:xfrm>
              <a:off x="9193602" y="1877313"/>
              <a:ext cx="850900" cy="330200"/>
            </a:xfrm>
            <a:custGeom>
              <a:avLst/>
              <a:gdLst/>
              <a:ahLst/>
              <a:cxnLst/>
              <a:rect l="l" t="t" r="r" b="b"/>
              <a:pathLst>
                <a:path w="536" h="208" extrusionOk="0">
                  <a:moveTo>
                    <a:pt x="17" y="0"/>
                  </a:moveTo>
                  <a:lnTo>
                    <a:pt x="536" y="182"/>
                  </a:lnTo>
                  <a:lnTo>
                    <a:pt x="519" y="208"/>
                  </a:lnTo>
                  <a:lnTo>
                    <a:pt x="0" y="25"/>
                  </a:lnTo>
                  <a:lnTo>
                    <a:pt x="17" y="0"/>
                  </a:lnTo>
                  <a:close/>
                </a:path>
              </a:pathLst>
            </a:custGeom>
            <a:solidFill>
              <a:srgbClr val="3D3D3D"/>
            </a:solidFill>
            <a:ln w="9525" cap="flat" cmpd="sng">
              <a:solidFill>
                <a:srgbClr val="3D3D3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74" name="Google Shape;1574;p20"/>
            <p:cNvSpPr/>
            <p:nvPr/>
          </p:nvSpPr>
          <p:spPr>
            <a:xfrm>
              <a:off x="9169790" y="1245488"/>
              <a:ext cx="874713" cy="920750"/>
            </a:xfrm>
            <a:custGeom>
              <a:avLst/>
              <a:gdLst/>
              <a:ahLst/>
              <a:cxnLst/>
              <a:rect l="l" t="t" r="r" b="b"/>
              <a:pathLst>
                <a:path w="551" h="580" extrusionOk="0">
                  <a:moveTo>
                    <a:pt x="0" y="0"/>
                  </a:moveTo>
                  <a:lnTo>
                    <a:pt x="518" y="184"/>
                  </a:lnTo>
                  <a:lnTo>
                    <a:pt x="551" y="580"/>
                  </a:lnTo>
                  <a:lnTo>
                    <a:pt x="32" y="398"/>
                  </a:lnTo>
                  <a:lnTo>
                    <a:pt x="0" y="0"/>
                  </a:lnTo>
                  <a:close/>
                </a:path>
              </a:pathLst>
            </a:custGeom>
            <a:solidFill>
              <a:srgbClr val="828282"/>
            </a:solidFill>
            <a:ln w="9525" cap="flat" cmpd="sng">
              <a:solidFill>
                <a:srgbClr val="82828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75" name="Google Shape;1575;p20"/>
            <p:cNvSpPr/>
            <p:nvPr/>
          </p:nvSpPr>
          <p:spPr>
            <a:xfrm>
              <a:off x="9622227" y="1669350"/>
              <a:ext cx="430213" cy="811213"/>
            </a:xfrm>
            <a:custGeom>
              <a:avLst/>
              <a:gdLst/>
              <a:ahLst/>
              <a:cxnLst/>
              <a:rect l="l" t="t" r="r" b="b"/>
              <a:pathLst>
                <a:path w="271" h="511" extrusionOk="0">
                  <a:moveTo>
                    <a:pt x="5" y="0"/>
                  </a:moveTo>
                  <a:lnTo>
                    <a:pt x="271" y="312"/>
                  </a:lnTo>
                  <a:lnTo>
                    <a:pt x="271" y="317"/>
                  </a:lnTo>
                  <a:lnTo>
                    <a:pt x="271" y="330"/>
                  </a:lnTo>
                  <a:lnTo>
                    <a:pt x="270" y="349"/>
                  </a:lnTo>
                  <a:lnTo>
                    <a:pt x="270" y="372"/>
                  </a:lnTo>
                  <a:lnTo>
                    <a:pt x="270" y="398"/>
                  </a:lnTo>
                  <a:lnTo>
                    <a:pt x="268" y="426"/>
                  </a:lnTo>
                  <a:lnTo>
                    <a:pt x="268" y="452"/>
                  </a:lnTo>
                  <a:lnTo>
                    <a:pt x="267" y="474"/>
                  </a:lnTo>
                  <a:lnTo>
                    <a:pt x="267" y="494"/>
                  </a:lnTo>
                  <a:lnTo>
                    <a:pt x="267" y="506"/>
                  </a:lnTo>
                  <a:lnTo>
                    <a:pt x="267" y="511"/>
                  </a:lnTo>
                  <a:lnTo>
                    <a:pt x="261" y="511"/>
                  </a:lnTo>
                  <a:lnTo>
                    <a:pt x="264" y="315"/>
                  </a:lnTo>
                  <a:lnTo>
                    <a:pt x="0" y="4"/>
                  </a:lnTo>
                  <a:lnTo>
                    <a:pt x="5" y="0"/>
                  </a:lnTo>
                  <a:close/>
                </a:path>
              </a:pathLst>
            </a:custGeom>
            <a:solidFill>
              <a:srgbClr val="F59300"/>
            </a:solidFill>
            <a:ln w="9525" cap="flat" cmpd="sng">
              <a:solidFill>
                <a:srgbClr val="F593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76" name="Google Shape;1576;p20"/>
            <p:cNvSpPr/>
            <p:nvPr/>
          </p:nvSpPr>
          <p:spPr>
            <a:xfrm>
              <a:off x="9584127" y="1639188"/>
              <a:ext cx="87313" cy="73025"/>
            </a:xfrm>
            <a:custGeom>
              <a:avLst/>
              <a:gdLst/>
              <a:ahLst/>
              <a:cxnLst/>
              <a:rect l="l" t="t" r="r" b="b"/>
              <a:pathLst>
                <a:path w="55" h="46" extrusionOk="0">
                  <a:moveTo>
                    <a:pt x="17" y="0"/>
                  </a:moveTo>
                  <a:lnTo>
                    <a:pt x="32" y="4"/>
                  </a:lnTo>
                  <a:lnTo>
                    <a:pt x="44" y="13"/>
                  </a:lnTo>
                  <a:lnTo>
                    <a:pt x="53" y="25"/>
                  </a:lnTo>
                  <a:lnTo>
                    <a:pt x="54" y="30"/>
                  </a:lnTo>
                  <a:lnTo>
                    <a:pt x="55" y="35"/>
                  </a:lnTo>
                  <a:lnTo>
                    <a:pt x="54" y="39"/>
                  </a:lnTo>
                  <a:lnTo>
                    <a:pt x="52" y="42"/>
                  </a:lnTo>
                  <a:lnTo>
                    <a:pt x="48" y="44"/>
                  </a:lnTo>
                  <a:lnTo>
                    <a:pt x="44" y="46"/>
                  </a:lnTo>
                  <a:lnTo>
                    <a:pt x="38" y="46"/>
                  </a:lnTo>
                  <a:lnTo>
                    <a:pt x="24" y="42"/>
                  </a:lnTo>
                  <a:lnTo>
                    <a:pt x="11" y="33"/>
                  </a:lnTo>
                  <a:lnTo>
                    <a:pt x="2" y="21"/>
                  </a:lnTo>
                  <a:lnTo>
                    <a:pt x="0" y="16"/>
                  </a:lnTo>
                  <a:lnTo>
                    <a:pt x="0" y="10"/>
                  </a:lnTo>
                  <a:lnTo>
                    <a:pt x="2" y="6"/>
                  </a:lnTo>
                  <a:lnTo>
                    <a:pt x="3" y="4"/>
                  </a:lnTo>
                  <a:lnTo>
                    <a:pt x="7" y="1"/>
                  </a:lnTo>
                  <a:lnTo>
                    <a:pt x="11" y="0"/>
                  </a:lnTo>
                  <a:lnTo>
                    <a:pt x="17" y="0"/>
                  </a:lnTo>
                  <a:close/>
                </a:path>
              </a:pathLst>
            </a:custGeom>
            <a:solidFill>
              <a:srgbClr val="333333"/>
            </a:solidFill>
            <a:ln w="9525"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77" name="Google Shape;1577;p20"/>
            <p:cNvSpPr/>
            <p:nvPr/>
          </p:nvSpPr>
          <p:spPr>
            <a:xfrm>
              <a:off x="9603177" y="1642363"/>
              <a:ext cx="39688" cy="33338"/>
            </a:xfrm>
            <a:custGeom>
              <a:avLst/>
              <a:gdLst/>
              <a:ahLst/>
              <a:cxnLst/>
              <a:rect l="l" t="t" r="r" b="b"/>
              <a:pathLst>
                <a:path w="25" h="21" extrusionOk="0">
                  <a:moveTo>
                    <a:pt x="7" y="0"/>
                  </a:moveTo>
                  <a:lnTo>
                    <a:pt x="8" y="0"/>
                  </a:lnTo>
                  <a:lnTo>
                    <a:pt x="13" y="2"/>
                  </a:lnTo>
                  <a:lnTo>
                    <a:pt x="17" y="4"/>
                  </a:lnTo>
                  <a:lnTo>
                    <a:pt x="21" y="8"/>
                  </a:lnTo>
                  <a:lnTo>
                    <a:pt x="24" y="12"/>
                  </a:lnTo>
                  <a:lnTo>
                    <a:pt x="25" y="15"/>
                  </a:lnTo>
                  <a:lnTo>
                    <a:pt x="25" y="17"/>
                  </a:lnTo>
                  <a:lnTo>
                    <a:pt x="24" y="20"/>
                  </a:lnTo>
                  <a:lnTo>
                    <a:pt x="21" y="21"/>
                  </a:lnTo>
                  <a:lnTo>
                    <a:pt x="19" y="21"/>
                  </a:lnTo>
                  <a:lnTo>
                    <a:pt x="17" y="21"/>
                  </a:lnTo>
                  <a:lnTo>
                    <a:pt x="13" y="20"/>
                  </a:lnTo>
                  <a:lnTo>
                    <a:pt x="8" y="17"/>
                  </a:lnTo>
                  <a:lnTo>
                    <a:pt x="4" y="15"/>
                  </a:lnTo>
                  <a:lnTo>
                    <a:pt x="2" y="11"/>
                  </a:lnTo>
                  <a:lnTo>
                    <a:pt x="0" y="7"/>
                  </a:lnTo>
                  <a:lnTo>
                    <a:pt x="2" y="4"/>
                  </a:lnTo>
                  <a:lnTo>
                    <a:pt x="2" y="3"/>
                  </a:lnTo>
                  <a:lnTo>
                    <a:pt x="4" y="2"/>
                  </a:lnTo>
                  <a:lnTo>
                    <a:pt x="7" y="0"/>
                  </a:lnTo>
                  <a:close/>
                </a:path>
              </a:pathLst>
            </a:custGeom>
            <a:solidFill>
              <a:srgbClr val="828282"/>
            </a:solidFill>
            <a:ln w="9525" cap="flat" cmpd="sng">
              <a:solidFill>
                <a:srgbClr val="82828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78" name="Google Shape;1578;p20"/>
            <p:cNvSpPr/>
            <p:nvPr/>
          </p:nvSpPr>
          <p:spPr>
            <a:xfrm>
              <a:off x="9979415" y="2442463"/>
              <a:ext cx="112713" cy="280988"/>
            </a:xfrm>
            <a:custGeom>
              <a:avLst/>
              <a:gdLst/>
              <a:ahLst/>
              <a:cxnLst/>
              <a:rect l="l" t="t" r="r" b="b"/>
              <a:pathLst>
                <a:path w="71" h="177" extrusionOk="0">
                  <a:moveTo>
                    <a:pt x="39" y="0"/>
                  </a:moveTo>
                  <a:lnTo>
                    <a:pt x="45" y="3"/>
                  </a:lnTo>
                  <a:lnTo>
                    <a:pt x="49" y="12"/>
                  </a:lnTo>
                  <a:lnTo>
                    <a:pt x="50" y="28"/>
                  </a:lnTo>
                  <a:lnTo>
                    <a:pt x="53" y="49"/>
                  </a:lnTo>
                  <a:lnTo>
                    <a:pt x="54" y="66"/>
                  </a:lnTo>
                  <a:lnTo>
                    <a:pt x="58" y="83"/>
                  </a:lnTo>
                  <a:lnTo>
                    <a:pt x="63" y="100"/>
                  </a:lnTo>
                  <a:lnTo>
                    <a:pt x="67" y="118"/>
                  </a:lnTo>
                  <a:lnTo>
                    <a:pt x="70" y="140"/>
                  </a:lnTo>
                  <a:lnTo>
                    <a:pt x="71" y="165"/>
                  </a:lnTo>
                  <a:lnTo>
                    <a:pt x="58" y="173"/>
                  </a:lnTo>
                  <a:lnTo>
                    <a:pt x="43" y="177"/>
                  </a:lnTo>
                  <a:lnTo>
                    <a:pt x="28" y="177"/>
                  </a:lnTo>
                  <a:lnTo>
                    <a:pt x="13" y="173"/>
                  </a:lnTo>
                  <a:lnTo>
                    <a:pt x="0" y="164"/>
                  </a:lnTo>
                  <a:lnTo>
                    <a:pt x="3" y="137"/>
                  </a:lnTo>
                  <a:lnTo>
                    <a:pt x="8" y="112"/>
                  </a:lnTo>
                  <a:lnTo>
                    <a:pt x="15" y="89"/>
                  </a:lnTo>
                  <a:lnTo>
                    <a:pt x="20" y="70"/>
                  </a:lnTo>
                  <a:lnTo>
                    <a:pt x="25" y="49"/>
                  </a:lnTo>
                  <a:lnTo>
                    <a:pt x="28" y="27"/>
                  </a:lnTo>
                  <a:lnTo>
                    <a:pt x="30" y="12"/>
                  </a:lnTo>
                  <a:lnTo>
                    <a:pt x="34" y="3"/>
                  </a:lnTo>
                  <a:lnTo>
                    <a:pt x="39" y="0"/>
                  </a:lnTo>
                  <a:close/>
                </a:path>
              </a:pathLst>
            </a:custGeom>
            <a:solidFill>
              <a:srgbClr val="F59300"/>
            </a:solidFill>
            <a:ln w="9525" cap="flat" cmpd="sng">
              <a:solidFill>
                <a:srgbClr val="F593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79" name="Google Shape;1579;p20"/>
            <p:cNvSpPr/>
            <p:nvPr/>
          </p:nvSpPr>
          <p:spPr>
            <a:xfrm>
              <a:off x="9992115" y="2445638"/>
              <a:ext cx="44450" cy="177800"/>
            </a:xfrm>
            <a:custGeom>
              <a:avLst/>
              <a:gdLst/>
              <a:ahLst/>
              <a:cxnLst/>
              <a:rect l="l" t="t" r="r" b="b"/>
              <a:pathLst>
                <a:path w="28" h="112" extrusionOk="0">
                  <a:moveTo>
                    <a:pt x="12" y="69"/>
                  </a:moveTo>
                  <a:lnTo>
                    <a:pt x="7" y="90"/>
                  </a:lnTo>
                  <a:lnTo>
                    <a:pt x="0" y="112"/>
                  </a:lnTo>
                  <a:lnTo>
                    <a:pt x="4" y="99"/>
                  </a:lnTo>
                  <a:lnTo>
                    <a:pt x="12" y="69"/>
                  </a:lnTo>
                  <a:close/>
                  <a:moveTo>
                    <a:pt x="20" y="18"/>
                  </a:moveTo>
                  <a:lnTo>
                    <a:pt x="17" y="47"/>
                  </a:lnTo>
                  <a:lnTo>
                    <a:pt x="18" y="30"/>
                  </a:lnTo>
                  <a:lnTo>
                    <a:pt x="20" y="18"/>
                  </a:lnTo>
                  <a:close/>
                  <a:moveTo>
                    <a:pt x="25" y="2"/>
                  </a:moveTo>
                  <a:lnTo>
                    <a:pt x="24" y="5"/>
                  </a:lnTo>
                  <a:lnTo>
                    <a:pt x="25" y="2"/>
                  </a:lnTo>
                  <a:lnTo>
                    <a:pt x="25" y="2"/>
                  </a:lnTo>
                  <a:close/>
                  <a:moveTo>
                    <a:pt x="28" y="0"/>
                  </a:moveTo>
                  <a:lnTo>
                    <a:pt x="25" y="2"/>
                  </a:lnTo>
                  <a:lnTo>
                    <a:pt x="25" y="2"/>
                  </a:lnTo>
                  <a:lnTo>
                    <a:pt x="28" y="0"/>
                  </a:lnTo>
                  <a:close/>
                </a:path>
              </a:pathLst>
            </a:custGeom>
            <a:solidFill>
              <a:srgbClr val="B7A68E"/>
            </a:solidFill>
            <a:ln w="9525" cap="flat" cmpd="sng">
              <a:solidFill>
                <a:srgbClr val="B7A68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80" name="Google Shape;1580;p20"/>
            <p:cNvSpPr/>
            <p:nvPr/>
          </p:nvSpPr>
          <p:spPr>
            <a:xfrm>
              <a:off x="9979415" y="2442463"/>
              <a:ext cx="58738" cy="277813"/>
            </a:xfrm>
            <a:custGeom>
              <a:avLst/>
              <a:gdLst/>
              <a:ahLst/>
              <a:cxnLst/>
              <a:rect l="l" t="t" r="r" b="b"/>
              <a:pathLst>
                <a:path w="37" h="175" extrusionOk="0">
                  <a:moveTo>
                    <a:pt x="37" y="0"/>
                  </a:moveTo>
                  <a:lnTo>
                    <a:pt x="36" y="4"/>
                  </a:lnTo>
                  <a:lnTo>
                    <a:pt x="36" y="7"/>
                  </a:lnTo>
                  <a:lnTo>
                    <a:pt x="30" y="51"/>
                  </a:lnTo>
                  <a:lnTo>
                    <a:pt x="28" y="70"/>
                  </a:lnTo>
                  <a:lnTo>
                    <a:pt x="25" y="92"/>
                  </a:lnTo>
                  <a:lnTo>
                    <a:pt x="22" y="114"/>
                  </a:lnTo>
                  <a:lnTo>
                    <a:pt x="19" y="138"/>
                  </a:lnTo>
                  <a:lnTo>
                    <a:pt x="17" y="158"/>
                  </a:lnTo>
                  <a:lnTo>
                    <a:pt x="17" y="175"/>
                  </a:lnTo>
                  <a:lnTo>
                    <a:pt x="11" y="172"/>
                  </a:lnTo>
                  <a:lnTo>
                    <a:pt x="7" y="168"/>
                  </a:lnTo>
                  <a:lnTo>
                    <a:pt x="0" y="164"/>
                  </a:lnTo>
                  <a:lnTo>
                    <a:pt x="0" y="164"/>
                  </a:lnTo>
                  <a:lnTo>
                    <a:pt x="0" y="164"/>
                  </a:lnTo>
                  <a:lnTo>
                    <a:pt x="0" y="164"/>
                  </a:lnTo>
                  <a:lnTo>
                    <a:pt x="0" y="164"/>
                  </a:lnTo>
                  <a:lnTo>
                    <a:pt x="0" y="163"/>
                  </a:lnTo>
                  <a:lnTo>
                    <a:pt x="2" y="154"/>
                  </a:lnTo>
                  <a:lnTo>
                    <a:pt x="2" y="144"/>
                  </a:lnTo>
                  <a:lnTo>
                    <a:pt x="3" y="144"/>
                  </a:lnTo>
                  <a:lnTo>
                    <a:pt x="3" y="144"/>
                  </a:lnTo>
                  <a:lnTo>
                    <a:pt x="3" y="144"/>
                  </a:lnTo>
                  <a:lnTo>
                    <a:pt x="3" y="144"/>
                  </a:lnTo>
                  <a:lnTo>
                    <a:pt x="3" y="143"/>
                  </a:lnTo>
                  <a:lnTo>
                    <a:pt x="3" y="143"/>
                  </a:lnTo>
                  <a:lnTo>
                    <a:pt x="3" y="143"/>
                  </a:lnTo>
                  <a:lnTo>
                    <a:pt x="3" y="143"/>
                  </a:lnTo>
                  <a:lnTo>
                    <a:pt x="3" y="143"/>
                  </a:lnTo>
                  <a:lnTo>
                    <a:pt x="3" y="143"/>
                  </a:lnTo>
                  <a:lnTo>
                    <a:pt x="3" y="142"/>
                  </a:lnTo>
                  <a:lnTo>
                    <a:pt x="3" y="142"/>
                  </a:lnTo>
                  <a:lnTo>
                    <a:pt x="3" y="142"/>
                  </a:lnTo>
                  <a:lnTo>
                    <a:pt x="3" y="142"/>
                  </a:lnTo>
                  <a:lnTo>
                    <a:pt x="3" y="142"/>
                  </a:lnTo>
                  <a:lnTo>
                    <a:pt x="3" y="142"/>
                  </a:lnTo>
                  <a:lnTo>
                    <a:pt x="3" y="142"/>
                  </a:lnTo>
                  <a:lnTo>
                    <a:pt x="3" y="142"/>
                  </a:lnTo>
                  <a:lnTo>
                    <a:pt x="3" y="142"/>
                  </a:lnTo>
                  <a:lnTo>
                    <a:pt x="3" y="140"/>
                  </a:lnTo>
                  <a:lnTo>
                    <a:pt x="3" y="140"/>
                  </a:lnTo>
                  <a:lnTo>
                    <a:pt x="3" y="140"/>
                  </a:lnTo>
                  <a:lnTo>
                    <a:pt x="3" y="140"/>
                  </a:lnTo>
                  <a:lnTo>
                    <a:pt x="3" y="140"/>
                  </a:lnTo>
                  <a:lnTo>
                    <a:pt x="3" y="140"/>
                  </a:lnTo>
                  <a:lnTo>
                    <a:pt x="3" y="140"/>
                  </a:lnTo>
                  <a:lnTo>
                    <a:pt x="3" y="139"/>
                  </a:lnTo>
                  <a:lnTo>
                    <a:pt x="3" y="139"/>
                  </a:lnTo>
                  <a:lnTo>
                    <a:pt x="3" y="139"/>
                  </a:lnTo>
                  <a:lnTo>
                    <a:pt x="3" y="139"/>
                  </a:lnTo>
                  <a:lnTo>
                    <a:pt x="4" y="130"/>
                  </a:lnTo>
                  <a:lnTo>
                    <a:pt x="4" y="130"/>
                  </a:lnTo>
                  <a:lnTo>
                    <a:pt x="4" y="130"/>
                  </a:lnTo>
                  <a:lnTo>
                    <a:pt x="4" y="130"/>
                  </a:lnTo>
                  <a:lnTo>
                    <a:pt x="4" y="130"/>
                  </a:lnTo>
                  <a:lnTo>
                    <a:pt x="4" y="129"/>
                  </a:lnTo>
                  <a:lnTo>
                    <a:pt x="4" y="129"/>
                  </a:lnTo>
                  <a:lnTo>
                    <a:pt x="4" y="129"/>
                  </a:lnTo>
                  <a:lnTo>
                    <a:pt x="4" y="129"/>
                  </a:lnTo>
                  <a:lnTo>
                    <a:pt x="4" y="129"/>
                  </a:lnTo>
                  <a:lnTo>
                    <a:pt x="4" y="129"/>
                  </a:lnTo>
                  <a:lnTo>
                    <a:pt x="4" y="127"/>
                  </a:lnTo>
                  <a:lnTo>
                    <a:pt x="4" y="127"/>
                  </a:lnTo>
                  <a:lnTo>
                    <a:pt x="5" y="122"/>
                  </a:lnTo>
                  <a:lnTo>
                    <a:pt x="8" y="116"/>
                  </a:lnTo>
                  <a:lnTo>
                    <a:pt x="8" y="116"/>
                  </a:lnTo>
                  <a:lnTo>
                    <a:pt x="8" y="114"/>
                  </a:lnTo>
                  <a:lnTo>
                    <a:pt x="8" y="114"/>
                  </a:lnTo>
                  <a:lnTo>
                    <a:pt x="8" y="114"/>
                  </a:lnTo>
                  <a:lnTo>
                    <a:pt x="8" y="114"/>
                  </a:lnTo>
                  <a:lnTo>
                    <a:pt x="8" y="114"/>
                  </a:lnTo>
                  <a:lnTo>
                    <a:pt x="15" y="92"/>
                  </a:lnTo>
                  <a:lnTo>
                    <a:pt x="20" y="71"/>
                  </a:lnTo>
                  <a:lnTo>
                    <a:pt x="20" y="71"/>
                  </a:lnTo>
                  <a:lnTo>
                    <a:pt x="20" y="71"/>
                  </a:lnTo>
                  <a:lnTo>
                    <a:pt x="20" y="70"/>
                  </a:lnTo>
                  <a:lnTo>
                    <a:pt x="20" y="70"/>
                  </a:lnTo>
                  <a:lnTo>
                    <a:pt x="20" y="70"/>
                  </a:lnTo>
                  <a:lnTo>
                    <a:pt x="20" y="70"/>
                  </a:lnTo>
                  <a:lnTo>
                    <a:pt x="20" y="70"/>
                  </a:lnTo>
                  <a:lnTo>
                    <a:pt x="20" y="70"/>
                  </a:lnTo>
                  <a:lnTo>
                    <a:pt x="20" y="70"/>
                  </a:lnTo>
                  <a:lnTo>
                    <a:pt x="20" y="68"/>
                  </a:lnTo>
                  <a:lnTo>
                    <a:pt x="21" y="68"/>
                  </a:lnTo>
                  <a:lnTo>
                    <a:pt x="21" y="68"/>
                  </a:lnTo>
                  <a:lnTo>
                    <a:pt x="21" y="68"/>
                  </a:lnTo>
                  <a:lnTo>
                    <a:pt x="21" y="68"/>
                  </a:lnTo>
                  <a:lnTo>
                    <a:pt x="21" y="68"/>
                  </a:lnTo>
                  <a:lnTo>
                    <a:pt x="21" y="67"/>
                  </a:lnTo>
                  <a:lnTo>
                    <a:pt x="21" y="67"/>
                  </a:lnTo>
                  <a:lnTo>
                    <a:pt x="21" y="67"/>
                  </a:lnTo>
                  <a:lnTo>
                    <a:pt x="21" y="67"/>
                  </a:lnTo>
                  <a:lnTo>
                    <a:pt x="21" y="67"/>
                  </a:lnTo>
                  <a:lnTo>
                    <a:pt x="21" y="67"/>
                  </a:lnTo>
                  <a:lnTo>
                    <a:pt x="21" y="66"/>
                  </a:lnTo>
                  <a:lnTo>
                    <a:pt x="24" y="54"/>
                  </a:lnTo>
                  <a:lnTo>
                    <a:pt x="24" y="54"/>
                  </a:lnTo>
                  <a:lnTo>
                    <a:pt x="24" y="54"/>
                  </a:lnTo>
                  <a:lnTo>
                    <a:pt x="24" y="54"/>
                  </a:lnTo>
                  <a:lnTo>
                    <a:pt x="24" y="54"/>
                  </a:lnTo>
                  <a:lnTo>
                    <a:pt x="24" y="54"/>
                  </a:lnTo>
                  <a:lnTo>
                    <a:pt x="24" y="53"/>
                  </a:lnTo>
                  <a:lnTo>
                    <a:pt x="24" y="53"/>
                  </a:lnTo>
                  <a:lnTo>
                    <a:pt x="24" y="53"/>
                  </a:lnTo>
                  <a:lnTo>
                    <a:pt x="24" y="53"/>
                  </a:lnTo>
                  <a:lnTo>
                    <a:pt x="24" y="53"/>
                  </a:lnTo>
                  <a:lnTo>
                    <a:pt x="24" y="53"/>
                  </a:lnTo>
                  <a:lnTo>
                    <a:pt x="24" y="53"/>
                  </a:lnTo>
                  <a:lnTo>
                    <a:pt x="24" y="51"/>
                  </a:lnTo>
                  <a:lnTo>
                    <a:pt x="24" y="51"/>
                  </a:lnTo>
                  <a:lnTo>
                    <a:pt x="24" y="51"/>
                  </a:lnTo>
                  <a:lnTo>
                    <a:pt x="24" y="51"/>
                  </a:lnTo>
                  <a:lnTo>
                    <a:pt x="24" y="51"/>
                  </a:lnTo>
                  <a:lnTo>
                    <a:pt x="24" y="51"/>
                  </a:lnTo>
                  <a:lnTo>
                    <a:pt x="24" y="50"/>
                  </a:lnTo>
                  <a:lnTo>
                    <a:pt x="24" y="50"/>
                  </a:lnTo>
                  <a:lnTo>
                    <a:pt x="24" y="50"/>
                  </a:lnTo>
                  <a:lnTo>
                    <a:pt x="24" y="50"/>
                  </a:lnTo>
                  <a:lnTo>
                    <a:pt x="24" y="50"/>
                  </a:lnTo>
                  <a:lnTo>
                    <a:pt x="24" y="50"/>
                  </a:lnTo>
                  <a:lnTo>
                    <a:pt x="24" y="49"/>
                  </a:lnTo>
                  <a:lnTo>
                    <a:pt x="24" y="49"/>
                  </a:lnTo>
                  <a:lnTo>
                    <a:pt x="24" y="49"/>
                  </a:lnTo>
                  <a:lnTo>
                    <a:pt x="24" y="49"/>
                  </a:lnTo>
                  <a:lnTo>
                    <a:pt x="25" y="49"/>
                  </a:lnTo>
                  <a:lnTo>
                    <a:pt x="26" y="32"/>
                  </a:lnTo>
                  <a:lnTo>
                    <a:pt x="28" y="20"/>
                  </a:lnTo>
                  <a:lnTo>
                    <a:pt x="30" y="10"/>
                  </a:lnTo>
                  <a:lnTo>
                    <a:pt x="32" y="7"/>
                  </a:lnTo>
                  <a:lnTo>
                    <a:pt x="33" y="4"/>
                  </a:lnTo>
                  <a:lnTo>
                    <a:pt x="36" y="2"/>
                  </a:lnTo>
                  <a:lnTo>
                    <a:pt x="37" y="0"/>
                  </a:lnTo>
                  <a:close/>
                </a:path>
              </a:pathLst>
            </a:custGeom>
            <a:solidFill>
              <a:srgbClr val="FABF4A"/>
            </a:solidFill>
            <a:ln w="9525" cap="flat" cmpd="sng">
              <a:solidFill>
                <a:srgbClr val="FABF4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81" name="Google Shape;1581;p20"/>
            <p:cNvSpPr/>
            <p:nvPr/>
          </p:nvSpPr>
          <p:spPr>
            <a:xfrm>
              <a:off x="7564827" y="4510975"/>
              <a:ext cx="446088" cy="390525"/>
            </a:xfrm>
            <a:custGeom>
              <a:avLst/>
              <a:gdLst/>
              <a:ahLst/>
              <a:cxnLst/>
              <a:rect l="l" t="t" r="r" b="b"/>
              <a:pathLst>
                <a:path w="281" h="246" extrusionOk="0">
                  <a:moveTo>
                    <a:pt x="7" y="0"/>
                  </a:moveTo>
                  <a:lnTo>
                    <a:pt x="9" y="1"/>
                  </a:lnTo>
                  <a:lnTo>
                    <a:pt x="266" y="170"/>
                  </a:lnTo>
                  <a:lnTo>
                    <a:pt x="268" y="171"/>
                  </a:lnTo>
                  <a:lnTo>
                    <a:pt x="268" y="174"/>
                  </a:lnTo>
                  <a:lnTo>
                    <a:pt x="281" y="238"/>
                  </a:lnTo>
                  <a:lnTo>
                    <a:pt x="281" y="242"/>
                  </a:lnTo>
                  <a:lnTo>
                    <a:pt x="279" y="245"/>
                  </a:lnTo>
                  <a:lnTo>
                    <a:pt x="276" y="246"/>
                  </a:lnTo>
                  <a:lnTo>
                    <a:pt x="274" y="246"/>
                  </a:lnTo>
                  <a:lnTo>
                    <a:pt x="272" y="245"/>
                  </a:lnTo>
                  <a:lnTo>
                    <a:pt x="270" y="243"/>
                  </a:lnTo>
                  <a:lnTo>
                    <a:pt x="268" y="241"/>
                  </a:lnTo>
                  <a:lnTo>
                    <a:pt x="263" y="177"/>
                  </a:lnTo>
                  <a:lnTo>
                    <a:pt x="262" y="174"/>
                  </a:lnTo>
                  <a:lnTo>
                    <a:pt x="261" y="173"/>
                  </a:lnTo>
                  <a:lnTo>
                    <a:pt x="3" y="12"/>
                  </a:lnTo>
                  <a:lnTo>
                    <a:pt x="0" y="10"/>
                  </a:lnTo>
                  <a:lnTo>
                    <a:pt x="0" y="8"/>
                  </a:lnTo>
                  <a:lnTo>
                    <a:pt x="0" y="5"/>
                  </a:lnTo>
                  <a:lnTo>
                    <a:pt x="0" y="3"/>
                  </a:lnTo>
                  <a:lnTo>
                    <a:pt x="3" y="1"/>
                  </a:lnTo>
                  <a:lnTo>
                    <a:pt x="4" y="0"/>
                  </a:lnTo>
                  <a:lnTo>
                    <a:pt x="7" y="0"/>
                  </a:lnTo>
                  <a:close/>
                </a:path>
              </a:pathLst>
            </a:custGeom>
            <a:solidFill>
              <a:srgbClr val="2C2E2E"/>
            </a:solidFill>
            <a:ln w="9525" cap="flat" cmpd="sng">
              <a:solidFill>
                <a:srgbClr val="2C2E2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82" name="Google Shape;1582;p20"/>
            <p:cNvSpPr/>
            <p:nvPr/>
          </p:nvSpPr>
          <p:spPr>
            <a:xfrm>
              <a:off x="7652140" y="4679250"/>
              <a:ext cx="582613" cy="142875"/>
            </a:xfrm>
            <a:custGeom>
              <a:avLst/>
              <a:gdLst/>
              <a:ahLst/>
              <a:cxnLst/>
              <a:rect l="l" t="t" r="r" b="b"/>
              <a:pathLst>
                <a:path w="367" h="90" extrusionOk="0">
                  <a:moveTo>
                    <a:pt x="62" y="0"/>
                  </a:moveTo>
                  <a:lnTo>
                    <a:pt x="64" y="0"/>
                  </a:lnTo>
                  <a:lnTo>
                    <a:pt x="361" y="79"/>
                  </a:lnTo>
                  <a:lnTo>
                    <a:pt x="364" y="80"/>
                  </a:lnTo>
                  <a:lnTo>
                    <a:pt x="365" y="81"/>
                  </a:lnTo>
                  <a:lnTo>
                    <a:pt x="367" y="84"/>
                  </a:lnTo>
                  <a:lnTo>
                    <a:pt x="367" y="86"/>
                  </a:lnTo>
                  <a:lnTo>
                    <a:pt x="365" y="88"/>
                  </a:lnTo>
                  <a:lnTo>
                    <a:pt x="363" y="90"/>
                  </a:lnTo>
                  <a:lnTo>
                    <a:pt x="361" y="90"/>
                  </a:lnTo>
                  <a:lnTo>
                    <a:pt x="359" y="90"/>
                  </a:lnTo>
                  <a:lnTo>
                    <a:pt x="67" y="5"/>
                  </a:lnTo>
                  <a:lnTo>
                    <a:pt x="64" y="5"/>
                  </a:lnTo>
                  <a:lnTo>
                    <a:pt x="62" y="7"/>
                  </a:lnTo>
                  <a:lnTo>
                    <a:pt x="10" y="45"/>
                  </a:lnTo>
                  <a:lnTo>
                    <a:pt x="8" y="46"/>
                  </a:lnTo>
                  <a:lnTo>
                    <a:pt x="4" y="46"/>
                  </a:lnTo>
                  <a:lnTo>
                    <a:pt x="3" y="45"/>
                  </a:lnTo>
                  <a:lnTo>
                    <a:pt x="1" y="43"/>
                  </a:lnTo>
                  <a:lnTo>
                    <a:pt x="0" y="39"/>
                  </a:lnTo>
                  <a:lnTo>
                    <a:pt x="1" y="37"/>
                  </a:lnTo>
                  <a:lnTo>
                    <a:pt x="4" y="34"/>
                  </a:lnTo>
                  <a:lnTo>
                    <a:pt x="59" y="0"/>
                  </a:lnTo>
                  <a:lnTo>
                    <a:pt x="62" y="0"/>
                  </a:lnTo>
                  <a:close/>
                </a:path>
              </a:pathLst>
            </a:custGeom>
            <a:solidFill>
              <a:srgbClr val="2C2E2E"/>
            </a:solidFill>
            <a:ln w="9525" cap="flat" cmpd="sng">
              <a:solidFill>
                <a:srgbClr val="2C2E2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83" name="Google Shape;1583;p20"/>
            <p:cNvSpPr/>
            <p:nvPr/>
          </p:nvSpPr>
          <p:spPr>
            <a:xfrm>
              <a:off x="7560065" y="4506213"/>
              <a:ext cx="671513" cy="395288"/>
            </a:xfrm>
            <a:custGeom>
              <a:avLst/>
              <a:gdLst/>
              <a:ahLst/>
              <a:cxnLst/>
              <a:rect l="l" t="t" r="r" b="b"/>
              <a:pathLst>
                <a:path w="423" h="249" extrusionOk="0">
                  <a:moveTo>
                    <a:pt x="274" y="99"/>
                  </a:moveTo>
                  <a:lnTo>
                    <a:pt x="249" y="99"/>
                  </a:lnTo>
                  <a:lnTo>
                    <a:pt x="237" y="104"/>
                  </a:lnTo>
                  <a:lnTo>
                    <a:pt x="230" y="112"/>
                  </a:lnTo>
                  <a:lnTo>
                    <a:pt x="226" y="123"/>
                  </a:lnTo>
                  <a:lnTo>
                    <a:pt x="230" y="143"/>
                  </a:lnTo>
                  <a:lnTo>
                    <a:pt x="237" y="161"/>
                  </a:lnTo>
                  <a:lnTo>
                    <a:pt x="249" y="178"/>
                  </a:lnTo>
                  <a:lnTo>
                    <a:pt x="262" y="195"/>
                  </a:lnTo>
                  <a:lnTo>
                    <a:pt x="277" y="211"/>
                  </a:lnTo>
                  <a:lnTo>
                    <a:pt x="295" y="223"/>
                  </a:lnTo>
                  <a:lnTo>
                    <a:pt x="320" y="236"/>
                  </a:lnTo>
                  <a:lnTo>
                    <a:pt x="332" y="239"/>
                  </a:lnTo>
                  <a:lnTo>
                    <a:pt x="345" y="240"/>
                  </a:lnTo>
                  <a:lnTo>
                    <a:pt x="356" y="237"/>
                  </a:lnTo>
                  <a:lnTo>
                    <a:pt x="372" y="229"/>
                  </a:lnTo>
                  <a:lnTo>
                    <a:pt x="385" y="218"/>
                  </a:lnTo>
                  <a:lnTo>
                    <a:pt x="394" y="202"/>
                  </a:lnTo>
                  <a:lnTo>
                    <a:pt x="396" y="189"/>
                  </a:lnTo>
                  <a:lnTo>
                    <a:pt x="394" y="174"/>
                  </a:lnTo>
                  <a:lnTo>
                    <a:pt x="391" y="161"/>
                  </a:lnTo>
                  <a:lnTo>
                    <a:pt x="380" y="150"/>
                  </a:lnTo>
                  <a:lnTo>
                    <a:pt x="368" y="139"/>
                  </a:lnTo>
                  <a:lnTo>
                    <a:pt x="355" y="130"/>
                  </a:lnTo>
                  <a:lnTo>
                    <a:pt x="339" y="119"/>
                  </a:lnTo>
                  <a:lnTo>
                    <a:pt x="322" y="112"/>
                  </a:lnTo>
                  <a:lnTo>
                    <a:pt x="299" y="102"/>
                  </a:lnTo>
                  <a:lnTo>
                    <a:pt x="274" y="99"/>
                  </a:lnTo>
                  <a:close/>
                  <a:moveTo>
                    <a:pt x="49" y="8"/>
                  </a:moveTo>
                  <a:lnTo>
                    <a:pt x="36" y="13"/>
                  </a:lnTo>
                  <a:lnTo>
                    <a:pt x="25" y="23"/>
                  </a:lnTo>
                  <a:lnTo>
                    <a:pt x="16" y="33"/>
                  </a:lnTo>
                  <a:lnTo>
                    <a:pt x="10" y="50"/>
                  </a:lnTo>
                  <a:lnTo>
                    <a:pt x="10" y="68"/>
                  </a:lnTo>
                  <a:lnTo>
                    <a:pt x="15" y="85"/>
                  </a:lnTo>
                  <a:lnTo>
                    <a:pt x="21" y="95"/>
                  </a:lnTo>
                  <a:lnTo>
                    <a:pt x="31" y="104"/>
                  </a:lnTo>
                  <a:lnTo>
                    <a:pt x="41" y="110"/>
                  </a:lnTo>
                  <a:lnTo>
                    <a:pt x="53" y="117"/>
                  </a:lnTo>
                  <a:lnTo>
                    <a:pt x="66" y="121"/>
                  </a:lnTo>
                  <a:lnTo>
                    <a:pt x="99" y="127"/>
                  </a:lnTo>
                  <a:lnTo>
                    <a:pt x="130" y="126"/>
                  </a:lnTo>
                  <a:lnTo>
                    <a:pt x="146" y="123"/>
                  </a:lnTo>
                  <a:lnTo>
                    <a:pt x="160" y="119"/>
                  </a:lnTo>
                  <a:lnTo>
                    <a:pt x="175" y="114"/>
                  </a:lnTo>
                  <a:lnTo>
                    <a:pt x="188" y="105"/>
                  </a:lnTo>
                  <a:lnTo>
                    <a:pt x="193" y="96"/>
                  </a:lnTo>
                  <a:lnTo>
                    <a:pt x="194" y="84"/>
                  </a:lnTo>
                  <a:lnTo>
                    <a:pt x="190" y="72"/>
                  </a:lnTo>
                  <a:lnTo>
                    <a:pt x="173" y="53"/>
                  </a:lnTo>
                  <a:lnTo>
                    <a:pt x="154" y="37"/>
                  </a:lnTo>
                  <a:lnTo>
                    <a:pt x="131" y="25"/>
                  </a:lnTo>
                  <a:lnTo>
                    <a:pt x="113" y="19"/>
                  </a:lnTo>
                  <a:lnTo>
                    <a:pt x="95" y="13"/>
                  </a:lnTo>
                  <a:lnTo>
                    <a:pt x="72" y="8"/>
                  </a:lnTo>
                  <a:lnTo>
                    <a:pt x="49" y="8"/>
                  </a:lnTo>
                  <a:close/>
                  <a:moveTo>
                    <a:pt x="51" y="0"/>
                  </a:moveTo>
                  <a:lnTo>
                    <a:pt x="80" y="2"/>
                  </a:lnTo>
                  <a:lnTo>
                    <a:pt x="108" y="8"/>
                  </a:lnTo>
                  <a:lnTo>
                    <a:pt x="134" y="17"/>
                  </a:lnTo>
                  <a:lnTo>
                    <a:pt x="143" y="23"/>
                  </a:lnTo>
                  <a:lnTo>
                    <a:pt x="154" y="28"/>
                  </a:lnTo>
                  <a:lnTo>
                    <a:pt x="164" y="36"/>
                  </a:lnTo>
                  <a:lnTo>
                    <a:pt x="173" y="42"/>
                  </a:lnTo>
                  <a:lnTo>
                    <a:pt x="181" y="49"/>
                  </a:lnTo>
                  <a:lnTo>
                    <a:pt x="186" y="54"/>
                  </a:lnTo>
                  <a:lnTo>
                    <a:pt x="188" y="55"/>
                  </a:lnTo>
                  <a:lnTo>
                    <a:pt x="188" y="55"/>
                  </a:lnTo>
                  <a:lnTo>
                    <a:pt x="188" y="54"/>
                  </a:lnTo>
                  <a:lnTo>
                    <a:pt x="186" y="53"/>
                  </a:lnTo>
                  <a:lnTo>
                    <a:pt x="185" y="51"/>
                  </a:lnTo>
                  <a:lnTo>
                    <a:pt x="184" y="50"/>
                  </a:lnTo>
                  <a:lnTo>
                    <a:pt x="184" y="50"/>
                  </a:lnTo>
                  <a:lnTo>
                    <a:pt x="182" y="49"/>
                  </a:lnTo>
                  <a:lnTo>
                    <a:pt x="182" y="49"/>
                  </a:lnTo>
                  <a:lnTo>
                    <a:pt x="182" y="49"/>
                  </a:lnTo>
                  <a:lnTo>
                    <a:pt x="184" y="50"/>
                  </a:lnTo>
                  <a:lnTo>
                    <a:pt x="185" y="53"/>
                  </a:lnTo>
                  <a:lnTo>
                    <a:pt x="189" y="55"/>
                  </a:lnTo>
                  <a:lnTo>
                    <a:pt x="190" y="58"/>
                  </a:lnTo>
                  <a:lnTo>
                    <a:pt x="190" y="58"/>
                  </a:lnTo>
                  <a:lnTo>
                    <a:pt x="206" y="68"/>
                  </a:lnTo>
                  <a:lnTo>
                    <a:pt x="223" y="78"/>
                  </a:lnTo>
                  <a:lnTo>
                    <a:pt x="241" y="85"/>
                  </a:lnTo>
                  <a:lnTo>
                    <a:pt x="260" y="89"/>
                  </a:lnTo>
                  <a:lnTo>
                    <a:pt x="260" y="89"/>
                  </a:lnTo>
                  <a:lnTo>
                    <a:pt x="262" y="89"/>
                  </a:lnTo>
                  <a:lnTo>
                    <a:pt x="284" y="91"/>
                  </a:lnTo>
                  <a:lnTo>
                    <a:pt x="307" y="96"/>
                  </a:lnTo>
                  <a:lnTo>
                    <a:pt x="328" y="104"/>
                  </a:lnTo>
                  <a:lnTo>
                    <a:pt x="353" y="117"/>
                  </a:lnTo>
                  <a:lnTo>
                    <a:pt x="375" y="133"/>
                  </a:lnTo>
                  <a:lnTo>
                    <a:pt x="394" y="154"/>
                  </a:lnTo>
                  <a:lnTo>
                    <a:pt x="423" y="185"/>
                  </a:lnTo>
                  <a:lnTo>
                    <a:pt x="421" y="190"/>
                  </a:lnTo>
                  <a:lnTo>
                    <a:pt x="419" y="194"/>
                  </a:lnTo>
                  <a:lnTo>
                    <a:pt x="418" y="198"/>
                  </a:lnTo>
                  <a:lnTo>
                    <a:pt x="415" y="202"/>
                  </a:lnTo>
                  <a:lnTo>
                    <a:pt x="415" y="202"/>
                  </a:lnTo>
                  <a:lnTo>
                    <a:pt x="414" y="202"/>
                  </a:lnTo>
                  <a:lnTo>
                    <a:pt x="411" y="201"/>
                  </a:lnTo>
                  <a:lnTo>
                    <a:pt x="409" y="202"/>
                  </a:lnTo>
                  <a:lnTo>
                    <a:pt x="406" y="202"/>
                  </a:lnTo>
                  <a:lnTo>
                    <a:pt x="404" y="205"/>
                  </a:lnTo>
                  <a:lnTo>
                    <a:pt x="402" y="207"/>
                  </a:lnTo>
                  <a:lnTo>
                    <a:pt x="392" y="224"/>
                  </a:lnTo>
                  <a:lnTo>
                    <a:pt x="377" y="237"/>
                  </a:lnTo>
                  <a:lnTo>
                    <a:pt x="360" y="246"/>
                  </a:lnTo>
                  <a:lnTo>
                    <a:pt x="342" y="249"/>
                  </a:lnTo>
                  <a:lnTo>
                    <a:pt x="324" y="246"/>
                  </a:lnTo>
                  <a:lnTo>
                    <a:pt x="305" y="240"/>
                  </a:lnTo>
                  <a:lnTo>
                    <a:pt x="281" y="224"/>
                  </a:lnTo>
                  <a:lnTo>
                    <a:pt x="258" y="205"/>
                  </a:lnTo>
                  <a:lnTo>
                    <a:pt x="241" y="181"/>
                  </a:lnTo>
                  <a:lnTo>
                    <a:pt x="231" y="165"/>
                  </a:lnTo>
                  <a:lnTo>
                    <a:pt x="223" y="148"/>
                  </a:lnTo>
                  <a:lnTo>
                    <a:pt x="218" y="130"/>
                  </a:lnTo>
                  <a:lnTo>
                    <a:pt x="218" y="130"/>
                  </a:lnTo>
                  <a:lnTo>
                    <a:pt x="218" y="130"/>
                  </a:lnTo>
                  <a:lnTo>
                    <a:pt x="216" y="125"/>
                  </a:lnTo>
                  <a:lnTo>
                    <a:pt x="214" y="119"/>
                  </a:lnTo>
                  <a:lnTo>
                    <a:pt x="211" y="117"/>
                  </a:lnTo>
                  <a:lnTo>
                    <a:pt x="207" y="114"/>
                  </a:lnTo>
                  <a:lnTo>
                    <a:pt x="202" y="113"/>
                  </a:lnTo>
                  <a:lnTo>
                    <a:pt x="198" y="113"/>
                  </a:lnTo>
                  <a:lnTo>
                    <a:pt x="193" y="114"/>
                  </a:lnTo>
                  <a:lnTo>
                    <a:pt x="189" y="117"/>
                  </a:lnTo>
                  <a:lnTo>
                    <a:pt x="189" y="117"/>
                  </a:lnTo>
                  <a:lnTo>
                    <a:pt x="188" y="117"/>
                  </a:lnTo>
                  <a:lnTo>
                    <a:pt x="171" y="125"/>
                  </a:lnTo>
                  <a:lnTo>
                    <a:pt x="152" y="130"/>
                  </a:lnTo>
                  <a:lnTo>
                    <a:pt x="134" y="134"/>
                  </a:lnTo>
                  <a:lnTo>
                    <a:pt x="104" y="136"/>
                  </a:lnTo>
                  <a:lnTo>
                    <a:pt x="75" y="133"/>
                  </a:lnTo>
                  <a:lnTo>
                    <a:pt x="48" y="125"/>
                  </a:lnTo>
                  <a:lnTo>
                    <a:pt x="31" y="116"/>
                  </a:lnTo>
                  <a:lnTo>
                    <a:pt x="16" y="104"/>
                  </a:lnTo>
                  <a:lnTo>
                    <a:pt x="7" y="88"/>
                  </a:lnTo>
                  <a:lnTo>
                    <a:pt x="0" y="70"/>
                  </a:lnTo>
                  <a:lnTo>
                    <a:pt x="2" y="50"/>
                  </a:lnTo>
                  <a:lnTo>
                    <a:pt x="7" y="32"/>
                  </a:lnTo>
                  <a:lnTo>
                    <a:pt x="8" y="28"/>
                  </a:lnTo>
                  <a:lnTo>
                    <a:pt x="7" y="24"/>
                  </a:lnTo>
                  <a:lnTo>
                    <a:pt x="7" y="21"/>
                  </a:lnTo>
                  <a:lnTo>
                    <a:pt x="6" y="20"/>
                  </a:lnTo>
                  <a:lnTo>
                    <a:pt x="3" y="19"/>
                  </a:lnTo>
                  <a:lnTo>
                    <a:pt x="2" y="17"/>
                  </a:lnTo>
                  <a:lnTo>
                    <a:pt x="2" y="17"/>
                  </a:lnTo>
                  <a:lnTo>
                    <a:pt x="4" y="13"/>
                  </a:lnTo>
                  <a:lnTo>
                    <a:pt x="6" y="10"/>
                  </a:lnTo>
                  <a:lnTo>
                    <a:pt x="7" y="6"/>
                  </a:lnTo>
                  <a:lnTo>
                    <a:pt x="10" y="0"/>
                  </a:lnTo>
                  <a:lnTo>
                    <a:pt x="51" y="0"/>
                  </a:lnTo>
                  <a:close/>
                </a:path>
              </a:pathLst>
            </a:custGeom>
            <a:solidFill>
              <a:srgbClr val="3A4040"/>
            </a:solidFill>
            <a:ln w="9525" cap="flat" cmpd="sng">
              <a:solidFill>
                <a:srgbClr val="3A404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84" name="Google Shape;1584;p20"/>
            <p:cNvSpPr/>
            <p:nvPr/>
          </p:nvSpPr>
          <p:spPr>
            <a:xfrm>
              <a:off x="7926777" y="4737988"/>
              <a:ext cx="150813" cy="144463"/>
            </a:xfrm>
            <a:custGeom>
              <a:avLst/>
              <a:gdLst/>
              <a:ahLst/>
              <a:cxnLst/>
              <a:rect l="l" t="t" r="r" b="b"/>
              <a:pathLst>
                <a:path w="95" h="91" extrusionOk="0">
                  <a:moveTo>
                    <a:pt x="47" y="64"/>
                  </a:moveTo>
                  <a:lnTo>
                    <a:pt x="95" y="91"/>
                  </a:lnTo>
                  <a:lnTo>
                    <a:pt x="89" y="90"/>
                  </a:lnTo>
                  <a:lnTo>
                    <a:pt x="64" y="77"/>
                  </a:lnTo>
                  <a:lnTo>
                    <a:pt x="52" y="70"/>
                  </a:lnTo>
                  <a:lnTo>
                    <a:pt x="47" y="65"/>
                  </a:lnTo>
                  <a:lnTo>
                    <a:pt x="47" y="64"/>
                  </a:lnTo>
                  <a:close/>
                  <a:moveTo>
                    <a:pt x="0" y="0"/>
                  </a:moveTo>
                  <a:lnTo>
                    <a:pt x="74" y="22"/>
                  </a:lnTo>
                  <a:lnTo>
                    <a:pt x="43" y="40"/>
                  </a:lnTo>
                  <a:lnTo>
                    <a:pt x="40" y="31"/>
                  </a:lnTo>
                  <a:lnTo>
                    <a:pt x="40" y="28"/>
                  </a:lnTo>
                  <a:lnTo>
                    <a:pt x="38" y="27"/>
                  </a:lnTo>
                  <a:lnTo>
                    <a:pt x="0" y="2"/>
                  </a:lnTo>
                  <a:lnTo>
                    <a:pt x="0" y="0"/>
                  </a:lnTo>
                  <a:close/>
                </a:path>
              </a:pathLst>
            </a:custGeom>
            <a:solidFill>
              <a:srgbClr val="42A5BF"/>
            </a:solidFill>
            <a:ln w="9525" cap="flat" cmpd="sng">
              <a:solidFill>
                <a:srgbClr val="42A5B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85" name="Google Shape;1585;p20"/>
            <p:cNvSpPr/>
            <p:nvPr/>
          </p:nvSpPr>
          <p:spPr>
            <a:xfrm>
              <a:off x="7995040" y="4772913"/>
              <a:ext cx="180975" cy="114300"/>
            </a:xfrm>
            <a:custGeom>
              <a:avLst/>
              <a:gdLst/>
              <a:ahLst/>
              <a:cxnLst/>
              <a:rect l="l" t="t" r="r" b="b"/>
              <a:pathLst>
                <a:path w="114" h="72" extrusionOk="0">
                  <a:moveTo>
                    <a:pt x="31" y="0"/>
                  </a:moveTo>
                  <a:lnTo>
                    <a:pt x="35" y="1"/>
                  </a:lnTo>
                  <a:lnTo>
                    <a:pt x="35" y="3"/>
                  </a:lnTo>
                  <a:lnTo>
                    <a:pt x="41" y="5"/>
                  </a:lnTo>
                  <a:lnTo>
                    <a:pt x="52" y="12"/>
                  </a:lnTo>
                  <a:lnTo>
                    <a:pt x="68" y="21"/>
                  </a:lnTo>
                  <a:lnTo>
                    <a:pt x="89" y="33"/>
                  </a:lnTo>
                  <a:lnTo>
                    <a:pt x="114" y="47"/>
                  </a:lnTo>
                  <a:lnTo>
                    <a:pt x="105" y="56"/>
                  </a:lnTo>
                  <a:lnTo>
                    <a:pt x="94" y="64"/>
                  </a:lnTo>
                  <a:lnTo>
                    <a:pt x="82" y="69"/>
                  </a:lnTo>
                  <a:lnTo>
                    <a:pt x="76" y="71"/>
                  </a:lnTo>
                  <a:lnTo>
                    <a:pt x="69" y="72"/>
                  </a:lnTo>
                  <a:lnTo>
                    <a:pt x="62" y="71"/>
                  </a:lnTo>
                  <a:lnTo>
                    <a:pt x="54" y="69"/>
                  </a:lnTo>
                  <a:lnTo>
                    <a:pt x="52" y="69"/>
                  </a:lnTo>
                  <a:lnTo>
                    <a:pt x="4" y="42"/>
                  </a:lnTo>
                  <a:lnTo>
                    <a:pt x="0" y="18"/>
                  </a:lnTo>
                  <a:lnTo>
                    <a:pt x="31" y="0"/>
                  </a:lnTo>
                  <a:close/>
                </a:path>
              </a:pathLst>
            </a:custGeom>
            <a:solidFill>
              <a:srgbClr val="3A91A8"/>
            </a:solidFill>
            <a:ln w="9525" cap="flat" cmpd="sng">
              <a:solidFill>
                <a:srgbClr val="3A91A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86" name="Google Shape;1586;p20"/>
            <p:cNvSpPr/>
            <p:nvPr/>
          </p:nvSpPr>
          <p:spPr>
            <a:xfrm>
              <a:off x="8114102" y="4791963"/>
              <a:ext cx="74613" cy="41275"/>
            </a:xfrm>
            <a:custGeom>
              <a:avLst/>
              <a:gdLst/>
              <a:ahLst/>
              <a:cxnLst/>
              <a:rect l="l" t="t" r="r" b="b"/>
              <a:pathLst>
                <a:path w="47" h="26" extrusionOk="0">
                  <a:moveTo>
                    <a:pt x="0" y="0"/>
                  </a:moveTo>
                  <a:lnTo>
                    <a:pt x="47" y="14"/>
                  </a:lnTo>
                  <a:lnTo>
                    <a:pt x="45" y="22"/>
                  </a:lnTo>
                  <a:lnTo>
                    <a:pt x="43" y="26"/>
                  </a:lnTo>
                  <a:lnTo>
                    <a:pt x="0" y="0"/>
                  </a:lnTo>
                  <a:close/>
                </a:path>
              </a:pathLst>
            </a:custGeom>
            <a:solidFill>
              <a:srgbClr val="493B40"/>
            </a:solidFill>
            <a:ln w="9525" cap="flat" cmpd="sng">
              <a:solidFill>
                <a:srgbClr val="493B4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87" name="Google Shape;1587;p20"/>
            <p:cNvSpPr/>
            <p:nvPr/>
          </p:nvSpPr>
          <p:spPr>
            <a:xfrm>
              <a:off x="8050602" y="4774500"/>
              <a:ext cx="131763" cy="73025"/>
            </a:xfrm>
            <a:custGeom>
              <a:avLst/>
              <a:gdLst/>
              <a:ahLst/>
              <a:cxnLst/>
              <a:rect l="l" t="t" r="r" b="b"/>
              <a:pathLst>
                <a:path w="83" h="46" extrusionOk="0">
                  <a:moveTo>
                    <a:pt x="0" y="0"/>
                  </a:moveTo>
                  <a:lnTo>
                    <a:pt x="40" y="11"/>
                  </a:lnTo>
                  <a:lnTo>
                    <a:pt x="83" y="37"/>
                  </a:lnTo>
                  <a:lnTo>
                    <a:pt x="82" y="41"/>
                  </a:lnTo>
                  <a:lnTo>
                    <a:pt x="79" y="46"/>
                  </a:lnTo>
                  <a:lnTo>
                    <a:pt x="54" y="32"/>
                  </a:lnTo>
                  <a:lnTo>
                    <a:pt x="33" y="20"/>
                  </a:lnTo>
                  <a:lnTo>
                    <a:pt x="17" y="11"/>
                  </a:lnTo>
                  <a:lnTo>
                    <a:pt x="6" y="4"/>
                  </a:lnTo>
                  <a:lnTo>
                    <a:pt x="0" y="2"/>
                  </a:lnTo>
                  <a:lnTo>
                    <a:pt x="0" y="0"/>
                  </a:lnTo>
                  <a:close/>
                </a:path>
              </a:pathLst>
            </a:custGeom>
            <a:solidFill>
              <a:srgbClr val="BE8D8C"/>
            </a:solidFill>
            <a:ln w="9525" cap="flat" cmpd="sng">
              <a:solidFill>
                <a:srgbClr val="BE8D8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88" name="Google Shape;1588;p20"/>
            <p:cNvSpPr/>
            <p:nvPr/>
          </p:nvSpPr>
          <p:spPr>
            <a:xfrm>
              <a:off x="7934715" y="4758625"/>
              <a:ext cx="49213" cy="55563"/>
            </a:xfrm>
            <a:custGeom>
              <a:avLst/>
              <a:gdLst/>
              <a:ahLst/>
              <a:cxnLst/>
              <a:rect l="l" t="t" r="r" b="b"/>
              <a:pathLst>
                <a:path w="31" h="35" extrusionOk="0">
                  <a:moveTo>
                    <a:pt x="0" y="0"/>
                  </a:moveTo>
                  <a:lnTo>
                    <a:pt x="28" y="17"/>
                  </a:lnTo>
                  <a:lnTo>
                    <a:pt x="29" y="18"/>
                  </a:lnTo>
                  <a:lnTo>
                    <a:pt x="30" y="21"/>
                  </a:lnTo>
                  <a:lnTo>
                    <a:pt x="31" y="31"/>
                  </a:lnTo>
                  <a:lnTo>
                    <a:pt x="25" y="35"/>
                  </a:lnTo>
                  <a:lnTo>
                    <a:pt x="18" y="27"/>
                  </a:lnTo>
                  <a:lnTo>
                    <a:pt x="13" y="19"/>
                  </a:lnTo>
                  <a:lnTo>
                    <a:pt x="7" y="10"/>
                  </a:lnTo>
                  <a:lnTo>
                    <a:pt x="0" y="0"/>
                  </a:lnTo>
                  <a:close/>
                </a:path>
              </a:pathLst>
            </a:custGeom>
            <a:solidFill>
              <a:srgbClr val="42A5BF"/>
            </a:solidFill>
            <a:ln w="9525" cap="flat" cmpd="sng">
              <a:solidFill>
                <a:srgbClr val="42A5B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89" name="Google Shape;1589;p20"/>
            <p:cNvSpPr/>
            <p:nvPr/>
          </p:nvSpPr>
          <p:spPr>
            <a:xfrm>
              <a:off x="7974402" y="4807838"/>
              <a:ext cx="12700" cy="19050"/>
            </a:xfrm>
            <a:custGeom>
              <a:avLst/>
              <a:gdLst/>
              <a:ahLst/>
              <a:cxnLst/>
              <a:rect l="l" t="t" r="r" b="b"/>
              <a:pathLst>
                <a:path w="8" h="12" extrusionOk="0">
                  <a:moveTo>
                    <a:pt x="6" y="0"/>
                  </a:moveTo>
                  <a:lnTo>
                    <a:pt x="8" y="12"/>
                  </a:lnTo>
                  <a:lnTo>
                    <a:pt x="0" y="4"/>
                  </a:lnTo>
                  <a:lnTo>
                    <a:pt x="6" y="0"/>
                  </a:lnTo>
                  <a:close/>
                </a:path>
              </a:pathLst>
            </a:custGeom>
            <a:solidFill>
              <a:srgbClr val="3A91A8"/>
            </a:solidFill>
            <a:ln w="9525" cap="flat" cmpd="sng">
              <a:solidFill>
                <a:srgbClr val="3A91A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90" name="Google Shape;1590;p20"/>
            <p:cNvSpPr/>
            <p:nvPr/>
          </p:nvSpPr>
          <p:spPr>
            <a:xfrm>
              <a:off x="7918840" y="4660200"/>
              <a:ext cx="206375" cy="98425"/>
            </a:xfrm>
            <a:custGeom>
              <a:avLst/>
              <a:gdLst/>
              <a:ahLst/>
              <a:cxnLst/>
              <a:rect l="l" t="t" r="r" b="b"/>
              <a:pathLst>
                <a:path w="130" h="62" extrusionOk="0">
                  <a:moveTo>
                    <a:pt x="38" y="0"/>
                  </a:moveTo>
                  <a:lnTo>
                    <a:pt x="62" y="3"/>
                  </a:lnTo>
                  <a:lnTo>
                    <a:pt x="86" y="11"/>
                  </a:lnTo>
                  <a:lnTo>
                    <a:pt x="96" y="15"/>
                  </a:lnTo>
                  <a:lnTo>
                    <a:pt x="121" y="28"/>
                  </a:lnTo>
                  <a:lnTo>
                    <a:pt x="129" y="33"/>
                  </a:lnTo>
                  <a:lnTo>
                    <a:pt x="130" y="33"/>
                  </a:lnTo>
                  <a:lnTo>
                    <a:pt x="130" y="33"/>
                  </a:lnTo>
                  <a:lnTo>
                    <a:pt x="83" y="60"/>
                  </a:lnTo>
                  <a:lnTo>
                    <a:pt x="83" y="62"/>
                  </a:lnTo>
                  <a:lnTo>
                    <a:pt x="1" y="39"/>
                  </a:lnTo>
                  <a:lnTo>
                    <a:pt x="1" y="33"/>
                  </a:lnTo>
                  <a:lnTo>
                    <a:pt x="0" y="26"/>
                  </a:lnTo>
                  <a:lnTo>
                    <a:pt x="0" y="24"/>
                  </a:lnTo>
                  <a:lnTo>
                    <a:pt x="4" y="16"/>
                  </a:lnTo>
                  <a:lnTo>
                    <a:pt x="10" y="8"/>
                  </a:lnTo>
                  <a:lnTo>
                    <a:pt x="21" y="3"/>
                  </a:lnTo>
                  <a:lnTo>
                    <a:pt x="23" y="2"/>
                  </a:lnTo>
                  <a:lnTo>
                    <a:pt x="30" y="0"/>
                  </a:lnTo>
                  <a:lnTo>
                    <a:pt x="38" y="0"/>
                  </a:lnTo>
                  <a:close/>
                </a:path>
              </a:pathLst>
            </a:custGeom>
            <a:solidFill>
              <a:srgbClr val="42A5BF"/>
            </a:solidFill>
            <a:ln w="9525" cap="flat" cmpd="sng">
              <a:solidFill>
                <a:srgbClr val="42A5B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91" name="Google Shape;1591;p20"/>
            <p:cNvSpPr/>
            <p:nvPr/>
          </p:nvSpPr>
          <p:spPr>
            <a:xfrm>
              <a:off x="8050602" y="4712588"/>
              <a:ext cx="133350" cy="79375"/>
            </a:xfrm>
            <a:custGeom>
              <a:avLst/>
              <a:gdLst/>
              <a:ahLst/>
              <a:cxnLst/>
              <a:rect l="l" t="t" r="r" b="b"/>
              <a:pathLst>
                <a:path w="84" h="50" extrusionOk="0">
                  <a:moveTo>
                    <a:pt x="47" y="0"/>
                  </a:moveTo>
                  <a:lnTo>
                    <a:pt x="47" y="29"/>
                  </a:lnTo>
                  <a:lnTo>
                    <a:pt x="84" y="50"/>
                  </a:lnTo>
                  <a:lnTo>
                    <a:pt x="3" y="29"/>
                  </a:lnTo>
                  <a:lnTo>
                    <a:pt x="0" y="27"/>
                  </a:lnTo>
                  <a:lnTo>
                    <a:pt x="47" y="0"/>
                  </a:lnTo>
                  <a:close/>
                </a:path>
              </a:pathLst>
            </a:custGeom>
            <a:solidFill>
              <a:srgbClr val="493B40"/>
            </a:solidFill>
            <a:ln w="9525" cap="flat" cmpd="sng">
              <a:solidFill>
                <a:srgbClr val="493B4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92" name="Google Shape;1592;p20"/>
            <p:cNvSpPr/>
            <p:nvPr/>
          </p:nvSpPr>
          <p:spPr>
            <a:xfrm>
              <a:off x="8125215" y="4712588"/>
              <a:ext cx="63500" cy="80963"/>
            </a:xfrm>
            <a:custGeom>
              <a:avLst/>
              <a:gdLst/>
              <a:ahLst/>
              <a:cxnLst/>
              <a:rect l="l" t="t" r="r" b="b"/>
              <a:pathLst>
                <a:path w="40" h="51" extrusionOk="0">
                  <a:moveTo>
                    <a:pt x="0" y="0"/>
                  </a:moveTo>
                  <a:lnTo>
                    <a:pt x="2" y="1"/>
                  </a:lnTo>
                  <a:lnTo>
                    <a:pt x="19" y="14"/>
                  </a:lnTo>
                  <a:lnTo>
                    <a:pt x="35" y="31"/>
                  </a:lnTo>
                  <a:lnTo>
                    <a:pt x="37" y="41"/>
                  </a:lnTo>
                  <a:lnTo>
                    <a:pt x="40" y="51"/>
                  </a:lnTo>
                  <a:lnTo>
                    <a:pt x="37" y="50"/>
                  </a:lnTo>
                  <a:lnTo>
                    <a:pt x="0" y="29"/>
                  </a:lnTo>
                  <a:lnTo>
                    <a:pt x="0" y="0"/>
                  </a:lnTo>
                  <a:lnTo>
                    <a:pt x="0" y="0"/>
                  </a:lnTo>
                  <a:close/>
                </a:path>
              </a:pathLst>
            </a:custGeom>
            <a:solidFill>
              <a:srgbClr val="D2DDE5"/>
            </a:solidFill>
            <a:ln w="9525" cap="flat" cmpd="sng">
              <a:solidFill>
                <a:srgbClr val="D2DDE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93" name="Google Shape;1593;p20"/>
            <p:cNvSpPr/>
            <p:nvPr/>
          </p:nvSpPr>
          <p:spPr>
            <a:xfrm>
              <a:off x="8050602" y="4755450"/>
              <a:ext cx="4763" cy="3175"/>
            </a:xfrm>
            <a:custGeom>
              <a:avLst/>
              <a:gdLst/>
              <a:ahLst/>
              <a:cxnLst/>
              <a:rect l="l" t="t" r="r" b="b"/>
              <a:pathLst>
                <a:path w="3" h="2" extrusionOk="0">
                  <a:moveTo>
                    <a:pt x="0" y="0"/>
                  </a:moveTo>
                  <a:lnTo>
                    <a:pt x="3" y="2"/>
                  </a:lnTo>
                  <a:lnTo>
                    <a:pt x="0" y="2"/>
                  </a:lnTo>
                  <a:lnTo>
                    <a:pt x="0" y="0"/>
                  </a:lnTo>
                  <a:close/>
                </a:path>
              </a:pathLst>
            </a:custGeom>
            <a:solidFill>
              <a:srgbClr val="BE8D8C"/>
            </a:solidFill>
            <a:ln w="9525" cap="flat" cmpd="sng">
              <a:solidFill>
                <a:srgbClr val="BE8D8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94" name="Google Shape;1594;p20"/>
            <p:cNvSpPr/>
            <p:nvPr/>
          </p:nvSpPr>
          <p:spPr>
            <a:xfrm>
              <a:off x="7926777" y="4741163"/>
              <a:ext cx="74613" cy="100013"/>
            </a:xfrm>
            <a:custGeom>
              <a:avLst/>
              <a:gdLst/>
              <a:ahLst/>
              <a:cxnLst/>
              <a:rect l="l" t="t" r="r" b="b"/>
              <a:pathLst>
                <a:path w="47" h="63" extrusionOk="0">
                  <a:moveTo>
                    <a:pt x="0" y="0"/>
                  </a:moveTo>
                  <a:lnTo>
                    <a:pt x="38" y="25"/>
                  </a:lnTo>
                  <a:lnTo>
                    <a:pt x="40" y="26"/>
                  </a:lnTo>
                  <a:lnTo>
                    <a:pt x="40" y="29"/>
                  </a:lnTo>
                  <a:lnTo>
                    <a:pt x="43" y="38"/>
                  </a:lnTo>
                  <a:lnTo>
                    <a:pt x="47" y="62"/>
                  </a:lnTo>
                  <a:lnTo>
                    <a:pt x="47" y="63"/>
                  </a:lnTo>
                  <a:lnTo>
                    <a:pt x="38" y="54"/>
                  </a:lnTo>
                  <a:lnTo>
                    <a:pt x="36" y="42"/>
                  </a:lnTo>
                  <a:lnTo>
                    <a:pt x="35" y="32"/>
                  </a:lnTo>
                  <a:lnTo>
                    <a:pt x="34" y="29"/>
                  </a:lnTo>
                  <a:lnTo>
                    <a:pt x="33" y="28"/>
                  </a:lnTo>
                  <a:lnTo>
                    <a:pt x="5" y="11"/>
                  </a:lnTo>
                  <a:lnTo>
                    <a:pt x="0" y="0"/>
                  </a:lnTo>
                  <a:close/>
                </a:path>
              </a:pathLst>
            </a:custGeom>
            <a:solidFill>
              <a:srgbClr val="29353E"/>
            </a:solidFill>
            <a:ln w="9525" cap="flat" cmpd="sng">
              <a:solidFill>
                <a:srgbClr val="29353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95" name="Google Shape;1595;p20"/>
            <p:cNvSpPr/>
            <p:nvPr/>
          </p:nvSpPr>
          <p:spPr>
            <a:xfrm>
              <a:off x="7920427" y="4722113"/>
              <a:ext cx="268288" cy="92075"/>
            </a:xfrm>
            <a:custGeom>
              <a:avLst/>
              <a:gdLst/>
              <a:ahLst/>
              <a:cxnLst/>
              <a:rect l="l" t="t" r="r" b="b"/>
              <a:pathLst>
                <a:path w="169" h="58" extrusionOk="0">
                  <a:moveTo>
                    <a:pt x="0" y="0"/>
                  </a:moveTo>
                  <a:lnTo>
                    <a:pt x="82" y="23"/>
                  </a:lnTo>
                  <a:lnTo>
                    <a:pt x="85" y="23"/>
                  </a:lnTo>
                  <a:lnTo>
                    <a:pt x="166" y="44"/>
                  </a:lnTo>
                  <a:lnTo>
                    <a:pt x="169" y="45"/>
                  </a:lnTo>
                  <a:lnTo>
                    <a:pt x="169" y="52"/>
                  </a:lnTo>
                  <a:lnTo>
                    <a:pt x="169" y="58"/>
                  </a:lnTo>
                  <a:lnTo>
                    <a:pt x="122" y="44"/>
                  </a:lnTo>
                  <a:lnTo>
                    <a:pt x="82" y="33"/>
                  </a:lnTo>
                  <a:lnTo>
                    <a:pt x="78" y="32"/>
                  </a:lnTo>
                  <a:lnTo>
                    <a:pt x="4" y="10"/>
                  </a:lnTo>
                  <a:lnTo>
                    <a:pt x="0" y="0"/>
                  </a:lnTo>
                  <a:close/>
                </a:path>
              </a:pathLst>
            </a:custGeom>
            <a:solidFill>
              <a:srgbClr val="29353E"/>
            </a:solidFill>
            <a:ln w="9525" cap="flat" cmpd="sng">
              <a:solidFill>
                <a:srgbClr val="29353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96" name="Google Shape;1596;p20"/>
            <p:cNvSpPr/>
            <p:nvPr/>
          </p:nvSpPr>
          <p:spPr>
            <a:xfrm>
              <a:off x="7955352" y="4660200"/>
              <a:ext cx="230188" cy="222250"/>
            </a:xfrm>
            <a:custGeom>
              <a:avLst/>
              <a:gdLst/>
              <a:ahLst/>
              <a:cxnLst/>
              <a:rect l="l" t="t" r="r" b="b"/>
              <a:pathLst>
                <a:path w="145" h="140" extrusionOk="0">
                  <a:moveTo>
                    <a:pt x="71" y="139"/>
                  </a:moveTo>
                  <a:lnTo>
                    <a:pt x="79" y="140"/>
                  </a:lnTo>
                  <a:lnTo>
                    <a:pt x="77" y="140"/>
                  </a:lnTo>
                  <a:lnTo>
                    <a:pt x="71" y="139"/>
                  </a:lnTo>
                  <a:close/>
                  <a:moveTo>
                    <a:pt x="121" y="135"/>
                  </a:moveTo>
                  <a:lnTo>
                    <a:pt x="119" y="135"/>
                  </a:lnTo>
                  <a:lnTo>
                    <a:pt x="107" y="140"/>
                  </a:lnTo>
                  <a:lnTo>
                    <a:pt x="121" y="135"/>
                  </a:lnTo>
                  <a:close/>
                  <a:moveTo>
                    <a:pt x="127" y="130"/>
                  </a:moveTo>
                  <a:lnTo>
                    <a:pt x="123" y="132"/>
                  </a:lnTo>
                  <a:lnTo>
                    <a:pt x="121" y="135"/>
                  </a:lnTo>
                  <a:lnTo>
                    <a:pt x="127" y="130"/>
                  </a:lnTo>
                  <a:close/>
                  <a:moveTo>
                    <a:pt x="132" y="125"/>
                  </a:moveTo>
                  <a:lnTo>
                    <a:pt x="130" y="127"/>
                  </a:lnTo>
                  <a:lnTo>
                    <a:pt x="127" y="130"/>
                  </a:lnTo>
                  <a:lnTo>
                    <a:pt x="132" y="125"/>
                  </a:lnTo>
                  <a:close/>
                  <a:moveTo>
                    <a:pt x="138" y="119"/>
                  </a:moveTo>
                  <a:lnTo>
                    <a:pt x="136" y="121"/>
                  </a:lnTo>
                  <a:lnTo>
                    <a:pt x="132" y="125"/>
                  </a:lnTo>
                  <a:lnTo>
                    <a:pt x="138" y="119"/>
                  </a:lnTo>
                  <a:close/>
                  <a:moveTo>
                    <a:pt x="145" y="105"/>
                  </a:moveTo>
                  <a:lnTo>
                    <a:pt x="143" y="109"/>
                  </a:lnTo>
                  <a:lnTo>
                    <a:pt x="142" y="113"/>
                  </a:lnTo>
                  <a:lnTo>
                    <a:pt x="139" y="118"/>
                  </a:lnTo>
                  <a:lnTo>
                    <a:pt x="138" y="119"/>
                  </a:lnTo>
                  <a:lnTo>
                    <a:pt x="145" y="105"/>
                  </a:lnTo>
                  <a:close/>
                  <a:moveTo>
                    <a:pt x="106" y="33"/>
                  </a:moveTo>
                  <a:lnTo>
                    <a:pt x="107" y="33"/>
                  </a:lnTo>
                  <a:lnTo>
                    <a:pt x="109" y="34"/>
                  </a:lnTo>
                  <a:lnTo>
                    <a:pt x="106" y="33"/>
                  </a:lnTo>
                  <a:close/>
                  <a:moveTo>
                    <a:pt x="15" y="0"/>
                  </a:moveTo>
                  <a:lnTo>
                    <a:pt x="39" y="3"/>
                  </a:lnTo>
                  <a:lnTo>
                    <a:pt x="63" y="11"/>
                  </a:lnTo>
                  <a:lnTo>
                    <a:pt x="39" y="3"/>
                  </a:lnTo>
                  <a:lnTo>
                    <a:pt x="15" y="0"/>
                  </a:lnTo>
                  <a:lnTo>
                    <a:pt x="7" y="0"/>
                  </a:lnTo>
                  <a:lnTo>
                    <a:pt x="0" y="2"/>
                  </a:lnTo>
                  <a:lnTo>
                    <a:pt x="8" y="0"/>
                  </a:lnTo>
                  <a:lnTo>
                    <a:pt x="15" y="0"/>
                  </a:lnTo>
                  <a:close/>
                </a:path>
              </a:pathLst>
            </a:custGeom>
            <a:solidFill>
              <a:srgbClr val="34444C"/>
            </a:solidFill>
            <a:ln w="9525" cap="flat" cmpd="sng">
              <a:solidFill>
                <a:srgbClr val="34444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97" name="Google Shape;1597;p20"/>
            <p:cNvSpPr/>
            <p:nvPr/>
          </p:nvSpPr>
          <p:spPr>
            <a:xfrm>
              <a:off x="7575940" y="4518913"/>
              <a:ext cx="292100" cy="188913"/>
            </a:xfrm>
            <a:custGeom>
              <a:avLst/>
              <a:gdLst/>
              <a:ahLst/>
              <a:cxnLst/>
              <a:rect l="l" t="t" r="r" b="b"/>
              <a:pathLst>
                <a:path w="184" h="119" extrusionOk="0">
                  <a:moveTo>
                    <a:pt x="112" y="106"/>
                  </a:moveTo>
                  <a:lnTo>
                    <a:pt x="115" y="106"/>
                  </a:lnTo>
                  <a:lnTo>
                    <a:pt x="140" y="114"/>
                  </a:lnTo>
                  <a:lnTo>
                    <a:pt x="130" y="115"/>
                  </a:lnTo>
                  <a:lnTo>
                    <a:pt x="120" y="118"/>
                  </a:lnTo>
                  <a:lnTo>
                    <a:pt x="99" y="119"/>
                  </a:lnTo>
                  <a:lnTo>
                    <a:pt x="94" y="119"/>
                  </a:lnTo>
                  <a:lnTo>
                    <a:pt x="110" y="108"/>
                  </a:lnTo>
                  <a:lnTo>
                    <a:pt x="111" y="106"/>
                  </a:lnTo>
                  <a:lnTo>
                    <a:pt x="112" y="106"/>
                  </a:lnTo>
                  <a:close/>
                  <a:moveTo>
                    <a:pt x="13" y="17"/>
                  </a:moveTo>
                  <a:lnTo>
                    <a:pt x="159" y="109"/>
                  </a:lnTo>
                  <a:lnTo>
                    <a:pt x="157" y="110"/>
                  </a:lnTo>
                  <a:lnTo>
                    <a:pt x="151" y="111"/>
                  </a:lnTo>
                  <a:lnTo>
                    <a:pt x="112" y="101"/>
                  </a:lnTo>
                  <a:lnTo>
                    <a:pt x="111" y="101"/>
                  </a:lnTo>
                  <a:lnTo>
                    <a:pt x="110" y="101"/>
                  </a:lnTo>
                  <a:lnTo>
                    <a:pt x="107" y="101"/>
                  </a:lnTo>
                  <a:lnTo>
                    <a:pt x="79" y="118"/>
                  </a:lnTo>
                  <a:lnTo>
                    <a:pt x="56" y="113"/>
                  </a:lnTo>
                  <a:lnTo>
                    <a:pt x="47" y="110"/>
                  </a:lnTo>
                  <a:lnTo>
                    <a:pt x="39" y="106"/>
                  </a:lnTo>
                  <a:lnTo>
                    <a:pt x="31" y="102"/>
                  </a:lnTo>
                  <a:lnTo>
                    <a:pt x="23" y="98"/>
                  </a:lnTo>
                  <a:lnTo>
                    <a:pt x="17" y="92"/>
                  </a:lnTo>
                  <a:lnTo>
                    <a:pt x="10" y="85"/>
                  </a:lnTo>
                  <a:lnTo>
                    <a:pt x="5" y="77"/>
                  </a:lnTo>
                  <a:lnTo>
                    <a:pt x="0" y="60"/>
                  </a:lnTo>
                  <a:lnTo>
                    <a:pt x="0" y="42"/>
                  </a:lnTo>
                  <a:lnTo>
                    <a:pt x="6" y="25"/>
                  </a:lnTo>
                  <a:lnTo>
                    <a:pt x="9" y="21"/>
                  </a:lnTo>
                  <a:lnTo>
                    <a:pt x="13" y="17"/>
                  </a:lnTo>
                  <a:close/>
                  <a:moveTo>
                    <a:pt x="48" y="0"/>
                  </a:moveTo>
                  <a:lnTo>
                    <a:pt x="85" y="11"/>
                  </a:lnTo>
                  <a:lnTo>
                    <a:pt x="123" y="19"/>
                  </a:lnTo>
                  <a:lnTo>
                    <a:pt x="132" y="24"/>
                  </a:lnTo>
                  <a:lnTo>
                    <a:pt x="142" y="29"/>
                  </a:lnTo>
                  <a:lnTo>
                    <a:pt x="163" y="45"/>
                  </a:lnTo>
                  <a:lnTo>
                    <a:pt x="180" y="64"/>
                  </a:lnTo>
                  <a:lnTo>
                    <a:pt x="182" y="68"/>
                  </a:lnTo>
                  <a:lnTo>
                    <a:pt x="184" y="79"/>
                  </a:lnTo>
                  <a:lnTo>
                    <a:pt x="183" y="89"/>
                  </a:lnTo>
                  <a:lnTo>
                    <a:pt x="178" y="97"/>
                  </a:lnTo>
                  <a:lnTo>
                    <a:pt x="172" y="101"/>
                  </a:lnTo>
                  <a:lnTo>
                    <a:pt x="167" y="105"/>
                  </a:lnTo>
                  <a:lnTo>
                    <a:pt x="22" y="9"/>
                  </a:lnTo>
                  <a:lnTo>
                    <a:pt x="30" y="4"/>
                  </a:lnTo>
                  <a:lnTo>
                    <a:pt x="39" y="0"/>
                  </a:lnTo>
                  <a:lnTo>
                    <a:pt x="48" y="0"/>
                  </a:lnTo>
                  <a:close/>
                </a:path>
              </a:pathLst>
            </a:custGeom>
            <a:solidFill>
              <a:srgbClr val="42A5BF"/>
            </a:solidFill>
            <a:ln w="9525" cap="flat" cmpd="sng">
              <a:solidFill>
                <a:srgbClr val="42A5B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98" name="Google Shape;1598;p20"/>
            <p:cNvSpPr/>
            <p:nvPr/>
          </p:nvSpPr>
          <p:spPr>
            <a:xfrm>
              <a:off x="7652140" y="4518913"/>
              <a:ext cx="119063" cy="30163"/>
            </a:xfrm>
            <a:custGeom>
              <a:avLst/>
              <a:gdLst/>
              <a:ahLst/>
              <a:cxnLst/>
              <a:rect l="l" t="t" r="r" b="b"/>
              <a:pathLst>
                <a:path w="75" h="19" extrusionOk="0">
                  <a:moveTo>
                    <a:pt x="1" y="0"/>
                  </a:moveTo>
                  <a:lnTo>
                    <a:pt x="18" y="2"/>
                  </a:lnTo>
                  <a:lnTo>
                    <a:pt x="34" y="4"/>
                  </a:lnTo>
                  <a:lnTo>
                    <a:pt x="37" y="5"/>
                  </a:lnTo>
                  <a:lnTo>
                    <a:pt x="55" y="11"/>
                  </a:lnTo>
                  <a:lnTo>
                    <a:pt x="73" y="17"/>
                  </a:lnTo>
                  <a:lnTo>
                    <a:pt x="75" y="19"/>
                  </a:lnTo>
                  <a:lnTo>
                    <a:pt x="37" y="11"/>
                  </a:lnTo>
                  <a:lnTo>
                    <a:pt x="0" y="0"/>
                  </a:lnTo>
                  <a:lnTo>
                    <a:pt x="1" y="0"/>
                  </a:lnTo>
                  <a:close/>
                </a:path>
              </a:pathLst>
            </a:custGeom>
            <a:solidFill>
              <a:srgbClr val="3C96AF"/>
            </a:solidFill>
            <a:ln w="9525" cap="flat" cmpd="sng">
              <a:solidFill>
                <a:srgbClr val="3C96A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99" name="Google Shape;1599;p20"/>
            <p:cNvSpPr/>
            <p:nvPr/>
          </p:nvSpPr>
          <p:spPr>
            <a:xfrm>
              <a:off x="7596577" y="4533200"/>
              <a:ext cx="244475" cy="158750"/>
            </a:xfrm>
            <a:custGeom>
              <a:avLst/>
              <a:gdLst/>
              <a:ahLst/>
              <a:cxnLst/>
              <a:rect l="l" t="t" r="r" b="b"/>
              <a:pathLst>
                <a:path w="154" h="100" extrusionOk="0">
                  <a:moveTo>
                    <a:pt x="9" y="0"/>
                  </a:moveTo>
                  <a:lnTo>
                    <a:pt x="154" y="96"/>
                  </a:lnTo>
                  <a:lnTo>
                    <a:pt x="146" y="100"/>
                  </a:lnTo>
                  <a:lnTo>
                    <a:pt x="0" y="8"/>
                  </a:lnTo>
                  <a:lnTo>
                    <a:pt x="4" y="4"/>
                  </a:lnTo>
                  <a:lnTo>
                    <a:pt x="9" y="0"/>
                  </a:lnTo>
                  <a:close/>
                </a:path>
              </a:pathLst>
            </a:custGeom>
            <a:solidFill>
              <a:srgbClr val="29353E"/>
            </a:solidFill>
            <a:ln w="9525" cap="flat" cmpd="sng">
              <a:solidFill>
                <a:srgbClr val="29353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00" name="Google Shape;1600;p20"/>
            <p:cNvSpPr/>
            <p:nvPr/>
          </p:nvSpPr>
          <p:spPr>
            <a:xfrm>
              <a:off x="7701352" y="4679250"/>
              <a:ext cx="114300" cy="28575"/>
            </a:xfrm>
            <a:custGeom>
              <a:avLst/>
              <a:gdLst/>
              <a:ahLst/>
              <a:cxnLst/>
              <a:rect l="l" t="t" r="r" b="b"/>
              <a:pathLst>
                <a:path w="72" h="18" extrusionOk="0">
                  <a:moveTo>
                    <a:pt x="32" y="0"/>
                  </a:moveTo>
                  <a:lnTo>
                    <a:pt x="33" y="0"/>
                  </a:lnTo>
                  <a:lnTo>
                    <a:pt x="72" y="10"/>
                  </a:lnTo>
                  <a:lnTo>
                    <a:pt x="61" y="13"/>
                  </a:lnTo>
                  <a:lnTo>
                    <a:pt x="36" y="5"/>
                  </a:lnTo>
                  <a:lnTo>
                    <a:pt x="33" y="5"/>
                  </a:lnTo>
                  <a:lnTo>
                    <a:pt x="32" y="5"/>
                  </a:lnTo>
                  <a:lnTo>
                    <a:pt x="31" y="7"/>
                  </a:lnTo>
                  <a:lnTo>
                    <a:pt x="15" y="18"/>
                  </a:lnTo>
                  <a:lnTo>
                    <a:pt x="11" y="18"/>
                  </a:lnTo>
                  <a:lnTo>
                    <a:pt x="0" y="17"/>
                  </a:lnTo>
                  <a:lnTo>
                    <a:pt x="28" y="0"/>
                  </a:lnTo>
                  <a:lnTo>
                    <a:pt x="31" y="0"/>
                  </a:lnTo>
                  <a:lnTo>
                    <a:pt x="32" y="0"/>
                  </a:lnTo>
                  <a:close/>
                </a:path>
              </a:pathLst>
            </a:custGeom>
            <a:solidFill>
              <a:srgbClr val="29353E"/>
            </a:solidFill>
            <a:ln w="9525" cap="flat" cmpd="sng">
              <a:solidFill>
                <a:srgbClr val="29353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01" name="Google Shape;1601;p20"/>
            <p:cNvSpPr/>
            <p:nvPr/>
          </p:nvSpPr>
          <p:spPr>
            <a:xfrm>
              <a:off x="7575940" y="4545900"/>
              <a:ext cx="282575" cy="161925"/>
            </a:xfrm>
            <a:custGeom>
              <a:avLst/>
              <a:gdLst/>
              <a:ahLst/>
              <a:cxnLst/>
              <a:rect l="l" t="t" r="r" b="b"/>
              <a:pathLst>
                <a:path w="178" h="102" extrusionOk="0">
                  <a:moveTo>
                    <a:pt x="90" y="102"/>
                  </a:moveTo>
                  <a:lnTo>
                    <a:pt x="98" y="102"/>
                  </a:lnTo>
                  <a:lnTo>
                    <a:pt x="94" y="102"/>
                  </a:lnTo>
                  <a:lnTo>
                    <a:pt x="90" y="102"/>
                  </a:lnTo>
                  <a:close/>
                  <a:moveTo>
                    <a:pt x="120" y="101"/>
                  </a:moveTo>
                  <a:lnTo>
                    <a:pt x="99" y="102"/>
                  </a:lnTo>
                  <a:lnTo>
                    <a:pt x="98" y="102"/>
                  </a:lnTo>
                  <a:lnTo>
                    <a:pt x="99" y="102"/>
                  </a:lnTo>
                  <a:lnTo>
                    <a:pt x="120" y="101"/>
                  </a:lnTo>
                  <a:close/>
                  <a:moveTo>
                    <a:pt x="161" y="91"/>
                  </a:moveTo>
                  <a:lnTo>
                    <a:pt x="159" y="92"/>
                  </a:lnTo>
                  <a:lnTo>
                    <a:pt x="157" y="93"/>
                  </a:lnTo>
                  <a:lnTo>
                    <a:pt x="161" y="91"/>
                  </a:lnTo>
                  <a:close/>
                  <a:moveTo>
                    <a:pt x="166" y="88"/>
                  </a:moveTo>
                  <a:lnTo>
                    <a:pt x="165" y="89"/>
                  </a:lnTo>
                  <a:lnTo>
                    <a:pt x="161" y="91"/>
                  </a:lnTo>
                  <a:lnTo>
                    <a:pt x="166" y="88"/>
                  </a:lnTo>
                  <a:close/>
                  <a:moveTo>
                    <a:pt x="168" y="87"/>
                  </a:moveTo>
                  <a:lnTo>
                    <a:pt x="167" y="88"/>
                  </a:lnTo>
                  <a:lnTo>
                    <a:pt x="166" y="88"/>
                  </a:lnTo>
                  <a:lnTo>
                    <a:pt x="168" y="87"/>
                  </a:lnTo>
                  <a:close/>
                  <a:moveTo>
                    <a:pt x="172" y="84"/>
                  </a:moveTo>
                  <a:lnTo>
                    <a:pt x="171" y="85"/>
                  </a:lnTo>
                  <a:lnTo>
                    <a:pt x="168" y="87"/>
                  </a:lnTo>
                  <a:lnTo>
                    <a:pt x="172" y="84"/>
                  </a:lnTo>
                  <a:close/>
                  <a:moveTo>
                    <a:pt x="178" y="80"/>
                  </a:moveTo>
                  <a:lnTo>
                    <a:pt x="172" y="84"/>
                  </a:lnTo>
                  <a:lnTo>
                    <a:pt x="172" y="84"/>
                  </a:lnTo>
                  <a:lnTo>
                    <a:pt x="178" y="80"/>
                  </a:lnTo>
                  <a:close/>
                  <a:moveTo>
                    <a:pt x="6" y="8"/>
                  </a:moveTo>
                  <a:lnTo>
                    <a:pt x="0" y="25"/>
                  </a:lnTo>
                  <a:lnTo>
                    <a:pt x="0" y="43"/>
                  </a:lnTo>
                  <a:lnTo>
                    <a:pt x="5" y="60"/>
                  </a:lnTo>
                  <a:lnTo>
                    <a:pt x="0" y="43"/>
                  </a:lnTo>
                  <a:lnTo>
                    <a:pt x="0" y="25"/>
                  </a:lnTo>
                  <a:lnTo>
                    <a:pt x="6" y="8"/>
                  </a:lnTo>
                  <a:close/>
                  <a:moveTo>
                    <a:pt x="121" y="0"/>
                  </a:moveTo>
                  <a:lnTo>
                    <a:pt x="123" y="2"/>
                  </a:lnTo>
                  <a:lnTo>
                    <a:pt x="132" y="7"/>
                  </a:lnTo>
                  <a:lnTo>
                    <a:pt x="142" y="12"/>
                  </a:lnTo>
                  <a:lnTo>
                    <a:pt x="121" y="0"/>
                  </a:lnTo>
                  <a:close/>
                </a:path>
              </a:pathLst>
            </a:custGeom>
            <a:solidFill>
              <a:srgbClr val="34444C"/>
            </a:solidFill>
            <a:ln w="9525" cap="flat" cmpd="sng">
              <a:solidFill>
                <a:srgbClr val="34444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02" name="Google Shape;1602;p20"/>
            <p:cNvSpPr/>
            <p:nvPr/>
          </p:nvSpPr>
          <p:spPr>
            <a:xfrm>
              <a:off x="6986977" y="4277613"/>
              <a:ext cx="138113" cy="120650"/>
            </a:xfrm>
            <a:custGeom>
              <a:avLst/>
              <a:gdLst/>
              <a:ahLst/>
              <a:cxnLst/>
              <a:rect l="l" t="t" r="r" b="b"/>
              <a:pathLst>
                <a:path w="87" h="76" extrusionOk="0">
                  <a:moveTo>
                    <a:pt x="87" y="67"/>
                  </a:moveTo>
                  <a:lnTo>
                    <a:pt x="87" y="67"/>
                  </a:lnTo>
                  <a:lnTo>
                    <a:pt x="71" y="76"/>
                  </a:lnTo>
                  <a:lnTo>
                    <a:pt x="87" y="67"/>
                  </a:lnTo>
                  <a:close/>
                  <a:moveTo>
                    <a:pt x="63" y="46"/>
                  </a:moveTo>
                  <a:lnTo>
                    <a:pt x="49" y="51"/>
                  </a:lnTo>
                  <a:lnTo>
                    <a:pt x="32" y="53"/>
                  </a:lnTo>
                  <a:lnTo>
                    <a:pt x="49" y="51"/>
                  </a:lnTo>
                  <a:lnTo>
                    <a:pt x="63" y="46"/>
                  </a:lnTo>
                  <a:close/>
                  <a:moveTo>
                    <a:pt x="22" y="27"/>
                  </a:moveTo>
                  <a:lnTo>
                    <a:pt x="22" y="27"/>
                  </a:lnTo>
                  <a:lnTo>
                    <a:pt x="24" y="29"/>
                  </a:lnTo>
                  <a:lnTo>
                    <a:pt x="22" y="27"/>
                  </a:lnTo>
                  <a:lnTo>
                    <a:pt x="22" y="27"/>
                  </a:lnTo>
                  <a:close/>
                  <a:moveTo>
                    <a:pt x="25" y="23"/>
                  </a:moveTo>
                  <a:lnTo>
                    <a:pt x="22" y="25"/>
                  </a:lnTo>
                  <a:lnTo>
                    <a:pt x="22" y="27"/>
                  </a:lnTo>
                  <a:lnTo>
                    <a:pt x="22" y="25"/>
                  </a:lnTo>
                  <a:lnTo>
                    <a:pt x="25" y="23"/>
                  </a:lnTo>
                  <a:close/>
                  <a:moveTo>
                    <a:pt x="32" y="21"/>
                  </a:moveTo>
                  <a:lnTo>
                    <a:pt x="34" y="21"/>
                  </a:lnTo>
                  <a:lnTo>
                    <a:pt x="38" y="23"/>
                  </a:lnTo>
                  <a:lnTo>
                    <a:pt x="34" y="21"/>
                  </a:lnTo>
                  <a:lnTo>
                    <a:pt x="32" y="21"/>
                  </a:lnTo>
                  <a:close/>
                  <a:moveTo>
                    <a:pt x="30" y="0"/>
                  </a:moveTo>
                  <a:lnTo>
                    <a:pt x="15" y="2"/>
                  </a:lnTo>
                  <a:lnTo>
                    <a:pt x="0" y="7"/>
                  </a:lnTo>
                  <a:lnTo>
                    <a:pt x="15" y="2"/>
                  </a:lnTo>
                  <a:lnTo>
                    <a:pt x="30" y="0"/>
                  </a:lnTo>
                  <a:close/>
                </a:path>
              </a:pathLst>
            </a:custGeom>
            <a:solidFill>
              <a:srgbClr val="685A52"/>
            </a:solidFill>
            <a:ln w="9525" cap="flat" cmpd="sng">
              <a:solidFill>
                <a:srgbClr val="685A5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03" name="Google Shape;1603;p20"/>
            <p:cNvSpPr/>
            <p:nvPr/>
          </p:nvSpPr>
          <p:spPr>
            <a:xfrm>
              <a:off x="6904427" y="4228400"/>
              <a:ext cx="220663" cy="169863"/>
            </a:xfrm>
            <a:custGeom>
              <a:avLst/>
              <a:gdLst/>
              <a:ahLst/>
              <a:cxnLst/>
              <a:rect l="l" t="t" r="r" b="b"/>
              <a:pathLst>
                <a:path w="139" h="107" extrusionOk="0">
                  <a:moveTo>
                    <a:pt x="116" y="76"/>
                  </a:moveTo>
                  <a:lnTo>
                    <a:pt x="139" y="98"/>
                  </a:lnTo>
                  <a:lnTo>
                    <a:pt x="123" y="107"/>
                  </a:lnTo>
                  <a:lnTo>
                    <a:pt x="82" y="84"/>
                  </a:lnTo>
                  <a:lnTo>
                    <a:pt x="84" y="84"/>
                  </a:lnTo>
                  <a:lnTo>
                    <a:pt x="84" y="84"/>
                  </a:lnTo>
                  <a:lnTo>
                    <a:pt x="101" y="82"/>
                  </a:lnTo>
                  <a:lnTo>
                    <a:pt x="115" y="77"/>
                  </a:lnTo>
                  <a:lnTo>
                    <a:pt x="115" y="76"/>
                  </a:lnTo>
                  <a:lnTo>
                    <a:pt x="116" y="76"/>
                  </a:lnTo>
                  <a:close/>
                  <a:moveTo>
                    <a:pt x="61" y="0"/>
                  </a:moveTo>
                  <a:lnTo>
                    <a:pt x="82" y="31"/>
                  </a:lnTo>
                  <a:lnTo>
                    <a:pt x="67" y="33"/>
                  </a:lnTo>
                  <a:lnTo>
                    <a:pt x="52" y="38"/>
                  </a:lnTo>
                  <a:lnTo>
                    <a:pt x="52" y="38"/>
                  </a:lnTo>
                  <a:lnTo>
                    <a:pt x="51" y="39"/>
                  </a:lnTo>
                  <a:lnTo>
                    <a:pt x="46" y="43"/>
                  </a:lnTo>
                  <a:lnTo>
                    <a:pt x="42" y="48"/>
                  </a:lnTo>
                  <a:lnTo>
                    <a:pt x="39" y="52"/>
                  </a:lnTo>
                  <a:lnTo>
                    <a:pt x="38" y="58"/>
                  </a:lnTo>
                  <a:lnTo>
                    <a:pt x="38" y="58"/>
                  </a:lnTo>
                  <a:lnTo>
                    <a:pt x="0" y="35"/>
                  </a:lnTo>
                  <a:lnTo>
                    <a:pt x="61" y="0"/>
                  </a:lnTo>
                  <a:close/>
                </a:path>
              </a:pathLst>
            </a:custGeom>
            <a:solidFill>
              <a:srgbClr val="CCCCCC"/>
            </a:solidFill>
            <a:ln w="9525" cap="flat" cmpd="sng">
              <a:solidFill>
                <a:srgbClr val="CCCCC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04" name="Google Shape;1604;p20"/>
            <p:cNvSpPr/>
            <p:nvPr/>
          </p:nvSpPr>
          <p:spPr>
            <a:xfrm>
              <a:off x="7021902" y="4310950"/>
              <a:ext cx="30163" cy="17463"/>
            </a:xfrm>
            <a:custGeom>
              <a:avLst/>
              <a:gdLst/>
              <a:ahLst/>
              <a:cxnLst/>
              <a:rect l="l" t="t" r="r" b="b"/>
              <a:pathLst>
                <a:path w="19" h="11" extrusionOk="0">
                  <a:moveTo>
                    <a:pt x="10" y="0"/>
                  </a:moveTo>
                  <a:lnTo>
                    <a:pt x="12" y="0"/>
                  </a:lnTo>
                  <a:lnTo>
                    <a:pt x="16" y="2"/>
                  </a:lnTo>
                  <a:lnTo>
                    <a:pt x="16" y="3"/>
                  </a:lnTo>
                  <a:lnTo>
                    <a:pt x="19" y="4"/>
                  </a:lnTo>
                  <a:lnTo>
                    <a:pt x="19" y="6"/>
                  </a:lnTo>
                  <a:lnTo>
                    <a:pt x="17" y="8"/>
                  </a:lnTo>
                  <a:lnTo>
                    <a:pt x="16" y="9"/>
                  </a:lnTo>
                  <a:lnTo>
                    <a:pt x="12" y="11"/>
                  </a:lnTo>
                  <a:lnTo>
                    <a:pt x="10" y="11"/>
                  </a:lnTo>
                  <a:lnTo>
                    <a:pt x="6" y="11"/>
                  </a:lnTo>
                  <a:lnTo>
                    <a:pt x="3" y="9"/>
                  </a:lnTo>
                  <a:lnTo>
                    <a:pt x="2" y="8"/>
                  </a:lnTo>
                  <a:lnTo>
                    <a:pt x="0" y="6"/>
                  </a:lnTo>
                  <a:lnTo>
                    <a:pt x="0" y="4"/>
                  </a:lnTo>
                  <a:lnTo>
                    <a:pt x="3" y="2"/>
                  </a:lnTo>
                  <a:lnTo>
                    <a:pt x="3" y="2"/>
                  </a:lnTo>
                  <a:lnTo>
                    <a:pt x="6" y="0"/>
                  </a:lnTo>
                  <a:lnTo>
                    <a:pt x="10" y="0"/>
                  </a:lnTo>
                  <a:close/>
                </a:path>
              </a:pathLst>
            </a:custGeom>
            <a:solidFill>
              <a:srgbClr val="1A1A1A"/>
            </a:solidFill>
            <a:ln w="9525" cap="flat" cmpd="sng">
              <a:solidFill>
                <a:srgbClr val="1A1A1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05" name="Google Shape;1605;p20"/>
            <p:cNvSpPr/>
            <p:nvPr/>
          </p:nvSpPr>
          <p:spPr>
            <a:xfrm>
              <a:off x="6964752" y="4277613"/>
              <a:ext cx="123825" cy="84138"/>
            </a:xfrm>
            <a:custGeom>
              <a:avLst/>
              <a:gdLst/>
              <a:ahLst/>
              <a:cxnLst/>
              <a:rect l="l" t="t" r="r" b="b"/>
              <a:pathLst>
                <a:path w="78" h="53" extrusionOk="0">
                  <a:moveTo>
                    <a:pt x="46" y="21"/>
                  </a:moveTo>
                  <a:lnTo>
                    <a:pt x="42" y="21"/>
                  </a:lnTo>
                  <a:lnTo>
                    <a:pt x="39" y="23"/>
                  </a:lnTo>
                  <a:lnTo>
                    <a:pt x="39" y="23"/>
                  </a:lnTo>
                  <a:lnTo>
                    <a:pt x="36" y="25"/>
                  </a:lnTo>
                  <a:lnTo>
                    <a:pt x="36" y="27"/>
                  </a:lnTo>
                  <a:lnTo>
                    <a:pt x="38" y="29"/>
                  </a:lnTo>
                  <a:lnTo>
                    <a:pt x="39" y="30"/>
                  </a:lnTo>
                  <a:lnTo>
                    <a:pt x="42" y="32"/>
                  </a:lnTo>
                  <a:lnTo>
                    <a:pt x="46" y="32"/>
                  </a:lnTo>
                  <a:lnTo>
                    <a:pt x="48" y="32"/>
                  </a:lnTo>
                  <a:lnTo>
                    <a:pt x="52" y="30"/>
                  </a:lnTo>
                  <a:lnTo>
                    <a:pt x="53" y="29"/>
                  </a:lnTo>
                  <a:lnTo>
                    <a:pt x="55" y="27"/>
                  </a:lnTo>
                  <a:lnTo>
                    <a:pt x="55" y="25"/>
                  </a:lnTo>
                  <a:lnTo>
                    <a:pt x="52" y="24"/>
                  </a:lnTo>
                  <a:lnTo>
                    <a:pt x="52" y="23"/>
                  </a:lnTo>
                  <a:lnTo>
                    <a:pt x="48" y="21"/>
                  </a:lnTo>
                  <a:lnTo>
                    <a:pt x="46" y="21"/>
                  </a:lnTo>
                  <a:close/>
                  <a:moveTo>
                    <a:pt x="44" y="0"/>
                  </a:moveTo>
                  <a:lnTo>
                    <a:pt x="78" y="45"/>
                  </a:lnTo>
                  <a:lnTo>
                    <a:pt x="77" y="45"/>
                  </a:lnTo>
                  <a:lnTo>
                    <a:pt x="77" y="46"/>
                  </a:lnTo>
                  <a:lnTo>
                    <a:pt x="63" y="51"/>
                  </a:lnTo>
                  <a:lnTo>
                    <a:pt x="46" y="53"/>
                  </a:lnTo>
                  <a:lnTo>
                    <a:pt x="46" y="53"/>
                  </a:lnTo>
                  <a:lnTo>
                    <a:pt x="44" y="53"/>
                  </a:lnTo>
                  <a:lnTo>
                    <a:pt x="0" y="27"/>
                  </a:lnTo>
                  <a:lnTo>
                    <a:pt x="0" y="27"/>
                  </a:lnTo>
                  <a:lnTo>
                    <a:pt x="1" y="21"/>
                  </a:lnTo>
                  <a:lnTo>
                    <a:pt x="4" y="17"/>
                  </a:lnTo>
                  <a:lnTo>
                    <a:pt x="8" y="12"/>
                  </a:lnTo>
                  <a:lnTo>
                    <a:pt x="13" y="8"/>
                  </a:lnTo>
                  <a:lnTo>
                    <a:pt x="14" y="7"/>
                  </a:lnTo>
                  <a:lnTo>
                    <a:pt x="14" y="7"/>
                  </a:lnTo>
                  <a:lnTo>
                    <a:pt x="29" y="2"/>
                  </a:lnTo>
                  <a:lnTo>
                    <a:pt x="44" y="0"/>
                  </a:lnTo>
                  <a:close/>
                </a:path>
              </a:pathLst>
            </a:custGeom>
            <a:solidFill>
              <a:srgbClr val="737373"/>
            </a:solidFill>
            <a:ln w="9525" cap="flat" cmpd="sng">
              <a:solidFill>
                <a:srgbClr val="73737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06" name="Google Shape;1606;p20"/>
            <p:cNvSpPr/>
            <p:nvPr/>
          </p:nvSpPr>
          <p:spPr>
            <a:xfrm>
              <a:off x="7099690" y="4383975"/>
              <a:ext cx="473075" cy="230188"/>
            </a:xfrm>
            <a:custGeom>
              <a:avLst/>
              <a:gdLst/>
              <a:ahLst/>
              <a:cxnLst/>
              <a:rect l="l" t="t" r="r" b="b"/>
              <a:pathLst>
                <a:path w="298" h="145" extrusionOk="0">
                  <a:moveTo>
                    <a:pt x="16" y="0"/>
                  </a:moveTo>
                  <a:lnTo>
                    <a:pt x="46" y="28"/>
                  </a:lnTo>
                  <a:lnTo>
                    <a:pt x="78" y="49"/>
                  </a:lnTo>
                  <a:lnTo>
                    <a:pt x="110" y="64"/>
                  </a:lnTo>
                  <a:lnTo>
                    <a:pt x="140" y="73"/>
                  </a:lnTo>
                  <a:lnTo>
                    <a:pt x="167" y="76"/>
                  </a:lnTo>
                  <a:lnTo>
                    <a:pt x="188" y="75"/>
                  </a:lnTo>
                  <a:lnTo>
                    <a:pt x="208" y="68"/>
                  </a:lnTo>
                  <a:lnTo>
                    <a:pt x="226" y="59"/>
                  </a:lnTo>
                  <a:lnTo>
                    <a:pt x="297" y="101"/>
                  </a:lnTo>
                  <a:lnTo>
                    <a:pt x="298" y="102"/>
                  </a:lnTo>
                  <a:lnTo>
                    <a:pt x="298" y="105"/>
                  </a:lnTo>
                  <a:lnTo>
                    <a:pt x="297" y="109"/>
                  </a:lnTo>
                  <a:lnTo>
                    <a:pt x="296" y="110"/>
                  </a:lnTo>
                  <a:lnTo>
                    <a:pt x="234" y="145"/>
                  </a:lnTo>
                  <a:lnTo>
                    <a:pt x="0" y="9"/>
                  </a:lnTo>
                  <a:lnTo>
                    <a:pt x="16" y="0"/>
                  </a:lnTo>
                  <a:close/>
                </a:path>
              </a:pathLst>
            </a:custGeom>
            <a:solidFill>
              <a:srgbClr val="409DB0"/>
            </a:solidFill>
            <a:ln w="9525" cap="flat" cmpd="sng">
              <a:solidFill>
                <a:srgbClr val="409DB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07" name="Google Shape;1607;p20"/>
            <p:cNvSpPr/>
            <p:nvPr/>
          </p:nvSpPr>
          <p:spPr>
            <a:xfrm>
              <a:off x="7569590" y="4544313"/>
              <a:ext cx="14288" cy="14288"/>
            </a:xfrm>
            <a:custGeom>
              <a:avLst/>
              <a:gdLst/>
              <a:ahLst/>
              <a:cxnLst/>
              <a:rect l="l" t="t" r="r" b="b"/>
              <a:pathLst>
                <a:path w="9" h="9" extrusionOk="0">
                  <a:moveTo>
                    <a:pt x="1" y="0"/>
                  </a:moveTo>
                  <a:lnTo>
                    <a:pt x="9" y="4"/>
                  </a:lnTo>
                  <a:lnTo>
                    <a:pt x="0" y="9"/>
                  </a:lnTo>
                  <a:lnTo>
                    <a:pt x="1" y="8"/>
                  </a:lnTo>
                  <a:lnTo>
                    <a:pt x="2" y="4"/>
                  </a:lnTo>
                  <a:lnTo>
                    <a:pt x="2" y="1"/>
                  </a:lnTo>
                  <a:lnTo>
                    <a:pt x="1" y="0"/>
                  </a:lnTo>
                  <a:close/>
                </a:path>
              </a:pathLst>
            </a:custGeom>
            <a:solidFill>
              <a:srgbClr val="313636"/>
            </a:solidFill>
            <a:ln w="9525" cap="flat" cmpd="sng">
              <a:solidFill>
                <a:srgbClr val="31363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08" name="Google Shape;1608;p20"/>
            <p:cNvSpPr/>
            <p:nvPr/>
          </p:nvSpPr>
          <p:spPr>
            <a:xfrm>
              <a:off x="7226690" y="4437950"/>
              <a:ext cx="130175" cy="39688"/>
            </a:xfrm>
            <a:custGeom>
              <a:avLst/>
              <a:gdLst/>
              <a:ahLst/>
              <a:cxnLst/>
              <a:rect l="l" t="t" r="r" b="b"/>
              <a:pathLst>
                <a:path w="82" h="25" extrusionOk="0">
                  <a:moveTo>
                    <a:pt x="0" y="0"/>
                  </a:moveTo>
                  <a:lnTo>
                    <a:pt x="28" y="15"/>
                  </a:lnTo>
                  <a:lnTo>
                    <a:pt x="56" y="22"/>
                  </a:lnTo>
                  <a:lnTo>
                    <a:pt x="82" y="25"/>
                  </a:lnTo>
                  <a:lnTo>
                    <a:pt x="56" y="22"/>
                  </a:lnTo>
                  <a:lnTo>
                    <a:pt x="28" y="15"/>
                  </a:lnTo>
                  <a:lnTo>
                    <a:pt x="0" y="0"/>
                  </a:lnTo>
                  <a:close/>
                </a:path>
              </a:pathLst>
            </a:custGeom>
            <a:solidFill>
              <a:srgbClr val="409DB0"/>
            </a:solidFill>
            <a:ln w="9525" cap="flat" cmpd="sng">
              <a:solidFill>
                <a:srgbClr val="409DB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09" name="Google Shape;1609;p20"/>
            <p:cNvSpPr/>
            <p:nvPr/>
          </p:nvSpPr>
          <p:spPr>
            <a:xfrm>
              <a:off x="6933002" y="3725163"/>
              <a:ext cx="585788" cy="752475"/>
            </a:xfrm>
            <a:custGeom>
              <a:avLst/>
              <a:gdLst/>
              <a:ahLst/>
              <a:cxnLst/>
              <a:rect l="l" t="t" r="r" b="b"/>
              <a:pathLst>
                <a:path w="369" h="474" extrusionOk="0">
                  <a:moveTo>
                    <a:pt x="100" y="0"/>
                  </a:moveTo>
                  <a:lnTo>
                    <a:pt x="127" y="3"/>
                  </a:lnTo>
                  <a:lnTo>
                    <a:pt x="155" y="11"/>
                  </a:lnTo>
                  <a:lnTo>
                    <a:pt x="185" y="25"/>
                  </a:lnTo>
                  <a:lnTo>
                    <a:pt x="223" y="51"/>
                  </a:lnTo>
                  <a:lnTo>
                    <a:pt x="257" y="83"/>
                  </a:lnTo>
                  <a:lnTo>
                    <a:pt x="288" y="121"/>
                  </a:lnTo>
                  <a:lnTo>
                    <a:pt x="316" y="162"/>
                  </a:lnTo>
                  <a:lnTo>
                    <a:pt x="338" y="207"/>
                  </a:lnTo>
                  <a:lnTo>
                    <a:pt x="355" y="253"/>
                  </a:lnTo>
                  <a:lnTo>
                    <a:pt x="365" y="299"/>
                  </a:lnTo>
                  <a:lnTo>
                    <a:pt x="369" y="343"/>
                  </a:lnTo>
                  <a:lnTo>
                    <a:pt x="367" y="376"/>
                  </a:lnTo>
                  <a:lnTo>
                    <a:pt x="359" y="405"/>
                  </a:lnTo>
                  <a:lnTo>
                    <a:pt x="348" y="430"/>
                  </a:lnTo>
                  <a:lnTo>
                    <a:pt x="333" y="448"/>
                  </a:lnTo>
                  <a:lnTo>
                    <a:pt x="314" y="462"/>
                  </a:lnTo>
                  <a:lnTo>
                    <a:pt x="293" y="471"/>
                  </a:lnTo>
                  <a:lnTo>
                    <a:pt x="268" y="474"/>
                  </a:lnTo>
                  <a:lnTo>
                    <a:pt x="242" y="471"/>
                  </a:lnTo>
                  <a:lnTo>
                    <a:pt x="213" y="464"/>
                  </a:lnTo>
                  <a:lnTo>
                    <a:pt x="183" y="449"/>
                  </a:lnTo>
                  <a:lnTo>
                    <a:pt x="147" y="423"/>
                  </a:lnTo>
                  <a:lnTo>
                    <a:pt x="111" y="390"/>
                  </a:lnTo>
                  <a:lnTo>
                    <a:pt x="81" y="354"/>
                  </a:lnTo>
                  <a:lnTo>
                    <a:pt x="54" y="312"/>
                  </a:lnTo>
                  <a:lnTo>
                    <a:pt x="31" y="267"/>
                  </a:lnTo>
                  <a:lnTo>
                    <a:pt x="14" y="221"/>
                  </a:lnTo>
                  <a:lnTo>
                    <a:pt x="4" y="176"/>
                  </a:lnTo>
                  <a:lnTo>
                    <a:pt x="0" y="131"/>
                  </a:lnTo>
                  <a:lnTo>
                    <a:pt x="3" y="97"/>
                  </a:lnTo>
                  <a:lnTo>
                    <a:pt x="9" y="70"/>
                  </a:lnTo>
                  <a:lnTo>
                    <a:pt x="21" y="45"/>
                  </a:lnTo>
                  <a:lnTo>
                    <a:pt x="35" y="26"/>
                  </a:lnTo>
                  <a:lnTo>
                    <a:pt x="54" y="12"/>
                  </a:lnTo>
                  <a:lnTo>
                    <a:pt x="76" y="3"/>
                  </a:lnTo>
                  <a:lnTo>
                    <a:pt x="100" y="0"/>
                  </a:lnTo>
                  <a:close/>
                </a:path>
              </a:pathLst>
            </a:custGeom>
            <a:solidFill>
              <a:srgbClr val="E0E0E0"/>
            </a:solidFill>
            <a:ln w="9525" cap="flat" cmpd="sng">
              <a:solidFill>
                <a:srgbClr val="E0E0E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10" name="Google Shape;1610;p20"/>
            <p:cNvSpPr/>
            <p:nvPr/>
          </p:nvSpPr>
          <p:spPr>
            <a:xfrm>
              <a:off x="7004440" y="3648963"/>
              <a:ext cx="620713" cy="835025"/>
            </a:xfrm>
            <a:custGeom>
              <a:avLst/>
              <a:gdLst/>
              <a:ahLst/>
              <a:cxnLst/>
              <a:rect l="l" t="t" r="r" b="b"/>
              <a:pathLst>
                <a:path w="391" h="526" extrusionOk="0">
                  <a:moveTo>
                    <a:pt x="102" y="0"/>
                  </a:moveTo>
                  <a:lnTo>
                    <a:pt x="130" y="2"/>
                  </a:lnTo>
                  <a:lnTo>
                    <a:pt x="161" y="11"/>
                  </a:lnTo>
                  <a:lnTo>
                    <a:pt x="193" y="27"/>
                  </a:lnTo>
                  <a:lnTo>
                    <a:pt x="229" y="51"/>
                  </a:lnTo>
                  <a:lnTo>
                    <a:pt x="263" y="81"/>
                  </a:lnTo>
                  <a:lnTo>
                    <a:pt x="293" y="115"/>
                  </a:lnTo>
                  <a:lnTo>
                    <a:pt x="320" y="154"/>
                  </a:lnTo>
                  <a:lnTo>
                    <a:pt x="344" y="195"/>
                  </a:lnTo>
                  <a:lnTo>
                    <a:pt x="364" y="238"/>
                  </a:lnTo>
                  <a:lnTo>
                    <a:pt x="378" y="281"/>
                  </a:lnTo>
                  <a:lnTo>
                    <a:pt x="387" y="326"/>
                  </a:lnTo>
                  <a:lnTo>
                    <a:pt x="391" y="368"/>
                  </a:lnTo>
                  <a:lnTo>
                    <a:pt x="388" y="403"/>
                  </a:lnTo>
                  <a:lnTo>
                    <a:pt x="381" y="433"/>
                  </a:lnTo>
                  <a:lnTo>
                    <a:pt x="369" y="459"/>
                  </a:lnTo>
                  <a:lnTo>
                    <a:pt x="353" y="480"/>
                  </a:lnTo>
                  <a:lnTo>
                    <a:pt x="333" y="495"/>
                  </a:lnTo>
                  <a:lnTo>
                    <a:pt x="280" y="526"/>
                  </a:lnTo>
                  <a:lnTo>
                    <a:pt x="299" y="510"/>
                  </a:lnTo>
                  <a:lnTo>
                    <a:pt x="315" y="491"/>
                  </a:lnTo>
                  <a:lnTo>
                    <a:pt x="327" y="464"/>
                  </a:lnTo>
                  <a:lnTo>
                    <a:pt x="335" y="434"/>
                  </a:lnTo>
                  <a:lnTo>
                    <a:pt x="337" y="399"/>
                  </a:lnTo>
                  <a:lnTo>
                    <a:pt x="333" y="356"/>
                  </a:lnTo>
                  <a:lnTo>
                    <a:pt x="326" y="313"/>
                  </a:lnTo>
                  <a:lnTo>
                    <a:pt x="310" y="269"/>
                  </a:lnTo>
                  <a:lnTo>
                    <a:pt x="292" y="226"/>
                  </a:lnTo>
                  <a:lnTo>
                    <a:pt x="267" y="184"/>
                  </a:lnTo>
                  <a:lnTo>
                    <a:pt x="239" y="146"/>
                  </a:lnTo>
                  <a:lnTo>
                    <a:pt x="209" y="112"/>
                  </a:lnTo>
                  <a:lnTo>
                    <a:pt x="175" y="82"/>
                  </a:lnTo>
                  <a:lnTo>
                    <a:pt x="140" y="57"/>
                  </a:lnTo>
                  <a:lnTo>
                    <a:pt x="108" y="42"/>
                  </a:lnTo>
                  <a:lnTo>
                    <a:pt x="77" y="34"/>
                  </a:lnTo>
                  <a:lnTo>
                    <a:pt x="48" y="31"/>
                  </a:lnTo>
                  <a:lnTo>
                    <a:pt x="22" y="34"/>
                  </a:lnTo>
                  <a:lnTo>
                    <a:pt x="0" y="44"/>
                  </a:lnTo>
                  <a:lnTo>
                    <a:pt x="53" y="13"/>
                  </a:lnTo>
                  <a:lnTo>
                    <a:pt x="76" y="4"/>
                  </a:lnTo>
                  <a:lnTo>
                    <a:pt x="102" y="0"/>
                  </a:lnTo>
                  <a:close/>
                </a:path>
              </a:pathLst>
            </a:custGeom>
            <a:solidFill>
              <a:srgbClr val="3A484A"/>
            </a:solidFill>
            <a:ln w="9525" cap="flat" cmpd="sng">
              <a:solidFill>
                <a:srgbClr val="3A484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11" name="Google Shape;1611;p20"/>
            <p:cNvSpPr/>
            <p:nvPr/>
          </p:nvSpPr>
          <p:spPr>
            <a:xfrm>
              <a:off x="6912365" y="3698175"/>
              <a:ext cx="627063" cy="806450"/>
            </a:xfrm>
            <a:custGeom>
              <a:avLst/>
              <a:gdLst/>
              <a:ahLst/>
              <a:cxnLst/>
              <a:rect l="l" t="t" r="r" b="b"/>
              <a:pathLst>
                <a:path w="395" h="508" extrusionOk="0">
                  <a:moveTo>
                    <a:pt x="113" y="17"/>
                  </a:moveTo>
                  <a:lnTo>
                    <a:pt x="89" y="20"/>
                  </a:lnTo>
                  <a:lnTo>
                    <a:pt x="67" y="29"/>
                  </a:lnTo>
                  <a:lnTo>
                    <a:pt x="48" y="43"/>
                  </a:lnTo>
                  <a:lnTo>
                    <a:pt x="34" y="62"/>
                  </a:lnTo>
                  <a:lnTo>
                    <a:pt x="22" y="87"/>
                  </a:lnTo>
                  <a:lnTo>
                    <a:pt x="16" y="114"/>
                  </a:lnTo>
                  <a:lnTo>
                    <a:pt x="13" y="148"/>
                  </a:lnTo>
                  <a:lnTo>
                    <a:pt x="17" y="193"/>
                  </a:lnTo>
                  <a:lnTo>
                    <a:pt x="27" y="238"/>
                  </a:lnTo>
                  <a:lnTo>
                    <a:pt x="44" y="284"/>
                  </a:lnTo>
                  <a:lnTo>
                    <a:pt x="67" y="329"/>
                  </a:lnTo>
                  <a:lnTo>
                    <a:pt x="94" y="371"/>
                  </a:lnTo>
                  <a:lnTo>
                    <a:pt x="124" y="407"/>
                  </a:lnTo>
                  <a:lnTo>
                    <a:pt x="160" y="440"/>
                  </a:lnTo>
                  <a:lnTo>
                    <a:pt x="196" y="466"/>
                  </a:lnTo>
                  <a:lnTo>
                    <a:pt x="226" y="481"/>
                  </a:lnTo>
                  <a:lnTo>
                    <a:pt x="255" y="488"/>
                  </a:lnTo>
                  <a:lnTo>
                    <a:pt x="281" y="491"/>
                  </a:lnTo>
                  <a:lnTo>
                    <a:pt x="306" y="488"/>
                  </a:lnTo>
                  <a:lnTo>
                    <a:pt x="327" y="479"/>
                  </a:lnTo>
                  <a:lnTo>
                    <a:pt x="346" y="465"/>
                  </a:lnTo>
                  <a:lnTo>
                    <a:pt x="361" y="447"/>
                  </a:lnTo>
                  <a:lnTo>
                    <a:pt x="372" y="422"/>
                  </a:lnTo>
                  <a:lnTo>
                    <a:pt x="380" y="393"/>
                  </a:lnTo>
                  <a:lnTo>
                    <a:pt x="382" y="360"/>
                  </a:lnTo>
                  <a:lnTo>
                    <a:pt x="378" y="316"/>
                  </a:lnTo>
                  <a:lnTo>
                    <a:pt x="368" y="270"/>
                  </a:lnTo>
                  <a:lnTo>
                    <a:pt x="351" y="224"/>
                  </a:lnTo>
                  <a:lnTo>
                    <a:pt x="329" y="179"/>
                  </a:lnTo>
                  <a:lnTo>
                    <a:pt x="301" y="138"/>
                  </a:lnTo>
                  <a:lnTo>
                    <a:pt x="270" y="100"/>
                  </a:lnTo>
                  <a:lnTo>
                    <a:pt x="236" y="68"/>
                  </a:lnTo>
                  <a:lnTo>
                    <a:pt x="198" y="42"/>
                  </a:lnTo>
                  <a:lnTo>
                    <a:pt x="168" y="28"/>
                  </a:lnTo>
                  <a:lnTo>
                    <a:pt x="140" y="20"/>
                  </a:lnTo>
                  <a:lnTo>
                    <a:pt x="113" y="17"/>
                  </a:lnTo>
                  <a:close/>
                  <a:moveTo>
                    <a:pt x="107" y="0"/>
                  </a:moveTo>
                  <a:lnTo>
                    <a:pt x="135" y="3"/>
                  </a:lnTo>
                  <a:lnTo>
                    <a:pt x="166" y="11"/>
                  </a:lnTo>
                  <a:lnTo>
                    <a:pt x="198" y="26"/>
                  </a:lnTo>
                  <a:lnTo>
                    <a:pt x="233" y="51"/>
                  </a:lnTo>
                  <a:lnTo>
                    <a:pt x="267" y="81"/>
                  </a:lnTo>
                  <a:lnTo>
                    <a:pt x="297" y="115"/>
                  </a:lnTo>
                  <a:lnTo>
                    <a:pt x="325" y="153"/>
                  </a:lnTo>
                  <a:lnTo>
                    <a:pt x="350" y="195"/>
                  </a:lnTo>
                  <a:lnTo>
                    <a:pt x="368" y="238"/>
                  </a:lnTo>
                  <a:lnTo>
                    <a:pt x="384" y="282"/>
                  </a:lnTo>
                  <a:lnTo>
                    <a:pt x="391" y="325"/>
                  </a:lnTo>
                  <a:lnTo>
                    <a:pt x="395" y="368"/>
                  </a:lnTo>
                  <a:lnTo>
                    <a:pt x="393" y="403"/>
                  </a:lnTo>
                  <a:lnTo>
                    <a:pt x="385" y="433"/>
                  </a:lnTo>
                  <a:lnTo>
                    <a:pt x="373" y="460"/>
                  </a:lnTo>
                  <a:lnTo>
                    <a:pt x="356" y="481"/>
                  </a:lnTo>
                  <a:lnTo>
                    <a:pt x="336" y="495"/>
                  </a:lnTo>
                  <a:lnTo>
                    <a:pt x="314" y="504"/>
                  </a:lnTo>
                  <a:lnTo>
                    <a:pt x="288" y="508"/>
                  </a:lnTo>
                  <a:lnTo>
                    <a:pt x="259" y="505"/>
                  </a:lnTo>
                  <a:lnTo>
                    <a:pt x="229" y="496"/>
                  </a:lnTo>
                  <a:lnTo>
                    <a:pt x="196" y="481"/>
                  </a:lnTo>
                  <a:lnTo>
                    <a:pt x="161" y="457"/>
                  </a:lnTo>
                  <a:lnTo>
                    <a:pt x="128" y="427"/>
                  </a:lnTo>
                  <a:lnTo>
                    <a:pt x="97" y="393"/>
                  </a:lnTo>
                  <a:lnTo>
                    <a:pt x="69" y="354"/>
                  </a:lnTo>
                  <a:lnTo>
                    <a:pt x="46" y="313"/>
                  </a:lnTo>
                  <a:lnTo>
                    <a:pt x="26" y="270"/>
                  </a:lnTo>
                  <a:lnTo>
                    <a:pt x="12" y="227"/>
                  </a:lnTo>
                  <a:lnTo>
                    <a:pt x="3" y="182"/>
                  </a:lnTo>
                  <a:lnTo>
                    <a:pt x="0" y="140"/>
                  </a:lnTo>
                  <a:lnTo>
                    <a:pt x="3" y="105"/>
                  </a:lnTo>
                  <a:lnTo>
                    <a:pt x="10" y="73"/>
                  </a:lnTo>
                  <a:lnTo>
                    <a:pt x="22" y="49"/>
                  </a:lnTo>
                  <a:lnTo>
                    <a:pt x="38" y="28"/>
                  </a:lnTo>
                  <a:lnTo>
                    <a:pt x="58" y="13"/>
                  </a:lnTo>
                  <a:lnTo>
                    <a:pt x="81" y="3"/>
                  </a:lnTo>
                  <a:lnTo>
                    <a:pt x="107" y="0"/>
                  </a:lnTo>
                  <a:close/>
                </a:path>
              </a:pathLst>
            </a:custGeom>
            <a:solidFill>
              <a:srgbClr val="697678"/>
            </a:solidFill>
            <a:ln w="9525" cap="flat" cmpd="sng">
              <a:solidFill>
                <a:srgbClr val="69767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12" name="Google Shape;1612;p20"/>
            <p:cNvSpPr/>
            <p:nvPr/>
          </p:nvSpPr>
          <p:spPr>
            <a:xfrm>
              <a:off x="6998090" y="3877563"/>
              <a:ext cx="300038" cy="298450"/>
            </a:xfrm>
            <a:custGeom>
              <a:avLst/>
              <a:gdLst/>
              <a:ahLst/>
              <a:cxnLst/>
              <a:rect l="l" t="t" r="r" b="b"/>
              <a:pathLst>
                <a:path w="189" h="188" extrusionOk="0">
                  <a:moveTo>
                    <a:pt x="137" y="125"/>
                  </a:moveTo>
                  <a:lnTo>
                    <a:pt x="134" y="125"/>
                  </a:lnTo>
                  <a:lnTo>
                    <a:pt x="132" y="127"/>
                  </a:lnTo>
                  <a:lnTo>
                    <a:pt x="131" y="128"/>
                  </a:lnTo>
                  <a:lnTo>
                    <a:pt x="131" y="132"/>
                  </a:lnTo>
                  <a:lnTo>
                    <a:pt x="132" y="137"/>
                  </a:lnTo>
                  <a:lnTo>
                    <a:pt x="133" y="142"/>
                  </a:lnTo>
                  <a:lnTo>
                    <a:pt x="137" y="148"/>
                  </a:lnTo>
                  <a:lnTo>
                    <a:pt x="141" y="150"/>
                  </a:lnTo>
                  <a:lnTo>
                    <a:pt x="144" y="152"/>
                  </a:lnTo>
                  <a:lnTo>
                    <a:pt x="148" y="152"/>
                  </a:lnTo>
                  <a:lnTo>
                    <a:pt x="149" y="150"/>
                  </a:lnTo>
                  <a:lnTo>
                    <a:pt x="152" y="148"/>
                  </a:lnTo>
                  <a:lnTo>
                    <a:pt x="152" y="144"/>
                  </a:lnTo>
                  <a:lnTo>
                    <a:pt x="150" y="138"/>
                  </a:lnTo>
                  <a:lnTo>
                    <a:pt x="149" y="135"/>
                  </a:lnTo>
                  <a:lnTo>
                    <a:pt x="145" y="129"/>
                  </a:lnTo>
                  <a:lnTo>
                    <a:pt x="141" y="127"/>
                  </a:lnTo>
                  <a:lnTo>
                    <a:pt x="137" y="125"/>
                  </a:lnTo>
                  <a:close/>
                  <a:moveTo>
                    <a:pt x="2" y="0"/>
                  </a:moveTo>
                  <a:lnTo>
                    <a:pt x="5" y="0"/>
                  </a:lnTo>
                  <a:lnTo>
                    <a:pt x="6" y="1"/>
                  </a:lnTo>
                  <a:lnTo>
                    <a:pt x="132" y="120"/>
                  </a:lnTo>
                  <a:lnTo>
                    <a:pt x="134" y="120"/>
                  </a:lnTo>
                  <a:lnTo>
                    <a:pt x="138" y="120"/>
                  </a:lnTo>
                  <a:lnTo>
                    <a:pt x="141" y="121"/>
                  </a:lnTo>
                  <a:lnTo>
                    <a:pt x="145" y="125"/>
                  </a:lnTo>
                  <a:lnTo>
                    <a:pt x="149" y="129"/>
                  </a:lnTo>
                  <a:lnTo>
                    <a:pt x="153" y="135"/>
                  </a:lnTo>
                  <a:lnTo>
                    <a:pt x="154" y="141"/>
                  </a:lnTo>
                  <a:lnTo>
                    <a:pt x="189" y="172"/>
                  </a:lnTo>
                  <a:lnTo>
                    <a:pt x="183" y="188"/>
                  </a:lnTo>
                  <a:lnTo>
                    <a:pt x="150" y="155"/>
                  </a:lnTo>
                  <a:lnTo>
                    <a:pt x="148" y="157"/>
                  </a:lnTo>
                  <a:lnTo>
                    <a:pt x="145" y="157"/>
                  </a:lnTo>
                  <a:lnTo>
                    <a:pt x="141" y="154"/>
                  </a:lnTo>
                  <a:lnTo>
                    <a:pt x="132" y="145"/>
                  </a:lnTo>
                  <a:lnTo>
                    <a:pt x="127" y="133"/>
                  </a:lnTo>
                  <a:lnTo>
                    <a:pt x="4" y="11"/>
                  </a:lnTo>
                  <a:lnTo>
                    <a:pt x="1" y="9"/>
                  </a:lnTo>
                  <a:lnTo>
                    <a:pt x="0" y="6"/>
                  </a:lnTo>
                  <a:lnTo>
                    <a:pt x="0" y="4"/>
                  </a:lnTo>
                  <a:lnTo>
                    <a:pt x="0" y="1"/>
                  </a:lnTo>
                  <a:lnTo>
                    <a:pt x="1" y="0"/>
                  </a:lnTo>
                  <a:lnTo>
                    <a:pt x="2" y="0"/>
                  </a:lnTo>
                  <a:close/>
                </a:path>
              </a:pathLst>
            </a:custGeom>
            <a:solidFill>
              <a:srgbClr val="EB2730"/>
            </a:solidFill>
            <a:ln w="9525" cap="flat" cmpd="sng">
              <a:solidFill>
                <a:srgbClr val="EB273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13" name="Google Shape;1613;p20"/>
            <p:cNvSpPr/>
            <p:nvPr/>
          </p:nvSpPr>
          <p:spPr>
            <a:xfrm>
              <a:off x="7179065" y="3971225"/>
              <a:ext cx="171450" cy="171450"/>
            </a:xfrm>
            <a:custGeom>
              <a:avLst/>
              <a:gdLst/>
              <a:ahLst/>
              <a:cxnLst/>
              <a:rect l="l" t="t" r="r" b="b"/>
              <a:pathLst>
                <a:path w="108" h="108" extrusionOk="0">
                  <a:moveTo>
                    <a:pt x="30" y="72"/>
                  </a:moveTo>
                  <a:lnTo>
                    <a:pt x="27" y="72"/>
                  </a:lnTo>
                  <a:lnTo>
                    <a:pt x="24" y="74"/>
                  </a:lnTo>
                  <a:lnTo>
                    <a:pt x="22" y="78"/>
                  </a:lnTo>
                  <a:lnTo>
                    <a:pt x="20" y="82"/>
                  </a:lnTo>
                  <a:lnTo>
                    <a:pt x="22" y="85"/>
                  </a:lnTo>
                  <a:lnTo>
                    <a:pt x="23" y="86"/>
                  </a:lnTo>
                  <a:lnTo>
                    <a:pt x="24" y="87"/>
                  </a:lnTo>
                  <a:lnTo>
                    <a:pt x="27" y="85"/>
                  </a:lnTo>
                  <a:lnTo>
                    <a:pt x="30" y="83"/>
                  </a:lnTo>
                  <a:lnTo>
                    <a:pt x="32" y="79"/>
                  </a:lnTo>
                  <a:lnTo>
                    <a:pt x="34" y="76"/>
                  </a:lnTo>
                  <a:lnTo>
                    <a:pt x="32" y="73"/>
                  </a:lnTo>
                  <a:lnTo>
                    <a:pt x="31" y="72"/>
                  </a:lnTo>
                  <a:lnTo>
                    <a:pt x="30" y="72"/>
                  </a:lnTo>
                  <a:close/>
                  <a:moveTo>
                    <a:pt x="107" y="0"/>
                  </a:moveTo>
                  <a:lnTo>
                    <a:pt x="108" y="0"/>
                  </a:lnTo>
                  <a:lnTo>
                    <a:pt x="108" y="0"/>
                  </a:lnTo>
                  <a:lnTo>
                    <a:pt x="108" y="1"/>
                  </a:lnTo>
                  <a:lnTo>
                    <a:pt x="108" y="4"/>
                  </a:lnTo>
                  <a:lnTo>
                    <a:pt x="107" y="6"/>
                  </a:lnTo>
                  <a:lnTo>
                    <a:pt x="35" y="76"/>
                  </a:lnTo>
                  <a:lnTo>
                    <a:pt x="34" y="81"/>
                  </a:lnTo>
                  <a:lnTo>
                    <a:pt x="31" y="85"/>
                  </a:lnTo>
                  <a:lnTo>
                    <a:pt x="27" y="89"/>
                  </a:lnTo>
                  <a:lnTo>
                    <a:pt x="24" y="90"/>
                  </a:lnTo>
                  <a:lnTo>
                    <a:pt x="22" y="89"/>
                  </a:lnTo>
                  <a:lnTo>
                    <a:pt x="2" y="108"/>
                  </a:lnTo>
                  <a:lnTo>
                    <a:pt x="0" y="99"/>
                  </a:lnTo>
                  <a:lnTo>
                    <a:pt x="19" y="81"/>
                  </a:lnTo>
                  <a:lnTo>
                    <a:pt x="20" y="76"/>
                  </a:lnTo>
                  <a:lnTo>
                    <a:pt x="23" y="72"/>
                  </a:lnTo>
                  <a:lnTo>
                    <a:pt x="27" y="69"/>
                  </a:lnTo>
                  <a:lnTo>
                    <a:pt x="30" y="69"/>
                  </a:lnTo>
                  <a:lnTo>
                    <a:pt x="32" y="69"/>
                  </a:lnTo>
                  <a:lnTo>
                    <a:pt x="104" y="0"/>
                  </a:lnTo>
                  <a:lnTo>
                    <a:pt x="106" y="0"/>
                  </a:lnTo>
                  <a:lnTo>
                    <a:pt x="107" y="0"/>
                  </a:lnTo>
                  <a:close/>
                </a:path>
              </a:pathLst>
            </a:custGeom>
            <a:solidFill>
              <a:srgbClr val="EB2730"/>
            </a:solidFill>
            <a:ln w="9525" cap="flat" cmpd="sng">
              <a:solidFill>
                <a:srgbClr val="EB273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14" name="Google Shape;1614;p20"/>
            <p:cNvSpPr/>
            <p:nvPr/>
          </p:nvSpPr>
          <p:spPr>
            <a:xfrm>
              <a:off x="7206052" y="4076000"/>
              <a:ext cx="33338" cy="42863"/>
            </a:xfrm>
            <a:custGeom>
              <a:avLst/>
              <a:gdLst/>
              <a:ahLst/>
              <a:cxnLst/>
              <a:rect l="l" t="t" r="r" b="b"/>
              <a:pathLst>
                <a:path w="21" h="27" extrusionOk="0">
                  <a:moveTo>
                    <a:pt x="6" y="0"/>
                  </a:moveTo>
                  <a:lnTo>
                    <a:pt x="10" y="2"/>
                  </a:lnTo>
                  <a:lnTo>
                    <a:pt x="14" y="4"/>
                  </a:lnTo>
                  <a:lnTo>
                    <a:pt x="18" y="10"/>
                  </a:lnTo>
                  <a:lnTo>
                    <a:pt x="19" y="13"/>
                  </a:lnTo>
                  <a:lnTo>
                    <a:pt x="21" y="19"/>
                  </a:lnTo>
                  <a:lnTo>
                    <a:pt x="21" y="23"/>
                  </a:lnTo>
                  <a:lnTo>
                    <a:pt x="18" y="25"/>
                  </a:lnTo>
                  <a:lnTo>
                    <a:pt x="17" y="27"/>
                  </a:lnTo>
                  <a:lnTo>
                    <a:pt x="13" y="27"/>
                  </a:lnTo>
                  <a:lnTo>
                    <a:pt x="10" y="25"/>
                  </a:lnTo>
                  <a:lnTo>
                    <a:pt x="6" y="23"/>
                  </a:lnTo>
                  <a:lnTo>
                    <a:pt x="2" y="17"/>
                  </a:lnTo>
                  <a:lnTo>
                    <a:pt x="1" y="12"/>
                  </a:lnTo>
                  <a:lnTo>
                    <a:pt x="0" y="7"/>
                  </a:lnTo>
                  <a:lnTo>
                    <a:pt x="0" y="3"/>
                  </a:lnTo>
                  <a:lnTo>
                    <a:pt x="1" y="2"/>
                  </a:lnTo>
                  <a:lnTo>
                    <a:pt x="3" y="0"/>
                  </a:lnTo>
                  <a:lnTo>
                    <a:pt x="6" y="0"/>
                  </a:lnTo>
                  <a:close/>
                </a:path>
              </a:pathLst>
            </a:cu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15" name="Google Shape;1615;p20"/>
            <p:cNvSpPr/>
            <p:nvPr/>
          </p:nvSpPr>
          <p:spPr>
            <a:xfrm>
              <a:off x="7115565" y="3726750"/>
              <a:ext cx="403225" cy="620713"/>
            </a:xfrm>
            <a:custGeom>
              <a:avLst/>
              <a:gdLst/>
              <a:ahLst/>
              <a:cxnLst/>
              <a:rect l="l" t="t" r="r" b="b"/>
              <a:pathLst>
                <a:path w="254" h="391" extrusionOk="0">
                  <a:moveTo>
                    <a:pt x="194" y="216"/>
                  </a:moveTo>
                  <a:lnTo>
                    <a:pt x="180" y="218"/>
                  </a:lnTo>
                  <a:lnTo>
                    <a:pt x="178" y="218"/>
                  </a:lnTo>
                  <a:lnTo>
                    <a:pt x="178" y="219"/>
                  </a:lnTo>
                  <a:lnTo>
                    <a:pt x="180" y="222"/>
                  </a:lnTo>
                  <a:lnTo>
                    <a:pt x="181" y="222"/>
                  </a:lnTo>
                  <a:lnTo>
                    <a:pt x="195" y="220"/>
                  </a:lnTo>
                  <a:lnTo>
                    <a:pt x="197" y="219"/>
                  </a:lnTo>
                  <a:lnTo>
                    <a:pt x="197" y="218"/>
                  </a:lnTo>
                  <a:lnTo>
                    <a:pt x="195" y="216"/>
                  </a:lnTo>
                  <a:lnTo>
                    <a:pt x="194" y="216"/>
                  </a:lnTo>
                  <a:close/>
                  <a:moveTo>
                    <a:pt x="140" y="121"/>
                  </a:moveTo>
                  <a:lnTo>
                    <a:pt x="139" y="122"/>
                  </a:lnTo>
                  <a:lnTo>
                    <a:pt x="130" y="134"/>
                  </a:lnTo>
                  <a:lnTo>
                    <a:pt x="130" y="135"/>
                  </a:lnTo>
                  <a:lnTo>
                    <a:pt x="131" y="137"/>
                  </a:lnTo>
                  <a:lnTo>
                    <a:pt x="131" y="138"/>
                  </a:lnTo>
                  <a:lnTo>
                    <a:pt x="132" y="138"/>
                  </a:lnTo>
                  <a:lnTo>
                    <a:pt x="132" y="137"/>
                  </a:lnTo>
                  <a:lnTo>
                    <a:pt x="142" y="125"/>
                  </a:lnTo>
                  <a:lnTo>
                    <a:pt x="142" y="123"/>
                  </a:lnTo>
                  <a:lnTo>
                    <a:pt x="142" y="122"/>
                  </a:lnTo>
                  <a:lnTo>
                    <a:pt x="140" y="121"/>
                  </a:lnTo>
                  <a:lnTo>
                    <a:pt x="140" y="121"/>
                  </a:lnTo>
                  <a:close/>
                  <a:moveTo>
                    <a:pt x="60" y="38"/>
                  </a:moveTo>
                  <a:lnTo>
                    <a:pt x="59" y="38"/>
                  </a:lnTo>
                  <a:lnTo>
                    <a:pt x="58" y="40"/>
                  </a:lnTo>
                  <a:lnTo>
                    <a:pt x="58" y="41"/>
                  </a:lnTo>
                  <a:lnTo>
                    <a:pt x="58" y="82"/>
                  </a:lnTo>
                  <a:lnTo>
                    <a:pt x="59" y="86"/>
                  </a:lnTo>
                  <a:lnTo>
                    <a:pt x="60" y="88"/>
                  </a:lnTo>
                  <a:lnTo>
                    <a:pt x="63" y="91"/>
                  </a:lnTo>
                  <a:lnTo>
                    <a:pt x="66" y="92"/>
                  </a:lnTo>
                  <a:lnTo>
                    <a:pt x="67" y="91"/>
                  </a:lnTo>
                  <a:lnTo>
                    <a:pt x="68" y="89"/>
                  </a:lnTo>
                  <a:lnTo>
                    <a:pt x="68" y="88"/>
                  </a:lnTo>
                  <a:lnTo>
                    <a:pt x="68" y="48"/>
                  </a:lnTo>
                  <a:lnTo>
                    <a:pt x="67" y="44"/>
                  </a:lnTo>
                  <a:lnTo>
                    <a:pt x="66" y="41"/>
                  </a:lnTo>
                  <a:lnTo>
                    <a:pt x="63" y="38"/>
                  </a:lnTo>
                  <a:lnTo>
                    <a:pt x="60" y="38"/>
                  </a:lnTo>
                  <a:close/>
                  <a:moveTo>
                    <a:pt x="0" y="0"/>
                  </a:moveTo>
                  <a:lnTo>
                    <a:pt x="8" y="0"/>
                  </a:lnTo>
                  <a:lnTo>
                    <a:pt x="23" y="4"/>
                  </a:lnTo>
                  <a:lnTo>
                    <a:pt x="37" y="8"/>
                  </a:lnTo>
                  <a:lnTo>
                    <a:pt x="53" y="16"/>
                  </a:lnTo>
                  <a:lnTo>
                    <a:pt x="70" y="24"/>
                  </a:lnTo>
                  <a:lnTo>
                    <a:pt x="105" y="49"/>
                  </a:lnTo>
                  <a:lnTo>
                    <a:pt x="125" y="66"/>
                  </a:lnTo>
                  <a:lnTo>
                    <a:pt x="140" y="82"/>
                  </a:lnTo>
                  <a:lnTo>
                    <a:pt x="159" y="101"/>
                  </a:lnTo>
                  <a:lnTo>
                    <a:pt x="172" y="118"/>
                  </a:lnTo>
                  <a:lnTo>
                    <a:pt x="187" y="142"/>
                  </a:lnTo>
                  <a:lnTo>
                    <a:pt x="199" y="160"/>
                  </a:lnTo>
                  <a:lnTo>
                    <a:pt x="212" y="186"/>
                  </a:lnTo>
                  <a:lnTo>
                    <a:pt x="223" y="205"/>
                  </a:lnTo>
                  <a:lnTo>
                    <a:pt x="232" y="232"/>
                  </a:lnTo>
                  <a:lnTo>
                    <a:pt x="240" y="250"/>
                  </a:lnTo>
                  <a:lnTo>
                    <a:pt x="246" y="282"/>
                  </a:lnTo>
                  <a:lnTo>
                    <a:pt x="250" y="298"/>
                  </a:lnTo>
                  <a:lnTo>
                    <a:pt x="254" y="342"/>
                  </a:lnTo>
                  <a:lnTo>
                    <a:pt x="254" y="342"/>
                  </a:lnTo>
                  <a:lnTo>
                    <a:pt x="252" y="372"/>
                  </a:lnTo>
                  <a:lnTo>
                    <a:pt x="250" y="381"/>
                  </a:lnTo>
                  <a:lnTo>
                    <a:pt x="248" y="391"/>
                  </a:lnTo>
                  <a:lnTo>
                    <a:pt x="199" y="316"/>
                  </a:lnTo>
                  <a:lnTo>
                    <a:pt x="224" y="330"/>
                  </a:lnTo>
                  <a:lnTo>
                    <a:pt x="227" y="330"/>
                  </a:lnTo>
                  <a:lnTo>
                    <a:pt x="228" y="330"/>
                  </a:lnTo>
                  <a:lnTo>
                    <a:pt x="229" y="329"/>
                  </a:lnTo>
                  <a:lnTo>
                    <a:pt x="229" y="326"/>
                  </a:lnTo>
                  <a:lnTo>
                    <a:pt x="229" y="324"/>
                  </a:lnTo>
                  <a:lnTo>
                    <a:pt x="227" y="320"/>
                  </a:lnTo>
                  <a:lnTo>
                    <a:pt x="224" y="319"/>
                  </a:lnTo>
                  <a:lnTo>
                    <a:pt x="189" y="298"/>
                  </a:lnTo>
                  <a:lnTo>
                    <a:pt x="189" y="298"/>
                  </a:lnTo>
                  <a:lnTo>
                    <a:pt x="118" y="188"/>
                  </a:lnTo>
                  <a:lnTo>
                    <a:pt x="147" y="160"/>
                  </a:lnTo>
                  <a:lnTo>
                    <a:pt x="148" y="158"/>
                  </a:lnTo>
                  <a:lnTo>
                    <a:pt x="148" y="155"/>
                  </a:lnTo>
                  <a:lnTo>
                    <a:pt x="148" y="154"/>
                  </a:lnTo>
                  <a:lnTo>
                    <a:pt x="148" y="154"/>
                  </a:lnTo>
                  <a:lnTo>
                    <a:pt x="147" y="154"/>
                  </a:lnTo>
                  <a:lnTo>
                    <a:pt x="146" y="154"/>
                  </a:lnTo>
                  <a:lnTo>
                    <a:pt x="144" y="154"/>
                  </a:lnTo>
                  <a:lnTo>
                    <a:pt x="115" y="181"/>
                  </a:lnTo>
                  <a:lnTo>
                    <a:pt x="0" y="0"/>
                  </a:lnTo>
                  <a:close/>
                </a:path>
              </a:pathLst>
            </a:custGeom>
            <a:solidFill>
              <a:srgbClr val="F1F1F1"/>
            </a:solidFill>
            <a:ln w="9525" cap="flat" cmpd="sng">
              <a:solidFill>
                <a:srgbClr val="F1F1F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16" name="Google Shape;1616;p20"/>
            <p:cNvSpPr/>
            <p:nvPr/>
          </p:nvSpPr>
          <p:spPr>
            <a:xfrm>
              <a:off x="7282252" y="3804538"/>
              <a:ext cx="236538" cy="527050"/>
            </a:xfrm>
            <a:custGeom>
              <a:avLst/>
              <a:gdLst/>
              <a:ahLst/>
              <a:cxnLst/>
              <a:rect l="l" t="t" r="r" b="b"/>
              <a:pathLst>
                <a:path w="149" h="332" extrusionOk="0">
                  <a:moveTo>
                    <a:pt x="147" y="323"/>
                  </a:moveTo>
                  <a:lnTo>
                    <a:pt x="147" y="323"/>
                  </a:lnTo>
                  <a:lnTo>
                    <a:pt x="145" y="331"/>
                  </a:lnTo>
                  <a:lnTo>
                    <a:pt x="145" y="332"/>
                  </a:lnTo>
                  <a:lnTo>
                    <a:pt x="147" y="323"/>
                  </a:lnTo>
                  <a:close/>
                  <a:moveTo>
                    <a:pt x="149" y="293"/>
                  </a:moveTo>
                  <a:lnTo>
                    <a:pt x="149" y="293"/>
                  </a:lnTo>
                  <a:lnTo>
                    <a:pt x="149" y="293"/>
                  </a:lnTo>
                  <a:lnTo>
                    <a:pt x="149" y="293"/>
                  </a:lnTo>
                  <a:close/>
                  <a:moveTo>
                    <a:pt x="145" y="249"/>
                  </a:moveTo>
                  <a:lnTo>
                    <a:pt x="145" y="249"/>
                  </a:lnTo>
                  <a:lnTo>
                    <a:pt x="149" y="293"/>
                  </a:lnTo>
                  <a:lnTo>
                    <a:pt x="145" y="249"/>
                  </a:lnTo>
                  <a:close/>
                  <a:moveTo>
                    <a:pt x="140" y="224"/>
                  </a:moveTo>
                  <a:lnTo>
                    <a:pt x="141" y="233"/>
                  </a:lnTo>
                  <a:lnTo>
                    <a:pt x="141" y="233"/>
                  </a:lnTo>
                  <a:lnTo>
                    <a:pt x="140" y="224"/>
                  </a:lnTo>
                  <a:close/>
                  <a:moveTo>
                    <a:pt x="135" y="201"/>
                  </a:moveTo>
                  <a:lnTo>
                    <a:pt x="135" y="201"/>
                  </a:lnTo>
                  <a:lnTo>
                    <a:pt x="140" y="224"/>
                  </a:lnTo>
                  <a:lnTo>
                    <a:pt x="135" y="201"/>
                  </a:lnTo>
                  <a:close/>
                  <a:moveTo>
                    <a:pt x="126" y="178"/>
                  </a:moveTo>
                  <a:lnTo>
                    <a:pt x="127" y="183"/>
                  </a:lnTo>
                  <a:lnTo>
                    <a:pt x="127" y="183"/>
                  </a:lnTo>
                  <a:lnTo>
                    <a:pt x="126" y="178"/>
                  </a:lnTo>
                  <a:close/>
                  <a:moveTo>
                    <a:pt x="118" y="156"/>
                  </a:moveTo>
                  <a:lnTo>
                    <a:pt x="118" y="156"/>
                  </a:lnTo>
                  <a:lnTo>
                    <a:pt x="126" y="178"/>
                  </a:lnTo>
                  <a:lnTo>
                    <a:pt x="118" y="156"/>
                  </a:lnTo>
                  <a:close/>
                  <a:moveTo>
                    <a:pt x="94" y="111"/>
                  </a:moveTo>
                  <a:lnTo>
                    <a:pt x="94" y="111"/>
                  </a:lnTo>
                  <a:lnTo>
                    <a:pt x="107" y="137"/>
                  </a:lnTo>
                  <a:lnTo>
                    <a:pt x="107" y="137"/>
                  </a:lnTo>
                  <a:lnTo>
                    <a:pt x="94" y="111"/>
                  </a:lnTo>
                  <a:close/>
                  <a:moveTo>
                    <a:pt x="69" y="73"/>
                  </a:moveTo>
                  <a:lnTo>
                    <a:pt x="82" y="93"/>
                  </a:lnTo>
                  <a:lnTo>
                    <a:pt x="82" y="93"/>
                  </a:lnTo>
                  <a:lnTo>
                    <a:pt x="69" y="73"/>
                  </a:lnTo>
                  <a:close/>
                  <a:moveTo>
                    <a:pt x="67" y="69"/>
                  </a:moveTo>
                  <a:lnTo>
                    <a:pt x="67" y="69"/>
                  </a:lnTo>
                  <a:lnTo>
                    <a:pt x="69" y="73"/>
                  </a:lnTo>
                  <a:lnTo>
                    <a:pt x="67" y="69"/>
                  </a:lnTo>
                  <a:close/>
                  <a:moveTo>
                    <a:pt x="50" y="50"/>
                  </a:moveTo>
                  <a:lnTo>
                    <a:pt x="54" y="52"/>
                  </a:lnTo>
                  <a:lnTo>
                    <a:pt x="54" y="52"/>
                  </a:lnTo>
                  <a:lnTo>
                    <a:pt x="50" y="50"/>
                  </a:lnTo>
                  <a:close/>
                  <a:moveTo>
                    <a:pt x="35" y="33"/>
                  </a:moveTo>
                  <a:lnTo>
                    <a:pt x="35" y="33"/>
                  </a:lnTo>
                  <a:lnTo>
                    <a:pt x="50" y="50"/>
                  </a:lnTo>
                  <a:lnTo>
                    <a:pt x="35" y="33"/>
                  </a:lnTo>
                  <a:close/>
                  <a:moveTo>
                    <a:pt x="0" y="0"/>
                  </a:moveTo>
                  <a:lnTo>
                    <a:pt x="20" y="17"/>
                  </a:lnTo>
                  <a:lnTo>
                    <a:pt x="20" y="17"/>
                  </a:lnTo>
                  <a:lnTo>
                    <a:pt x="0" y="0"/>
                  </a:lnTo>
                  <a:close/>
                </a:path>
              </a:pathLst>
            </a:custGeom>
            <a:solidFill>
              <a:srgbClr val="BBC1C2"/>
            </a:solidFill>
            <a:ln w="9525" cap="flat" cmpd="sng">
              <a:solidFill>
                <a:srgbClr val="BBC1C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17" name="Google Shape;1617;p20"/>
            <p:cNvSpPr/>
            <p:nvPr/>
          </p:nvSpPr>
          <p:spPr>
            <a:xfrm>
              <a:off x="7298127" y="3971225"/>
              <a:ext cx="52388" cy="53975"/>
            </a:xfrm>
            <a:custGeom>
              <a:avLst/>
              <a:gdLst/>
              <a:ahLst/>
              <a:cxnLst/>
              <a:rect l="l" t="t" r="r" b="b"/>
              <a:pathLst>
                <a:path w="33" h="34" extrusionOk="0">
                  <a:moveTo>
                    <a:pt x="32" y="0"/>
                  </a:moveTo>
                  <a:lnTo>
                    <a:pt x="33" y="0"/>
                  </a:lnTo>
                  <a:lnTo>
                    <a:pt x="33" y="0"/>
                  </a:lnTo>
                  <a:lnTo>
                    <a:pt x="33" y="1"/>
                  </a:lnTo>
                  <a:lnTo>
                    <a:pt x="33" y="4"/>
                  </a:lnTo>
                  <a:lnTo>
                    <a:pt x="32" y="6"/>
                  </a:lnTo>
                  <a:lnTo>
                    <a:pt x="3" y="34"/>
                  </a:lnTo>
                  <a:lnTo>
                    <a:pt x="0" y="27"/>
                  </a:lnTo>
                  <a:lnTo>
                    <a:pt x="29" y="0"/>
                  </a:lnTo>
                  <a:lnTo>
                    <a:pt x="31" y="0"/>
                  </a:lnTo>
                  <a:lnTo>
                    <a:pt x="32" y="0"/>
                  </a:lnTo>
                  <a:close/>
                </a:path>
              </a:pathLst>
            </a:custGeom>
            <a:solidFill>
              <a:srgbClr val="F69EA2"/>
            </a:solidFill>
            <a:ln w="9525" cap="flat" cmpd="sng">
              <a:solidFill>
                <a:srgbClr val="F69EA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18" name="Google Shape;1618;p20"/>
            <p:cNvSpPr/>
            <p:nvPr/>
          </p:nvSpPr>
          <p:spPr>
            <a:xfrm>
              <a:off x="7006027" y="3748975"/>
              <a:ext cx="446088" cy="727075"/>
            </a:xfrm>
            <a:custGeom>
              <a:avLst/>
              <a:gdLst/>
              <a:ahLst/>
              <a:cxnLst/>
              <a:rect l="l" t="t" r="r" b="b"/>
              <a:pathLst>
                <a:path w="281" h="458" extrusionOk="0">
                  <a:moveTo>
                    <a:pt x="136" y="231"/>
                  </a:moveTo>
                  <a:lnTo>
                    <a:pt x="139" y="233"/>
                  </a:lnTo>
                  <a:lnTo>
                    <a:pt x="140" y="233"/>
                  </a:lnTo>
                  <a:lnTo>
                    <a:pt x="139" y="233"/>
                  </a:lnTo>
                  <a:lnTo>
                    <a:pt x="136" y="231"/>
                  </a:lnTo>
                  <a:close/>
                  <a:moveTo>
                    <a:pt x="129" y="230"/>
                  </a:moveTo>
                  <a:lnTo>
                    <a:pt x="132" y="234"/>
                  </a:lnTo>
                  <a:lnTo>
                    <a:pt x="136" y="235"/>
                  </a:lnTo>
                  <a:lnTo>
                    <a:pt x="139" y="238"/>
                  </a:lnTo>
                  <a:lnTo>
                    <a:pt x="143" y="238"/>
                  </a:lnTo>
                  <a:lnTo>
                    <a:pt x="145" y="236"/>
                  </a:lnTo>
                  <a:lnTo>
                    <a:pt x="170" y="261"/>
                  </a:lnTo>
                  <a:lnTo>
                    <a:pt x="281" y="437"/>
                  </a:lnTo>
                  <a:lnTo>
                    <a:pt x="276" y="442"/>
                  </a:lnTo>
                  <a:lnTo>
                    <a:pt x="264" y="449"/>
                  </a:lnTo>
                  <a:lnTo>
                    <a:pt x="254" y="452"/>
                  </a:lnTo>
                  <a:lnTo>
                    <a:pt x="241" y="456"/>
                  </a:lnTo>
                  <a:lnTo>
                    <a:pt x="236" y="458"/>
                  </a:lnTo>
                  <a:lnTo>
                    <a:pt x="203" y="394"/>
                  </a:lnTo>
                  <a:lnTo>
                    <a:pt x="201" y="390"/>
                  </a:lnTo>
                  <a:lnTo>
                    <a:pt x="200" y="388"/>
                  </a:lnTo>
                  <a:lnTo>
                    <a:pt x="200" y="388"/>
                  </a:lnTo>
                  <a:lnTo>
                    <a:pt x="122" y="238"/>
                  </a:lnTo>
                  <a:lnTo>
                    <a:pt x="129" y="230"/>
                  </a:lnTo>
                  <a:close/>
                  <a:moveTo>
                    <a:pt x="97" y="189"/>
                  </a:moveTo>
                  <a:lnTo>
                    <a:pt x="122" y="214"/>
                  </a:lnTo>
                  <a:lnTo>
                    <a:pt x="123" y="218"/>
                  </a:lnTo>
                  <a:lnTo>
                    <a:pt x="126" y="223"/>
                  </a:lnTo>
                  <a:lnTo>
                    <a:pt x="118" y="230"/>
                  </a:lnTo>
                  <a:lnTo>
                    <a:pt x="97" y="189"/>
                  </a:lnTo>
                  <a:close/>
                  <a:moveTo>
                    <a:pt x="5" y="0"/>
                  </a:moveTo>
                  <a:lnTo>
                    <a:pt x="132" y="201"/>
                  </a:lnTo>
                  <a:lnTo>
                    <a:pt x="129" y="201"/>
                  </a:lnTo>
                  <a:lnTo>
                    <a:pt x="127" y="201"/>
                  </a:lnTo>
                  <a:lnTo>
                    <a:pt x="80" y="155"/>
                  </a:lnTo>
                  <a:lnTo>
                    <a:pt x="0" y="2"/>
                  </a:lnTo>
                  <a:lnTo>
                    <a:pt x="5" y="0"/>
                  </a:lnTo>
                  <a:close/>
                </a:path>
              </a:pathLst>
            </a:custGeom>
            <a:solidFill>
              <a:srgbClr val="EDEDED"/>
            </a:solidFill>
            <a:ln w="9525" cap="flat" cmpd="sng">
              <a:solidFill>
                <a:srgbClr val="EDEDE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19" name="Google Shape;1619;p20"/>
            <p:cNvSpPr/>
            <p:nvPr/>
          </p:nvSpPr>
          <p:spPr>
            <a:xfrm>
              <a:off x="7388615" y="4450650"/>
              <a:ext cx="55563" cy="22225"/>
            </a:xfrm>
            <a:custGeom>
              <a:avLst/>
              <a:gdLst/>
              <a:ahLst/>
              <a:cxnLst/>
              <a:rect l="l" t="t" r="r" b="b"/>
              <a:pathLst>
                <a:path w="35" h="14" extrusionOk="0">
                  <a:moveTo>
                    <a:pt x="13" y="10"/>
                  </a:moveTo>
                  <a:lnTo>
                    <a:pt x="13" y="10"/>
                  </a:lnTo>
                  <a:lnTo>
                    <a:pt x="0" y="14"/>
                  </a:lnTo>
                  <a:lnTo>
                    <a:pt x="0" y="14"/>
                  </a:lnTo>
                  <a:lnTo>
                    <a:pt x="13" y="10"/>
                  </a:lnTo>
                  <a:close/>
                  <a:moveTo>
                    <a:pt x="35" y="0"/>
                  </a:moveTo>
                  <a:lnTo>
                    <a:pt x="35" y="0"/>
                  </a:lnTo>
                  <a:lnTo>
                    <a:pt x="23" y="7"/>
                  </a:lnTo>
                  <a:lnTo>
                    <a:pt x="23" y="7"/>
                  </a:lnTo>
                  <a:lnTo>
                    <a:pt x="35" y="0"/>
                  </a:lnTo>
                  <a:close/>
                </a:path>
              </a:pathLst>
            </a:custGeom>
            <a:solidFill>
              <a:srgbClr val="A8AFB1"/>
            </a:solidFill>
            <a:ln w="9525" cap="flat" cmpd="sng">
              <a:solidFill>
                <a:srgbClr val="A8AFB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20" name="Google Shape;1620;p20"/>
            <p:cNvSpPr/>
            <p:nvPr/>
          </p:nvSpPr>
          <p:spPr>
            <a:xfrm>
              <a:off x="7133027" y="3995038"/>
              <a:ext cx="142875" cy="168275"/>
            </a:xfrm>
            <a:custGeom>
              <a:avLst/>
              <a:gdLst/>
              <a:ahLst/>
              <a:cxnLst/>
              <a:rect l="l" t="t" r="r" b="b"/>
              <a:pathLst>
                <a:path w="90" h="106" extrusionOk="0">
                  <a:moveTo>
                    <a:pt x="67" y="68"/>
                  </a:moveTo>
                  <a:lnTo>
                    <a:pt x="90" y="106"/>
                  </a:lnTo>
                  <a:lnTo>
                    <a:pt x="65" y="81"/>
                  </a:lnTo>
                  <a:lnTo>
                    <a:pt x="63" y="83"/>
                  </a:lnTo>
                  <a:lnTo>
                    <a:pt x="59" y="83"/>
                  </a:lnTo>
                  <a:lnTo>
                    <a:pt x="56" y="80"/>
                  </a:lnTo>
                  <a:lnTo>
                    <a:pt x="52" y="79"/>
                  </a:lnTo>
                  <a:lnTo>
                    <a:pt x="49" y="75"/>
                  </a:lnTo>
                  <a:lnTo>
                    <a:pt x="51" y="74"/>
                  </a:lnTo>
                  <a:lnTo>
                    <a:pt x="52" y="75"/>
                  </a:lnTo>
                  <a:lnTo>
                    <a:pt x="53" y="75"/>
                  </a:lnTo>
                  <a:lnTo>
                    <a:pt x="56" y="76"/>
                  </a:lnTo>
                  <a:lnTo>
                    <a:pt x="59" y="78"/>
                  </a:lnTo>
                  <a:lnTo>
                    <a:pt x="60" y="78"/>
                  </a:lnTo>
                  <a:lnTo>
                    <a:pt x="63" y="78"/>
                  </a:lnTo>
                  <a:lnTo>
                    <a:pt x="65" y="76"/>
                  </a:lnTo>
                  <a:lnTo>
                    <a:pt x="67" y="74"/>
                  </a:lnTo>
                  <a:lnTo>
                    <a:pt x="67" y="70"/>
                  </a:lnTo>
                  <a:lnTo>
                    <a:pt x="67" y="70"/>
                  </a:lnTo>
                  <a:lnTo>
                    <a:pt x="67" y="68"/>
                  </a:lnTo>
                  <a:lnTo>
                    <a:pt x="67" y="68"/>
                  </a:lnTo>
                  <a:close/>
                  <a:moveTo>
                    <a:pt x="0" y="0"/>
                  </a:moveTo>
                  <a:lnTo>
                    <a:pt x="47" y="46"/>
                  </a:lnTo>
                  <a:lnTo>
                    <a:pt x="49" y="46"/>
                  </a:lnTo>
                  <a:lnTo>
                    <a:pt x="52" y="46"/>
                  </a:lnTo>
                  <a:lnTo>
                    <a:pt x="56" y="53"/>
                  </a:lnTo>
                  <a:lnTo>
                    <a:pt x="56" y="53"/>
                  </a:lnTo>
                  <a:lnTo>
                    <a:pt x="53" y="51"/>
                  </a:lnTo>
                  <a:lnTo>
                    <a:pt x="51" y="50"/>
                  </a:lnTo>
                  <a:lnTo>
                    <a:pt x="51" y="50"/>
                  </a:lnTo>
                  <a:lnTo>
                    <a:pt x="49" y="51"/>
                  </a:lnTo>
                  <a:lnTo>
                    <a:pt x="49" y="51"/>
                  </a:lnTo>
                  <a:lnTo>
                    <a:pt x="49" y="51"/>
                  </a:lnTo>
                  <a:lnTo>
                    <a:pt x="47" y="53"/>
                  </a:lnTo>
                  <a:lnTo>
                    <a:pt x="46" y="54"/>
                  </a:lnTo>
                  <a:lnTo>
                    <a:pt x="46" y="58"/>
                  </a:lnTo>
                  <a:lnTo>
                    <a:pt x="46" y="58"/>
                  </a:lnTo>
                  <a:lnTo>
                    <a:pt x="46" y="58"/>
                  </a:lnTo>
                  <a:lnTo>
                    <a:pt x="46" y="62"/>
                  </a:lnTo>
                  <a:lnTo>
                    <a:pt x="47" y="66"/>
                  </a:lnTo>
                  <a:lnTo>
                    <a:pt x="46" y="68"/>
                  </a:lnTo>
                  <a:lnTo>
                    <a:pt x="43" y="63"/>
                  </a:lnTo>
                  <a:lnTo>
                    <a:pt x="42" y="59"/>
                  </a:lnTo>
                  <a:lnTo>
                    <a:pt x="17" y="34"/>
                  </a:lnTo>
                  <a:lnTo>
                    <a:pt x="0" y="0"/>
                  </a:lnTo>
                  <a:close/>
                </a:path>
              </a:pathLst>
            </a:custGeom>
            <a:solidFill>
              <a:srgbClr val="F38287"/>
            </a:solidFill>
            <a:ln w="9525" cap="flat" cmpd="sng">
              <a:solidFill>
                <a:srgbClr val="F3828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21" name="Google Shape;1621;p20"/>
            <p:cNvSpPr/>
            <p:nvPr/>
          </p:nvSpPr>
          <p:spPr>
            <a:xfrm>
              <a:off x="7193352" y="4099813"/>
              <a:ext cx="23813" cy="26988"/>
            </a:xfrm>
            <a:custGeom>
              <a:avLst/>
              <a:gdLst/>
              <a:ahLst/>
              <a:cxnLst/>
              <a:rect l="l" t="t" r="r" b="b"/>
              <a:pathLst>
                <a:path w="15" h="17" extrusionOk="0">
                  <a:moveTo>
                    <a:pt x="9" y="0"/>
                  </a:moveTo>
                  <a:lnTo>
                    <a:pt x="11" y="4"/>
                  </a:lnTo>
                  <a:lnTo>
                    <a:pt x="15" y="9"/>
                  </a:lnTo>
                  <a:lnTo>
                    <a:pt x="14" y="9"/>
                  </a:lnTo>
                  <a:lnTo>
                    <a:pt x="13" y="8"/>
                  </a:lnTo>
                  <a:lnTo>
                    <a:pt x="11" y="9"/>
                  </a:lnTo>
                  <a:lnTo>
                    <a:pt x="4" y="17"/>
                  </a:lnTo>
                  <a:lnTo>
                    <a:pt x="0" y="9"/>
                  </a:lnTo>
                  <a:lnTo>
                    <a:pt x="8" y="2"/>
                  </a:lnTo>
                  <a:lnTo>
                    <a:pt x="9" y="0"/>
                  </a:lnTo>
                  <a:close/>
                </a:path>
              </a:pathLst>
            </a:custGeom>
            <a:solidFill>
              <a:srgbClr val="F38287"/>
            </a:solidFill>
            <a:ln w="9525" cap="flat" cmpd="sng">
              <a:solidFill>
                <a:srgbClr val="F3828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22" name="Google Shape;1622;p20"/>
            <p:cNvSpPr/>
            <p:nvPr/>
          </p:nvSpPr>
          <p:spPr>
            <a:xfrm>
              <a:off x="7206052" y="4074413"/>
              <a:ext cx="33338" cy="44450"/>
            </a:xfrm>
            <a:custGeom>
              <a:avLst/>
              <a:gdLst/>
              <a:ahLst/>
              <a:cxnLst/>
              <a:rect l="l" t="t" r="r" b="b"/>
              <a:pathLst>
                <a:path w="21" h="28" extrusionOk="0">
                  <a:moveTo>
                    <a:pt x="5" y="0"/>
                  </a:moveTo>
                  <a:lnTo>
                    <a:pt x="5" y="0"/>
                  </a:lnTo>
                  <a:lnTo>
                    <a:pt x="7" y="1"/>
                  </a:lnTo>
                  <a:lnTo>
                    <a:pt x="10" y="3"/>
                  </a:lnTo>
                  <a:lnTo>
                    <a:pt x="10" y="3"/>
                  </a:lnTo>
                  <a:lnTo>
                    <a:pt x="21" y="18"/>
                  </a:lnTo>
                  <a:lnTo>
                    <a:pt x="21" y="18"/>
                  </a:lnTo>
                  <a:lnTo>
                    <a:pt x="21" y="20"/>
                  </a:lnTo>
                  <a:lnTo>
                    <a:pt x="21" y="20"/>
                  </a:lnTo>
                  <a:lnTo>
                    <a:pt x="21" y="24"/>
                  </a:lnTo>
                  <a:lnTo>
                    <a:pt x="19" y="26"/>
                  </a:lnTo>
                  <a:lnTo>
                    <a:pt x="17" y="28"/>
                  </a:lnTo>
                  <a:lnTo>
                    <a:pt x="14" y="28"/>
                  </a:lnTo>
                  <a:lnTo>
                    <a:pt x="13" y="28"/>
                  </a:lnTo>
                  <a:lnTo>
                    <a:pt x="10" y="26"/>
                  </a:lnTo>
                  <a:lnTo>
                    <a:pt x="7" y="25"/>
                  </a:lnTo>
                  <a:lnTo>
                    <a:pt x="3" y="20"/>
                  </a:lnTo>
                  <a:lnTo>
                    <a:pt x="1" y="16"/>
                  </a:lnTo>
                  <a:lnTo>
                    <a:pt x="0" y="12"/>
                  </a:lnTo>
                  <a:lnTo>
                    <a:pt x="0" y="8"/>
                  </a:lnTo>
                  <a:lnTo>
                    <a:pt x="0" y="8"/>
                  </a:lnTo>
                  <a:lnTo>
                    <a:pt x="0" y="8"/>
                  </a:lnTo>
                  <a:lnTo>
                    <a:pt x="0" y="4"/>
                  </a:lnTo>
                  <a:lnTo>
                    <a:pt x="1" y="3"/>
                  </a:lnTo>
                  <a:lnTo>
                    <a:pt x="3" y="1"/>
                  </a:lnTo>
                  <a:lnTo>
                    <a:pt x="3" y="1"/>
                  </a:lnTo>
                  <a:lnTo>
                    <a:pt x="3" y="1"/>
                  </a:lnTo>
                  <a:lnTo>
                    <a:pt x="5" y="0"/>
                  </a:lnTo>
                  <a:close/>
                </a:path>
              </a:pathLst>
            </a:cu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23" name="Google Shape;1623;p20"/>
            <p:cNvSpPr/>
            <p:nvPr/>
          </p:nvSpPr>
          <p:spPr>
            <a:xfrm>
              <a:off x="7001265" y="4106163"/>
              <a:ext cx="30163" cy="9525"/>
            </a:xfrm>
            <a:custGeom>
              <a:avLst/>
              <a:gdLst/>
              <a:ahLst/>
              <a:cxnLst/>
              <a:rect l="l" t="t" r="r" b="b"/>
              <a:pathLst>
                <a:path w="19" h="6" extrusionOk="0">
                  <a:moveTo>
                    <a:pt x="17" y="0"/>
                  </a:moveTo>
                  <a:lnTo>
                    <a:pt x="17" y="0"/>
                  </a:lnTo>
                  <a:lnTo>
                    <a:pt x="19" y="2"/>
                  </a:lnTo>
                  <a:lnTo>
                    <a:pt x="19" y="4"/>
                  </a:lnTo>
                  <a:lnTo>
                    <a:pt x="19" y="5"/>
                  </a:lnTo>
                  <a:lnTo>
                    <a:pt x="3" y="6"/>
                  </a:lnTo>
                  <a:lnTo>
                    <a:pt x="2" y="6"/>
                  </a:lnTo>
                  <a:lnTo>
                    <a:pt x="0" y="4"/>
                  </a:lnTo>
                  <a:lnTo>
                    <a:pt x="0" y="2"/>
                  </a:lnTo>
                  <a:lnTo>
                    <a:pt x="2" y="2"/>
                  </a:lnTo>
                  <a:lnTo>
                    <a:pt x="17" y="0"/>
                  </a:lnTo>
                  <a:close/>
                </a:path>
              </a:pathLst>
            </a:custGeom>
            <a:solidFill>
              <a:srgbClr val="8D8D8D"/>
            </a:solidFill>
            <a:ln w="9525" cap="flat" cmpd="sng">
              <a:solidFill>
                <a:srgbClr val="8D8D8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24" name="Google Shape;1624;p20"/>
            <p:cNvSpPr/>
            <p:nvPr/>
          </p:nvSpPr>
          <p:spPr>
            <a:xfrm>
              <a:off x="7088577" y="4241100"/>
              <a:ext cx="19050" cy="23813"/>
            </a:xfrm>
            <a:custGeom>
              <a:avLst/>
              <a:gdLst/>
              <a:ahLst/>
              <a:cxnLst/>
              <a:rect l="l" t="t" r="r" b="b"/>
              <a:pathLst>
                <a:path w="12" h="15" extrusionOk="0">
                  <a:moveTo>
                    <a:pt x="11" y="0"/>
                  </a:moveTo>
                  <a:lnTo>
                    <a:pt x="11" y="0"/>
                  </a:lnTo>
                  <a:lnTo>
                    <a:pt x="12" y="0"/>
                  </a:lnTo>
                  <a:lnTo>
                    <a:pt x="12" y="2"/>
                  </a:lnTo>
                  <a:lnTo>
                    <a:pt x="12" y="2"/>
                  </a:lnTo>
                  <a:lnTo>
                    <a:pt x="3" y="15"/>
                  </a:lnTo>
                  <a:lnTo>
                    <a:pt x="3" y="15"/>
                  </a:lnTo>
                  <a:lnTo>
                    <a:pt x="2" y="15"/>
                  </a:lnTo>
                  <a:lnTo>
                    <a:pt x="2" y="15"/>
                  </a:lnTo>
                  <a:lnTo>
                    <a:pt x="0" y="13"/>
                  </a:lnTo>
                  <a:lnTo>
                    <a:pt x="0" y="12"/>
                  </a:lnTo>
                  <a:lnTo>
                    <a:pt x="9" y="0"/>
                  </a:lnTo>
                  <a:lnTo>
                    <a:pt x="11" y="0"/>
                  </a:lnTo>
                  <a:close/>
                </a:path>
              </a:pathLst>
            </a:custGeom>
            <a:solidFill>
              <a:srgbClr val="8D8D8D"/>
            </a:solidFill>
            <a:ln w="9525" cap="flat" cmpd="sng">
              <a:solidFill>
                <a:srgbClr val="8D8D8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25" name="Google Shape;1625;p20"/>
            <p:cNvSpPr/>
            <p:nvPr/>
          </p:nvSpPr>
          <p:spPr>
            <a:xfrm>
              <a:off x="7206052" y="4314125"/>
              <a:ext cx="15875" cy="84138"/>
            </a:xfrm>
            <a:custGeom>
              <a:avLst/>
              <a:gdLst/>
              <a:ahLst/>
              <a:cxnLst/>
              <a:rect l="l" t="t" r="r" b="b"/>
              <a:pathLst>
                <a:path w="10" h="53" extrusionOk="0">
                  <a:moveTo>
                    <a:pt x="3" y="0"/>
                  </a:moveTo>
                  <a:lnTo>
                    <a:pt x="5" y="0"/>
                  </a:lnTo>
                  <a:lnTo>
                    <a:pt x="7" y="2"/>
                  </a:lnTo>
                  <a:lnTo>
                    <a:pt x="10" y="5"/>
                  </a:lnTo>
                  <a:lnTo>
                    <a:pt x="10" y="9"/>
                  </a:lnTo>
                  <a:lnTo>
                    <a:pt x="10" y="49"/>
                  </a:lnTo>
                  <a:lnTo>
                    <a:pt x="10" y="52"/>
                  </a:lnTo>
                  <a:lnTo>
                    <a:pt x="9" y="53"/>
                  </a:lnTo>
                  <a:lnTo>
                    <a:pt x="7" y="53"/>
                  </a:lnTo>
                  <a:lnTo>
                    <a:pt x="5" y="52"/>
                  </a:lnTo>
                  <a:lnTo>
                    <a:pt x="2" y="51"/>
                  </a:lnTo>
                  <a:lnTo>
                    <a:pt x="1" y="47"/>
                  </a:lnTo>
                  <a:lnTo>
                    <a:pt x="0" y="44"/>
                  </a:lnTo>
                  <a:lnTo>
                    <a:pt x="0" y="4"/>
                  </a:lnTo>
                  <a:lnTo>
                    <a:pt x="1" y="1"/>
                  </a:lnTo>
                  <a:lnTo>
                    <a:pt x="2" y="0"/>
                  </a:lnTo>
                  <a:lnTo>
                    <a:pt x="3" y="0"/>
                  </a:lnTo>
                  <a:close/>
                </a:path>
              </a:pathLst>
            </a:custGeom>
            <a:solidFill>
              <a:srgbClr val="8D8D8D"/>
            </a:solidFill>
            <a:ln w="9525" cap="flat" cmpd="sng">
              <a:solidFill>
                <a:srgbClr val="8D8D8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26" name="Google Shape;1626;p20"/>
            <p:cNvSpPr/>
            <p:nvPr/>
          </p:nvSpPr>
          <p:spPr>
            <a:xfrm>
              <a:off x="7320352" y="4364925"/>
              <a:ext cx="20638" cy="42863"/>
            </a:xfrm>
            <a:custGeom>
              <a:avLst/>
              <a:gdLst/>
              <a:ahLst/>
              <a:cxnLst/>
              <a:rect l="l" t="t" r="r" b="b"/>
              <a:pathLst>
                <a:path w="13" h="27" extrusionOk="0">
                  <a:moveTo>
                    <a:pt x="1" y="0"/>
                  </a:moveTo>
                  <a:lnTo>
                    <a:pt x="2" y="0"/>
                  </a:lnTo>
                  <a:lnTo>
                    <a:pt x="5" y="6"/>
                  </a:lnTo>
                  <a:lnTo>
                    <a:pt x="11" y="25"/>
                  </a:lnTo>
                  <a:lnTo>
                    <a:pt x="13" y="27"/>
                  </a:lnTo>
                  <a:lnTo>
                    <a:pt x="11" y="27"/>
                  </a:lnTo>
                  <a:lnTo>
                    <a:pt x="10" y="27"/>
                  </a:lnTo>
                  <a:lnTo>
                    <a:pt x="9" y="25"/>
                  </a:lnTo>
                  <a:lnTo>
                    <a:pt x="1" y="3"/>
                  </a:lnTo>
                  <a:lnTo>
                    <a:pt x="0" y="2"/>
                  </a:lnTo>
                  <a:lnTo>
                    <a:pt x="1" y="0"/>
                  </a:lnTo>
                  <a:close/>
                </a:path>
              </a:pathLst>
            </a:custGeom>
            <a:solidFill>
              <a:srgbClr val="8D8D8D"/>
            </a:solidFill>
            <a:ln w="9525" cap="flat" cmpd="sng">
              <a:solidFill>
                <a:srgbClr val="8D8D8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27" name="Google Shape;1627;p20"/>
            <p:cNvSpPr/>
            <p:nvPr/>
          </p:nvSpPr>
          <p:spPr>
            <a:xfrm>
              <a:off x="7323527" y="4364925"/>
              <a:ext cx="4763" cy="9525"/>
            </a:xfrm>
            <a:custGeom>
              <a:avLst/>
              <a:gdLst/>
              <a:ahLst/>
              <a:cxnLst/>
              <a:rect l="l" t="t" r="r" b="b"/>
              <a:pathLst>
                <a:path w="3" h="6" extrusionOk="0">
                  <a:moveTo>
                    <a:pt x="0" y="0"/>
                  </a:moveTo>
                  <a:lnTo>
                    <a:pt x="0" y="0"/>
                  </a:lnTo>
                  <a:lnTo>
                    <a:pt x="1" y="2"/>
                  </a:lnTo>
                  <a:lnTo>
                    <a:pt x="3" y="6"/>
                  </a:lnTo>
                  <a:lnTo>
                    <a:pt x="0" y="0"/>
                  </a:lnTo>
                  <a:close/>
                </a:path>
              </a:pathLst>
            </a:custGeom>
            <a:solidFill>
              <a:srgbClr val="969696"/>
            </a:solidFill>
            <a:ln w="9525" cap="flat" cmpd="sng">
              <a:solidFill>
                <a:srgbClr val="96969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28" name="Google Shape;1628;p20"/>
            <p:cNvSpPr/>
            <p:nvPr/>
          </p:nvSpPr>
          <p:spPr>
            <a:xfrm>
              <a:off x="7398140" y="4322063"/>
              <a:ext cx="30163" cy="34925"/>
            </a:xfrm>
            <a:custGeom>
              <a:avLst/>
              <a:gdLst/>
              <a:ahLst/>
              <a:cxnLst/>
              <a:rect l="l" t="t" r="r" b="b"/>
              <a:pathLst>
                <a:path w="19" h="22" extrusionOk="0">
                  <a:moveTo>
                    <a:pt x="0" y="0"/>
                  </a:moveTo>
                  <a:lnTo>
                    <a:pt x="2" y="0"/>
                  </a:lnTo>
                  <a:lnTo>
                    <a:pt x="2" y="0"/>
                  </a:lnTo>
                  <a:lnTo>
                    <a:pt x="17" y="19"/>
                  </a:lnTo>
                  <a:lnTo>
                    <a:pt x="19" y="21"/>
                  </a:lnTo>
                  <a:lnTo>
                    <a:pt x="17" y="22"/>
                  </a:lnTo>
                  <a:lnTo>
                    <a:pt x="17" y="22"/>
                  </a:lnTo>
                  <a:lnTo>
                    <a:pt x="17" y="22"/>
                  </a:lnTo>
                  <a:lnTo>
                    <a:pt x="16" y="22"/>
                  </a:lnTo>
                  <a:lnTo>
                    <a:pt x="0" y="2"/>
                  </a:lnTo>
                  <a:lnTo>
                    <a:pt x="0" y="1"/>
                  </a:lnTo>
                  <a:lnTo>
                    <a:pt x="0" y="0"/>
                  </a:lnTo>
                  <a:lnTo>
                    <a:pt x="0" y="0"/>
                  </a:lnTo>
                  <a:close/>
                </a:path>
              </a:pathLst>
            </a:custGeom>
            <a:solidFill>
              <a:srgbClr val="8D8D8D"/>
            </a:solidFill>
            <a:ln w="9525" cap="flat" cmpd="sng">
              <a:solidFill>
                <a:srgbClr val="8D8D8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29" name="Google Shape;1629;p20"/>
            <p:cNvSpPr/>
            <p:nvPr/>
          </p:nvSpPr>
          <p:spPr>
            <a:xfrm>
              <a:off x="7407665" y="4199825"/>
              <a:ext cx="23813" cy="28575"/>
            </a:xfrm>
            <a:custGeom>
              <a:avLst/>
              <a:gdLst/>
              <a:ahLst/>
              <a:cxnLst/>
              <a:rect l="l" t="t" r="r" b="b"/>
              <a:pathLst>
                <a:path w="15" h="18" extrusionOk="0">
                  <a:moveTo>
                    <a:pt x="3" y="0"/>
                  </a:moveTo>
                  <a:lnTo>
                    <a:pt x="5" y="0"/>
                  </a:lnTo>
                  <a:lnTo>
                    <a:pt x="15" y="18"/>
                  </a:lnTo>
                  <a:lnTo>
                    <a:pt x="5" y="11"/>
                  </a:lnTo>
                  <a:lnTo>
                    <a:pt x="2" y="9"/>
                  </a:lnTo>
                  <a:lnTo>
                    <a:pt x="1" y="6"/>
                  </a:lnTo>
                  <a:lnTo>
                    <a:pt x="0" y="2"/>
                  </a:lnTo>
                  <a:lnTo>
                    <a:pt x="1" y="1"/>
                  </a:lnTo>
                  <a:lnTo>
                    <a:pt x="1" y="0"/>
                  </a:lnTo>
                  <a:lnTo>
                    <a:pt x="3" y="0"/>
                  </a:lnTo>
                  <a:close/>
                </a:path>
              </a:pathLst>
            </a:custGeom>
            <a:solidFill>
              <a:srgbClr val="8D8D8D"/>
            </a:solidFill>
            <a:ln w="9525" cap="flat" cmpd="sng">
              <a:solidFill>
                <a:srgbClr val="8D8D8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30" name="Google Shape;1630;p20"/>
            <p:cNvSpPr/>
            <p:nvPr/>
          </p:nvSpPr>
          <p:spPr>
            <a:xfrm>
              <a:off x="7415602" y="4199825"/>
              <a:ext cx="63500" cy="50800"/>
            </a:xfrm>
            <a:custGeom>
              <a:avLst/>
              <a:gdLst/>
              <a:ahLst/>
              <a:cxnLst/>
              <a:rect l="l" t="t" r="r" b="b"/>
              <a:pathLst>
                <a:path w="40" h="32" extrusionOk="0">
                  <a:moveTo>
                    <a:pt x="0" y="0"/>
                  </a:moveTo>
                  <a:lnTo>
                    <a:pt x="0" y="0"/>
                  </a:lnTo>
                  <a:lnTo>
                    <a:pt x="35" y="21"/>
                  </a:lnTo>
                  <a:lnTo>
                    <a:pt x="38" y="22"/>
                  </a:lnTo>
                  <a:lnTo>
                    <a:pt x="40" y="26"/>
                  </a:lnTo>
                  <a:lnTo>
                    <a:pt x="40" y="28"/>
                  </a:lnTo>
                  <a:lnTo>
                    <a:pt x="40" y="31"/>
                  </a:lnTo>
                  <a:lnTo>
                    <a:pt x="39" y="32"/>
                  </a:lnTo>
                  <a:lnTo>
                    <a:pt x="38" y="32"/>
                  </a:lnTo>
                  <a:lnTo>
                    <a:pt x="35" y="32"/>
                  </a:lnTo>
                  <a:lnTo>
                    <a:pt x="10" y="18"/>
                  </a:lnTo>
                  <a:lnTo>
                    <a:pt x="0" y="0"/>
                  </a:lnTo>
                  <a:close/>
                </a:path>
              </a:pathLst>
            </a:custGeom>
            <a:solidFill>
              <a:srgbClr val="989898"/>
            </a:solidFill>
            <a:ln w="9525" cap="flat" cmpd="sng">
              <a:solidFill>
                <a:srgbClr val="98989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31" name="Google Shape;1631;p20"/>
            <p:cNvSpPr/>
            <p:nvPr/>
          </p:nvSpPr>
          <p:spPr>
            <a:xfrm>
              <a:off x="7398140" y="4069650"/>
              <a:ext cx="30163" cy="9525"/>
            </a:xfrm>
            <a:custGeom>
              <a:avLst/>
              <a:gdLst/>
              <a:ahLst/>
              <a:cxnLst/>
              <a:rect l="l" t="t" r="r" b="b"/>
              <a:pathLst>
                <a:path w="19" h="6" extrusionOk="0">
                  <a:moveTo>
                    <a:pt x="16" y="0"/>
                  </a:moveTo>
                  <a:lnTo>
                    <a:pt x="17" y="0"/>
                  </a:lnTo>
                  <a:lnTo>
                    <a:pt x="19" y="2"/>
                  </a:lnTo>
                  <a:lnTo>
                    <a:pt x="19" y="3"/>
                  </a:lnTo>
                  <a:lnTo>
                    <a:pt x="17" y="4"/>
                  </a:lnTo>
                  <a:lnTo>
                    <a:pt x="3" y="6"/>
                  </a:lnTo>
                  <a:lnTo>
                    <a:pt x="2" y="6"/>
                  </a:lnTo>
                  <a:lnTo>
                    <a:pt x="0" y="3"/>
                  </a:lnTo>
                  <a:lnTo>
                    <a:pt x="0" y="2"/>
                  </a:lnTo>
                  <a:lnTo>
                    <a:pt x="2" y="2"/>
                  </a:lnTo>
                  <a:lnTo>
                    <a:pt x="16" y="0"/>
                  </a:lnTo>
                  <a:close/>
                </a:path>
              </a:pathLst>
            </a:custGeom>
            <a:solidFill>
              <a:srgbClr val="989898"/>
            </a:solidFill>
            <a:ln w="9525" cap="flat" cmpd="sng">
              <a:solidFill>
                <a:srgbClr val="98989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32" name="Google Shape;1632;p20"/>
            <p:cNvSpPr/>
            <p:nvPr/>
          </p:nvSpPr>
          <p:spPr>
            <a:xfrm>
              <a:off x="7321940" y="3918838"/>
              <a:ext cx="19050" cy="26988"/>
            </a:xfrm>
            <a:custGeom>
              <a:avLst/>
              <a:gdLst/>
              <a:ahLst/>
              <a:cxnLst/>
              <a:rect l="l" t="t" r="r" b="b"/>
              <a:pathLst>
                <a:path w="12" h="17" extrusionOk="0">
                  <a:moveTo>
                    <a:pt x="10" y="0"/>
                  </a:moveTo>
                  <a:lnTo>
                    <a:pt x="10" y="0"/>
                  </a:lnTo>
                  <a:lnTo>
                    <a:pt x="12" y="1"/>
                  </a:lnTo>
                  <a:lnTo>
                    <a:pt x="12" y="2"/>
                  </a:lnTo>
                  <a:lnTo>
                    <a:pt x="12" y="4"/>
                  </a:lnTo>
                  <a:lnTo>
                    <a:pt x="2" y="16"/>
                  </a:lnTo>
                  <a:lnTo>
                    <a:pt x="2" y="17"/>
                  </a:lnTo>
                  <a:lnTo>
                    <a:pt x="1" y="17"/>
                  </a:lnTo>
                  <a:lnTo>
                    <a:pt x="1" y="16"/>
                  </a:lnTo>
                  <a:lnTo>
                    <a:pt x="0" y="14"/>
                  </a:lnTo>
                  <a:lnTo>
                    <a:pt x="0" y="13"/>
                  </a:lnTo>
                  <a:lnTo>
                    <a:pt x="9" y="1"/>
                  </a:lnTo>
                  <a:lnTo>
                    <a:pt x="10" y="0"/>
                  </a:lnTo>
                  <a:close/>
                </a:path>
              </a:pathLst>
            </a:custGeom>
            <a:solidFill>
              <a:srgbClr val="989898"/>
            </a:solidFill>
            <a:ln w="9525" cap="flat" cmpd="sng">
              <a:solidFill>
                <a:srgbClr val="98989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33" name="Google Shape;1633;p20"/>
            <p:cNvSpPr/>
            <p:nvPr/>
          </p:nvSpPr>
          <p:spPr>
            <a:xfrm>
              <a:off x="7207640" y="3787075"/>
              <a:ext cx="15875" cy="85725"/>
            </a:xfrm>
            <a:custGeom>
              <a:avLst/>
              <a:gdLst/>
              <a:ahLst/>
              <a:cxnLst/>
              <a:rect l="l" t="t" r="r" b="b"/>
              <a:pathLst>
                <a:path w="10" h="54" extrusionOk="0">
                  <a:moveTo>
                    <a:pt x="2" y="0"/>
                  </a:moveTo>
                  <a:lnTo>
                    <a:pt x="5" y="0"/>
                  </a:lnTo>
                  <a:lnTo>
                    <a:pt x="8" y="3"/>
                  </a:lnTo>
                  <a:lnTo>
                    <a:pt x="9" y="6"/>
                  </a:lnTo>
                  <a:lnTo>
                    <a:pt x="10" y="10"/>
                  </a:lnTo>
                  <a:lnTo>
                    <a:pt x="10" y="50"/>
                  </a:lnTo>
                  <a:lnTo>
                    <a:pt x="10" y="51"/>
                  </a:lnTo>
                  <a:lnTo>
                    <a:pt x="9" y="53"/>
                  </a:lnTo>
                  <a:lnTo>
                    <a:pt x="8" y="54"/>
                  </a:lnTo>
                  <a:lnTo>
                    <a:pt x="5" y="53"/>
                  </a:lnTo>
                  <a:lnTo>
                    <a:pt x="2" y="50"/>
                  </a:lnTo>
                  <a:lnTo>
                    <a:pt x="1" y="48"/>
                  </a:lnTo>
                  <a:lnTo>
                    <a:pt x="0" y="44"/>
                  </a:lnTo>
                  <a:lnTo>
                    <a:pt x="0" y="3"/>
                  </a:lnTo>
                  <a:lnTo>
                    <a:pt x="0" y="2"/>
                  </a:lnTo>
                  <a:lnTo>
                    <a:pt x="1" y="0"/>
                  </a:lnTo>
                  <a:lnTo>
                    <a:pt x="2" y="0"/>
                  </a:lnTo>
                  <a:close/>
                </a:path>
              </a:pathLst>
            </a:custGeom>
            <a:solidFill>
              <a:srgbClr val="989898"/>
            </a:solidFill>
            <a:ln w="9525" cap="flat" cmpd="sng">
              <a:solidFill>
                <a:srgbClr val="98989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34" name="Google Shape;1634;p20"/>
            <p:cNvSpPr/>
            <p:nvPr/>
          </p:nvSpPr>
          <p:spPr>
            <a:xfrm>
              <a:off x="7091752" y="3777550"/>
              <a:ext cx="17463" cy="41275"/>
            </a:xfrm>
            <a:custGeom>
              <a:avLst/>
              <a:gdLst/>
              <a:ahLst/>
              <a:cxnLst/>
              <a:rect l="l" t="t" r="r" b="b"/>
              <a:pathLst>
                <a:path w="11" h="26" extrusionOk="0">
                  <a:moveTo>
                    <a:pt x="0" y="0"/>
                  </a:moveTo>
                  <a:lnTo>
                    <a:pt x="1" y="0"/>
                  </a:lnTo>
                  <a:lnTo>
                    <a:pt x="2" y="1"/>
                  </a:lnTo>
                  <a:lnTo>
                    <a:pt x="11" y="25"/>
                  </a:lnTo>
                  <a:lnTo>
                    <a:pt x="11" y="26"/>
                  </a:lnTo>
                  <a:lnTo>
                    <a:pt x="10" y="26"/>
                  </a:lnTo>
                  <a:lnTo>
                    <a:pt x="10" y="26"/>
                  </a:lnTo>
                  <a:lnTo>
                    <a:pt x="9" y="25"/>
                  </a:lnTo>
                  <a:lnTo>
                    <a:pt x="0" y="2"/>
                  </a:lnTo>
                  <a:lnTo>
                    <a:pt x="0" y="1"/>
                  </a:lnTo>
                  <a:lnTo>
                    <a:pt x="0" y="0"/>
                  </a:lnTo>
                  <a:close/>
                </a:path>
              </a:pathLst>
            </a:custGeom>
            <a:solidFill>
              <a:srgbClr val="8D8D8D"/>
            </a:solidFill>
            <a:ln w="9525" cap="flat" cmpd="sng">
              <a:solidFill>
                <a:srgbClr val="8D8D8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35" name="Google Shape;1635;p20"/>
            <p:cNvSpPr/>
            <p:nvPr/>
          </p:nvSpPr>
          <p:spPr>
            <a:xfrm>
              <a:off x="7004440" y="3826763"/>
              <a:ext cx="28575" cy="38100"/>
            </a:xfrm>
            <a:custGeom>
              <a:avLst/>
              <a:gdLst/>
              <a:ahLst/>
              <a:cxnLst/>
              <a:rect l="l" t="t" r="r" b="b"/>
              <a:pathLst>
                <a:path w="18" h="24" extrusionOk="0">
                  <a:moveTo>
                    <a:pt x="0" y="0"/>
                  </a:moveTo>
                  <a:lnTo>
                    <a:pt x="1" y="0"/>
                  </a:lnTo>
                  <a:lnTo>
                    <a:pt x="1" y="2"/>
                  </a:lnTo>
                  <a:lnTo>
                    <a:pt x="17" y="20"/>
                  </a:lnTo>
                  <a:lnTo>
                    <a:pt x="18" y="23"/>
                  </a:lnTo>
                  <a:lnTo>
                    <a:pt x="18" y="23"/>
                  </a:lnTo>
                  <a:lnTo>
                    <a:pt x="17" y="24"/>
                  </a:lnTo>
                  <a:lnTo>
                    <a:pt x="17" y="24"/>
                  </a:lnTo>
                  <a:lnTo>
                    <a:pt x="15" y="23"/>
                  </a:lnTo>
                  <a:lnTo>
                    <a:pt x="0" y="3"/>
                  </a:lnTo>
                  <a:lnTo>
                    <a:pt x="0" y="2"/>
                  </a:lnTo>
                  <a:lnTo>
                    <a:pt x="0" y="0"/>
                  </a:lnTo>
                  <a:lnTo>
                    <a:pt x="0" y="0"/>
                  </a:lnTo>
                  <a:close/>
                </a:path>
              </a:pathLst>
            </a:custGeom>
            <a:solidFill>
              <a:srgbClr val="8D8D8D"/>
            </a:solidFill>
            <a:ln w="9525" cap="flat" cmpd="sng">
              <a:solidFill>
                <a:srgbClr val="8D8D8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36" name="Google Shape;1636;p20"/>
            <p:cNvSpPr/>
            <p:nvPr/>
          </p:nvSpPr>
          <p:spPr>
            <a:xfrm>
              <a:off x="6950465" y="3933125"/>
              <a:ext cx="71438" cy="53975"/>
            </a:xfrm>
            <a:custGeom>
              <a:avLst/>
              <a:gdLst/>
              <a:ahLst/>
              <a:cxnLst/>
              <a:rect l="l" t="t" r="r" b="b"/>
              <a:pathLst>
                <a:path w="45" h="34" extrusionOk="0">
                  <a:moveTo>
                    <a:pt x="2" y="0"/>
                  </a:moveTo>
                  <a:lnTo>
                    <a:pt x="5" y="1"/>
                  </a:lnTo>
                  <a:lnTo>
                    <a:pt x="40" y="21"/>
                  </a:lnTo>
                  <a:lnTo>
                    <a:pt x="43" y="24"/>
                  </a:lnTo>
                  <a:lnTo>
                    <a:pt x="44" y="28"/>
                  </a:lnTo>
                  <a:lnTo>
                    <a:pt x="45" y="30"/>
                  </a:lnTo>
                  <a:lnTo>
                    <a:pt x="45" y="33"/>
                  </a:lnTo>
                  <a:lnTo>
                    <a:pt x="44" y="34"/>
                  </a:lnTo>
                  <a:lnTo>
                    <a:pt x="43" y="34"/>
                  </a:lnTo>
                  <a:lnTo>
                    <a:pt x="40" y="33"/>
                  </a:lnTo>
                  <a:lnTo>
                    <a:pt x="5" y="13"/>
                  </a:lnTo>
                  <a:lnTo>
                    <a:pt x="2" y="11"/>
                  </a:lnTo>
                  <a:lnTo>
                    <a:pt x="1" y="8"/>
                  </a:lnTo>
                  <a:lnTo>
                    <a:pt x="0" y="4"/>
                  </a:lnTo>
                  <a:lnTo>
                    <a:pt x="0" y="3"/>
                  </a:lnTo>
                  <a:lnTo>
                    <a:pt x="1" y="1"/>
                  </a:lnTo>
                  <a:lnTo>
                    <a:pt x="2" y="0"/>
                  </a:lnTo>
                  <a:close/>
                </a:path>
              </a:pathLst>
            </a:custGeom>
            <a:solidFill>
              <a:srgbClr val="8D8D8D"/>
            </a:solidFill>
            <a:ln w="9525" cap="flat" cmpd="sng">
              <a:solidFill>
                <a:srgbClr val="8D8D8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37" name="Google Shape;1637;p20"/>
            <p:cNvSpPr/>
            <p:nvPr/>
          </p:nvSpPr>
          <p:spPr>
            <a:xfrm>
              <a:off x="8185540" y="5053900"/>
              <a:ext cx="509588" cy="292100"/>
            </a:xfrm>
            <a:custGeom>
              <a:avLst/>
              <a:gdLst/>
              <a:ahLst/>
              <a:cxnLst/>
              <a:rect l="l" t="t" r="r" b="b"/>
              <a:pathLst>
                <a:path w="321" h="184" extrusionOk="0">
                  <a:moveTo>
                    <a:pt x="16" y="0"/>
                  </a:moveTo>
                  <a:lnTo>
                    <a:pt x="321" y="175"/>
                  </a:lnTo>
                  <a:lnTo>
                    <a:pt x="305" y="184"/>
                  </a:lnTo>
                  <a:lnTo>
                    <a:pt x="0" y="9"/>
                  </a:lnTo>
                  <a:lnTo>
                    <a:pt x="16" y="0"/>
                  </a:lnTo>
                  <a:close/>
                </a:path>
              </a:pathLst>
            </a:custGeom>
            <a:solidFill>
              <a:srgbClr val="CCCCCC"/>
            </a:solidFill>
            <a:ln w="9525" cap="flat" cmpd="sng">
              <a:solidFill>
                <a:srgbClr val="CCCCC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38" name="Google Shape;1638;p20"/>
            <p:cNvSpPr/>
            <p:nvPr/>
          </p:nvSpPr>
          <p:spPr>
            <a:xfrm>
              <a:off x="8210940" y="5036438"/>
              <a:ext cx="563563" cy="295275"/>
            </a:xfrm>
            <a:custGeom>
              <a:avLst/>
              <a:gdLst/>
              <a:ahLst/>
              <a:cxnLst/>
              <a:rect l="l" t="t" r="r" b="b"/>
              <a:pathLst>
                <a:path w="355" h="186" extrusionOk="0">
                  <a:moveTo>
                    <a:pt x="18" y="0"/>
                  </a:moveTo>
                  <a:lnTo>
                    <a:pt x="18" y="4"/>
                  </a:lnTo>
                  <a:lnTo>
                    <a:pt x="293" y="162"/>
                  </a:lnTo>
                  <a:lnTo>
                    <a:pt x="318" y="149"/>
                  </a:lnTo>
                  <a:lnTo>
                    <a:pt x="318" y="153"/>
                  </a:lnTo>
                  <a:lnTo>
                    <a:pt x="333" y="144"/>
                  </a:lnTo>
                  <a:lnTo>
                    <a:pt x="355" y="157"/>
                  </a:lnTo>
                  <a:lnTo>
                    <a:pt x="305" y="186"/>
                  </a:lnTo>
                  <a:lnTo>
                    <a:pt x="0" y="11"/>
                  </a:lnTo>
                  <a:lnTo>
                    <a:pt x="18" y="0"/>
                  </a:lnTo>
                  <a:close/>
                </a:path>
              </a:pathLst>
            </a:custGeom>
            <a:solidFill>
              <a:srgbClr val="409DB0"/>
            </a:solidFill>
            <a:ln w="9525" cap="flat" cmpd="sng">
              <a:solidFill>
                <a:srgbClr val="409DB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39" name="Google Shape;1639;p20"/>
            <p:cNvSpPr/>
            <p:nvPr/>
          </p:nvSpPr>
          <p:spPr>
            <a:xfrm>
              <a:off x="8739577" y="5219000"/>
              <a:ext cx="114300" cy="66675"/>
            </a:xfrm>
            <a:custGeom>
              <a:avLst/>
              <a:gdLst/>
              <a:ahLst/>
              <a:cxnLst/>
              <a:rect l="l" t="t" r="r" b="b"/>
              <a:pathLst>
                <a:path w="72" h="42" extrusionOk="0">
                  <a:moveTo>
                    <a:pt x="51" y="0"/>
                  </a:moveTo>
                  <a:lnTo>
                    <a:pt x="72" y="13"/>
                  </a:lnTo>
                  <a:lnTo>
                    <a:pt x="22" y="42"/>
                  </a:lnTo>
                  <a:lnTo>
                    <a:pt x="0" y="29"/>
                  </a:lnTo>
                  <a:lnTo>
                    <a:pt x="51" y="0"/>
                  </a:lnTo>
                  <a:close/>
                </a:path>
              </a:pathLst>
            </a:custGeom>
            <a:solidFill>
              <a:srgbClr val="378898"/>
            </a:solidFill>
            <a:ln w="9525" cap="flat" cmpd="sng">
              <a:solidFill>
                <a:srgbClr val="37889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40" name="Google Shape;1640;p20"/>
            <p:cNvSpPr/>
            <p:nvPr/>
          </p:nvSpPr>
          <p:spPr>
            <a:xfrm>
              <a:off x="8820540" y="5215825"/>
              <a:ext cx="41275" cy="23813"/>
            </a:xfrm>
            <a:custGeom>
              <a:avLst/>
              <a:gdLst/>
              <a:ahLst/>
              <a:cxnLst/>
              <a:rect l="l" t="t" r="r" b="b"/>
              <a:pathLst>
                <a:path w="26" h="15" extrusionOk="0">
                  <a:moveTo>
                    <a:pt x="5" y="0"/>
                  </a:moveTo>
                  <a:lnTo>
                    <a:pt x="26" y="12"/>
                  </a:lnTo>
                  <a:lnTo>
                    <a:pt x="21" y="15"/>
                  </a:lnTo>
                  <a:lnTo>
                    <a:pt x="0" y="2"/>
                  </a:lnTo>
                  <a:lnTo>
                    <a:pt x="5" y="0"/>
                  </a:lnTo>
                  <a:close/>
                </a:path>
              </a:pathLst>
            </a:custGeom>
            <a:solidFill>
              <a:srgbClr val="C4847B"/>
            </a:solidFill>
            <a:ln w="9525" cap="flat" cmpd="sng">
              <a:solidFill>
                <a:srgbClr val="C4847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41" name="Google Shape;1641;p20"/>
            <p:cNvSpPr/>
            <p:nvPr/>
          </p:nvSpPr>
          <p:spPr>
            <a:xfrm>
              <a:off x="8676077" y="5230113"/>
              <a:ext cx="39688" cy="63500"/>
            </a:xfrm>
            <a:custGeom>
              <a:avLst/>
              <a:gdLst/>
              <a:ahLst/>
              <a:cxnLst/>
              <a:rect l="l" t="t" r="r" b="b"/>
              <a:pathLst>
                <a:path w="25" h="40" extrusionOk="0">
                  <a:moveTo>
                    <a:pt x="2" y="0"/>
                  </a:moveTo>
                  <a:lnTo>
                    <a:pt x="25" y="14"/>
                  </a:lnTo>
                  <a:lnTo>
                    <a:pt x="25" y="27"/>
                  </a:lnTo>
                  <a:lnTo>
                    <a:pt x="0" y="40"/>
                  </a:lnTo>
                  <a:lnTo>
                    <a:pt x="2" y="0"/>
                  </a:lnTo>
                  <a:close/>
                </a:path>
              </a:pathLst>
            </a:custGeom>
            <a:solidFill>
              <a:srgbClr val="409DB0"/>
            </a:solidFill>
            <a:ln w="9525" cap="flat" cmpd="sng">
              <a:solidFill>
                <a:srgbClr val="409DB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42" name="Google Shape;1642;p20"/>
            <p:cNvSpPr/>
            <p:nvPr/>
          </p:nvSpPr>
          <p:spPr>
            <a:xfrm>
              <a:off x="8679252" y="5138038"/>
              <a:ext cx="36513" cy="114300"/>
            </a:xfrm>
            <a:custGeom>
              <a:avLst/>
              <a:gdLst/>
              <a:ahLst/>
              <a:cxnLst/>
              <a:rect l="l" t="t" r="r" b="b"/>
              <a:pathLst>
                <a:path w="23" h="72" extrusionOk="0">
                  <a:moveTo>
                    <a:pt x="0" y="0"/>
                  </a:moveTo>
                  <a:lnTo>
                    <a:pt x="23" y="13"/>
                  </a:lnTo>
                  <a:lnTo>
                    <a:pt x="23" y="72"/>
                  </a:lnTo>
                  <a:lnTo>
                    <a:pt x="0" y="58"/>
                  </a:lnTo>
                  <a:lnTo>
                    <a:pt x="0" y="0"/>
                  </a:lnTo>
                  <a:close/>
                </a:path>
              </a:pathLst>
            </a:custGeom>
            <a:solidFill>
              <a:srgbClr val="378898"/>
            </a:solidFill>
            <a:ln w="9525" cap="flat" cmpd="sng">
              <a:solidFill>
                <a:srgbClr val="37889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43" name="Google Shape;1643;p20"/>
            <p:cNvSpPr/>
            <p:nvPr/>
          </p:nvSpPr>
          <p:spPr>
            <a:xfrm>
              <a:off x="8679252" y="5128513"/>
              <a:ext cx="36513" cy="30163"/>
            </a:xfrm>
            <a:custGeom>
              <a:avLst/>
              <a:gdLst/>
              <a:ahLst/>
              <a:cxnLst/>
              <a:rect l="l" t="t" r="r" b="b"/>
              <a:pathLst>
                <a:path w="23" h="19" extrusionOk="0">
                  <a:moveTo>
                    <a:pt x="0" y="0"/>
                  </a:moveTo>
                  <a:lnTo>
                    <a:pt x="23" y="14"/>
                  </a:lnTo>
                  <a:lnTo>
                    <a:pt x="23" y="19"/>
                  </a:lnTo>
                  <a:lnTo>
                    <a:pt x="0" y="6"/>
                  </a:lnTo>
                  <a:lnTo>
                    <a:pt x="0" y="0"/>
                  </a:lnTo>
                  <a:close/>
                </a:path>
              </a:pathLst>
            </a:custGeom>
            <a:solidFill>
              <a:srgbClr val="C4847B"/>
            </a:solidFill>
            <a:ln w="9525" cap="flat" cmpd="sng">
              <a:solidFill>
                <a:srgbClr val="C4847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44" name="Google Shape;1644;p20"/>
            <p:cNvSpPr/>
            <p:nvPr/>
          </p:nvSpPr>
          <p:spPr>
            <a:xfrm>
              <a:off x="8239515" y="5007863"/>
              <a:ext cx="439738" cy="285750"/>
            </a:xfrm>
            <a:custGeom>
              <a:avLst/>
              <a:gdLst/>
              <a:ahLst/>
              <a:cxnLst/>
              <a:rect l="l" t="t" r="r" b="b"/>
              <a:pathLst>
                <a:path w="277" h="180" extrusionOk="0">
                  <a:moveTo>
                    <a:pt x="33" y="0"/>
                  </a:moveTo>
                  <a:lnTo>
                    <a:pt x="277" y="140"/>
                  </a:lnTo>
                  <a:lnTo>
                    <a:pt x="275" y="180"/>
                  </a:lnTo>
                  <a:lnTo>
                    <a:pt x="0" y="22"/>
                  </a:lnTo>
                  <a:lnTo>
                    <a:pt x="0" y="18"/>
                  </a:lnTo>
                  <a:lnTo>
                    <a:pt x="33" y="0"/>
                  </a:lnTo>
                  <a:close/>
                </a:path>
              </a:pathLst>
            </a:custGeom>
            <a:solidFill>
              <a:srgbClr val="409DB0"/>
            </a:solidFill>
            <a:ln w="9525" cap="flat" cmpd="sng">
              <a:solidFill>
                <a:srgbClr val="409DB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45" name="Google Shape;1645;p20"/>
            <p:cNvSpPr/>
            <p:nvPr/>
          </p:nvSpPr>
          <p:spPr>
            <a:xfrm>
              <a:off x="8291902" y="4960238"/>
              <a:ext cx="387350" cy="269875"/>
            </a:xfrm>
            <a:custGeom>
              <a:avLst/>
              <a:gdLst/>
              <a:ahLst/>
              <a:cxnLst/>
              <a:rect l="l" t="t" r="r" b="b"/>
              <a:pathLst>
                <a:path w="244" h="170" extrusionOk="0">
                  <a:moveTo>
                    <a:pt x="50" y="0"/>
                  </a:moveTo>
                  <a:lnTo>
                    <a:pt x="113" y="36"/>
                  </a:lnTo>
                  <a:lnTo>
                    <a:pt x="178" y="74"/>
                  </a:lnTo>
                  <a:lnTo>
                    <a:pt x="244" y="112"/>
                  </a:lnTo>
                  <a:lnTo>
                    <a:pt x="244" y="170"/>
                  </a:lnTo>
                  <a:lnTo>
                    <a:pt x="0" y="30"/>
                  </a:lnTo>
                  <a:lnTo>
                    <a:pt x="50" y="0"/>
                  </a:lnTo>
                  <a:close/>
                </a:path>
              </a:pathLst>
            </a:custGeom>
            <a:solidFill>
              <a:srgbClr val="378898"/>
            </a:solidFill>
            <a:ln w="9525" cap="flat" cmpd="sng">
              <a:solidFill>
                <a:srgbClr val="37889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46" name="Google Shape;1646;p20"/>
            <p:cNvSpPr/>
            <p:nvPr/>
          </p:nvSpPr>
          <p:spPr>
            <a:xfrm>
              <a:off x="8371277" y="4955475"/>
              <a:ext cx="307975" cy="182563"/>
            </a:xfrm>
            <a:custGeom>
              <a:avLst/>
              <a:gdLst/>
              <a:ahLst/>
              <a:cxnLst/>
              <a:rect l="l" t="t" r="r" b="b"/>
              <a:pathLst>
                <a:path w="194" h="115" extrusionOk="0">
                  <a:moveTo>
                    <a:pt x="5" y="0"/>
                  </a:moveTo>
                  <a:lnTo>
                    <a:pt x="194" y="109"/>
                  </a:lnTo>
                  <a:lnTo>
                    <a:pt x="194" y="115"/>
                  </a:lnTo>
                  <a:lnTo>
                    <a:pt x="128" y="77"/>
                  </a:lnTo>
                  <a:lnTo>
                    <a:pt x="63" y="39"/>
                  </a:lnTo>
                  <a:lnTo>
                    <a:pt x="0" y="3"/>
                  </a:lnTo>
                  <a:lnTo>
                    <a:pt x="5" y="0"/>
                  </a:lnTo>
                  <a:close/>
                </a:path>
              </a:pathLst>
            </a:custGeom>
            <a:solidFill>
              <a:srgbClr val="C4847B"/>
            </a:solidFill>
            <a:ln w="9525" cap="flat" cmpd="sng">
              <a:solidFill>
                <a:srgbClr val="C4847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47" name="Google Shape;1647;p20"/>
            <p:cNvSpPr/>
            <p:nvPr/>
          </p:nvSpPr>
          <p:spPr>
            <a:xfrm>
              <a:off x="8806252" y="5150738"/>
              <a:ext cx="38100" cy="58738"/>
            </a:xfrm>
            <a:custGeom>
              <a:avLst/>
              <a:gdLst/>
              <a:ahLst/>
              <a:cxnLst/>
              <a:rect l="l" t="t" r="r" b="b"/>
              <a:pathLst>
                <a:path w="24" h="37" extrusionOk="0">
                  <a:moveTo>
                    <a:pt x="0" y="0"/>
                  </a:moveTo>
                  <a:lnTo>
                    <a:pt x="24" y="15"/>
                  </a:lnTo>
                  <a:lnTo>
                    <a:pt x="24" y="34"/>
                  </a:lnTo>
                  <a:lnTo>
                    <a:pt x="19" y="37"/>
                  </a:lnTo>
                  <a:lnTo>
                    <a:pt x="0" y="26"/>
                  </a:lnTo>
                  <a:lnTo>
                    <a:pt x="0" y="0"/>
                  </a:lnTo>
                  <a:close/>
                </a:path>
              </a:pathLst>
            </a:custGeom>
            <a:solidFill>
              <a:srgbClr val="3F2825"/>
            </a:solidFill>
            <a:ln w="9525" cap="flat" cmpd="sng">
              <a:solidFill>
                <a:srgbClr val="3F282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48" name="Google Shape;1648;p20"/>
            <p:cNvSpPr/>
            <p:nvPr/>
          </p:nvSpPr>
          <p:spPr>
            <a:xfrm>
              <a:off x="8806252" y="5020563"/>
              <a:ext cx="38100" cy="153988"/>
            </a:xfrm>
            <a:custGeom>
              <a:avLst/>
              <a:gdLst/>
              <a:ahLst/>
              <a:cxnLst/>
              <a:rect l="l" t="t" r="r" b="b"/>
              <a:pathLst>
                <a:path w="24" h="97" extrusionOk="0">
                  <a:moveTo>
                    <a:pt x="1" y="0"/>
                  </a:moveTo>
                  <a:lnTo>
                    <a:pt x="24" y="14"/>
                  </a:lnTo>
                  <a:lnTo>
                    <a:pt x="24" y="97"/>
                  </a:lnTo>
                  <a:lnTo>
                    <a:pt x="0" y="82"/>
                  </a:lnTo>
                  <a:lnTo>
                    <a:pt x="1" y="0"/>
                  </a:lnTo>
                  <a:close/>
                </a:path>
              </a:pathLst>
            </a:custGeom>
            <a:solidFill>
              <a:srgbClr val="BFBFBF"/>
            </a:solidFill>
            <a:ln w="9525" cap="flat" cmpd="sng">
              <a:solidFill>
                <a:srgbClr val="BFBFB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49" name="Google Shape;1649;p20"/>
            <p:cNvSpPr/>
            <p:nvPr/>
          </p:nvSpPr>
          <p:spPr>
            <a:xfrm>
              <a:off x="8807840" y="4899913"/>
              <a:ext cx="36513" cy="122238"/>
            </a:xfrm>
            <a:custGeom>
              <a:avLst/>
              <a:gdLst/>
              <a:ahLst/>
              <a:cxnLst/>
              <a:rect l="l" t="t" r="r" b="b"/>
              <a:pathLst>
                <a:path w="23" h="77" extrusionOk="0">
                  <a:moveTo>
                    <a:pt x="0" y="35"/>
                  </a:moveTo>
                  <a:lnTo>
                    <a:pt x="23" y="50"/>
                  </a:lnTo>
                  <a:lnTo>
                    <a:pt x="23" y="77"/>
                  </a:lnTo>
                  <a:lnTo>
                    <a:pt x="0" y="64"/>
                  </a:lnTo>
                  <a:lnTo>
                    <a:pt x="0" y="35"/>
                  </a:lnTo>
                  <a:close/>
                  <a:moveTo>
                    <a:pt x="0" y="0"/>
                  </a:moveTo>
                  <a:lnTo>
                    <a:pt x="23" y="14"/>
                  </a:lnTo>
                  <a:lnTo>
                    <a:pt x="23" y="36"/>
                  </a:lnTo>
                  <a:lnTo>
                    <a:pt x="0" y="23"/>
                  </a:lnTo>
                  <a:lnTo>
                    <a:pt x="0" y="0"/>
                  </a:lnTo>
                  <a:close/>
                </a:path>
              </a:pathLst>
            </a:custGeom>
            <a:solidFill>
              <a:srgbClr val="5B332D"/>
            </a:solidFill>
            <a:ln w="9525" cap="flat" cmpd="sng">
              <a:solidFill>
                <a:srgbClr val="5B332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50" name="Google Shape;1650;p20"/>
            <p:cNvSpPr/>
            <p:nvPr/>
          </p:nvSpPr>
          <p:spPr>
            <a:xfrm>
              <a:off x="8806252" y="5001513"/>
              <a:ext cx="38100" cy="214313"/>
            </a:xfrm>
            <a:custGeom>
              <a:avLst/>
              <a:gdLst/>
              <a:ahLst/>
              <a:cxnLst/>
              <a:rect l="l" t="t" r="r" b="b"/>
              <a:pathLst>
                <a:path w="24" h="135" extrusionOk="0">
                  <a:moveTo>
                    <a:pt x="0" y="120"/>
                  </a:moveTo>
                  <a:lnTo>
                    <a:pt x="19" y="131"/>
                  </a:lnTo>
                  <a:lnTo>
                    <a:pt x="14" y="135"/>
                  </a:lnTo>
                  <a:lnTo>
                    <a:pt x="0" y="127"/>
                  </a:lnTo>
                  <a:lnTo>
                    <a:pt x="0" y="120"/>
                  </a:lnTo>
                  <a:close/>
                  <a:moveTo>
                    <a:pt x="1" y="0"/>
                  </a:moveTo>
                  <a:lnTo>
                    <a:pt x="24" y="13"/>
                  </a:lnTo>
                  <a:lnTo>
                    <a:pt x="24" y="26"/>
                  </a:lnTo>
                  <a:lnTo>
                    <a:pt x="1" y="12"/>
                  </a:lnTo>
                  <a:lnTo>
                    <a:pt x="1" y="0"/>
                  </a:lnTo>
                  <a:close/>
                </a:path>
              </a:pathLst>
            </a:custGeom>
            <a:solidFill>
              <a:srgbClr val="AC746C"/>
            </a:solidFill>
            <a:ln w="9525" cap="flat" cmpd="sng">
              <a:solidFill>
                <a:srgbClr val="AC746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51" name="Google Shape;1651;p20"/>
            <p:cNvSpPr/>
            <p:nvPr/>
          </p:nvSpPr>
          <p:spPr>
            <a:xfrm>
              <a:off x="8807840" y="4936425"/>
              <a:ext cx="36513" cy="42863"/>
            </a:xfrm>
            <a:custGeom>
              <a:avLst/>
              <a:gdLst/>
              <a:ahLst/>
              <a:cxnLst/>
              <a:rect l="l" t="t" r="r" b="b"/>
              <a:pathLst>
                <a:path w="23" h="27" extrusionOk="0">
                  <a:moveTo>
                    <a:pt x="0" y="0"/>
                  </a:moveTo>
                  <a:lnTo>
                    <a:pt x="23" y="13"/>
                  </a:lnTo>
                  <a:lnTo>
                    <a:pt x="23" y="27"/>
                  </a:lnTo>
                  <a:lnTo>
                    <a:pt x="0" y="12"/>
                  </a:lnTo>
                  <a:lnTo>
                    <a:pt x="0" y="0"/>
                  </a:lnTo>
                  <a:close/>
                </a:path>
              </a:pathLst>
            </a:custGeom>
            <a:solidFill>
              <a:srgbClr val="927C78"/>
            </a:solidFill>
            <a:ln w="9525" cap="flat" cmpd="sng">
              <a:solidFill>
                <a:srgbClr val="927C7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52" name="Google Shape;1652;p20"/>
            <p:cNvSpPr/>
            <p:nvPr/>
          </p:nvSpPr>
          <p:spPr>
            <a:xfrm>
              <a:off x="8807840" y="4793550"/>
              <a:ext cx="36513" cy="128588"/>
            </a:xfrm>
            <a:custGeom>
              <a:avLst/>
              <a:gdLst/>
              <a:ahLst/>
              <a:cxnLst/>
              <a:rect l="l" t="t" r="r" b="b"/>
              <a:pathLst>
                <a:path w="23" h="81" extrusionOk="0">
                  <a:moveTo>
                    <a:pt x="0" y="0"/>
                  </a:moveTo>
                  <a:lnTo>
                    <a:pt x="23" y="14"/>
                  </a:lnTo>
                  <a:lnTo>
                    <a:pt x="23" y="81"/>
                  </a:lnTo>
                  <a:lnTo>
                    <a:pt x="0" y="67"/>
                  </a:lnTo>
                  <a:lnTo>
                    <a:pt x="0" y="0"/>
                  </a:lnTo>
                  <a:close/>
                </a:path>
              </a:pathLst>
            </a:custGeom>
            <a:solidFill>
              <a:srgbClr val="492824"/>
            </a:solidFill>
            <a:ln w="9525" cap="flat" cmpd="sng">
              <a:solidFill>
                <a:srgbClr val="49282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53" name="Google Shape;1653;p20"/>
            <p:cNvSpPr/>
            <p:nvPr/>
          </p:nvSpPr>
          <p:spPr>
            <a:xfrm>
              <a:off x="8385565" y="4261738"/>
              <a:ext cx="469900" cy="284163"/>
            </a:xfrm>
            <a:custGeom>
              <a:avLst/>
              <a:gdLst/>
              <a:ahLst/>
              <a:cxnLst/>
              <a:rect l="l" t="t" r="r" b="b"/>
              <a:pathLst>
                <a:path w="296" h="179" extrusionOk="0">
                  <a:moveTo>
                    <a:pt x="17" y="0"/>
                  </a:moveTo>
                  <a:lnTo>
                    <a:pt x="296" y="160"/>
                  </a:lnTo>
                  <a:lnTo>
                    <a:pt x="295" y="179"/>
                  </a:lnTo>
                  <a:lnTo>
                    <a:pt x="0" y="9"/>
                  </a:lnTo>
                  <a:lnTo>
                    <a:pt x="17" y="0"/>
                  </a:lnTo>
                  <a:close/>
                </a:path>
              </a:pathLst>
            </a:custGeom>
            <a:solidFill>
              <a:srgbClr val="0B5385"/>
            </a:solidFill>
            <a:ln w="9525" cap="flat" cmpd="sng">
              <a:solidFill>
                <a:srgbClr val="0B538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54" name="Google Shape;1654;p20"/>
            <p:cNvSpPr/>
            <p:nvPr/>
          </p:nvSpPr>
          <p:spPr>
            <a:xfrm>
              <a:off x="8269677" y="4276025"/>
              <a:ext cx="584200" cy="539750"/>
            </a:xfrm>
            <a:custGeom>
              <a:avLst/>
              <a:gdLst/>
              <a:ahLst/>
              <a:cxnLst/>
              <a:rect l="l" t="t" r="r" b="b"/>
              <a:pathLst>
                <a:path w="368" h="340" extrusionOk="0">
                  <a:moveTo>
                    <a:pt x="339" y="266"/>
                  </a:moveTo>
                  <a:lnTo>
                    <a:pt x="362" y="279"/>
                  </a:lnTo>
                  <a:lnTo>
                    <a:pt x="362" y="340"/>
                  </a:lnTo>
                  <a:lnTo>
                    <a:pt x="339" y="326"/>
                  </a:lnTo>
                  <a:lnTo>
                    <a:pt x="339" y="281"/>
                  </a:lnTo>
                  <a:lnTo>
                    <a:pt x="339" y="266"/>
                  </a:lnTo>
                  <a:close/>
                  <a:moveTo>
                    <a:pt x="73" y="0"/>
                  </a:moveTo>
                  <a:lnTo>
                    <a:pt x="368" y="170"/>
                  </a:lnTo>
                  <a:lnTo>
                    <a:pt x="368" y="237"/>
                  </a:lnTo>
                  <a:lnTo>
                    <a:pt x="339" y="220"/>
                  </a:lnTo>
                  <a:lnTo>
                    <a:pt x="339" y="194"/>
                  </a:lnTo>
                  <a:lnTo>
                    <a:pt x="64" y="35"/>
                  </a:lnTo>
                  <a:lnTo>
                    <a:pt x="26" y="58"/>
                  </a:lnTo>
                  <a:lnTo>
                    <a:pt x="0" y="43"/>
                  </a:lnTo>
                  <a:lnTo>
                    <a:pt x="73" y="0"/>
                  </a:lnTo>
                  <a:close/>
                </a:path>
              </a:pathLst>
            </a:custGeom>
            <a:solidFill>
              <a:srgbClr val="094369"/>
            </a:solidFill>
            <a:ln w="9525" cap="flat" cmpd="sng">
              <a:solidFill>
                <a:srgbClr val="09436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55" name="Google Shape;1655;p20"/>
            <p:cNvSpPr/>
            <p:nvPr/>
          </p:nvSpPr>
          <p:spPr>
            <a:xfrm>
              <a:off x="8807840" y="4625275"/>
              <a:ext cx="46038" cy="93663"/>
            </a:xfrm>
            <a:custGeom>
              <a:avLst/>
              <a:gdLst/>
              <a:ahLst/>
              <a:cxnLst/>
              <a:rect l="l" t="t" r="r" b="b"/>
              <a:pathLst>
                <a:path w="29" h="59" extrusionOk="0">
                  <a:moveTo>
                    <a:pt x="0" y="0"/>
                  </a:moveTo>
                  <a:lnTo>
                    <a:pt x="29" y="17"/>
                  </a:lnTo>
                  <a:lnTo>
                    <a:pt x="29" y="35"/>
                  </a:lnTo>
                  <a:lnTo>
                    <a:pt x="23" y="38"/>
                  </a:lnTo>
                  <a:lnTo>
                    <a:pt x="23" y="59"/>
                  </a:lnTo>
                  <a:lnTo>
                    <a:pt x="0" y="46"/>
                  </a:lnTo>
                  <a:lnTo>
                    <a:pt x="0" y="0"/>
                  </a:lnTo>
                  <a:close/>
                </a:path>
              </a:pathLst>
            </a:custGeom>
            <a:solidFill>
              <a:srgbClr val="25587C"/>
            </a:solidFill>
            <a:ln w="9525" cap="flat" cmpd="sng">
              <a:solidFill>
                <a:srgbClr val="25587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56" name="Google Shape;1656;p20"/>
            <p:cNvSpPr/>
            <p:nvPr/>
          </p:nvSpPr>
          <p:spPr>
            <a:xfrm>
              <a:off x="8412552" y="4260150"/>
              <a:ext cx="442913" cy="255588"/>
            </a:xfrm>
            <a:custGeom>
              <a:avLst/>
              <a:gdLst/>
              <a:ahLst/>
              <a:cxnLst/>
              <a:rect l="l" t="t" r="r" b="b"/>
              <a:pathLst>
                <a:path w="279" h="161" extrusionOk="0">
                  <a:moveTo>
                    <a:pt x="3" y="0"/>
                  </a:moveTo>
                  <a:lnTo>
                    <a:pt x="279" y="158"/>
                  </a:lnTo>
                  <a:lnTo>
                    <a:pt x="279" y="161"/>
                  </a:lnTo>
                  <a:lnTo>
                    <a:pt x="0" y="1"/>
                  </a:lnTo>
                  <a:lnTo>
                    <a:pt x="3" y="0"/>
                  </a:lnTo>
                  <a:close/>
                </a:path>
              </a:pathLst>
            </a:custGeom>
            <a:solidFill>
              <a:srgbClr val="09436A"/>
            </a:solidFill>
            <a:ln w="9525" cap="flat" cmpd="sng">
              <a:solidFill>
                <a:srgbClr val="09436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57" name="Google Shape;1657;p20"/>
            <p:cNvSpPr/>
            <p:nvPr/>
          </p:nvSpPr>
          <p:spPr>
            <a:xfrm>
              <a:off x="8715765" y="5263450"/>
              <a:ext cx="23813" cy="15875"/>
            </a:xfrm>
            <a:custGeom>
              <a:avLst/>
              <a:gdLst/>
              <a:ahLst/>
              <a:cxnLst/>
              <a:rect l="l" t="t" r="r" b="b"/>
              <a:pathLst>
                <a:path w="15" h="10" extrusionOk="0">
                  <a:moveTo>
                    <a:pt x="11" y="0"/>
                  </a:moveTo>
                  <a:lnTo>
                    <a:pt x="15" y="1"/>
                  </a:lnTo>
                  <a:lnTo>
                    <a:pt x="0" y="10"/>
                  </a:lnTo>
                  <a:lnTo>
                    <a:pt x="0" y="6"/>
                  </a:lnTo>
                  <a:lnTo>
                    <a:pt x="11" y="0"/>
                  </a:lnTo>
                  <a:close/>
                </a:path>
              </a:pathLst>
            </a:custGeom>
            <a:solidFill>
              <a:srgbClr val="307684"/>
            </a:solidFill>
            <a:ln w="9525" cap="flat" cmpd="sng">
              <a:solidFill>
                <a:srgbClr val="30768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58" name="Google Shape;1658;p20"/>
            <p:cNvSpPr/>
            <p:nvPr/>
          </p:nvSpPr>
          <p:spPr>
            <a:xfrm>
              <a:off x="8733227" y="5211063"/>
              <a:ext cx="87313" cy="53975"/>
            </a:xfrm>
            <a:custGeom>
              <a:avLst/>
              <a:gdLst/>
              <a:ahLst/>
              <a:cxnLst/>
              <a:rect l="l" t="t" r="r" b="b"/>
              <a:pathLst>
                <a:path w="55" h="34" extrusionOk="0">
                  <a:moveTo>
                    <a:pt x="46" y="0"/>
                  </a:moveTo>
                  <a:lnTo>
                    <a:pt x="55" y="5"/>
                  </a:lnTo>
                  <a:lnTo>
                    <a:pt x="4" y="34"/>
                  </a:lnTo>
                  <a:lnTo>
                    <a:pt x="0" y="33"/>
                  </a:lnTo>
                  <a:lnTo>
                    <a:pt x="46" y="7"/>
                  </a:lnTo>
                  <a:lnTo>
                    <a:pt x="46" y="0"/>
                  </a:lnTo>
                  <a:close/>
                </a:path>
              </a:pathLst>
            </a:custGeom>
            <a:solidFill>
              <a:srgbClr val="296672"/>
            </a:solidFill>
            <a:ln w="9525" cap="flat" cmpd="sng">
              <a:solidFill>
                <a:srgbClr val="29667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59" name="Google Shape;1659;p20"/>
            <p:cNvSpPr/>
            <p:nvPr/>
          </p:nvSpPr>
          <p:spPr>
            <a:xfrm>
              <a:off x="8806252" y="5203125"/>
              <a:ext cx="22225" cy="15875"/>
            </a:xfrm>
            <a:custGeom>
              <a:avLst/>
              <a:gdLst/>
              <a:ahLst/>
              <a:cxnLst/>
              <a:rect l="l" t="t" r="r" b="b"/>
              <a:pathLst>
                <a:path w="14" h="10" extrusionOk="0">
                  <a:moveTo>
                    <a:pt x="0" y="0"/>
                  </a:moveTo>
                  <a:lnTo>
                    <a:pt x="14" y="8"/>
                  </a:lnTo>
                  <a:lnTo>
                    <a:pt x="9" y="10"/>
                  </a:lnTo>
                  <a:lnTo>
                    <a:pt x="0" y="5"/>
                  </a:lnTo>
                  <a:lnTo>
                    <a:pt x="0" y="0"/>
                  </a:lnTo>
                  <a:close/>
                </a:path>
              </a:pathLst>
            </a:custGeom>
            <a:solidFill>
              <a:srgbClr val="93635C"/>
            </a:solidFill>
            <a:ln w="9525" cap="flat" cmpd="sng">
              <a:solidFill>
                <a:srgbClr val="93635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60" name="Google Shape;1660;p20"/>
            <p:cNvSpPr/>
            <p:nvPr/>
          </p:nvSpPr>
          <p:spPr>
            <a:xfrm>
              <a:off x="8715765" y="5098350"/>
              <a:ext cx="90488" cy="93663"/>
            </a:xfrm>
            <a:custGeom>
              <a:avLst/>
              <a:gdLst/>
              <a:ahLst/>
              <a:cxnLst/>
              <a:rect l="l" t="t" r="r" b="b"/>
              <a:pathLst>
                <a:path w="57" h="59" extrusionOk="0">
                  <a:moveTo>
                    <a:pt x="0" y="0"/>
                  </a:moveTo>
                  <a:lnTo>
                    <a:pt x="57" y="33"/>
                  </a:lnTo>
                  <a:lnTo>
                    <a:pt x="57" y="59"/>
                  </a:lnTo>
                  <a:lnTo>
                    <a:pt x="0" y="27"/>
                  </a:lnTo>
                  <a:lnTo>
                    <a:pt x="0" y="0"/>
                  </a:lnTo>
                  <a:close/>
                </a:path>
              </a:pathLst>
            </a:custGeom>
            <a:solidFill>
              <a:srgbClr val="3F2825"/>
            </a:solidFill>
            <a:ln w="9525" cap="flat" cmpd="sng">
              <a:solidFill>
                <a:srgbClr val="3F282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61" name="Google Shape;1661;p20"/>
            <p:cNvSpPr/>
            <p:nvPr/>
          </p:nvSpPr>
          <p:spPr>
            <a:xfrm>
              <a:off x="8715765" y="4968175"/>
              <a:ext cx="92075" cy="182563"/>
            </a:xfrm>
            <a:custGeom>
              <a:avLst/>
              <a:gdLst/>
              <a:ahLst/>
              <a:cxnLst/>
              <a:rect l="l" t="t" r="r" b="b"/>
              <a:pathLst>
                <a:path w="58" h="115" extrusionOk="0">
                  <a:moveTo>
                    <a:pt x="0" y="0"/>
                  </a:moveTo>
                  <a:lnTo>
                    <a:pt x="58" y="33"/>
                  </a:lnTo>
                  <a:lnTo>
                    <a:pt x="57" y="115"/>
                  </a:lnTo>
                  <a:lnTo>
                    <a:pt x="0" y="82"/>
                  </a:lnTo>
                  <a:lnTo>
                    <a:pt x="0" y="0"/>
                  </a:lnTo>
                  <a:close/>
                </a:path>
              </a:pathLst>
            </a:custGeom>
            <a:solidFill>
              <a:srgbClr val="BFBFBF"/>
            </a:solidFill>
            <a:ln w="9525" cap="flat" cmpd="sng">
              <a:solidFill>
                <a:srgbClr val="BFBFB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62" name="Google Shape;1662;p20"/>
            <p:cNvSpPr/>
            <p:nvPr/>
          </p:nvSpPr>
          <p:spPr>
            <a:xfrm>
              <a:off x="8715765" y="4847525"/>
              <a:ext cx="92075" cy="153988"/>
            </a:xfrm>
            <a:custGeom>
              <a:avLst/>
              <a:gdLst/>
              <a:ahLst/>
              <a:cxnLst/>
              <a:rect l="l" t="t" r="r" b="b"/>
              <a:pathLst>
                <a:path w="58" h="97" extrusionOk="0">
                  <a:moveTo>
                    <a:pt x="0" y="35"/>
                  </a:moveTo>
                  <a:lnTo>
                    <a:pt x="58" y="68"/>
                  </a:lnTo>
                  <a:lnTo>
                    <a:pt x="58" y="97"/>
                  </a:lnTo>
                  <a:lnTo>
                    <a:pt x="0" y="64"/>
                  </a:lnTo>
                  <a:lnTo>
                    <a:pt x="0" y="35"/>
                  </a:lnTo>
                  <a:close/>
                  <a:moveTo>
                    <a:pt x="0" y="0"/>
                  </a:moveTo>
                  <a:lnTo>
                    <a:pt x="58" y="33"/>
                  </a:lnTo>
                  <a:lnTo>
                    <a:pt x="58" y="56"/>
                  </a:lnTo>
                  <a:lnTo>
                    <a:pt x="0" y="22"/>
                  </a:lnTo>
                  <a:lnTo>
                    <a:pt x="0" y="0"/>
                  </a:lnTo>
                  <a:close/>
                </a:path>
              </a:pathLst>
            </a:custGeom>
            <a:solidFill>
              <a:srgbClr val="5B332D"/>
            </a:solidFill>
            <a:ln w="9525" cap="flat" cmpd="sng">
              <a:solidFill>
                <a:srgbClr val="5B332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63" name="Google Shape;1663;p20"/>
            <p:cNvSpPr/>
            <p:nvPr/>
          </p:nvSpPr>
          <p:spPr>
            <a:xfrm>
              <a:off x="8715765" y="4949125"/>
              <a:ext cx="92075" cy="254000"/>
            </a:xfrm>
            <a:custGeom>
              <a:avLst/>
              <a:gdLst/>
              <a:ahLst/>
              <a:cxnLst/>
              <a:rect l="l" t="t" r="r" b="b"/>
              <a:pathLst>
                <a:path w="58" h="160" extrusionOk="0">
                  <a:moveTo>
                    <a:pt x="0" y="121"/>
                  </a:moveTo>
                  <a:lnTo>
                    <a:pt x="57" y="153"/>
                  </a:lnTo>
                  <a:lnTo>
                    <a:pt x="57" y="160"/>
                  </a:lnTo>
                  <a:lnTo>
                    <a:pt x="0" y="127"/>
                  </a:lnTo>
                  <a:lnTo>
                    <a:pt x="0" y="121"/>
                  </a:lnTo>
                  <a:close/>
                  <a:moveTo>
                    <a:pt x="0" y="0"/>
                  </a:moveTo>
                  <a:lnTo>
                    <a:pt x="58" y="33"/>
                  </a:lnTo>
                  <a:lnTo>
                    <a:pt x="58" y="45"/>
                  </a:lnTo>
                  <a:lnTo>
                    <a:pt x="0" y="12"/>
                  </a:lnTo>
                  <a:lnTo>
                    <a:pt x="0" y="0"/>
                  </a:lnTo>
                  <a:close/>
                </a:path>
              </a:pathLst>
            </a:custGeom>
            <a:solidFill>
              <a:srgbClr val="AC746C"/>
            </a:solidFill>
            <a:ln w="9525" cap="flat" cmpd="sng">
              <a:solidFill>
                <a:srgbClr val="AC746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64" name="Google Shape;1664;p20"/>
            <p:cNvSpPr/>
            <p:nvPr/>
          </p:nvSpPr>
          <p:spPr>
            <a:xfrm>
              <a:off x="8715765" y="4882450"/>
              <a:ext cx="92075" cy="73025"/>
            </a:xfrm>
            <a:custGeom>
              <a:avLst/>
              <a:gdLst/>
              <a:ahLst/>
              <a:cxnLst/>
              <a:rect l="l" t="t" r="r" b="b"/>
              <a:pathLst>
                <a:path w="58" h="46" extrusionOk="0">
                  <a:moveTo>
                    <a:pt x="0" y="0"/>
                  </a:moveTo>
                  <a:lnTo>
                    <a:pt x="58" y="34"/>
                  </a:lnTo>
                  <a:lnTo>
                    <a:pt x="58" y="46"/>
                  </a:lnTo>
                  <a:lnTo>
                    <a:pt x="0" y="13"/>
                  </a:lnTo>
                  <a:lnTo>
                    <a:pt x="0" y="0"/>
                  </a:lnTo>
                  <a:close/>
                </a:path>
              </a:pathLst>
            </a:custGeom>
            <a:solidFill>
              <a:srgbClr val="927C78"/>
            </a:solidFill>
            <a:ln w="9525" cap="flat" cmpd="sng">
              <a:solidFill>
                <a:srgbClr val="927C7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65" name="Google Shape;1665;p20"/>
            <p:cNvSpPr/>
            <p:nvPr/>
          </p:nvSpPr>
          <p:spPr>
            <a:xfrm>
              <a:off x="8715765" y="4758625"/>
              <a:ext cx="92075" cy="141288"/>
            </a:xfrm>
            <a:custGeom>
              <a:avLst/>
              <a:gdLst/>
              <a:ahLst/>
              <a:cxnLst/>
              <a:rect l="l" t="t" r="r" b="b"/>
              <a:pathLst>
                <a:path w="58" h="89" extrusionOk="0">
                  <a:moveTo>
                    <a:pt x="20" y="0"/>
                  </a:moveTo>
                  <a:lnTo>
                    <a:pt x="58" y="22"/>
                  </a:lnTo>
                  <a:lnTo>
                    <a:pt x="58" y="89"/>
                  </a:lnTo>
                  <a:lnTo>
                    <a:pt x="0" y="56"/>
                  </a:lnTo>
                  <a:lnTo>
                    <a:pt x="0" y="12"/>
                  </a:lnTo>
                  <a:lnTo>
                    <a:pt x="20" y="0"/>
                  </a:lnTo>
                  <a:close/>
                </a:path>
              </a:pathLst>
            </a:custGeom>
            <a:solidFill>
              <a:srgbClr val="492824"/>
            </a:solidFill>
            <a:ln w="9525" cap="flat" cmpd="sng">
              <a:solidFill>
                <a:srgbClr val="49282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66" name="Google Shape;1666;p20"/>
            <p:cNvSpPr/>
            <p:nvPr/>
          </p:nvSpPr>
          <p:spPr>
            <a:xfrm>
              <a:off x="8747515" y="4722113"/>
              <a:ext cx="60325" cy="71438"/>
            </a:xfrm>
            <a:custGeom>
              <a:avLst/>
              <a:gdLst/>
              <a:ahLst/>
              <a:cxnLst/>
              <a:rect l="l" t="t" r="r" b="b"/>
              <a:pathLst>
                <a:path w="38" h="45" extrusionOk="0">
                  <a:moveTo>
                    <a:pt x="38" y="0"/>
                  </a:moveTo>
                  <a:lnTo>
                    <a:pt x="38" y="45"/>
                  </a:lnTo>
                  <a:lnTo>
                    <a:pt x="0" y="23"/>
                  </a:lnTo>
                  <a:lnTo>
                    <a:pt x="38" y="0"/>
                  </a:lnTo>
                  <a:close/>
                </a:path>
              </a:pathLst>
            </a:custGeom>
            <a:solidFill>
              <a:srgbClr val="094369"/>
            </a:solidFill>
            <a:ln w="9525" cap="flat" cmpd="sng">
              <a:solidFill>
                <a:srgbClr val="09436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67" name="Google Shape;1667;p20"/>
            <p:cNvSpPr/>
            <p:nvPr/>
          </p:nvSpPr>
          <p:spPr>
            <a:xfrm>
              <a:off x="8715765" y="5252338"/>
              <a:ext cx="17463" cy="20638"/>
            </a:xfrm>
            <a:custGeom>
              <a:avLst/>
              <a:gdLst/>
              <a:ahLst/>
              <a:cxnLst/>
              <a:rect l="l" t="t" r="r" b="b"/>
              <a:pathLst>
                <a:path w="11" h="13" extrusionOk="0">
                  <a:moveTo>
                    <a:pt x="0" y="0"/>
                  </a:moveTo>
                  <a:lnTo>
                    <a:pt x="11" y="7"/>
                  </a:lnTo>
                  <a:lnTo>
                    <a:pt x="0" y="13"/>
                  </a:lnTo>
                  <a:lnTo>
                    <a:pt x="0" y="0"/>
                  </a:lnTo>
                  <a:close/>
                </a:path>
              </a:pathLst>
            </a:custGeom>
            <a:solidFill>
              <a:srgbClr val="307684"/>
            </a:solidFill>
            <a:ln w="9525" cap="flat" cmpd="sng">
              <a:solidFill>
                <a:srgbClr val="30768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68" name="Google Shape;1668;p20"/>
            <p:cNvSpPr/>
            <p:nvPr/>
          </p:nvSpPr>
          <p:spPr>
            <a:xfrm>
              <a:off x="8715765" y="5158675"/>
              <a:ext cx="90488" cy="104775"/>
            </a:xfrm>
            <a:custGeom>
              <a:avLst/>
              <a:gdLst/>
              <a:ahLst/>
              <a:cxnLst/>
              <a:rect l="l" t="t" r="r" b="b"/>
              <a:pathLst>
                <a:path w="57" h="66" extrusionOk="0">
                  <a:moveTo>
                    <a:pt x="0" y="0"/>
                  </a:moveTo>
                  <a:lnTo>
                    <a:pt x="57" y="33"/>
                  </a:lnTo>
                  <a:lnTo>
                    <a:pt x="57" y="40"/>
                  </a:lnTo>
                  <a:lnTo>
                    <a:pt x="11" y="66"/>
                  </a:lnTo>
                  <a:lnTo>
                    <a:pt x="0" y="59"/>
                  </a:lnTo>
                  <a:lnTo>
                    <a:pt x="0" y="0"/>
                  </a:lnTo>
                  <a:close/>
                </a:path>
              </a:pathLst>
            </a:custGeom>
            <a:solidFill>
              <a:srgbClr val="296672"/>
            </a:solidFill>
            <a:ln w="9525" cap="flat" cmpd="sng">
              <a:solidFill>
                <a:srgbClr val="29667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69" name="Google Shape;1669;p20"/>
            <p:cNvSpPr/>
            <p:nvPr/>
          </p:nvSpPr>
          <p:spPr>
            <a:xfrm>
              <a:off x="8715765" y="5150738"/>
              <a:ext cx="90488" cy="60325"/>
            </a:xfrm>
            <a:custGeom>
              <a:avLst/>
              <a:gdLst/>
              <a:ahLst/>
              <a:cxnLst/>
              <a:rect l="l" t="t" r="r" b="b"/>
              <a:pathLst>
                <a:path w="57" h="38" extrusionOk="0">
                  <a:moveTo>
                    <a:pt x="0" y="0"/>
                  </a:moveTo>
                  <a:lnTo>
                    <a:pt x="57" y="33"/>
                  </a:lnTo>
                  <a:lnTo>
                    <a:pt x="57" y="38"/>
                  </a:lnTo>
                  <a:lnTo>
                    <a:pt x="0" y="5"/>
                  </a:lnTo>
                  <a:lnTo>
                    <a:pt x="0" y="0"/>
                  </a:lnTo>
                  <a:close/>
                </a:path>
              </a:pathLst>
            </a:custGeom>
            <a:solidFill>
              <a:srgbClr val="93635C"/>
            </a:solidFill>
            <a:ln w="9525" cap="flat" cmpd="sng">
              <a:solidFill>
                <a:srgbClr val="93635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70" name="Google Shape;1670;p20"/>
            <p:cNvSpPr/>
            <p:nvPr/>
          </p:nvSpPr>
          <p:spPr>
            <a:xfrm>
              <a:off x="8310952" y="4331588"/>
              <a:ext cx="496888" cy="309563"/>
            </a:xfrm>
            <a:custGeom>
              <a:avLst/>
              <a:gdLst/>
              <a:ahLst/>
              <a:cxnLst/>
              <a:rect l="l" t="t" r="r" b="b"/>
              <a:pathLst>
                <a:path w="313" h="195" extrusionOk="0">
                  <a:moveTo>
                    <a:pt x="250" y="194"/>
                  </a:moveTo>
                  <a:lnTo>
                    <a:pt x="251" y="195"/>
                  </a:lnTo>
                  <a:lnTo>
                    <a:pt x="250" y="195"/>
                  </a:lnTo>
                  <a:lnTo>
                    <a:pt x="250" y="194"/>
                  </a:lnTo>
                  <a:close/>
                  <a:moveTo>
                    <a:pt x="38" y="0"/>
                  </a:moveTo>
                  <a:lnTo>
                    <a:pt x="313" y="159"/>
                  </a:lnTo>
                  <a:lnTo>
                    <a:pt x="291" y="172"/>
                  </a:lnTo>
                  <a:lnTo>
                    <a:pt x="86" y="54"/>
                  </a:lnTo>
                  <a:lnTo>
                    <a:pt x="86" y="72"/>
                  </a:lnTo>
                  <a:lnTo>
                    <a:pt x="0" y="23"/>
                  </a:lnTo>
                  <a:lnTo>
                    <a:pt x="38" y="0"/>
                  </a:lnTo>
                  <a:close/>
                </a:path>
              </a:pathLst>
            </a:custGeom>
            <a:solidFill>
              <a:srgbClr val="094369"/>
            </a:solidFill>
            <a:ln w="9525" cap="flat" cmpd="sng">
              <a:solidFill>
                <a:srgbClr val="09436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71" name="Google Shape;1671;p20"/>
            <p:cNvSpPr/>
            <p:nvPr/>
          </p:nvSpPr>
          <p:spPr>
            <a:xfrm>
              <a:off x="8447477" y="4417313"/>
              <a:ext cx="325438" cy="223838"/>
            </a:xfrm>
            <a:custGeom>
              <a:avLst/>
              <a:gdLst/>
              <a:ahLst/>
              <a:cxnLst/>
              <a:rect l="l" t="t" r="r" b="b"/>
              <a:pathLst>
                <a:path w="205" h="141" extrusionOk="0">
                  <a:moveTo>
                    <a:pt x="0" y="0"/>
                  </a:moveTo>
                  <a:lnTo>
                    <a:pt x="205" y="118"/>
                  </a:lnTo>
                  <a:lnTo>
                    <a:pt x="165" y="141"/>
                  </a:lnTo>
                  <a:lnTo>
                    <a:pt x="164" y="140"/>
                  </a:lnTo>
                  <a:lnTo>
                    <a:pt x="164" y="113"/>
                  </a:lnTo>
                  <a:lnTo>
                    <a:pt x="0" y="18"/>
                  </a:lnTo>
                  <a:lnTo>
                    <a:pt x="0" y="0"/>
                  </a:lnTo>
                  <a:close/>
                </a:path>
              </a:pathLst>
            </a:custGeom>
            <a:solidFill>
              <a:srgbClr val="25587C"/>
            </a:solidFill>
            <a:ln w="9525" cap="flat" cmpd="sng">
              <a:solidFill>
                <a:srgbClr val="25587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72" name="Google Shape;1672;p20"/>
            <p:cNvSpPr/>
            <p:nvPr/>
          </p:nvSpPr>
          <p:spPr>
            <a:xfrm>
              <a:off x="8676077" y="4584000"/>
              <a:ext cx="131763" cy="709613"/>
            </a:xfrm>
            <a:custGeom>
              <a:avLst/>
              <a:gdLst/>
              <a:ahLst/>
              <a:cxnLst/>
              <a:rect l="l" t="t" r="r" b="b"/>
              <a:pathLst>
                <a:path w="83" h="447" extrusionOk="0">
                  <a:moveTo>
                    <a:pt x="83" y="0"/>
                  </a:moveTo>
                  <a:lnTo>
                    <a:pt x="82" y="402"/>
                  </a:lnTo>
                  <a:lnTo>
                    <a:pt x="0" y="447"/>
                  </a:lnTo>
                  <a:lnTo>
                    <a:pt x="2" y="47"/>
                  </a:lnTo>
                  <a:lnTo>
                    <a:pt x="83" y="0"/>
                  </a:lnTo>
                  <a:close/>
                </a:path>
              </a:pathLst>
            </a:custGeom>
            <a:solidFill>
              <a:srgbClr val="A8A8A8"/>
            </a:solidFill>
            <a:ln w="9525" cap="flat" cmpd="sng">
              <a:solidFill>
                <a:srgbClr val="A8A8A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73" name="Google Shape;1673;p20"/>
            <p:cNvSpPr/>
            <p:nvPr/>
          </p:nvSpPr>
          <p:spPr>
            <a:xfrm>
              <a:off x="8242690" y="4331588"/>
              <a:ext cx="565150" cy="327025"/>
            </a:xfrm>
            <a:custGeom>
              <a:avLst/>
              <a:gdLst/>
              <a:ahLst/>
              <a:cxnLst/>
              <a:rect l="l" t="t" r="r" b="b"/>
              <a:pathLst>
                <a:path w="356" h="206" extrusionOk="0">
                  <a:moveTo>
                    <a:pt x="81" y="0"/>
                  </a:moveTo>
                  <a:lnTo>
                    <a:pt x="356" y="159"/>
                  </a:lnTo>
                  <a:lnTo>
                    <a:pt x="275" y="206"/>
                  </a:lnTo>
                  <a:lnTo>
                    <a:pt x="0" y="48"/>
                  </a:lnTo>
                  <a:lnTo>
                    <a:pt x="81" y="0"/>
                  </a:lnTo>
                  <a:close/>
                </a:path>
              </a:pathLst>
            </a:cu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74" name="Google Shape;1674;p20"/>
            <p:cNvSpPr/>
            <p:nvPr/>
          </p:nvSpPr>
          <p:spPr>
            <a:xfrm>
              <a:off x="8239515" y="4407788"/>
              <a:ext cx="439738" cy="885825"/>
            </a:xfrm>
            <a:custGeom>
              <a:avLst/>
              <a:gdLst/>
              <a:ahLst/>
              <a:cxnLst/>
              <a:rect l="l" t="t" r="r" b="b"/>
              <a:pathLst>
                <a:path w="277" h="558" extrusionOk="0">
                  <a:moveTo>
                    <a:pt x="2" y="0"/>
                  </a:moveTo>
                  <a:lnTo>
                    <a:pt x="277" y="158"/>
                  </a:lnTo>
                  <a:lnTo>
                    <a:pt x="275" y="558"/>
                  </a:lnTo>
                  <a:lnTo>
                    <a:pt x="0" y="400"/>
                  </a:lnTo>
                  <a:lnTo>
                    <a:pt x="2" y="0"/>
                  </a:lnTo>
                  <a:close/>
                </a:path>
              </a:pathLst>
            </a:custGeom>
            <a:solidFill>
              <a:srgbClr val="F5F5F5"/>
            </a:solidFill>
            <a:ln w="9525" cap="flat" cmpd="sng">
              <a:solidFill>
                <a:srgbClr val="F5F5F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75" name="Google Shape;1675;p20"/>
            <p:cNvSpPr/>
            <p:nvPr/>
          </p:nvSpPr>
          <p:spPr>
            <a:xfrm>
              <a:off x="8239515" y="4407788"/>
              <a:ext cx="439738" cy="885825"/>
            </a:xfrm>
            <a:custGeom>
              <a:avLst/>
              <a:gdLst/>
              <a:ahLst/>
              <a:cxnLst/>
              <a:rect l="l" t="t" r="r" b="b"/>
              <a:pathLst>
                <a:path w="277" h="558" extrusionOk="0">
                  <a:moveTo>
                    <a:pt x="2" y="0"/>
                  </a:moveTo>
                  <a:lnTo>
                    <a:pt x="277" y="158"/>
                  </a:lnTo>
                  <a:lnTo>
                    <a:pt x="275" y="558"/>
                  </a:lnTo>
                  <a:lnTo>
                    <a:pt x="0" y="400"/>
                  </a:lnTo>
                  <a:lnTo>
                    <a:pt x="2" y="0"/>
                  </a:lnTo>
                  <a:close/>
                </a:path>
              </a:pathLst>
            </a:custGeom>
            <a:solidFill>
              <a:srgbClr val="F5F5F5"/>
            </a:solidFill>
            <a:ln w="9525" cap="flat" cmpd="sng">
              <a:solidFill>
                <a:srgbClr val="F5F5F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76" name="Google Shape;1676;p20"/>
            <p:cNvSpPr/>
            <p:nvPr/>
          </p:nvSpPr>
          <p:spPr>
            <a:xfrm>
              <a:off x="8707827" y="4734813"/>
              <a:ext cx="39688" cy="42863"/>
            </a:xfrm>
            <a:custGeom>
              <a:avLst/>
              <a:gdLst/>
              <a:ahLst/>
              <a:cxnLst/>
              <a:rect l="l" t="t" r="r" b="b"/>
              <a:pathLst>
                <a:path w="25" h="27" extrusionOk="0">
                  <a:moveTo>
                    <a:pt x="0" y="0"/>
                  </a:moveTo>
                  <a:lnTo>
                    <a:pt x="25" y="15"/>
                  </a:lnTo>
                  <a:lnTo>
                    <a:pt x="5" y="27"/>
                  </a:lnTo>
                  <a:lnTo>
                    <a:pt x="7" y="16"/>
                  </a:lnTo>
                  <a:lnTo>
                    <a:pt x="0" y="20"/>
                  </a:lnTo>
                  <a:lnTo>
                    <a:pt x="0" y="0"/>
                  </a:lnTo>
                  <a:close/>
                </a:path>
              </a:pathLst>
            </a:custGeom>
            <a:solidFill>
              <a:srgbClr val="D9D9D9"/>
            </a:solidFill>
            <a:ln w="9525" cap="flat" cmpd="sng">
              <a:solidFill>
                <a:srgbClr val="D9D9D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77" name="Google Shape;1677;p20"/>
            <p:cNvSpPr/>
            <p:nvPr/>
          </p:nvSpPr>
          <p:spPr>
            <a:xfrm>
              <a:off x="8707827" y="4584000"/>
              <a:ext cx="100013" cy="174625"/>
            </a:xfrm>
            <a:custGeom>
              <a:avLst/>
              <a:gdLst/>
              <a:ahLst/>
              <a:cxnLst/>
              <a:rect l="l" t="t" r="r" b="b"/>
              <a:pathLst>
                <a:path w="63" h="110" extrusionOk="0">
                  <a:moveTo>
                    <a:pt x="1" y="36"/>
                  </a:moveTo>
                  <a:lnTo>
                    <a:pt x="63" y="72"/>
                  </a:lnTo>
                  <a:lnTo>
                    <a:pt x="63" y="87"/>
                  </a:lnTo>
                  <a:lnTo>
                    <a:pt x="25" y="110"/>
                  </a:lnTo>
                  <a:lnTo>
                    <a:pt x="0" y="95"/>
                  </a:lnTo>
                  <a:lnTo>
                    <a:pt x="0" y="36"/>
                  </a:lnTo>
                  <a:lnTo>
                    <a:pt x="1" y="36"/>
                  </a:lnTo>
                  <a:close/>
                  <a:moveTo>
                    <a:pt x="63" y="0"/>
                  </a:moveTo>
                  <a:lnTo>
                    <a:pt x="63" y="26"/>
                  </a:lnTo>
                  <a:lnTo>
                    <a:pt x="41" y="13"/>
                  </a:lnTo>
                  <a:lnTo>
                    <a:pt x="63" y="0"/>
                  </a:lnTo>
                  <a:close/>
                </a:path>
              </a:pathLst>
            </a:custGeom>
            <a:solidFill>
              <a:srgbClr val="D9D9D9"/>
            </a:solidFill>
            <a:ln w="9525" cap="flat" cmpd="sng">
              <a:solidFill>
                <a:srgbClr val="D9D9D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78" name="Google Shape;1678;p20"/>
            <p:cNvSpPr/>
            <p:nvPr/>
          </p:nvSpPr>
          <p:spPr>
            <a:xfrm>
              <a:off x="8709415" y="4604638"/>
              <a:ext cx="98425" cy="93663"/>
            </a:xfrm>
            <a:custGeom>
              <a:avLst/>
              <a:gdLst/>
              <a:ahLst/>
              <a:cxnLst/>
              <a:rect l="l" t="t" r="r" b="b"/>
              <a:pathLst>
                <a:path w="62" h="59" extrusionOk="0">
                  <a:moveTo>
                    <a:pt x="40" y="0"/>
                  </a:moveTo>
                  <a:lnTo>
                    <a:pt x="62" y="13"/>
                  </a:lnTo>
                  <a:lnTo>
                    <a:pt x="62" y="59"/>
                  </a:lnTo>
                  <a:lnTo>
                    <a:pt x="0" y="23"/>
                  </a:lnTo>
                  <a:lnTo>
                    <a:pt x="40" y="0"/>
                  </a:lnTo>
                  <a:close/>
                </a:path>
              </a:pathLst>
            </a:custGeom>
            <a:solidFill>
              <a:srgbClr val="D9D9D9"/>
            </a:solidFill>
            <a:ln w="9525" cap="flat" cmpd="sng">
              <a:solidFill>
                <a:srgbClr val="D9D9D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79" name="Google Shape;1679;p20"/>
            <p:cNvSpPr/>
            <p:nvPr/>
          </p:nvSpPr>
          <p:spPr>
            <a:xfrm>
              <a:off x="8242690" y="4407788"/>
              <a:ext cx="15875" cy="47625"/>
            </a:xfrm>
            <a:custGeom>
              <a:avLst/>
              <a:gdLst/>
              <a:ahLst/>
              <a:cxnLst/>
              <a:rect l="l" t="t" r="r" b="b"/>
              <a:pathLst>
                <a:path w="10" h="30" extrusionOk="0">
                  <a:moveTo>
                    <a:pt x="0" y="0"/>
                  </a:moveTo>
                  <a:lnTo>
                    <a:pt x="10" y="6"/>
                  </a:lnTo>
                  <a:lnTo>
                    <a:pt x="10" y="13"/>
                  </a:lnTo>
                  <a:lnTo>
                    <a:pt x="10" y="19"/>
                  </a:lnTo>
                  <a:lnTo>
                    <a:pt x="10" y="23"/>
                  </a:lnTo>
                  <a:lnTo>
                    <a:pt x="0" y="30"/>
                  </a:lnTo>
                  <a:lnTo>
                    <a:pt x="0" y="0"/>
                  </a:lnTo>
                  <a:close/>
                </a:path>
              </a:pathLst>
            </a:custGeom>
            <a:solidFill>
              <a:srgbClr val="D9D9D9"/>
            </a:solidFill>
            <a:ln w="9525" cap="flat" cmpd="sng">
              <a:solidFill>
                <a:srgbClr val="D9D9D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80" name="Google Shape;1680;p20"/>
            <p:cNvSpPr/>
            <p:nvPr/>
          </p:nvSpPr>
          <p:spPr>
            <a:xfrm>
              <a:off x="8242690" y="4444300"/>
              <a:ext cx="33338" cy="60325"/>
            </a:xfrm>
            <a:custGeom>
              <a:avLst/>
              <a:gdLst/>
              <a:ahLst/>
              <a:cxnLst/>
              <a:rect l="l" t="t" r="r" b="b"/>
              <a:pathLst>
                <a:path w="21" h="38" extrusionOk="0">
                  <a:moveTo>
                    <a:pt x="10" y="0"/>
                  </a:moveTo>
                  <a:lnTo>
                    <a:pt x="10" y="4"/>
                  </a:lnTo>
                  <a:lnTo>
                    <a:pt x="14" y="17"/>
                  </a:lnTo>
                  <a:lnTo>
                    <a:pt x="21" y="25"/>
                  </a:lnTo>
                  <a:lnTo>
                    <a:pt x="21" y="26"/>
                  </a:lnTo>
                  <a:lnTo>
                    <a:pt x="0" y="38"/>
                  </a:lnTo>
                  <a:lnTo>
                    <a:pt x="0" y="7"/>
                  </a:lnTo>
                  <a:lnTo>
                    <a:pt x="10" y="0"/>
                  </a:lnTo>
                  <a:close/>
                </a:path>
              </a:pathLst>
            </a:custGeom>
            <a:solidFill>
              <a:srgbClr val="D9D9D9"/>
            </a:solidFill>
            <a:ln w="9525" cap="flat" cmpd="sng">
              <a:solidFill>
                <a:srgbClr val="D9D9D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81" name="Google Shape;1681;p20"/>
            <p:cNvSpPr/>
            <p:nvPr/>
          </p:nvSpPr>
          <p:spPr>
            <a:xfrm>
              <a:off x="8242690" y="4485575"/>
              <a:ext cx="476250" cy="319088"/>
            </a:xfrm>
            <a:custGeom>
              <a:avLst/>
              <a:gdLst/>
              <a:ahLst/>
              <a:cxnLst/>
              <a:rect l="l" t="t" r="r" b="b"/>
              <a:pathLst>
                <a:path w="300" h="201" extrusionOk="0">
                  <a:moveTo>
                    <a:pt x="35" y="8"/>
                  </a:moveTo>
                  <a:lnTo>
                    <a:pt x="293" y="157"/>
                  </a:lnTo>
                  <a:lnTo>
                    <a:pt x="293" y="177"/>
                  </a:lnTo>
                  <a:lnTo>
                    <a:pt x="300" y="173"/>
                  </a:lnTo>
                  <a:lnTo>
                    <a:pt x="298" y="184"/>
                  </a:lnTo>
                  <a:lnTo>
                    <a:pt x="275" y="197"/>
                  </a:lnTo>
                  <a:lnTo>
                    <a:pt x="268" y="201"/>
                  </a:lnTo>
                  <a:lnTo>
                    <a:pt x="53" y="76"/>
                  </a:lnTo>
                  <a:lnTo>
                    <a:pt x="60" y="63"/>
                  </a:lnTo>
                  <a:lnTo>
                    <a:pt x="61" y="49"/>
                  </a:lnTo>
                  <a:lnTo>
                    <a:pt x="56" y="34"/>
                  </a:lnTo>
                  <a:lnTo>
                    <a:pt x="47" y="21"/>
                  </a:lnTo>
                  <a:lnTo>
                    <a:pt x="33" y="9"/>
                  </a:lnTo>
                  <a:lnTo>
                    <a:pt x="35" y="8"/>
                  </a:lnTo>
                  <a:close/>
                  <a:moveTo>
                    <a:pt x="21" y="0"/>
                  </a:moveTo>
                  <a:lnTo>
                    <a:pt x="25" y="2"/>
                  </a:lnTo>
                  <a:lnTo>
                    <a:pt x="12" y="9"/>
                  </a:lnTo>
                  <a:lnTo>
                    <a:pt x="17" y="12"/>
                  </a:lnTo>
                  <a:lnTo>
                    <a:pt x="34" y="25"/>
                  </a:lnTo>
                  <a:lnTo>
                    <a:pt x="43" y="40"/>
                  </a:lnTo>
                  <a:lnTo>
                    <a:pt x="46" y="54"/>
                  </a:lnTo>
                  <a:lnTo>
                    <a:pt x="42" y="70"/>
                  </a:lnTo>
                  <a:lnTo>
                    <a:pt x="0" y="45"/>
                  </a:lnTo>
                  <a:lnTo>
                    <a:pt x="0" y="12"/>
                  </a:lnTo>
                  <a:lnTo>
                    <a:pt x="21" y="0"/>
                  </a:lnTo>
                  <a:close/>
                </a:path>
              </a:pathLst>
            </a:custGeom>
            <a:solidFill>
              <a:srgbClr val="D9D9D9"/>
            </a:solidFill>
            <a:ln w="9525" cap="flat" cmpd="sng">
              <a:solidFill>
                <a:srgbClr val="D9D9D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82" name="Google Shape;1682;p20"/>
            <p:cNvSpPr/>
            <p:nvPr/>
          </p:nvSpPr>
          <p:spPr>
            <a:xfrm>
              <a:off x="8261740" y="4488750"/>
              <a:ext cx="77788" cy="117475"/>
            </a:xfrm>
            <a:custGeom>
              <a:avLst/>
              <a:gdLst/>
              <a:ahLst/>
              <a:cxnLst/>
              <a:rect l="l" t="t" r="r" b="b"/>
              <a:pathLst>
                <a:path w="49" h="74" extrusionOk="0">
                  <a:moveTo>
                    <a:pt x="13" y="0"/>
                  </a:moveTo>
                  <a:lnTo>
                    <a:pt x="23" y="6"/>
                  </a:lnTo>
                  <a:lnTo>
                    <a:pt x="21" y="7"/>
                  </a:lnTo>
                  <a:lnTo>
                    <a:pt x="35" y="19"/>
                  </a:lnTo>
                  <a:lnTo>
                    <a:pt x="44" y="32"/>
                  </a:lnTo>
                  <a:lnTo>
                    <a:pt x="49" y="47"/>
                  </a:lnTo>
                  <a:lnTo>
                    <a:pt x="48" y="61"/>
                  </a:lnTo>
                  <a:lnTo>
                    <a:pt x="41" y="74"/>
                  </a:lnTo>
                  <a:lnTo>
                    <a:pt x="30" y="68"/>
                  </a:lnTo>
                  <a:lnTo>
                    <a:pt x="34" y="52"/>
                  </a:lnTo>
                  <a:lnTo>
                    <a:pt x="31" y="38"/>
                  </a:lnTo>
                  <a:lnTo>
                    <a:pt x="22" y="23"/>
                  </a:lnTo>
                  <a:lnTo>
                    <a:pt x="5" y="10"/>
                  </a:lnTo>
                  <a:lnTo>
                    <a:pt x="0" y="7"/>
                  </a:lnTo>
                  <a:lnTo>
                    <a:pt x="13" y="0"/>
                  </a:lnTo>
                  <a:close/>
                </a:path>
              </a:pathLst>
            </a:custGeom>
            <a:solidFill>
              <a:srgbClr val="D9D9D9"/>
            </a:solidFill>
            <a:ln w="9525" cap="flat" cmpd="sng">
              <a:solidFill>
                <a:srgbClr val="D9D9D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83" name="Google Shape;1683;p20"/>
            <p:cNvSpPr/>
            <p:nvPr/>
          </p:nvSpPr>
          <p:spPr>
            <a:xfrm>
              <a:off x="8276027" y="4483988"/>
              <a:ext cx="431800" cy="250825"/>
            </a:xfrm>
            <a:custGeom>
              <a:avLst/>
              <a:gdLst/>
              <a:ahLst/>
              <a:cxnLst/>
              <a:rect l="l" t="t" r="r" b="b"/>
              <a:pathLst>
                <a:path w="272" h="158" extrusionOk="0">
                  <a:moveTo>
                    <a:pt x="2" y="3"/>
                  </a:moveTo>
                  <a:lnTo>
                    <a:pt x="272" y="158"/>
                  </a:lnTo>
                  <a:lnTo>
                    <a:pt x="14" y="9"/>
                  </a:lnTo>
                  <a:lnTo>
                    <a:pt x="4" y="3"/>
                  </a:lnTo>
                  <a:lnTo>
                    <a:pt x="2" y="3"/>
                  </a:lnTo>
                  <a:close/>
                  <a:moveTo>
                    <a:pt x="0" y="0"/>
                  </a:moveTo>
                  <a:lnTo>
                    <a:pt x="0" y="1"/>
                  </a:lnTo>
                  <a:lnTo>
                    <a:pt x="2" y="3"/>
                  </a:lnTo>
                  <a:lnTo>
                    <a:pt x="0" y="0"/>
                  </a:lnTo>
                  <a:close/>
                </a:path>
              </a:pathLst>
            </a:custGeom>
            <a:solidFill>
              <a:srgbClr val="D9D9D9"/>
            </a:solidFill>
            <a:ln w="9525" cap="flat" cmpd="sng">
              <a:solidFill>
                <a:srgbClr val="D9D9D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84" name="Google Shape;1684;p20"/>
            <p:cNvSpPr/>
            <p:nvPr/>
          </p:nvSpPr>
          <p:spPr>
            <a:xfrm>
              <a:off x="8258565" y="4417313"/>
              <a:ext cx="449263" cy="317500"/>
            </a:xfrm>
            <a:custGeom>
              <a:avLst/>
              <a:gdLst/>
              <a:ahLst/>
              <a:cxnLst/>
              <a:rect l="l" t="t" r="r" b="b"/>
              <a:pathLst>
                <a:path w="283" h="200" extrusionOk="0">
                  <a:moveTo>
                    <a:pt x="0" y="0"/>
                  </a:moveTo>
                  <a:lnTo>
                    <a:pt x="265" y="152"/>
                  </a:lnTo>
                  <a:lnTo>
                    <a:pt x="283" y="141"/>
                  </a:lnTo>
                  <a:lnTo>
                    <a:pt x="283" y="200"/>
                  </a:lnTo>
                  <a:lnTo>
                    <a:pt x="11" y="42"/>
                  </a:lnTo>
                  <a:lnTo>
                    <a:pt x="4" y="34"/>
                  </a:lnTo>
                  <a:lnTo>
                    <a:pt x="0" y="21"/>
                  </a:lnTo>
                  <a:lnTo>
                    <a:pt x="0" y="17"/>
                  </a:lnTo>
                  <a:lnTo>
                    <a:pt x="0" y="13"/>
                  </a:lnTo>
                  <a:lnTo>
                    <a:pt x="0" y="7"/>
                  </a:lnTo>
                  <a:lnTo>
                    <a:pt x="0" y="0"/>
                  </a:lnTo>
                  <a:close/>
                </a:path>
              </a:pathLst>
            </a:custGeom>
            <a:solidFill>
              <a:srgbClr val="D9D9D9"/>
            </a:solidFill>
            <a:ln w="9525" cap="flat" cmpd="sng">
              <a:solidFill>
                <a:srgbClr val="D9D9D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85" name="Google Shape;1685;p20"/>
            <p:cNvSpPr/>
            <p:nvPr/>
          </p:nvSpPr>
          <p:spPr>
            <a:xfrm>
              <a:off x="8668140" y="4525263"/>
              <a:ext cx="147638" cy="255588"/>
            </a:xfrm>
            <a:custGeom>
              <a:avLst/>
              <a:gdLst/>
              <a:ahLst/>
              <a:cxnLst/>
              <a:rect l="l" t="t" r="r" b="b"/>
              <a:pathLst>
                <a:path w="93" h="161" extrusionOk="0">
                  <a:moveTo>
                    <a:pt x="93" y="0"/>
                  </a:moveTo>
                  <a:lnTo>
                    <a:pt x="93" y="107"/>
                  </a:lnTo>
                  <a:lnTo>
                    <a:pt x="0" y="161"/>
                  </a:lnTo>
                  <a:lnTo>
                    <a:pt x="1" y="54"/>
                  </a:lnTo>
                  <a:lnTo>
                    <a:pt x="93" y="0"/>
                  </a:lnTo>
                  <a:close/>
                </a:path>
              </a:pathLst>
            </a:custGeom>
            <a:solidFill>
              <a:srgbClr val="9E2913"/>
            </a:solidFill>
            <a:ln w="9525" cap="flat" cmpd="sng">
              <a:solidFill>
                <a:srgbClr val="9E291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86" name="Google Shape;1686;p20"/>
            <p:cNvSpPr/>
            <p:nvPr/>
          </p:nvSpPr>
          <p:spPr>
            <a:xfrm>
              <a:off x="8231577" y="4274438"/>
              <a:ext cx="584200" cy="336550"/>
            </a:xfrm>
            <a:custGeom>
              <a:avLst/>
              <a:gdLst/>
              <a:ahLst/>
              <a:cxnLst/>
              <a:rect l="l" t="t" r="r" b="b"/>
              <a:pathLst>
                <a:path w="368" h="212" extrusionOk="0">
                  <a:moveTo>
                    <a:pt x="93" y="0"/>
                  </a:moveTo>
                  <a:lnTo>
                    <a:pt x="368" y="158"/>
                  </a:lnTo>
                  <a:lnTo>
                    <a:pt x="276" y="212"/>
                  </a:lnTo>
                  <a:lnTo>
                    <a:pt x="0" y="53"/>
                  </a:lnTo>
                  <a:lnTo>
                    <a:pt x="93" y="0"/>
                  </a:lnTo>
                  <a:close/>
                </a:path>
              </a:pathLst>
            </a:custGeom>
            <a:solidFill>
              <a:srgbClr val="F9421C"/>
            </a:solidFill>
            <a:ln w="9525" cap="flat" cmpd="sng">
              <a:solidFill>
                <a:srgbClr val="F9421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87" name="Google Shape;1687;p20"/>
            <p:cNvSpPr/>
            <p:nvPr/>
          </p:nvSpPr>
          <p:spPr>
            <a:xfrm>
              <a:off x="8231577" y="4358575"/>
              <a:ext cx="438150" cy="422275"/>
            </a:xfrm>
            <a:custGeom>
              <a:avLst/>
              <a:gdLst/>
              <a:ahLst/>
              <a:cxnLst/>
              <a:rect l="l" t="t" r="r" b="b"/>
              <a:pathLst>
                <a:path w="276" h="266" extrusionOk="0">
                  <a:moveTo>
                    <a:pt x="0" y="0"/>
                  </a:moveTo>
                  <a:lnTo>
                    <a:pt x="276" y="159"/>
                  </a:lnTo>
                  <a:lnTo>
                    <a:pt x="275" y="266"/>
                  </a:lnTo>
                  <a:lnTo>
                    <a:pt x="0" y="108"/>
                  </a:lnTo>
                  <a:lnTo>
                    <a:pt x="0" y="0"/>
                  </a:lnTo>
                  <a:close/>
                </a:path>
              </a:pathLst>
            </a:custGeom>
            <a:solidFill>
              <a:srgbClr val="D6361A"/>
            </a:solidFill>
            <a:ln w="9525" cap="flat" cmpd="sng">
              <a:solidFill>
                <a:srgbClr val="D6361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88" name="Google Shape;1688;p20"/>
            <p:cNvSpPr/>
            <p:nvPr/>
          </p:nvSpPr>
          <p:spPr>
            <a:xfrm>
              <a:off x="8298252" y="4647500"/>
              <a:ext cx="303213" cy="528638"/>
            </a:xfrm>
            <a:custGeom>
              <a:avLst/>
              <a:gdLst/>
              <a:ahLst/>
              <a:cxnLst/>
              <a:rect l="l" t="t" r="r" b="b"/>
              <a:pathLst>
                <a:path w="191" h="333" extrusionOk="0">
                  <a:moveTo>
                    <a:pt x="148" y="260"/>
                  </a:moveTo>
                  <a:lnTo>
                    <a:pt x="190" y="284"/>
                  </a:lnTo>
                  <a:lnTo>
                    <a:pt x="190" y="333"/>
                  </a:lnTo>
                  <a:lnTo>
                    <a:pt x="148" y="308"/>
                  </a:lnTo>
                  <a:lnTo>
                    <a:pt x="148" y="260"/>
                  </a:lnTo>
                  <a:close/>
                  <a:moveTo>
                    <a:pt x="73" y="216"/>
                  </a:moveTo>
                  <a:lnTo>
                    <a:pt x="117" y="241"/>
                  </a:lnTo>
                  <a:lnTo>
                    <a:pt x="117" y="290"/>
                  </a:lnTo>
                  <a:lnTo>
                    <a:pt x="73" y="265"/>
                  </a:lnTo>
                  <a:lnTo>
                    <a:pt x="73" y="216"/>
                  </a:lnTo>
                  <a:close/>
                  <a:moveTo>
                    <a:pt x="0" y="174"/>
                  </a:moveTo>
                  <a:lnTo>
                    <a:pt x="42" y="198"/>
                  </a:lnTo>
                  <a:lnTo>
                    <a:pt x="42" y="248"/>
                  </a:lnTo>
                  <a:lnTo>
                    <a:pt x="0" y="223"/>
                  </a:lnTo>
                  <a:lnTo>
                    <a:pt x="0" y="174"/>
                  </a:lnTo>
                  <a:close/>
                  <a:moveTo>
                    <a:pt x="148" y="172"/>
                  </a:moveTo>
                  <a:lnTo>
                    <a:pt x="191" y="197"/>
                  </a:lnTo>
                  <a:lnTo>
                    <a:pt x="190" y="245"/>
                  </a:lnTo>
                  <a:lnTo>
                    <a:pt x="148" y="222"/>
                  </a:lnTo>
                  <a:lnTo>
                    <a:pt x="148" y="172"/>
                  </a:lnTo>
                  <a:close/>
                  <a:moveTo>
                    <a:pt x="75" y="130"/>
                  </a:moveTo>
                  <a:lnTo>
                    <a:pt x="117" y="154"/>
                  </a:lnTo>
                  <a:lnTo>
                    <a:pt x="117" y="203"/>
                  </a:lnTo>
                  <a:lnTo>
                    <a:pt x="75" y="178"/>
                  </a:lnTo>
                  <a:lnTo>
                    <a:pt x="75" y="130"/>
                  </a:lnTo>
                  <a:close/>
                  <a:moveTo>
                    <a:pt x="0" y="87"/>
                  </a:moveTo>
                  <a:lnTo>
                    <a:pt x="42" y="112"/>
                  </a:lnTo>
                  <a:lnTo>
                    <a:pt x="42" y="160"/>
                  </a:lnTo>
                  <a:lnTo>
                    <a:pt x="0" y="135"/>
                  </a:lnTo>
                  <a:lnTo>
                    <a:pt x="0" y="87"/>
                  </a:lnTo>
                  <a:close/>
                  <a:moveTo>
                    <a:pt x="148" y="85"/>
                  </a:moveTo>
                  <a:lnTo>
                    <a:pt x="191" y="110"/>
                  </a:lnTo>
                  <a:lnTo>
                    <a:pt x="191" y="159"/>
                  </a:lnTo>
                  <a:lnTo>
                    <a:pt x="148" y="134"/>
                  </a:lnTo>
                  <a:lnTo>
                    <a:pt x="148" y="85"/>
                  </a:lnTo>
                  <a:close/>
                  <a:moveTo>
                    <a:pt x="75" y="42"/>
                  </a:moveTo>
                  <a:lnTo>
                    <a:pt x="117" y="67"/>
                  </a:lnTo>
                  <a:lnTo>
                    <a:pt x="117" y="116"/>
                  </a:lnTo>
                  <a:lnTo>
                    <a:pt x="75" y="91"/>
                  </a:lnTo>
                  <a:lnTo>
                    <a:pt x="75" y="42"/>
                  </a:lnTo>
                  <a:close/>
                  <a:moveTo>
                    <a:pt x="0" y="0"/>
                  </a:moveTo>
                  <a:lnTo>
                    <a:pt x="43" y="24"/>
                  </a:lnTo>
                  <a:lnTo>
                    <a:pt x="42" y="72"/>
                  </a:lnTo>
                  <a:lnTo>
                    <a:pt x="0" y="49"/>
                  </a:lnTo>
                  <a:lnTo>
                    <a:pt x="0" y="0"/>
                  </a:lnTo>
                  <a:close/>
                </a:path>
              </a:pathLst>
            </a:custGeom>
            <a:solidFill>
              <a:srgbClr val="C7C7C7"/>
            </a:solidFill>
            <a:ln w="9525" cap="flat" cmpd="sng">
              <a:solidFill>
                <a:srgbClr val="C7C7C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89" name="Google Shape;1689;p20"/>
            <p:cNvSpPr/>
            <p:nvPr/>
          </p:nvSpPr>
          <p:spPr>
            <a:xfrm>
              <a:off x="8256977" y="4744338"/>
              <a:ext cx="174625" cy="217488"/>
            </a:xfrm>
            <a:custGeom>
              <a:avLst/>
              <a:gdLst/>
              <a:ahLst/>
              <a:cxnLst/>
              <a:rect l="l" t="t" r="r" b="b"/>
              <a:pathLst>
                <a:path w="110" h="137" extrusionOk="0">
                  <a:moveTo>
                    <a:pt x="29" y="0"/>
                  </a:moveTo>
                  <a:lnTo>
                    <a:pt x="41" y="0"/>
                  </a:lnTo>
                  <a:lnTo>
                    <a:pt x="52" y="4"/>
                  </a:lnTo>
                  <a:lnTo>
                    <a:pt x="59" y="6"/>
                  </a:lnTo>
                  <a:lnTo>
                    <a:pt x="65" y="10"/>
                  </a:lnTo>
                  <a:lnTo>
                    <a:pt x="75" y="15"/>
                  </a:lnTo>
                  <a:lnTo>
                    <a:pt x="80" y="19"/>
                  </a:lnTo>
                  <a:lnTo>
                    <a:pt x="84" y="22"/>
                  </a:lnTo>
                  <a:lnTo>
                    <a:pt x="88" y="24"/>
                  </a:lnTo>
                  <a:lnTo>
                    <a:pt x="90" y="28"/>
                  </a:lnTo>
                  <a:lnTo>
                    <a:pt x="96" y="31"/>
                  </a:lnTo>
                  <a:lnTo>
                    <a:pt x="98" y="35"/>
                  </a:lnTo>
                  <a:lnTo>
                    <a:pt x="101" y="38"/>
                  </a:lnTo>
                  <a:lnTo>
                    <a:pt x="103" y="39"/>
                  </a:lnTo>
                  <a:lnTo>
                    <a:pt x="105" y="40"/>
                  </a:lnTo>
                  <a:lnTo>
                    <a:pt x="105" y="40"/>
                  </a:lnTo>
                  <a:lnTo>
                    <a:pt x="106" y="41"/>
                  </a:lnTo>
                  <a:lnTo>
                    <a:pt x="106" y="44"/>
                  </a:lnTo>
                  <a:lnTo>
                    <a:pt x="103" y="43"/>
                  </a:lnTo>
                  <a:lnTo>
                    <a:pt x="103" y="43"/>
                  </a:lnTo>
                  <a:lnTo>
                    <a:pt x="102" y="41"/>
                  </a:lnTo>
                  <a:lnTo>
                    <a:pt x="101" y="40"/>
                  </a:lnTo>
                  <a:lnTo>
                    <a:pt x="98" y="38"/>
                  </a:lnTo>
                  <a:lnTo>
                    <a:pt x="94" y="35"/>
                  </a:lnTo>
                  <a:lnTo>
                    <a:pt x="90" y="32"/>
                  </a:lnTo>
                  <a:lnTo>
                    <a:pt x="82" y="26"/>
                  </a:lnTo>
                  <a:lnTo>
                    <a:pt x="79" y="23"/>
                  </a:lnTo>
                  <a:lnTo>
                    <a:pt x="75" y="21"/>
                  </a:lnTo>
                  <a:lnTo>
                    <a:pt x="69" y="18"/>
                  </a:lnTo>
                  <a:lnTo>
                    <a:pt x="61" y="14"/>
                  </a:lnTo>
                  <a:lnTo>
                    <a:pt x="54" y="10"/>
                  </a:lnTo>
                  <a:lnTo>
                    <a:pt x="43" y="7"/>
                  </a:lnTo>
                  <a:lnTo>
                    <a:pt x="31" y="9"/>
                  </a:lnTo>
                  <a:lnTo>
                    <a:pt x="27" y="10"/>
                  </a:lnTo>
                  <a:lnTo>
                    <a:pt x="22" y="13"/>
                  </a:lnTo>
                  <a:lnTo>
                    <a:pt x="18" y="17"/>
                  </a:lnTo>
                  <a:lnTo>
                    <a:pt x="14" y="21"/>
                  </a:lnTo>
                  <a:lnTo>
                    <a:pt x="12" y="27"/>
                  </a:lnTo>
                  <a:lnTo>
                    <a:pt x="10" y="34"/>
                  </a:lnTo>
                  <a:lnTo>
                    <a:pt x="9" y="35"/>
                  </a:lnTo>
                  <a:lnTo>
                    <a:pt x="9" y="35"/>
                  </a:lnTo>
                  <a:lnTo>
                    <a:pt x="9" y="36"/>
                  </a:lnTo>
                  <a:lnTo>
                    <a:pt x="9" y="39"/>
                  </a:lnTo>
                  <a:lnTo>
                    <a:pt x="10" y="40"/>
                  </a:lnTo>
                  <a:lnTo>
                    <a:pt x="12" y="49"/>
                  </a:lnTo>
                  <a:lnTo>
                    <a:pt x="17" y="66"/>
                  </a:lnTo>
                  <a:lnTo>
                    <a:pt x="26" y="82"/>
                  </a:lnTo>
                  <a:lnTo>
                    <a:pt x="33" y="89"/>
                  </a:lnTo>
                  <a:lnTo>
                    <a:pt x="39" y="95"/>
                  </a:lnTo>
                  <a:lnTo>
                    <a:pt x="46" y="100"/>
                  </a:lnTo>
                  <a:lnTo>
                    <a:pt x="50" y="102"/>
                  </a:lnTo>
                  <a:lnTo>
                    <a:pt x="55" y="103"/>
                  </a:lnTo>
                  <a:lnTo>
                    <a:pt x="60" y="104"/>
                  </a:lnTo>
                  <a:lnTo>
                    <a:pt x="65" y="104"/>
                  </a:lnTo>
                  <a:lnTo>
                    <a:pt x="69" y="102"/>
                  </a:lnTo>
                  <a:lnTo>
                    <a:pt x="72" y="99"/>
                  </a:lnTo>
                  <a:lnTo>
                    <a:pt x="75" y="96"/>
                  </a:lnTo>
                  <a:lnTo>
                    <a:pt x="76" y="91"/>
                  </a:lnTo>
                  <a:lnTo>
                    <a:pt x="77" y="87"/>
                  </a:lnTo>
                  <a:lnTo>
                    <a:pt x="77" y="79"/>
                  </a:lnTo>
                  <a:lnTo>
                    <a:pt x="77" y="70"/>
                  </a:lnTo>
                  <a:lnTo>
                    <a:pt x="76" y="60"/>
                  </a:lnTo>
                  <a:lnTo>
                    <a:pt x="73" y="51"/>
                  </a:lnTo>
                  <a:lnTo>
                    <a:pt x="69" y="41"/>
                  </a:lnTo>
                  <a:lnTo>
                    <a:pt x="65" y="34"/>
                  </a:lnTo>
                  <a:lnTo>
                    <a:pt x="63" y="30"/>
                  </a:lnTo>
                  <a:lnTo>
                    <a:pt x="61" y="27"/>
                  </a:lnTo>
                  <a:lnTo>
                    <a:pt x="59" y="24"/>
                  </a:lnTo>
                  <a:lnTo>
                    <a:pt x="58" y="22"/>
                  </a:lnTo>
                  <a:lnTo>
                    <a:pt x="56" y="19"/>
                  </a:lnTo>
                  <a:lnTo>
                    <a:pt x="55" y="18"/>
                  </a:lnTo>
                  <a:lnTo>
                    <a:pt x="55" y="18"/>
                  </a:lnTo>
                  <a:lnTo>
                    <a:pt x="55" y="17"/>
                  </a:lnTo>
                  <a:lnTo>
                    <a:pt x="54" y="15"/>
                  </a:lnTo>
                  <a:lnTo>
                    <a:pt x="54" y="14"/>
                  </a:lnTo>
                  <a:lnTo>
                    <a:pt x="55" y="14"/>
                  </a:lnTo>
                  <a:lnTo>
                    <a:pt x="55" y="14"/>
                  </a:lnTo>
                  <a:lnTo>
                    <a:pt x="56" y="14"/>
                  </a:lnTo>
                  <a:lnTo>
                    <a:pt x="59" y="15"/>
                  </a:lnTo>
                  <a:lnTo>
                    <a:pt x="61" y="17"/>
                  </a:lnTo>
                  <a:lnTo>
                    <a:pt x="65" y="18"/>
                  </a:lnTo>
                  <a:lnTo>
                    <a:pt x="68" y="19"/>
                  </a:lnTo>
                  <a:lnTo>
                    <a:pt x="72" y="22"/>
                  </a:lnTo>
                  <a:lnTo>
                    <a:pt x="77" y="27"/>
                  </a:lnTo>
                  <a:lnTo>
                    <a:pt x="84" y="34"/>
                  </a:lnTo>
                  <a:lnTo>
                    <a:pt x="90" y="41"/>
                  </a:lnTo>
                  <a:lnTo>
                    <a:pt x="99" y="57"/>
                  </a:lnTo>
                  <a:lnTo>
                    <a:pt x="107" y="77"/>
                  </a:lnTo>
                  <a:lnTo>
                    <a:pt x="110" y="90"/>
                  </a:lnTo>
                  <a:lnTo>
                    <a:pt x="110" y="103"/>
                  </a:lnTo>
                  <a:lnTo>
                    <a:pt x="109" y="116"/>
                  </a:lnTo>
                  <a:lnTo>
                    <a:pt x="103" y="125"/>
                  </a:lnTo>
                  <a:lnTo>
                    <a:pt x="96" y="133"/>
                  </a:lnTo>
                  <a:lnTo>
                    <a:pt x="85" y="137"/>
                  </a:lnTo>
                  <a:lnTo>
                    <a:pt x="69" y="136"/>
                  </a:lnTo>
                  <a:lnTo>
                    <a:pt x="52" y="129"/>
                  </a:lnTo>
                  <a:lnTo>
                    <a:pt x="50" y="127"/>
                  </a:lnTo>
                  <a:lnTo>
                    <a:pt x="31" y="111"/>
                  </a:lnTo>
                  <a:lnTo>
                    <a:pt x="16" y="90"/>
                  </a:lnTo>
                  <a:lnTo>
                    <a:pt x="5" y="68"/>
                  </a:lnTo>
                  <a:lnTo>
                    <a:pt x="0" y="45"/>
                  </a:lnTo>
                  <a:lnTo>
                    <a:pt x="0" y="40"/>
                  </a:lnTo>
                  <a:lnTo>
                    <a:pt x="0" y="35"/>
                  </a:lnTo>
                  <a:lnTo>
                    <a:pt x="1" y="32"/>
                  </a:lnTo>
                  <a:lnTo>
                    <a:pt x="1" y="31"/>
                  </a:lnTo>
                  <a:lnTo>
                    <a:pt x="1" y="30"/>
                  </a:lnTo>
                  <a:lnTo>
                    <a:pt x="1" y="30"/>
                  </a:lnTo>
                  <a:lnTo>
                    <a:pt x="1" y="28"/>
                  </a:lnTo>
                  <a:lnTo>
                    <a:pt x="3" y="26"/>
                  </a:lnTo>
                  <a:lnTo>
                    <a:pt x="5" y="19"/>
                  </a:lnTo>
                  <a:lnTo>
                    <a:pt x="8" y="13"/>
                  </a:lnTo>
                  <a:lnTo>
                    <a:pt x="12" y="7"/>
                  </a:lnTo>
                  <a:lnTo>
                    <a:pt x="17" y="4"/>
                  </a:lnTo>
                  <a:lnTo>
                    <a:pt x="22" y="1"/>
                  </a:lnTo>
                  <a:lnTo>
                    <a:pt x="29" y="0"/>
                  </a:lnTo>
                  <a:close/>
                </a:path>
              </a:pathLst>
            </a:custGeom>
            <a:solidFill>
              <a:srgbClr val="FF5D54"/>
            </a:solidFill>
            <a:ln w="9525" cap="flat" cmpd="sng">
              <a:solidFill>
                <a:srgbClr val="FF5D5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90" name="Google Shape;1690;p20"/>
            <p:cNvSpPr/>
            <p:nvPr/>
          </p:nvSpPr>
          <p:spPr>
            <a:xfrm rot="886297">
              <a:off x="11040919" y="4870659"/>
              <a:ext cx="1416280" cy="1922765"/>
            </a:xfrm>
            <a:prstGeom prst="rect">
              <a:avLst/>
            </a:prstGeom>
            <a:solidFill>
              <a:srgbClr val="2A24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691" name="Google Shape;1691;p20"/>
            <p:cNvSpPr/>
            <p:nvPr/>
          </p:nvSpPr>
          <p:spPr>
            <a:xfrm>
              <a:off x="10810471" y="6366664"/>
              <a:ext cx="160338" cy="160338"/>
            </a:xfrm>
            <a:custGeom>
              <a:avLst/>
              <a:gdLst/>
              <a:ahLst/>
              <a:cxnLst/>
              <a:rect l="l" t="t" r="r" b="b"/>
              <a:pathLst>
                <a:path w="101" h="101" extrusionOk="0">
                  <a:moveTo>
                    <a:pt x="52" y="0"/>
                  </a:moveTo>
                  <a:lnTo>
                    <a:pt x="68" y="4"/>
                  </a:lnTo>
                  <a:lnTo>
                    <a:pt x="83" y="12"/>
                  </a:lnTo>
                  <a:lnTo>
                    <a:pt x="93" y="24"/>
                  </a:lnTo>
                  <a:lnTo>
                    <a:pt x="98" y="38"/>
                  </a:lnTo>
                  <a:lnTo>
                    <a:pt x="101" y="52"/>
                  </a:lnTo>
                  <a:lnTo>
                    <a:pt x="97" y="68"/>
                  </a:lnTo>
                  <a:lnTo>
                    <a:pt x="89" y="82"/>
                  </a:lnTo>
                  <a:lnTo>
                    <a:pt x="77" y="93"/>
                  </a:lnTo>
                  <a:lnTo>
                    <a:pt x="63" y="99"/>
                  </a:lnTo>
                  <a:lnTo>
                    <a:pt x="47" y="101"/>
                  </a:lnTo>
                  <a:lnTo>
                    <a:pt x="31" y="97"/>
                  </a:lnTo>
                  <a:lnTo>
                    <a:pt x="18" y="89"/>
                  </a:lnTo>
                  <a:lnTo>
                    <a:pt x="8" y="77"/>
                  </a:lnTo>
                  <a:lnTo>
                    <a:pt x="1" y="63"/>
                  </a:lnTo>
                  <a:lnTo>
                    <a:pt x="0" y="47"/>
                  </a:lnTo>
                  <a:lnTo>
                    <a:pt x="3" y="31"/>
                  </a:lnTo>
                  <a:lnTo>
                    <a:pt x="12" y="18"/>
                  </a:lnTo>
                  <a:lnTo>
                    <a:pt x="24" y="8"/>
                  </a:lnTo>
                  <a:lnTo>
                    <a:pt x="37" y="1"/>
                  </a:lnTo>
                  <a:lnTo>
                    <a:pt x="52" y="0"/>
                  </a:lnTo>
                  <a:close/>
                </a:path>
              </a:pathLst>
            </a:custGeom>
            <a:solidFill>
              <a:srgbClr val="E8BB46"/>
            </a:solidFill>
            <a:ln w="9525" cap="flat" cmpd="sng">
              <a:solidFill>
                <a:srgbClr val="E8BB4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92" name="Google Shape;1692;p20"/>
            <p:cNvSpPr/>
            <p:nvPr/>
          </p:nvSpPr>
          <p:spPr>
            <a:xfrm>
              <a:off x="11016846" y="6412701"/>
              <a:ext cx="157163" cy="160338"/>
            </a:xfrm>
            <a:custGeom>
              <a:avLst/>
              <a:gdLst/>
              <a:ahLst/>
              <a:cxnLst/>
              <a:rect l="l" t="t" r="r" b="b"/>
              <a:pathLst>
                <a:path w="99" h="101" extrusionOk="0">
                  <a:moveTo>
                    <a:pt x="52" y="0"/>
                  </a:moveTo>
                  <a:lnTo>
                    <a:pt x="68" y="4"/>
                  </a:lnTo>
                  <a:lnTo>
                    <a:pt x="82" y="12"/>
                  </a:lnTo>
                  <a:lnTo>
                    <a:pt x="91" y="23"/>
                  </a:lnTo>
                  <a:lnTo>
                    <a:pt x="98" y="38"/>
                  </a:lnTo>
                  <a:lnTo>
                    <a:pt x="99" y="53"/>
                  </a:lnTo>
                  <a:lnTo>
                    <a:pt x="97" y="69"/>
                  </a:lnTo>
                  <a:lnTo>
                    <a:pt x="89" y="82"/>
                  </a:lnTo>
                  <a:lnTo>
                    <a:pt x="77" y="93"/>
                  </a:lnTo>
                  <a:lnTo>
                    <a:pt x="62" y="99"/>
                  </a:lnTo>
                  <a:lnTo>
                    <a:pt x="47" y="101"/>
                  </a:lnTo>
                  <a:lnTo>
                    <a:pt x="31" y="97"/>
                  </a:lnTo>
                  <a:lnTo>
                    <a:pt x="17" y="89"/>
                  </a:lnTo>
                  <a:lnTo>
                    <a:pt x="6" y="77"/>
                  </a:lnTo>
                  <a:lnTo>
                    <a:pt x="1" y="63"/>
                  </a:lnTo>
                  <a:lnTo>
                    <a:pt x="0" y="48"/>
                  </a:lnTo>
                  <a:lnTo>
                    <a:pt x="2" y="33"/>
                  </a:lnTo>
                  <a:lnTo>
                    <a:pt x="10" y="18"/>
                  </a:lnTo>
                  <a:lnTo>
                    <a:pt x="22" y="8"/>
                  </a:lnTo>
                  <a:lnTo>
                    <a:pt x="36" y="1"/>
                  </a:lnTo>
                  <a:lnTo>
                    <a:pt x="52" y="0"/>
                  </a:lnTo>
                  <a:close/>
                </a:path>
              </a:pathLst>
            </a:custGeom>
            <a:solidFill>
              <a:srgbClr val="E8BB46"/>
            </a:solidFill>
            <a:ln w="9525" cap="flat" cmpd="sng">
              <a:solidFill>
                <a:srgbClr val="E8BB4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93" name="Google Shape;1693;p20"/>
            <p:cNvSpPr/>
            <p:nvPr/>
          </p:nvSpPr>
          <p:spPr>
            <a:xfrm>
              <a:off x="11224808" y="6452389"/>
              <a:ext cx="158750" cy="158750"/>
            </a:xfrm>
            <a:custGeom>
              <a:avLst/>
              <a:gdLst/>
              <a:ahLst/>
              <a:cxnLst/>
              <a:rect l="l" t="t" r="r" b="b"/>
              <a:pathLst>
                <a:path w="100" h="100" extrusionOk="0">
                  <a:moveTo>
                    <a:pt x="52" y="0"/>
                  </a:moveTo>
                  <a:lnTo>
                    <a:pt x="68" y="2"/>
                  </a:lnTo>
                  <a:lnTo>
                    <a:pt x="82" y="11"/>
                  </a:lnTo>
                  <a:lnTo>
                    <a:pt x="93" y="23"/>
                  </a:lnTo>
                  <a:lnTo>
                    <a:pt x="98" y="36"/>
                  </a:lnTo>
                  <a:lnTo>
                    <a:pt x="100" y="52"/>
                  </a:lnTo>
                  <a:lnTo>
                    <a:pt x="96" y="68"/>
                  </a:lnTo>
                  <a:lnTo>
                    <a:pt x="89" y="82"/>
                  </a:lnTo>
                  <a:lnTo>
                    <a:pt x="77" y="93"/>
                  </a:lnTo>
                  <a:lnTo>
                    <a:pt x="62" y="98"/>
                  </a:lnTo>
                  <a:lnTo>
                    <a:pt x="47" y="100"/>
                  </a:lnTo>
                  <a:lnTo>
                    <a:pt x="31" y="97"/>
                  </a:lnTo>
                  <a:lnTo>
                    <a:pt x="17" y="89"/>
                  </a:lnTo>
                  <a:lnTo>
                    <a:pt x="7" y="77"/>
                  </a:lnTo>
                  <a:lnTo>
                    <a:pt x="1" y="62"/>
                  </a:lnTo>
                  <a:lnTo>
                    <a:pt x="0" y="47"/>
                  </a:lnTo>
                  <a:lnTo>
                    <a:pt x="2" y="31"/>
                  </a:lnTo>
                  <a:lnTo>
                    <a:pt x="11" y="18"/>
                  </a:lnTo>
                  <a:lnTo>
                    <a:pt x="23" y="8"/>
                  </a:lnTo>
                  <a:lnTo>
                    <a:pt x="36" y="1"/>
                  </a:lnTo>
                  <a:lnTo>
                    <a:pt x="52" y="0"/>
                  </a:lnTo>
                  <a:close/>
                </a:path>
              </a:pathLst>
            </a:custGeom>
            <a:solidFill>
              <a:srgbClr val="E8BB46"/>
            </a:solidFill>
            <a:ln w="9525" cap="flat" cmpd="sng">
              <a:solidFill>
                <a:srgbClr val="E8BB4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1694" name="Google Shape;1694;p20"/>
          <p:cNvGrpSpPr/>
          <p:nvPr/>
        </p:nvGrpSpPr>
        <p:grpSpPr>
          <a:xfrm>
            <a:off x="927872" y="3610569"/>
            <a:ext cx="277647" cy="276819"/>
            <a:chOff x="2138511" y="2464802"/>
            <a:chExt cx="354012" cy="352956"/>
          </a:xfrm>
        </p:grpSpPr>
        <p:sp>
          <p:nvSpPr>
            <p:cNvPr id="1695" name="Google Shape;1695;p20"/>
            <p:cNvSpPr/>
            <p:nvPr/>
          </p:nvSpPr>
          <p:spPr>
            <a:xfrm>
              <a:off x="2229830" y="2555417"/>
              <a:ext cx="171376" cy="171727"/>
            </a:xfrm>
            <a:prstGeom prst="ellipse">
              <a:avLst/>
            </a:pr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96" name="Google Shape;1696;p20"/>
            <p:cNvSpPr/>
            <p:nvPr/>
          </p:nvSpPr>
          <p:spPr>
            <a:xfrm>
              <a:off x="2138511" y="2464802"/>
              <a:ext cx="354012" cy="352956"/>
            </a:xfrm>
            <a:custGeom>
              <a:avLst/>
              <a:gdLst/>
              <a:ahLst/>
              <a:cxnLst/>
              <a:rect l="l" t="t" r="r" b="b"/>
              <a:pathLst>
                <a:path w="423" h="424" extrusionOk="0">
                  <a:moveTo>
                    <a:pt x="212" y="0"/>
                  </a:moveTo>
                  <a:cubicBezTo>
                    <a:pt x="95" y="0"/>
                    <a:pt x="0" y="95"/>
                    <a:pt x="0" y="212"/>
                  </a:cubicBezTo>
                  <a:cubicBezTo>
                    <a:pt x="0" y="329"/>
                    <a:pt x="95" y="424"/>
                    <a:pt x="212" y="424"/>
                  </a:cubicBezTo>
                  <a:cubicBezTo>
                    <a:pt x="329" y="424"/>
                    <a:pt x="423" y="329"/>
                    <a:pt x="423" y="212"/>
                  </a:cubicBezTo>
                  <a:cubicBezTo>
                    <a:pt x="423" y="95"/>
                    <a:pt x="329" y="0"/>
                    <a:pt x="212" y="0"/>
                  </a:cubicBezTo>
                  <a:close/>
                  <a:moveTo>
                    <a:pt x="212" y="386"/>
                  </a:moveTo>
                  <a:cubicBezTo>
                    <a:pt x="116" y="386"/>
                    <a:pt x="38" y="308"/>
                    <a:pt x="38" y="212"/>
                  </a:cubicBezTo>
                  <a:cubicBezTo>
                    <a:pt x="38" y="116"/>
                    <a:pt x="116" y="38"/>
                    <a:pt x="212" y="38"/>
                  </a:cubicBezTo>
                  <a:cubicBezTo>
                    <a:pt x="308" y="38"/>
                    <a:pt x="386" y="116"/>
                    <a:pt x="386" y="212"/>
                  </a:cubicBezTo>
                  <a:cubicBezTo>
                    <a:pt x="386" y="308"/>
                    <a:pt x="308" y="386"/>
                    <a:pt x="212" y="386"/>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1697" name="Google Shape;1697;p20"/>
          <p:cNvGrpSpPr/>
          <p:nvPr/>
        </p:nvGrpSpPr>
        <p:grpSpPr>
          <a:xfrm>
            <a:off x="927872" y="4472993"/>
            <a:ext cx="277647" cy="276819"/>
            <a:chOff x="2138511" y="2464802"/>
            <a:chExt cx="354012" cy="352956"/>
          </a:xfrm>
        </p:grpSpPr>
        <p:sp>
          <p:nvSpPr>
            <p:cNvPr id="1698" name="Google Shape;1698;p20"/>
            <p:cNvSpPr/>
            <p:nvPr/>
          </p:nvSpPr>
          <p:spPr>
            <a:xfrm>
              <a:off x="2229830" y="2555417"/>
              <a:ext cx="171376" cy="171727"/>
            </a:xfrm>
            <a:prstGeom prst="ellipse">
              <a:avLst/>
            </a:pr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99" name="Google Shape;1699;p20"/>
            <p:cNvSpPr/>
            <p:nvPr/>
          </p:nvSpPr>
          <p:spPr>
            <a:xfrm>
              <a:off x="2138511" y="2464802"/>
              <a:ext cx="354012" cy="352956"/>
            </a:xfrm>
            <a:custGeom>
              <a:avLst/>
              <a:gdLst/>
              <a:ahLst/>
              <a:cxnLst/>
              <a:rect l="l" t="t" r="r" b="b"/>
              <a:pathLst>
                <a:path w="423" h="424" extrusionOk="0">
                  <a:moveTo>
                    <a:pt x="212" y="0"/>
                  </a:moveTo>
                  <a:cubicBezTo>
                    <a:pt x="95" y="0"/>
                    <a:pt x="0" y="95"/>
                    <a:pt x="0" y="212"/>
                  </a:cubicBezTo>
                  <a:cubicBezTo>
                    <a:pt x="0" y="329"/>
                    <a:pt x="95" y="424"/>
                    <a:pt x="212" y="424"/>
                  </a:cubicBezTo>
                  <a:cubicBezTo>
                    <a:pt x="329" y="424"/>
                    <a:pt x="423" y="329"/>
                    <a:pt x="423" y="212"/>
                  </a:cubicBezTo>
                  <a:cubicBezTo>
                    <a:pt x="423" y="95"/>
                    <a:pt x="329" y="0"/>
                    <a:pt x="212" y="0"/>
                  </a:cubicBezTo>
                  <a:close/>
                  <a:moveTo>
                    <a:pt x="212" y="386"/>
                  </a:moveTo>
                  <a:cubicBezTo>
                    <a:pt x="116" y="386"/>
                    <a:pt x="38" y="308"/>
                    <a:pt x="38" y="212"/>
                  </a:cubicBezTo>
                  <a:cubicBezTo>
                    <a:pt x="38" y="116"/>
                    <a:pt x="116" y="38"/>
                    <a:pt x="212" y="38"/>
                  </a:cubicBezTo>
                  <a:cubicBezTo>
                    <a:pt x="308" y="38"/>
                    <a:pt x="386" y="116"/>
                    <a:pt x="386" y="212"/>
                  </a:cubicBezTo>
                  <a:cubicBezTo>
                    <a:pt x="386" y="308"/>
                    <a:pt x="308" y="386"/>
                    <a:pt x="212" y="386"/>
                  </a:cubicBezTo>
                  <a:close/>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1700" name="Google Shape;1700;p20"/>
          <p:cNvGrpSpPr/>
          <p:nvPr/>
        </p:nvGrpSpPr>
        <p:grpSpPr>
          <a:xfrm>
            <a:off x="3612007" y="4472993"/>
            <a:ext cx="277647" cy="276819"/>
            <a:chOff x="2138511" y="2464802"/>
            <a:chExt cx="354012" cy="352956"/>
          </a:xfrm>
        </p:grpSpPr>
        <p:sp>
          <p:nvSpPr>
            <p:cNvPr id="1701" name="Google Shape;1701;p20"/>
            <p:cNvSpPr/>
            <p:nvPr/>
          </p:nvSpPr>
          <p:spPr>
            <a:xfrm>
              <a:off x="2229830" y="2555417"/>
              <a:ext cx="171376" cy="171727"/>
            </a:xfrm>
            <a:prstGeom prst="ellipse">
              <a:avLst/>
            </a:pr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02" name="Google Shape;1702;p20"/>
            <p:cNvSpPr/>
            <p:nvPr/>
          </p:nvSpPr>
          <p:spPr>
            <a:xfrm>
              <a:off x="2138511" y="2464802"/>
              <a:ext cx="354012" cy="352956"/>
            </a:xfrm>
            <a:custGeom>
              <a:avLst/>
              <a:gdLst/>
              <a:ahLst/>
              <a:cxnLst/>
              <a:rect l="l" t="t" r="r" b="b"/>
              <a:pathLst>
                <a:path w="423" h="424" extrusionOk="0">
                  <a:moveTo>
                    <a:pt x="212" y="0"/>
                  </a:moveTo>
                  <a:cubicBezTo>
                    <a:pt x="95" y="0"/>
                    <a:pt x="0" y="95"/>
                    <a:pt x="0" y="212"/>
                  </a:cubicBezTo>
                  <a:cubicBezTo>
                    <a:pt x="0" y="329"/>
                    <a:pt x="95" y="424"/>
                    <a:pt x="212" y="424"/>
                  </a:cubicBezTo>
                  <a:cubicBezTo>
                    <a:pt x="329" y="424"/>
                    <a:pt x="423" y="329"/>
                    <a:pt x="423" y="212"/>
                  </a:cubicBezTo>
                  <a:cubicBezTo>
                    <a:pt x="423" y="95"/>
                    <a:pt x="329" y="0"/>
                    <a:pt x="212" y="0"/>
                  </a:cubicBezTo>
                  <a:close/>
                  <a:moveTo>
                    <a:pt x="212" y="386"/>
                  </a:moveTo>
                  <a:cubicBezTo>
                    <a:pt x="116" y="386"/>
                    <a:pt x="38" y="308"/>
                    <a:pt x="38" y="212"/>
                  </a:cubicBezTo>
                  <a:cubicBezTo>
                    <a:pt x="38" y="116"/>
                    <a:pt x="116" y="38"/>
                    <a:pt x="212" y="38"/>
                  </a:cubicBezTo>
                  <a:cubicBezTo>
                    <a:pt x="308" y="38"/>
                    <a:pt x="386" y="116"/>
                    <a:pt x="386" y="212"/>
                  </a:cubicBezTo>
                  <a:cubicBezTo>
                    <a:pt x="386" y="308"/>
                    <a:pt x="308" y="386"/>
                    <a:pt x="212" y="386"/>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1703" name="Google Shape;1703;p20"/>
          <p:cNvSpPr txBox="1"/>
          <p:nvPr/>
        </p:nvSpPr>
        <p:spPr>
          <a:xfrm>
            <a:off x="1205519" y="3516915"/>
            <a:ext cx="792205"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2A241F"/>
                </a:solidFill>
                <a:latin typeface="Quattrocento Sans"/>
                <a:ea typeface="Quattrocento Sans"/>
                <a:cs typeface="Quattrocento Sans"/>
                <a:sym typeface="Quattrocento Sans"/>
              </a:rPr>
              <a:t>Title 1 </a:t>
            </a:r>
            <a:endParaRPr sz="1600" b="1">
              <a:solidFill>
                <a:srgbClr val="2A241F"/>
              </a:solidFill>
              <a:latin typeface="Quattrocento Sans"/>
              <a:ea typeface="Quattrocento Sans"/>
              <a:cs typeface="Quattrocento Sans"/>
              <a:sym typeface="Quattrocento Sans"/>
            </a:endParaRPr>
          </a:p>
        </p:txBody>
      </p:sp>
      <p:sp>
        <p:nvSpPr>
          <p:cNvPr id="1704" name="Google Shape;1704;p20"/>
          <p:cNvSpPr txBox="1"/>
          <p:nvPr/>
        </p:nvSpPr>
        <p:spPr>
          <a:xfrm>
            <a:off x="1205518" y="3786103"/>
            <a:ext cx="2032945"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2"/>
                </a:solidFill>
                <a:latin typeface="Quattrocento Sans"/>
                <a:ea typeface="Quattrocento Sans"/>
                <a:cs typeface="Quattrocento Sans"/>
                <a:sym typeface="Quattrocento Sans"/>
              </a:rPr>
              <a:t>Lorem ipsum dolor sit amet, consectetur adipiscing teda.</a:t>
            </a:r>
            <a:endParaRPr sz="1200" b="1">
              <a:solidFill>
                <a:schemeClr val="dk2"/>
              </a:solidFill>
              <a:latin typeface="Quattrocento Sans"/>
              <a:ea typeface="Quattrocento Sans"/>
              <a:cs typeface="Quattrocento Sans"/>
              <a:sym typeface="Quattrocento Sans"/>
            </a:endParaRPr>
          </a:p>
        </p:txBody>
      </p:sp>
      <p:sp>
        <p:nvSpPr>
          <p:cNvPr id="1705" name="Google Shape;1705;p20"/>
          <p:cNvSpPr txBox="1"/>
          <p:nvPr/>
        </p:nvSpPr>
        <p:spPr>
          <a:xfrm>
            <a:off x="1205519" y="4391213"/>
            <a:ext cx="792205"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2A241F"/>
                </a:solidFill>
                <a:latin typeface="Quattrocento Sans"/>
                <a:ea typeface="Quattrocento Sans"/>
                <a:cs typeface="Quattrocento Sans"/>
                <a:sym typeface="Quattrocento Sans"/>
              </a:rPr>
              <a:t>Title 3 </a:t>
            </a:r>
            <a:endParaRPr sz="1600" b="1">
              <a:solidFill>
                <a:srgbClr val="2A241F"/>
              </a:solidFill>
              <a:latin typeface="Quattrocento Sans"/>
              <a:ea typeface="Quattrocento Sans"/>
              <a:cs typeface="Quattrocento Sans"/>
              <a:sym typeface="Quattrocento Sans"/>
            </a:endParaRPr>
          </a:p>
        </p:txBody>
      </p:sp>
      <p:sp>
        <p:nvSpPr>
          <p:cNvPr id="1706" name="Google Shape;1706;p20"/>
          <p:cNvSpPr txBox="1"/>
          <p:nvPr/>
        </p:nvSpPr>
        <p:spPr>
          <a:xfrm>
            <a:off x="1205518" y="4660401"/>
            <a:ext cx="2032945"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2"/>
                </a:solidFill>
                <a:latin typeface="Quattrocento Sans"/>
                <a:ea typeface="Quattrocento Sans"/>
                <a:cs typeface="Quattrocento Sans"/>
                <a:sym typeface="Quattrocento Sans"/>
              </a:rPr>
              <a:t>Lorem ipsum dolor sit amet, consectetur adipiscing teda.</a:t>
            </a:r>
            <a:endParaRPr sz="1200" b="1">
              <a:solidFill>
                <a:schemeClr val="dk2"/>
              </a:solidFill>
              <a:latin typeface="Quattrocento Sans"/>
              <a:ea typeface="Quattrocento Sans"/>
              <a:cs typeface="Quattrocento Sans"/>
              <a:sym typeface="Quattrocento Sans"/>
            </a:endParaRPr>
          </a:p>
        </p:txBody>
      </p:sp>
      <p:sp>
        <p:nvSpPr>
          <p:cNvPr id="1707" name="Google Shape;1707;p20"/>
          <p:cNvSpPr txBox="1"/>
          <p:nvPr/>
        </p:nvSpPr>
        <p:spPr>
          <a:xfrm>
            <a:off x="3887053" y="4391213"/>
            <a:ext cx="792205"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2A241F"/>
                </a:solidFill>
                <a:latin typeface="Quattrocento Sans"/>
                <a:ea typeface="Quattrocento Sans"/>
                <a:cs typeface="Quattrocento Sans"/>
                <a:sym typeface="Quattrocento Sans"/>
              </a:rPr>
              <a:t>Title 4 </a:t>
            </a:r>
            <a:endParaRPr sz="1600" b="1">
              <a:solidFill>
                <a:srgbClr val="2A241F"/>
              </a:solidFill>
              <a:latin typeface="Quattrocento Sans"/>
              <a:ea typeface="Quattrocento Sans"/>
              <a:cs typeface="Quattrocento Sans"/>
              <a:sym typeface="Quattrocento Sans"/>
            </a:endParaRPr>
          </a:p>
        </p:txBody>
      </p:sp>
      <p:sp>
        <p:nvSpPr>
          <p:cNvPr id="1708" name="Google Shape;1708;p20"/>
          <p:cNvSpPr txBox="1"/>
          <p:nvPr/>
        </p:nvSpPr>
        <p:spPr>
          <a:xfrm>
            <a:off x="3887052" y="4660401"/>
            <a:ext cx="2032945"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2"/>
                </a:solidFill>
                <a:latin typeface="Quattrocento Sans"/>
                <a:ea typeface="Quattrocento Sans"/>
                <a:cs typeface="Quattrocento Sans"/>
                <a:sym typeface="Quattrocento Sans"/>
              </a:rPr>
              <a:t>Lorem ipsum dolor sit amet, consectetur adipiscing teda.</a:t>
            </a:r>
            <a:endParaRPr sz="1200" b="1">
              <a:solidFill>
                <a:schemeClr val="dk2"/>
              </a:solidFill>
              <a:latin typeface="Quattrocento Sans"/>
              <a:ea typeface="Quattrocento Sans"/>
              <a:cs typeface="Quattrocento Sans"/>
              <a:sym typeface="Quattrocento Sans"/>
            </a:endParaRPr>
          </a:p>
        </p:txBody>
      </p:sp>
      <p:grpSp>
        <p:nvGrpSpPr>
          <p:cNvPr id="1709" name="Google Shape;1709;p20"/>
          <p:cNvGrpSpPr/>
          <p:nvPr/>
        </p:nvGrpSpPr>
        <p:grpSpPr>
          <a:xfrm>
            <a:off x="3612007" y="3598896"/>
            <a:ext cx="277647" cy="276819"/>
            <a:chOff x="2138511" y="2464802"/>
            <a:chExt cx="354012" cy="352956"/>
          </a:xfrm>
        </p:grpSpPr>
        <p:sp>
          <p:nvSpPr>
            <p:cNvPr id="1710" name="Google Shape;1710;p20"/>
            <p:cNvSpPr/>
            <p:nvPr/>
          </p:nvSpPr>
          <p:spPr>
            <a:xfrm>
              <a:off x="2229830" y="2555417"/>
              <a:ext cx="171376" cy="171727"/>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11" name="Google Shape;1711;p20"/>
            <p:cNvSpPr/>
            <p:nvPr/>
          </p:nvSpPr>
          <p:spPr>
            <a:xfrm>
              <a:off x="2138511" y="2464802"/>
              <a:ext cx="354012" cy="352956"/>
            </a:xfrm>
            <a:custGeom>
              <a:avLst/>
              <a:gdLst/>
              <a:ahLst/>
              <a:cxnLst/>
              <a:rect l="l" t="t" r="r" b="b"/>
              <a:pathLst>
                <a:path w="423" h="424" extrusionOk="0">
                  <a:moveTo>
                    <a:pt x="212" y="0"/>
                  </a:moveTo>
                  <a:cubicBezTo>
                    <a:pt x="95" y="0"/>
                    <a:pt x="0" y="95"/>
                    <a:pt x="0" y="212"/>
                  </a:cubicBezTo>
                  <a:cubicBezTo>
                    <a:pt x="0" y="329"/>
                    <a:pt x="95" y="424"/>
                    <a:pt x="212" y="424"/>
                  </a:cubicBezTo>
                  <a:cubicBezTo>
                    <a:pt x="329" y="424"/>
                    <a:pt x="423" y="329"/>
                    <a:pt x="423" y="212"/>
                  </a:cubicBezTo>
                  <a:cubicBezTo>
                    <a:pt x="423" y="95"/>
                    <a:pt x="329" y="0"/>
                    <a:pt x="212" y="0"/>
                  </a:cubicBezTo>
                  <a:close/>
                  <a:moveTo>
                    <a:pt x="212" y="386"/>
                  </a:moveTo>
                  <a:cubicBezTo>
                    <a:pt x="116" y="386"/>
                    <a:pt x="38" y="308"/>
                    <a:pt x="38" y="212"/>
                  </a:cubicBezTo>
                  <a:cubicBezTo>
                    <a:pt x="38" y="116"/>
                    <a:pt x="116" y="38"/>
                    <a:pt x="212" y="38"/>
                  </a:cubicBezTo>
                  <a:cubicBezTo>
                    <a:pt x="308" y="38"/>
                    <a:pt x="386" y="116"/>
                    <a:pt x="386" y="212"/>
                  </a:cubicBezTo>
                  <a:cubicBezTo>
                    <a:pt x="386" y="308"/>
                    <a:pt x="308" y="386"/>
                    <a:pt x="212" y="386"/>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1712" name="Google Shape;1712;p20"/>
          <p:cNvSpPr txBox="1"/>
          <p:nvPr/>
        </p:nvSpPr>
        <p:spPr>
          <a:xfrm>
            <a:off x="3887053" y="3517116"/>
            <a:ext cx="792205"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2A241F"/>
                </a:solidFill>
                <a:latin typeface="Quattrocento Sans"/>
                <a:ea typeface="Quattrocento Sans"/>
                <a:cs typeface="Quattrocento Sans"/>
                <a:sym typeface="Quattrocento Sans"/>
              </a:rPr>
              <a:t>Title  2</a:t>
            </a:r>
            <a:endParaRPr sz="1600" b="1">
              <a:solidFill>
                <a:srgbClr val="2A241F"/>
              </a:solidFill>
              <a:latin typeface="Quattrocento Sans"/>
              <a:ea typeface="Quattrocento Sans"/>
              <a:cs typeface="Quattrocento Sans"/>
              <a:sym typeface="Quattrocento Sans"/>
            </a:endParaRPr>
          </a:p>
        </p:txBody>
      </p:sp>
      <p:sp>
        <p:nvSpPr>
          <p:cNvPr id="1713" name="Google Shape;1713;p20"/>
          <p:cNvSpPr txBox="1"/>
          <p:nvPr/>
        </p:nvSpPr>
        <p:spPr>
          <a:xfrm>
            <a:off x="3887052" y="3786304"/>
            <a:ext cx="2032945"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2"/>
                </a:solidFill>
                <a:latin typeface="Quattrocento Sans"/>
                <a:ea typeface="Quattrocento Sans"/>
                <a:cs typeface="Quattrocento Sans"/>
                <a:sym typeface="Quattrocento Sans"/>
              </a:rPr>
              <a:t>Lorem ipsum dolor sit amet, consectetur adipiscing teda.</a:t>
            </a:r>
            <a:endParaRPr sz="1200" b="1">
              <a:solidFill>
                <a:schemeClr val="dk2"/>
              </a:solidFill>
              <a:latin typeface="Quattrocento Sans"/>
              <a:ea typeface="Quattrocento Sans"/>
              <a:cs typeface="Quattrocento Sans"/>
              <a:sym typeface="Quattrocento Sans"/>
            </a:endParaRPr>
          </a:p>
        </p:txBody>
      </p:sp>
      <p:sp>
        <p:nvSpPr>
          <p:cNvPr id="1714" name="Google Shape;1714;p20"/>
          <p:cNvSpPr txBox="1"/>
          <p:nvPr/>
        </p:nvSpPr>
        <p:spPr>
          <a:xfrm>
            <a:off x="854759" y="2118444"/>
            <a:ext cx="2080983" cy="369314"/>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1800" b="1">
                <a:solidFill>
                  <a:srgbClr val="2A241F"/>
                </a:solidFill>
                <a:latin typeface="Quattrocento Sans"/>
                <a:ea typeface="Quattrocento Sans"/>
                <a:cs typeface="Quattrocento Sans"/>
                <a:sym typeface="Quattrocento Sans"/>
              </a:rPr>
              <a:t>Education Graphics</a:t>
            </a:r>
            <a:endParaRPr sz="1800" b="1">
              <a:solidFill>
                <a:srgbClr val="2A241F"/>
              </a:solidFill>
              <a:latin typeface="Quattrocento Sans"/>
              <a:ea typeface="Quattrocento Sans"/>
              <a:cs typeface="Quattrocento Sans"/>
              <a:sym typeface="Quattrocento Sans"/>
            </a:endParaRPr>
          </a:p>
        </p:txBody>
      </p:sp>
      <p:grpSp>
        <p:nvGrpSpPr>
          <p:cNvPr id="1715" name="Google Shape;1715;p20"/>
          <p:cNvGrpSpPr/>
          <p:nvPr/>
        </p:nvGrpSpPr>
        <p:grpSpPr>
          <a:xfrm>
            <a:off x="854760" y="2413867"/>
            <a:ext cx="5244807" cy="923312"/>
            <a:chOff x="12238818" y="4933683"/>
            <a:chExt cx="10489614" cy="1846624"/>
          </a:xfrm>
        </p:grpSpPr>
        <p:sp>
          <p:nvSpPr>
            <p:cNvPr id="1716" name="Google Shape;1716;p20"/>
            <p:cNvSpPr txBox="1"/>
            <p:nvPr/>
          </p:nvSpPr>
          <p:spPr>
            <a:xfrm>
              <a:off x="15110672" y="5115065"/>
              <a:ext cx="7617760" cy="1625024"/>
            </a:xfrm>
            <a:prstGeom prst="rect">
              <a:avLst/>
            </a:prstGeom>
            <a:noFill/>
            <a:ln>
              <a:noFill/>
            </a:ln>
          </p:spPr>
          <p:txBody>
            <a:bodyPr spcFirstLastPara="1" wrap="square" lIns="91400" tIns="45700" rIns="91400" bIns="45700" anchor="t" anchorCtr="0">
              <a:spAutoFit/>
            </a:bodyPr>
            <a:lstStyle/>
            <a:p>
              <a:pPr marL="0" marR="0" lvl="0" indent="0" algn="l" rtl="0">
                <a:lnSpc>
                  <a:spcPct val="130000"/>
                </a:lnSpc>
                <a:spcBef>
                  <a:spcPts val="0"/>
                </a:spcBef>
                <a:spcAft>
                  <a:spcPts val="0"/>
                </a:spcAft>
                <a:buNone/>
              </a:pPr>
              <a:r>
                <a:rPr lang="en-US" sz="1200">
                  <a:solidFill>
                    <a:schemeClr val="dk2"/>
                  </a:solidFill>
                  <a:latin typeface="Quattrocento Sans"/>
                  <a:ea typeface="Quattrocento Sans"/>
                  <a:cs typeface="Quattrocento Sans"/>
                  <a:sym typeface="Quattrocento Sans"/>
                </a:rPr>
                <a:t>Lorem ipsum dolor sit amet, consdipiscing elit. Aliquam tincidunt ante nec sem onguconvallis Aliquam tincidunt a. Aliqm tincidunt ante top onguconvallis.</a:t>
              </a:r>
              <a:endParaRPr sz="1200">
                <a:solidFill>
                  <a:schemeClr val="dk2"/>
                </a:solidFill>
                <a:latin typeface="Quattrocento Sans"/>
                <a:ea typeface="Quattrocento Sans"/>
                <a:cs typeface="Quattrocento Sans"/>
                <a:sym typeface="Quattrocento Sans"/>
              </a:endParaRPr>
            </a:p>
          </p:txBody>
        </p:sp>
        <p:sp>
          <p:nvSpPr>
            <p:cNvPr id="1717" name="Google Shape;1717;p20"/>
            <p:cNvSpPr txBox="1"/>
            <p:nvPr/>
          </p:nvSpPr>
          <p:spPr>
            <a:xfrm>
              <a:off x="12238818" y="4933683"/>
              <a:ext cx="2921240" cy="1846624"/>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5400">
                  <a:solidFill>
                    <a:schemeClr val="accent2"/>
                  </a:solidFill>
                  <a:latin typeface="Quattrocento Sans"/>
                  <a:ea typeface="Quattrocento Sans"/>
                  <a:cs typeface="Quattrocento Sans"/>
                  <a:sym typeface="Quattrocento Sans"/>
                </a:rPr>
                <a:t>68K</a:t>
              </a:r>
              <a:endParaRPr sz="5400">
                <a:solidFill>
                  <a:schemeClr val="accent2"/>
                </a:solidFill>
                <a:latin typeface="Quattrocento Sans"/>
                <a:ea typeface="Quattrocento Sans"/>
                <a:cs typeface="Quattrocento Sans"/>
                <a:sym typeface="Quattrocento Sans"/>
              </a:endParaRPr>
            </a:p>
          </p:txBody>
        </p:sp>
      </p:grpSp>
      <p:sp>
        <p:nvSpPr>
          <p:cNvPr id="1718" name="Google Shape;1718;p20"/>
          <p:cNvSpPr txBox="1"/>
          <p:nvPr/>
        </p:nvSpPr>
        <p:spPr>
          <a:xfrm>
            <a:off x="547897" y="290753"/>
            <a:ext cx="8053095" cy="67710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400" b="1">
                <a:solidFill>
                  <a:schemeClr val="dk1"/>
                </a:solidFill>
                <a:latin typeface="Century Gothic"/>
                <a:ea typeface="Century Gothic"/>
                <a:cs typeface="Century Gothic"/>
                <a:sym typeface="Century Gothic"/>
              </a:rPr>
              <a:t>Click to enter the title content</a:t>
            </a:r>
            <a:endParaRPr sz="4400" b="1">
              <a:solidFill>
                <a:schemeClr val="dk1"/>
              </a:solidFill>
              <a:latin typeface="Century Gothic"/>
              <a:ea typeface="Century Gothic"/>
              <a:cs typeface="Century Gothic"/>
              <a:sym typeface="Century Gothic"/>
            </a:endParaRPr>
          </a:p>
        </p:txBody>
      </p:sp>
      <p:sp>
        <p:nvSpPr>
          <p:cNvPr id="1719" name="Google Shape;1719;p20"/>
          <p:cNvSpPr txBox="1"/>
          <p:nvPr/>
        </p:nvSpPr>
        <p:spPr>
          <a:xfrm>
            <a:off x="11825055" y="6467171"/>
            <a:ext cx="35073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400" b="1">
                <a:solidFill>
                  <a:srgbClr val="888888"/>
                </a:solidFill>
                <a:latin typeface="Quattrocento Sans"/>
                <a:ea typeface="Quattrocento Sans"/>
                <a:cs typeface="Quattrocento Sans"/>
                <a:sym typeface="Quattrocento Sans"/>
              </a:rPr>
              <a:t>20</a:t>
            </a:fld>
            <a:endParaRPr sz="1400" b="1">
              <a:solidFill>
                <a:srgbClr val="888888"/>
              </a:solidFill>
              <a:latin typeface="Quattrocento Sans"/>
              <a:ea typeface="Quattrocento Sans"/>
              <a:cs typeface="Quattrocento Sans"/>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74"/>
                                        </p:tgtEl>
                                        <p:attrNameLst>
                                          <p:attrName>style.visibility</p:attrName>
                                        </p:attrNameLst>
                                      </p:cBhvr>
                                      <p:to>
                                        <p:strVal val="visible"/>
                                      </p:to>
                                    </p:set>
                                    <p:animEffect transition="in" filter="fade">
                                      <p:cBhvr>
                                        <p:cTn id="7" dur="1000"/>
                                        <p:tgtEl>
                                          <p:spTgt spid="1174"/>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714"/>
                                        </p:tgtEl>
                                        <p:attrNameLst>
                                          <p:attrName>style.visibility</p:attrName>
                                        </p:attrNameLst>
                                      </p:cBhvr>
                                      <p:to>
                                        <p:strVal val="visible"/>
                                      </p:to>
                                    </p:set>
                                    <p:animEffect transition="in" filter="fade">
                                      <p:cBhvr>
                                        <p:cTn id="11" dur="1000"/>
                                        <p:tgtEl>
                                          <p:spTgt spid="1714"/>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1715"/>
                                        </p:tgtEl>
                                        <p:attrNameLst>
                                          <p:attrName>style.visibility</p:attrName>
                                        </p:attrNameLst>
                                      </p:cBhvr>
                                      <p:to>
                                        <p:strVal val="visible"/>
                                      </p:to>
                                    </p:set>
                                    <p:animEffect transition="in" filter="fade">
                                      <p:cBhvr>
                                        <p:cTn id="15" dur="500"/>
                                        <p:tgtEl>
                                          <p:spTgt spid="1715"/>
                                        </p:tgtEl>
                                      </p:cBhvr>
                                    </p:animEffect>
                                  </p:childTnLst>
                                </p:cTn>
                              </p:par>
                            </p:childTnLst>
                          </p:cTn>
                        </p:par>
                        <p:par>
                          <p:cTn id="16" fill="hold">
                            <p:stCondLst>
                              <p:cond delay="2500"/>
                            </p:stCondLst>
                            <p:childTnLst>
                              <p:par>
                                <p:cTn id="17" presetID="10" presetClass="entr" presetSubtype="0" fill="hold" nodeType="afterEffect">
                                  <p:stCondLst>
                                    <p:cond delay="0"/>
                                  </p:stCondLst>
                                  <p:childTnLst>
                                    <p:set>
                                      <p:cBhvr>
                                        <p:cTn id="18" dur="1" fill="hold">
                                          <p:stCondLst>
                                            <p:cond delay="0"/>
                                          </p:stCondLst>
                                        </p:cTn>
                                        <p:tgtEl>
                                          <p:spTgt spid="1694"/>
                                        </p:tgtEl>
                                        <p:attrNameLst>
                                          <p:attrName>style.visibility</p:attrName>
                                        </p:attrNameLst>
                                      </p:cBhvr>
                                      <p:to>
                                        <p:strVal val="visible"/>
                                      </p:to>
                                    </p:set>
                                    <p:animEffect transition="in" filter="fade">
                                      <p:cBhvr>
                                        <p:cTn id="19" dur="500"/>
                                        <p:tgtEl>
                                          <p:spTgt spid="1694"/>
                                        </p:tgtEl>
                                      </p:cBhvr>
                                    </p:animEffect>
                                  </p:childTnLst>
                                </p:cTn>
                              </p:par>
                              <p:par>
                                <p:cTn id="20" presetID="10" presetClass="entr" presetSubtype="0" fill="hold" nodeType="withEffect">
                                  <p:stCondLst>
                                    <p:cond delay="0"/>
                                  </p:stCondLst>
                                  <p:childTnLst>
                                    <p:set>
                                      <p:cBhvr>
                                        <p:cTn id="21" dur="1" fill="hold">
                                          <p:stCondLst>
                                            <p:cond delay="0"/>
                                          </p:stCondLst>
                                        </p:cTn>
                                        <p:tgtEl>
                                          <p:spTgt spid="1703"/>
                                        </p:tgtEl>
                                        <p:attrNameLst>
                                          <p:attrName>style.visibility</p:attrName>
                                        </p:attrNameLst>
                                      </p:cBhvr>
                                      <p:to>
                                        <p:strVal val="visible"/>
                                      </p:to>
                                    </p:set>
                                    <p:animEffect transition="in" filter="fade">
                                      <p:cBhvr>
                                        <p:cTn id="22" dur="500"/>
                                        <p:tgtEl>
                                          <p:spTgt spid="1703"/>
                                        </p:tgtEl>
                                      </p:cBhvr>
                                    </p:animEffect>
                                  </p:childTnLst>
                                </p:cTn>
                              </p:par>
                              <p:par>
                                <p:cTn id="23" presetID="10" presetClass="entr" presetSubtype="0" fill="hold" nodeType="withEffect">
                                  <p:stCondLst>
                                    <p:cond delay="0"/>
                                  </p:stCondLst>
                                  <p:childTnLst>
                                    <p:set>
                                      <p:cBhvr>
                                        <p:cTn id="24" dur="1" fill="hold">
                                          <p:stCondLst>
                                            <p:cond delay="0"/>
                                          </p:stCondLst>
                                        </p:cTn>
                                        <p:tgtEl>
                                          <p:spTgt spid="1704"/>
                                        </p:tgtEl>
                                        <p:attrNameLst>
                                          <p:attrName>style.visibility</p:attrName>
                                        </p:attrNameLst>
                                      </p:cBhvr>
                                      <p:to>
                                        <p:strVal val="visible"/>
                                      </p:to>
                                    </p:set>
                                    <p:animEffect transition="in" filter="fade">
                                      <p:cBhvr>
                                        <p:cTn id="25" dur="500"/>
                                        <p:tgtEl>
                                          <p:spTgt spid="1704"/>
                                        </p:tgtEl>
                                      </p:cBhvr>
                                    </p:animEffect>
                                  </p:childTnLst>
                                </p:cTn>
                              </p:par>
                            </p:childTnLst>
                          </p:cTn>
                        </p:par>
                        <p:par>
                          <p:cTn id="26" fill="hold">
                            <p:stCondLst>
                              <p:cond delay="3000"/>
                            </p:stCondLst>
                            <p:childTnLst>
                              <p:par>
                                <p:cTn id="27" presetID="10" presetClass="entr" presetSubtype="0" fill="hold" nodeType="afterEffect">
                                  <p:stCondLst>
                                    <p:cond delay="0"/>
                                  </p:stCondLst>
                                  <p:childTnLst>
                                    <p:set>
                                      <p:cBhvr>
                                        <p:cTn id="28" dur="1" fill="hold">
                                          <p:stCondLst>
                                            <p:cond delay="0"/>
                                          </p:stCondLst>
                                        </p:cTn>
                                        <p:tgtEl>
                                          <p:spTgt spid="1709"/>
                                        </p:tgtEl>
                                        <p:attrNameLst>
                                          <p:attrName>style.visibility</p:attrName>
                                        </p:attrNameLst>
                                      </p:cBhvr>
                                      <p:to>
                                        <p:strVal val="visible"/>
                                      </p:to>
                                    </p:set>
                                    <p:animEffect transition="in" filter="fade">
                                      <p:cBhvr>
                                        <p:cTn id="29" dur="500"/>
                                        <p:tgtEl>
                                          <p:spTgt spid="1709"/>
                                        </p:tgtEl>
                                      </p:cBhvr>
                                    </p:animEffect>
                                  </p:childTnLst>
                                </p:cTn>
                              </p:par>
                              <p:par>
                                <p:cTn id="30" presetID="10" presetClass="entr" presetSubtype="0" fill="hold" nodeType="withEffect">
                                  <p:stCondLst>
                                    <p:cond delay="0"/>
                                  </p:stCondLst>
                                  <p:childTnLst>
                                    <p:set>
                                      <p:cBhvr>
                                        <p:cTn id="31" dur="1" fill="hold">
                                          <p:stCondLst>
                                            <p:cond delay="0"/>
                                          </p:stCondLst>
                                        </p:cTn>
                                        <p:tgtEl>
                                          <p:spTgt spid="1712"/>
                                        </p:tgtEl>
                                        <p:attrNameLst>
                                          <p:attrName>style.visibility</p:attrName>
                                        </p:attrNameLst>
                                      </p:cBhvr>
                                      <p:to>
                                        <p:strVal val="visible"/>
                                      </p:to>
                                    </p:set>
                                    <p:animEffect transition="in" filter="fade">
                                      <p:cBhvr>
                                        <p:cTn id="32" dur="500"/>
                                        <p:tgtEl>
                                          <p:spTgt spid="1712"/>
                                        </p:tgtEl>
                                      </p:cBhvr>
                                    </p:animEffect>
                                  </p:childTnLst>
                                </p:cTn>
                              </p:par>
                              <p:par>
                                <p:cTn id="33" presetID="10" presetClass="entr" presetSubtype="0" fill="hold" nodeType="withEffect">
                                  <p:stCondLst>
                                    <p:cond delay="0"/>
                                  </p:stCondLst>
                                  <p:childTnLst>
                                    <p:set>
                                      <p:cBhvr>
                                        <p:cTn id="34" dur="1" fill="hold">
                                          <p:stCondLst>
                                            <p:cond delay="0"/>
                                          </p:stCondLst>
                                        </p:cTn>
                                        <p:tgtEl>
                                          <p:spTgt spid="1713"/>
                                        </p:tgtEl>
                                        <p:attrNameLst>
                                          <p:attrName>style.visibility</p:attrName>
                                        </p:attrNameLst>
                                      </p:cBhvr>
                                      <p:to>
                                        <p:strVal val="visible"/>
                                      </p:to>
                                    </p:set>
                                    <p:animEffect transition="in" filter="fade">
                                      <p:cBhvr>
                                        <p:cTn id="35" dur="500"/>
                                        <p:tgtEl>
                                          <p:spTgt spid="1713"/>
                                        </p:tgtEl>
                                      </p:cBhvr>
                                    </p:animEffect>
                                  </p:childTnLst>
                                </p:cTn>
                              </p:par>
                            </p:childTnLst>
                          </p:cTn>
                        </p:par>
                        <p:par>
                          <p:cTn id="36" fill="hold">
                            <p:stCondLst>
                              <p:cond delay="3500"/>
                            </p:stCondLst>
                            <p:childTnLst>
                              <p:par>
                                <p:cTn id="37" presetID="10" presetClass="entr" presetSubtype="0" fill="hold" nodeType="afterEffect">
                                  <p:stCondLst>
                                    <p:cond delay="0"/>
                                  </p:stCondLst>
                                  <p:childTnLst>
                                    <p:set>
                                      <p:cBhvr>
                                        <p:cTn id="38" dur="1" fill="hold">
                                          <p:stCondLst>
                                            <p:cond delay="0"/>
                                          </p:stCondLst>
                                        </p:cTn>
                                        <p:tgtEl>
                                          <p:spTgt spid="1697"/>
                                        </p:tgtEl>
                                        <p:attrNameLst>
                                          <p:attrName>style.visibility</p:attrName>
                                        </p:attrNameLst>
                                      </p:cBhvr>
                                      <p:to>
                                        <p:strVal val="visible"/>
                                      </p:to>
                                    </p:set>
                                    <p:animEffect transition="in" filter="fade">
                                      <p:cBhvr>
                                        <p:cTn id="39" dur="500"/>
                                        <p:tgtEl>
                                          <p:spTgt spid="1697"/>
                                        </p:tgtEl>
                                      </p:cBhvr>
                                    </p:animEffect>
                                  </p:childTnLst>
                                </p:cTn>
                              </p:par>
                              <p:par>
                                <p:cTn id="40" presetID="10" presetClass="entr" presetSubtype="0" fill="hold" nodeType="withEffect">
                                  <p:stCondLst>
                                    <p:cond delay="0"/>
                                  </p:stCondLst>
                                  <p:childTnLst>
                                    <p:set>
                                      <p:cBhvr>
                                        <p:cTn id="41" dur="1" fill="hold">
                                          <p:stCondLst>
                                            <p:cond delay="0"/>
                                          </p:stCondLst>
                                        </p:cTn>
                                        <p:tgtEl>
                                          <p:spTgt spid="1705"/>
                                        </p:tgtEl>
                                        <p:attrNameLst>
                                          <p:attrName>style.visibility</p:attrName>
                                        </p:attrNameLst>
                                      </p:cBhvr>
                                      <p:to>
                                        <p:strVal val="visible"/>
                                      </p:to>
                                    </p:set>
                                    <p:animEffect transition="in" filter="fade">
                                      <p:cBhvr>
                                        <p:cTn id="42" dur="500"/>
                                        <p:tgtEl>
                                          <p:spTgt spid="1705"/>
                                        </p:tgtEl>
                                      </p:cBhvr>
                                    </p:animEffect>
                                  </p:childTnLst>
                                </p:cTn>
                              </p:par>
                              <p:par>
                                <p:cTn id="43" presetID="10" presetClass="entr" presetSubtype="0" fill="hold" nodeType="withEffect">
                                  <p:stCondLst>
                                    <p:cond delay="0"/>
                                  </p:stCondLst>
                                  <p:childTnLst>
                                    <p:set>
                                      <p:cBhvr>
                                        <p:cTn id="44" dur="1" fill="hold">
                                          <p:stCondLst>
                                            <p:cond delay="0"/>
                                          </p:stCondLst>
                                        </p:cTn>
                                        <p:tgtEl>
                                          <p:spTgt spid="1706"/>
                                        </p:tgtEl>
                                        <p:attrNameLst>
                                          <p:attrName>style.visibility</p:attrName>
                                        </p:attrNameLst>
                                      </p:cBhvr>
                                      <p:to>
                                        <p:strVal val="visible"/>
                                      </p:to>
                                    </p:set>
                                    <p:animEffect transition="in" filter="fade">
                                      <p:cBhvr>
                                        <p:cTn id="45" dur="500"/>
                                        <p:tgtEl>
                                          <p:spTgt spid="1706"/>
                                        </p:tgtEl>
                                      </p:cBhvr>
                                    </p:animEffect>
                                  </p:childTnLst>
                                </p:cTn>
                              </p:par>
                            </p:childTnLst>
                          </p:cTn>
                        </p:par>
                        <p:par>
                          <p:cTn id="46" fill="hold">
                            <p:stCondLst>
                              <p:cond delay="4000"/>
                            </p:stCondLst>
                            <p:childTnLst>
                              <p:par>
                                <p:cTn id="47" presetID="10" presetClass="entr" presetSubtype="0" fill="hold" nodeType="afterEffect">
                                  <p:stCondLst>
                                    <p:cond delay="0"/>
                                  </p:stCondLst>
                                  <p:childTnLst>
                                    <p:set>
                                      <p:cBhvr>
                                        <p:cTn id="48" dur="1" fill="hold">
                                          <p:stCondLst>
                                            <p:cond delay="0"/>
                                          </p:stCondLst>
                                        </p:cTn>
                                        <p:tgtEl>
                                          <p:spTgt spid="1700"/>
                                        </p:tgtEl>
                                        <p:attrNameLst>
                                          <p:attrName>style.visibility</p:attrName>
                                        </p:attrNameLst>
                                      </p:cBhvr>
                                      <p:to>
                                        <p:strVal val="visible"/>
                                      </p:to>
                                    </p:set>
                                    <p:animEffect transition="in" filter="fade">
                                      <p:cBhvr>
                                        <p:cTn id="49" dur="500"/>
                                        <p:tgtEl>
                                          <p:spTgt spid="1700"/>
                                        </p:tgtEl>
                                      </p:cBhvr>
                                    </p:animEffect>
                                  </p:childTnLst>
                                </p:cTn>
                              </p:par>
                              <p:par>
                                <p:cTn id="50" presetID="10" presetClass="entr" presetSubtype="0" fill="hold" nodeType="withEffect">
                                  <p:stCondLst>
                                    <p:cond delay="0"/>
                                  </p:stCondLst>
                                  <p:childTnLst>
                                    <p:set>
                                      <p:cBhvr>
                                        <p:cTn id="51" dur="1" fill="hold">
                                          <p:stCondLst>
                                            <p:cond delay="0"/>
                                          </p:stCondLst>
                                        </p:cTn>
                                        <p:tgtEl>
                                          <p:spTgt spid="1707"/>
                                        </p:tgtEl>
                                        <p:attrNameLst>
                                          <p:attrName>style.visibility</p:attrName>
                                        </p:attrNameLst>
                                      </p:cBhvr>
                                      <p:to>
                                        <p:strVal val="visible"/>
                                      </p:to>
                                    </p:set>
                                    <p:animEffect transition="in" filter="fade">
                                      <p:cBhvr>
                                        <p:cTn id="52" dur="500"/>
                                        <p:tgtEl>
                                          <p:spTgt spid="1707"/>
                                        </p:tgtEl>
                                      </p:cBhvr>
                                    </p:animEffect>
                                  </p:childTnLst>
                                </p:cTn>
                              </p:par>
                              <p:par>
                                <p:cTn id="53" presetID="10" presetClass="entr" presetSubtype="0" fill="hold" nodeType="withEffect">
                                  <p:stCondLst>
                                    <p:cond delay="0"/>
                                  </p:stCondLst>
                                  <p:childTnLst>
                                    <p:set>
                                      <p:cBhvr>
                                        <p:cTn id="54" dur="1" fill="hold">
                                          <p:stCondLst>
                                            <p:cond delay="0"/>
                                          </p:stCondLst>
                                        </p:cTn>
                                        <p:tgtEl>
                                          <p:spTgt spid="1708"/>
                                        </p:tgtEl>
                                        <p:attrNameLst>
                                          <p:attrName>style.visibility</p:attrName>
                                        </p:attrNameLst>
                                      </p:cBhvr>
                                      <p:to>
                                        <p:strVal val="visible"/>
                                      </p:to>
                                    </p:set>
                                    <p:animEffect transition="in" filter="fade">
                                      <p:cBhvr>
                                        <p:cTn id="55" dur="500"/>
                                        <p:tgtEl>
                                          <p:spTgt spid="17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23"/>
        <p:cNvGrpSpPr/>
        <p:nvPr/>
      </p:nvGrpSpPr>
      <p:grpSpPr>
        <a:xfrm>
          <a:off x="0" y="0"/>
          <a:ext cx="0" cy="0"/>
          <a:chOff x="0" y="0"/>
          <a:chExt cx="0" cy="0"/>
        </a:xfrm>
      </p:grpSpPr>
      <p:grpSp>
        <p:nvGrpSpPr>
          <p:cNvPr id="1724" name="Google Shape;1724;p21"/>
          <p:cNvGrpSpPr/>
          <p:nvPr/>
        </p:nvGrpSpPr>
        <p:grpSpPr>
          <a:xfrm>
            <a:off x="4302937" y="1867594"/>
            <a:ext cx="930275" cy="931863"/>
            <a:chOff x="7181850" y="3088886"/>
            <a:chExt cx="930275" cy="931863"/>
          </a:xfrm>
        </p:grpSpPr>
        <p:sp>
          <p:nvSpPr>
            <p:cNvPr id="1725" name="Google Shape;1725;p21"/>
            <p:cNvSpPr/>
            <p:nvPr/>
          </p:nvSpPr>
          <p:spPr>
            <a:xfrm>
              <a:off x="7194550" y="3101586"/>
              <a:ext cx="904875" cy="904875"/>
            </a:xfrm>
            <a:custGeom>
              <a:avLst/>
              <a:gdLst/>
              <a:ahLst/>
              <a:cxnLst/>
              <a:rect l="l" t="t" r="r" b="b"/>
              <a:pathLst>
                <a:path w="570" h="570" extrusionOk="0">
                  <a:moveTo>
                    <a:pt x="285" y="0"/>
                  </a:moveTo>
                  <a:lnTo>
                    <a:pt x="327" y="3"/>
                  </a:lnTo>
                  <a:lnTo>
                    <a:pt x="368" y="11"/>
                  </a:lnTo>
                  <a:lnTo>
                    <a:pt x="406" y="26"/>
                  </a:lnTo>
                  <a:lnTo>
                    <a:pt x="441" y="45"/>
                  </a:lnTo>
                  <a:lnTo>
                    <a:pt x="472" y="69"/>
                  </a:lnTo>
                  <a:lnTo>
                    <a:pt x="501" y="98"/>
                  </a:lnTo>
                  <a:lnTo>
                    <a:pt x="525" y="130"/>
                  </a:lnTo>
                  <a:lnTo>
                    <a:pt x="544" y="165"/>
                  </a:lnTo>
                  <a:lnTo>
                    <a:pt x="559" y="202"/>
                  </a:lnTo>
                  <a:lnTo>
                    <a:pt x="567" y="243"/>
                  </a:lnTo>
                  <a:lnTo>
                    <a:pt x="570" y="285"/>
                  </a:lnTo>
                  <a:lnTo>
                    <a:pt x="567" y="328"/>
                  </a:lnTo>
                  <a:lnTo>
                    <a:pt x="559" y="368"/>
                  </a:lnTo>
                  <a:lnTo>
                    <a:pt x="544" y="405"/>
                  </a:lnTo>
                  <a:lnTo>
                    <a:pt x="525" y="440"/>
                  </a:lnTo>
                  <a:lnTo>
                    <a:pt x="501" y="472"/>
                  </a:lnTo>
                  <a:lnTo>
                    <a:pt x="472" y="501"/>
                  </a:lnTo>
                  <a:lnTo>
                    <a:pt x="441" y="525"/>
                  </a:lnTo>
                  <a:lnTo>
                    <a:pt x="406" y="545"/>
                  </a:lnTo>
                  <a:lnTo>
                    <a:pt x="368" y="559"/>
                  </a:lnTo>
                  <a:lnTo>
                    <a:pt x="327" y="567"/>
                  </a:lnTo>
                  <a:lnTo>
                    <a:pt x="285" y="570"/>
                  </a:lnTo>
                  <a:lnTo>
                    <a:pt x="243" y="567"/>
                  </a:lnTo>
                  <a:lnTo>
                    <a:pt x="202" y="559"/>
                  </a:lnTo>
                  <a:lnTo>
                    <a:pt x="165" y="545"/>
                  </a:lnTo>
                  <a:lnTo>
                    <a:pt x="130" y="525"/>
                  </a:lnTo>
                  <a:lnTo>
                    <a:pt x="98" y="501"/>
                  </a:lnTo>
                  <a:lnTo>
                    <a:pt x="70" y="472"/>
                  </a:lnTo>
                  <a:lnTo>
                    <a:pt x="45" y="440"/>
                  </a:lnTo>
                  <a:lnTo>
                    <a:pt x="26" y="405"/>
                  </a:lnTo>
                  <a:lnTo>
                    <a:pt x="11" y="368"/>
                  </a:lnTo>
                  <a:lnTo>
                    <a:pt x="3" y="328"/>
                  </a:lnTo>
                  <a:lnTo>
                    <a:pt x="0" y="285"/>
                  </a:lnTo>
                  <a:lnTo>
                    <a:pt x="3" y="243"/>
                  </a:lnTo>
                  <a:lnTo>
                    <a:pt x="11" y="202"/>
                  </a:lnTo>
                  <a:lnTo>
                    <a:pt x="26" y="165"/>
                  </a:lnTo>
                  <a:lnTo>
                    <a:pt x="45" y="130"/>
                  </a:lnTo>
                  <a:lnTo>
                    <a:pt x="70" y="98"/>
                  </a:lnTo>
                  <a:lnTo>
                    <a:pt x="98" y="69"/>
                  </a:lnTo>
                  <a:lnTo>
                    <a:pt x="130" y="45"/>
                  </a:lnTo>
                  <a:lnTo>
                    <a:pt x="165" y="26"/>
                  </a:lnTo>
                  <a:lnTo>
                    <a:pt x="202" y="11"/>
                  </a:lnTo>
                  <a:lnTo>
                    <a:pt x="243" y="3"/>
                  </a:lnTo>
                  <a:lnTo>
                    <a:pt x="285" y="0"/>
                  </a:lnTo>
                  <a:close/>
                </a:path>
              </a:pathLst>
            </a:cu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26" name="Google Shape;1726;p21"/>
            <p:cNvSpPr/>
            <p:nvPr/>
          </p:nvSpPr>
          <p:spPr>
            <a:xfrm>
              <a:off x="7181850" y="3088886"/>
              <a:ext cx="930275" cy="931863"/>
            </a:xfrm>
            <a:custGeom>
              <a:avLst/>
              <a:gdLst/>
              <a:ahLst/>
              <a:cxnLst/>
              <a:rect l="l" t="t" r="r" b="b"/>
              <a:pathLst>
                <a:path w="586" h="587" extrusionOk="0">
                  <a:moveTo>
                    <a:pt x="293" y="15"/>
                  </a:moveTo>
                  <a:lnTo>
                    <a:pt x="256" y="18"/>
                  </a:lnTo>
                  <a:lnTo>
                    <a:pt x="220" y="25"/>
                  </a:lnTo>
                  <a:lnTo>
                    <a:pt x="186" y="38"/>
                  </a:lnTo>
                  <a:lnTo>
                    <a:pt x="154" y="53"/>
                  </a:lnTo>
                  <a:lnTo>
                    <a:pt x="124" y="73"/>
                  </a:lnTo>
                  <a:lnTo>
                    <a:pt x="97" y="97"/>
                  </a:lnTo>
                  <a:lnTo>
                    <a:pt x="73" y="124"/>
                  </a:lnTo>
                  <a:lnTo>
                    <a:pt x="53" y="153"/>
                  </a:lnTo>
                  <a:lnTo>
                    <a:pt x="38" y="185"/>
                  </a:lnTo>
                  <a:lnTo>
                    <a:pt x="25" y="220"/>
                  </a:lnTo>
                  <a:lnTo>
                    <a:pt x="18" y="256"/>
                  </a:lnTo>
                  <a:lnTo>
                    <a:pt x="16" y="293"/>
                  </a:lnTo>
                  <a:lnTo>
                    <a:pt x="18" y="330"/>
                  </a:lnTo>
                  <a:lnTo>
                    <a:pt x="25" y="367"/>
                  </a:lnTo>
                  <a:lnTo>
                    <a:pt x="38" y="402"/>
                  </a:lnTo>
                  <a:lnTo>
                    <a:pt x="53" y="434"/>
                  </a:lnTo>
                  <a:lnTo>
                    <a:pt x="73" y="463"/>
                  </a:lnTo>
                  <a:lnTo>
                    <a:pt x="97" y="490"/>
                  </a:lnTo>
                  <a:lnTo>
                    <a:pt x="124" y="513"/>
                  </a:lnTo>
                  <a:lnTo>
                    <a:pt x="154" y="533"/>
                  </a:lnTo>
                  <a:lnTo>
                    <a:pt x="186" y="548"/>
                  </a:lnTo>
                  <a:lnTo>
                    <a:pt x="220" y="561"/>
                  </a:lnTo>
                  <a:lnTo>
                    <a:pt x="256" y="568"/>
                  </a:lnTo>
                  <a:lnTo>
                    <a:pt x="293" y="571"/>
                  </a:lnTo>
                  <a:lnTo>
                    <a:pt x="331" y="568"/>
                  </a:lnTo>
                  <a:lnTo>
                    <a:pt x="366" y="561"/>
                  </a:lnTo>
                  <a:lnTo>
                    <a:pt x="401" y="548"/>
                  </a:lnTo>
                  <a:lnTo>
                    <a:pt x="433" y="533"/>
                  </a:lnTo>
                  <a:lnTo>
                    <a:pt x="462" y="513"/>
                  </a:lnTo>
                  <a:lnTo>
                    <a:pt x="489" y="490"/>
                  </a:lnTo>
                  <a:lnTo>
                    <a:pt x="513" y="463"/>
                  </a:lnTo>
                  <a:lnTo>
                    <a:pt x="533" y="434"/>
                  </a:lnTo>
                  <a:lnTo>
                    <a:pt x="549" y="402"/>
                  </a:lnTo>
                  <a:lnTo>
                    <a:pt x="560" y="367"/>
                  </a:lnTo>
                  <a:lnTo>
                    <a:pt x="568" y="330"/>
                  </a:lnTo>
                  <a:lnTo>
                    <a:pt x="571" y="293"/>
                  </a:lnTo>
                  <a:lnTo>
                    <a:pt x="568" y="256"/>
                  </a:lnTo>
                  <a:lnTo>
                    <a:pt x="560" y="220"/>
                  </a:lnTo>
                  <a:lnTo>
                    <a:pt x="549" y="185"/>
                  </a:lnTo>
                  <a:lnTo>
                    <a:pt x="533" y="153"/>
                  </a:lnTo>
                  <a:lnTo>
                    <a:pt x="513" y="124"/>
                  </a:lnTo>
                  <a:lnTo>
                    <a:pt x="489" y="97"/>
                  </a:lnTo>
                  <a:lnTo>
                    <a:pt x="462" y="73"/>
                  </a:lnTo>
                  <a:lnTo>
                    <a:pt x="433" y="53"/>
                  </a:lnTo>
                  <a:lnTo>
                    <a:pt x="401" y="38"/>
                  </a:lnTo>
                  <a:lnTo>
                    <a:pt x="366" y="25"/>
                  </a:lnTo>
                  <a:lnTo>
                    <a:pt x="331" y="18"/>
                  </a:lnTo>
                  <a:lnTo>
                    <a:pt x="293" y="15"/>
                  </a:lnTo>
                  <a:close/>
                  <a:moveTo>
                    <a:pt x="293" y="0"/>
                  </a:moveTo>
                  <a:lnTo>
                    <a:pt x="336" y="3"/>
                  </a:lnTo>
                  <a:lnTo>
                    <a:pt x="378" y="12"/>
                  </a:lnTo>
                  <a:lnTo>
                    <a:pt x="417" y="27"/>
                  </a:lnTo>
                  <a:lnTo>
                    <a:pt x="453" y="47"/>
                  </a:lnTo>
                  <a:lnTo>
                    <a:pt x="485" y="72"/>
                  </a:lnTo>
                  <a:lnTo>
                    <a:pt x="514" y="101"/>
                  </a:lnTo>
                  <a:lnTo>
                    <a:pt x="539" y="133"/>
                  </a:lnTo>
                  <a:lnTo>
                    <a:pt x="559" y="169"/>
                  </a:lnTo>
                  <a:lnTo>
                    <a:pt x="574" y="208"/>
                  </a:lnTo>
                  <a:lnTo>
                    <a:pt x="583" y="250"/>
                  </a:lnTo>
                  <a:lnTo>
                    <a:pt x="586" y="293"/>
                  </a:lnTo>
                  <a:lnTo>
                    <a:pt x="583" y="337"/>
                  </a:lnTo>
                  <a:lnTo>
                    <a:pt x="574" y="378"/>
                  </a:lnTo>
                  <a:lnTo>
                    <a:pt x="559" y="417"/>
                  </a:lnTo>
                  <a:lnTo>
                    <a:pt x="539" y="453"/>
                  </a:lnTo>
                  <a:lnTo>
                    <a:pt x="514" y="485"/>
                  </a:lnTo>
                  <a:lnTo>
                    <a:pt x="485" y="514"/>
                  </a:lnTo>
                  <a:lnTo>
                    <a:pt x="453" y="539"/>
                  </a:lnTo>
                  <a:lnTo>
                    <a:pt x="417" y="560"/>
                  </a:lnTo>
                  <a:lnTo>
                    <a:pt x="378" y="574"/>
                  </a:lnTo>
                  <a:lnTo>
                    <a:pt x="336" y="584"/>
                  </a:lnTo>
                  <a:lnTo>
                    <a:pt x="293" y="587"/>
                  </a:lnTo>
                  <a:lnTo>
                    <a:pt x="250" y="584"/>
                  </a:lnTo>
                  <a:lnTo>
                    <a:pt x="208" y="574"/>
                  </a:lnTo>
                  <a:lnTo>
                    <a:pt x="169" y="560"/>
                  </a:lnTo>
                  <a:lnTo>
                    <a:pt x="133" y="539"/>
                  </a:lnTo>
                  <a:lnTo>
                    <a:pt x="101" y="514"/>
                  </a:lnTo>
                  <a:lnTo>
                    <a:pt x="72" y="485"/>
                  </a:lnTo>
                  <a:lnTo>
                    <a:pt x="47" y="453"/>
                  </a:lnTo>
                  <a:lnTo>
                    <a:pt x="27" y="417"/>
                  </a:lnTo>
                  <a:lnTo>
                    <a:pt x="12" y="378"/>
                  </a:lnTo>
                  <a:lnTo>
                    <a:pt x="3" y="337"/>
                  </a:lnTo>
                  <a:lnTo>
                    <a:pt x="0" y="293"/>
                  </a:lnTo>
                  <a:lnTo>
                    <a:pt x="3" y="250"/>
                  </a:lnTo>
                  <a:lnTo>
                    <a:pt x="12" y="208"/>
                  </a:lnTo>
                  <a:lnTo>
                    <a:pt x="27" y="169"/>
                  </a:lnTo>
                  <a:lnTo>
                    <a:pt x="47" y="133"/>
                  </a:lnTo>
                  <a:lnTo>
                    <a:pt x="72" y="101"/>
                  </a:lnTo>
                  <a:lnTo>
                    <a:pt x="101" y="72"/>
                  </a:lnTo>
                  <a:lnTo>
                    <a:pt x="133" y="47"/>
                  </a:lnTo>
                  <a:lnTo>
                    <a:pt x="169" y="27"/>
                  </a:lnTo>
                  <a:lnTo>
                    <a:pt x="208" y="12"/>
                  </a:lnTo>
                  <a:lnTo>
                    <a:pt x="250" y="3"/>
                  </a:lnTo>
                  <a:lnTo>
                    <a:pt x="29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27" name="Google Shape;1727;p21"/>
            <p:cNvSpPr/>
            <p:nvPr/>
          </p:nvSpPr>
          <p:spPr>
            <a:xfrm>
              <a:off x="7364413" y="3250811"/>
              <a:ext cx="525463" cy="623888"/>
            </a:xfrm>
            <a:custGeom>
              <a:avLst/>
              <a:gdLst/>
              <a:ahLst/>
              <a:cxnLst/>
              <a:rect l="l" t="t" r="r" b="b"/>
              <a:pathLst>
                <a:path w="331" h="393" extrusionOk="0">
                  <a:moveTo>
                    <a:pt x="266" y="0"/>
                  </a:moveTo>
                  <a:lnTo>
                    <a:pt x="331" y="342"/>
                  </a:lnTo>
                  <a:lnTo>
                    <a:pt x="65" y="393"/>
                  </a:lnTo>
                  <a:lnTo>
                    <a:pt x="0" y="51"/>
                  </a:lnTo>
                  <a:lnTo>
                    <a:pt x="266" y="0"/>
                  </a:lnTo>
                  <a:close/>
                </a:path>
              </a:pathLst>
            </a:custGeom>
            <a:solidFill>
              <a:srgbClr val="3F3F3F"/>
            </a:solidFill>
            <a:ln w="9525" cap="flat" cmpd="sng">
              <a:solidFill>
                <a:srgbClr val="3F3F3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28" name="Google Shape;1728;p21"/>
            <p:cNvSpPr/>
            <p:nvPr/>
          </p:nvSpPr>
          <p:spPr>
            <a:xfrm>
              <a:off x="7392988" y="3287323"/>
              <a:ext cx="457200" cy="558800"/>
            </a:xfrm>
            <a:custGeom>
              <a:avLst/>
              <a:gdLst/>
              <a:ahLst/>
              <a:cxnLst/>
              <a:rect l="l" t="t" r="r" b="b"/>
              <a:pathLst>
                <a:path w="288" h="352" extrusionOk="0">
                  <a:moveTo>
                    <a:pt x="237" y="0"/>
                  </a:moveTo>
                  <a:lnTo>
                    <a:pt x="288" y="267"/>
                  </a:lnTo>
                  <a:lnTo>
                    <a:pt x="286" y="266"/>
                  </a:lnTo>
                  <a:lnTo>
                    <a:pt x="282" y="266"/>
                  </a:lnTo>
                  <a:lnTo>
                    <a:pt x="275" y="266"/>
                  </a:lnTo>
                  <a:lnTo>
                    <a:pt x="266" y="266"/>
                  </a:lnTo>
                  <a:lnTo>
                    <a:pt x="259" y="266"/>
                  </a:lnTo>
                  <a:lnTo>
                    <a:pt x="253" y="268"/>
                  </a:lnTo>
                  <a:lnTo>
                    <a:pt x="250" y="272"/>
                  </a:lnTo>
                  <a:lnTo>
                    <a:pt x="250" y="277"/>
                  </a:lnTo>
                  <a:lnTo>
                    <a:pt x="252" y="286"/>
                  </a:lnTo>
                  <a:lnTo>
                    <a:pt x="251" y="294"/>
                  </a:lnTo>
                  <a:lnTo>
                    <a:pt x="248" y="304"/>
                  </a:lnTo>
                  <a:lnTo>
                    <a:pt x="245" y="311"/>
                  </a:lnTo>
                  <a:lnTo>
                    <a:pt x="242" y="316"/>
                  </a:lnTo>
                  <a:lnTo>
                    <a:pt x="241" y="317"/>
                  </a:lnTo>
                  <a:lnTo>
                    <a:pt x="59" y="352"/>
                  </a:lnTo>
                  <a:lnTo>
                    <a:pt x="0" y="45"/>
                  </a:lnTo>
                  <a:lnTo>
                    <a:pt x="237" y="0"/>
                  </a:lnTo>
                  <a:close/>
                </a:path>
              </a:pathLst>
            </a:custGeom>
            <a:solidFill>
              <a:srgbClr val="E6E6E6"/>
            </a:solidFill>
            <a:ln w="9525" cap="flat" cmpd="sng">
              <a:solidFill>
                <a:srgbClr val="E6E6E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29" name="Google Shape;1729;p21"/>
            <p:cNvSpPr/>
            <p:nvPr/>
          </p:nvSpPr>
          <p:spPr>
            <a:xfrm>
              <a:off x="7480300" y="3265098"/>
              <a:ext cx="196850" cy="90488"/>
            </a:xfrm>
            <a:custGeom>
              <a:avLst/>
              <a:gdLst/>
              <a:ahLst/>
              <a:cxnLst/>
              <a:rect l="l" t="t" r="r" b="b"/>
              <a:pathLst>
                <a:path w="124" h="57" extrusionOk="0">
                  <a:moveTo>
                    <a:pt x="117" y="0"/>
                  </a:moveTo>
                  <a:lnTo>
                    <a:pt x="124" y="32"/>
                  </a:lnTo>
                  <a:lnTo>
                    <a:pt x="121" y="33"/>
                  </a:lnTo>
                  <a:lnTo>
                    <a:pt x="114" y="37"/>
                  </a:lnTo>
                  <a:lnTo>
                    <a:pt x="103" y="43"/>
                  </a:lnTo>
                  <a:lnTo>
                    <a:pt x="87" y="49"/>
                  </a:lnTo>
                  <a:lnTo>
                    <a:pt x="67" y="54"/>
                  </a:lnTo>
                  <a:lnTo>
                    <a:pt x="46" y="57"/>
                  </a:lnTo>
                  <a:lnTo>
                    <a:pt x="30" y="57"/>
                  </a:lnTo>
                  <a:lnTo>
                    <a:pt x="16" y="56"/>
                  </a:lnTo>
                  <a:lnTo>
                    <a:pt x="9" y="55"/>
                  </a:lnTo>
                  <a:lnTo>
                    <a:pt x="6" y="54"/>
                  </a:lnTo>
                  <a:lnTo>
                    <a:pt x="0" y="23"/>
                  </a:lnTo>
                  <a:lnTo>
                    <a:pt x="117" y="0"/>
                  </a:lnTo>
                  <a:close/>
                </a:path>
              </a:pathLst>
            </a:custGeom>
            <a:solidFill>
              <a:srgbClr val="F9C60F"/>
            </a:solidFill>
            <a:ln w="9525" cap="flat" cmpd="sng">
              <a:solidFill>
                <a:srgbClr val="F9C60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30" name="Google Shape;1730;p21"/>
            <p:cNvSpPr/>
            <p:nvPr/>
          </p:nvSpPr>
          <p:spPr>
            <a:xfrm>
              <a:off x="7537450" y="3246048"/>
              <a:ext cx="73025" cy="73025"/>
            </a:xfrm>
            <a:custGeom>
              <a:avLst/>
              <a:gdLst/>
              <a:ahLst/>
              <a:cxnLst/>
              <a:rect l="l" t="t" r="r" b="b"/>
              <a:pathLst>
                <a:path w="46" h="46" extrusionOk="0">
                  <a:moveTo>
                    <a:pt x="25" y="11"/>
                  </a:moveTo>
                  <a:lnTo>
                    <a:pt x="20" y="11"/>
                  </a:lnTo>
                  <a:lnTo>
                    <a:pt x="17" y="13"/>
                  </a:lnTo>
                  <a:lnTo>
                    <a:pt x="14" y="15"/>
                  </a:lnTo>
                  <a:lnTo>
                    <a:pt x="12" y="18"/>
                  </a:lnTo>
                  <a:lnTo>
                    <a:pt x="11" y="22"/>
                  </a:lnTo>
                  <a:lnTo>
                    <a:pt x="11" y="26"/>
                  </a:lnTo>
                  <a:lnTo>
                    <a:pt x="12" y="29"/>
                  </a:lnTo>
                  <a:lnTo>
                    <a:pt x="14" y="32"/>
                  </a:lnTo>
                  <a:lnTo>
                    <a:pt x="17" y="34"/>
                  </a:lnTo>
                  <a:lnTo>
                    <a:pt x="21" y="35"/>
                  </a:lnTo>
                  <a:lnTo>
                    <a:pt x="26" y="35"/>
                  </a:lnTo>
                  <a:lnTo>
                    <a:pt x="29" y="34"/>
                  </a:lnTo>
                  <a:lnTo>
                    <a:pt x="32" y="32"/>
                  </a:lnTo>
                  <a:lnTo>
                    <a:pt x="34" y="29"/>
                  </a:lnTo>
                  <a:lnTo>
                    <a:pt x="35" y="25"/>
                  </a:lnTo>
                  <a:lnTo>
                    <a:pt x="35" y="21"/>
                  </a:lnTo>
                  <a:lnTo>
                    <a:pt x="33" y="17"/>
                  </a:lnTo>
                  <a:lnTo>
                    <a:pt x="31" y="14"/>
                  </a:lnTo>
                  <a:lnTo>
                    <a:pt x="28" y="12"/>
                  </a:lnTo>
                  <a:lnTo>
                    <a:pt x="25" y="11"/>
                  </a:lnTo>
                  <a:close/>
                  <a:moveTo>
                    <a:pt x="18" y="0"/>
                  </a:moveTo>
                  <a:lnTo>
                    <a:pt x="28" y="0"/>
                  </a:lnTo>
                  <a:lnTo>
                    <a:pt x="36" y="4"/>
                  </a:lnTo>
                  <a:lnTo>
                    <a:pt x="42" y="10"/>
                  </a:lnTo>
                  <a:lnTo>
                    <a:pt x="46" y="18"/>
                  </a:lnTo>
                  <a:lnTo>
                    <a:pt x="46" y="28"/>
                  </a:lnTo>
                  <a:lnTo>
                    <a:pt x="42" y="36"/>
                  </a:lnTo>
                  <a:lnTo>
                    <a:pt x="36" y="43"/>
                  </a:lnTo>
                  <a:lnTo>
                    <a:pt x="28" y="46"/>
                  </a:lnTo>
                  <a:lnTo>
                    <a:pt x="18" y="46"/>
                  </a:lnTo>
                  <a:lnTo>
                    <a:pt x="10" y="43"/>
                  </a:lnTo>
                  <a:lnTo>
                    <a:pt x="3" y="36"/>
                  </a:lnTo>
                  <a:lnTo>
                    <a:pt x="0" y="28"/>
                  </a:lnTo>
                  <a:lnTo>
                    <a:pt x="0" y="18"/>
                  </a:lnTo>
                  <a:lnTo>
                    <a:pt x="3" y="10"/>
                  </a:lnTo>
                  <a:lnTo>
                    <a:pt x="10" y="4"/>
                  </a:lnTo>
                  <a:lnTo>
                    <a:pt x="18" y="0"/>
                  </a:lnTo>
                  <a:close/>
                </a:path>
              </a:pathLst>
            </a:custGeom>
            <a:solidFill>
              <a:srgbClr val="F9C60F"/>
            </a:solidFill>
            <a:ln w="9525" cap="flat" cmpd="sng">
              <a:solidFill>
                <a:srgbClr val="F9C60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31" name="Google Shape;1731;p21"/>
            <p:cNvSpPr/>
            <p:nvPr/>
          </p:nvSpPr>
          <p:spPr>
            <a:xfrm>
              <a:off x="7435850" y="3360348"/>
              <a:ext cx="323850" cy="80963"/>
            </a:xfrm>
            <a:custGeom>
              <a:avLst/>
              <a:gdLst/>
              <a:ahLst/>
              <a:cxnLst/>
              <a:rect l="l" t="t" r="r" b="b"/>
              <a:pathLst>
                <a:path w="204" h="51" extrusionOk="0">
                  <a:moveTo>
                    <a:pt x="201" y="0"/>
                  </a:moveTo>
                  <a:lnTo>
                    <a:pt x="204" y="13"/>
                  </a:lnTo>
                  <a:lnTo>
                    <a:pt x="3" y="51"/>
                  </a:lnTo>
                  <a:lnTo>
                    <a:pt x="0" y="38"/>
                  </a:lnTo>
                  <a:lnTo>
                    <a:pt x="201"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32" name="Google Shape;1732;p21"/>
            <p:cNvSpPr/>
            <p:nvPr/>
          </p:nvSpPr>
          <p:spPr>
            <a:xfrm>
              <a:off x="7446963" y="3417498"/>
              <a:ext cx="320675" cy="73025"/>
            </a:xfrm>
            <a:custGeom>
              <a:avLst/>
              <a:gdLst/>
              <a:ahLst/>
              <a:cxnLst/>
              <a:rect l="l" t="t" r="r" b="b"/>
              <a:pathLst>
                <a:path w="202" h="46" extrusionOk="0">
                  <a:moveTo>
                    <a:pt x="201" y="0"/>
                  </a:moveTo>
                  <a:lnTo>
                    <a:pt x="202" y="7"/>
                  </a:lnTo>
                  <a:lnTo>
                    <a:pt x="1" y="46"/>
                  </a:lnTo>
                  <a:lnTo>
                    <a:pt x="0" y="40"/>
                  </a:lnTo>
                  <a:lnTo>
                    <a:pt x="201"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33" name="Google Shape;1733;p21"/>
            <p:cNvSpPr/>
            <p:nvPr/>
          </p:nvSpPr>
          <p:spPr>
            <a:xfrm>
              <a:off x="7450138" y="3438136"/>
              <a:ext cx="320675" cy="71438"/>
            </a:xfrm>
            <a:custGeom>
              <a:avLst/>
              <a:gdLst/>
              <a:ahLst/>
              <a:cxnLst/>
              <a:rect l="l" t="t" r="r" b="b"/>
              <a:pathLst>
                <a:path w="202" h="45" extrusionOk="0">
                  <a:moveTo>
                    <a:pt x="201" y="0"/>
                  </a:moveTo>
                  <a:lnTo>
                    <a:pt x="202" y="6"/>
                  </a:lnTo>
                  <a:lnTo>
                    <a:pt x="1" y="45"/>
                  </a:lnTo>
                  <a:lnTo>
                    <a:pt x="0" y="39"/>
                  </a:lnTo>
                  <a:lnTo>
                    <a:pt x="201"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34" name="Google Shape;1734;p21"/>
            <p:cNvSpPr/>
            <p:nvPr/>
          </p:nvSpPr>
          <p:spPr>
            <a:xfrm>
              <a:off x="7454900" y="3457186"/>
              <a:ext cx="322263" cy="71438"/>
            </a:xfrm>
            <a:custGeom>
              <a:avLst/>
              <a:gdLst/>
              <a:ahLst/>
              <a:cxnLst/>
              <a:rect l="l" t="t" r="r" b="b"/>
              <a:pathLst>
                <a:path w="203" h="45" extrusionOk="0">
                  <a:moveTo>
                    <a:pt x="202" y="0"/>
                  </a:moveTo>
                  <a:lnTo>
                    <a:pt x="203" y="6"/>
                  </a:lnTo>
                  <a:lnTo>
                    <a:pt x="1" y="45"/>
                  </a:lnTo>
                  <a:lnTo>
                    <a:pt x="0" y="38"/>
                  </a:lnTo>
                  <a:lnTo>
                    <a:pt x="202"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35" name="Google Shape;1735;p21"/>
            <p:cNvSpPr/>
            <p:nvPr/>
          </p:nvSpPr>
          <p:spPr>
            <a:xfrm>
              <a:off x="7458075" y="3477823"/>
              <a:ext cx="322263" cy="69850"/>
            </a:xfrm>
            <a:custGeom>
              <a:avLst/>
              <a:gdLst/>
              <a:ahLst/>
              <a:cxnLst/>
              <a:rect l="l" t="t" r="r" b="b"/>
              <a:pathLst>
                <a:path w="203" h="44" extrusionOk="0">
                  <a:moveTo>
                    <a:pt x="202" y="0"/>
                  </a:moveTo>
                  <a:lnTo>
                    <a:pt x="203" y="6"/>
                  </a:lnTo>
                  <a:lnTo>
                    <a:pt x="1" y="44"/>
                  </a:lnTo>
                  <a:lnTo>
                    <a:pt x="0" y="38"/>
                  </a:lnTo>
                  <a:lnTo>
                    <a:pt x="202"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36" name="Google Shape;1736;p21"/>
            <p:cNvSpPr/>
            <p:nvPr/>
          </p:nvSpPr>
          <p:spPr>
            <a:xfrm>
              <a:off x="7461250" y="3496873"/>
              <a:ext cx="322263" cy="69850"/>
            </a:xfrm>
            <a:custGeom>
              <a:avLst/>
              <a:gdLst/>
              <a:ahLst/>
              <a:cxnLst/>
              <a:rect l="l" t="t" r="r" b="b"/>
              <a:pathLst>
                <a:path w="203" h="44" extrusionOk="0">
                  <a:moveTo>
                    <a:pt x="202" y="0"/>
                  </a:moveTo>
                  <a:lnTo>
                    <a:pt x="203" y="6"/>
                  </a:lnTo>
                  <a:lnTo>
                    <a:pt x="1" y="44"/>
                  </a:lnTo>
                  <a:lnTo>
                    <a:pt x="0" y="38"/>
                  </a:lnTo>
                  <a:lnTo>
                    <a:pt x="202"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37" name="Google Shape;1737;p21"/>
            <p:cNvSpPr/>
            <p:nvPr/>
          </p:nvSpPr>
          <p:spPr>
            <a:xfrm>
              <a:off x="7464425" y="3515923"/>
              <a:ext cx="323850" cy="71438"/>
            </a:xfrm>
            <a:custGeom>
              <a:avLst/>
              <a:gdLst/>
              <a:ahLst/>
              <a:cxnLst/>
              <a:rect l="l" t="t" r="r" b="b"/>
              <a:pathLst>
                <a:path w="204" h="45" extrusionOk="0">
                  <a:moveTo>
                    <a:pt x="202" y="0"/>
                  </a:moveTo>
                  <a:lnTo>
                    <a:pt x="204" y="7"/>
                  </a:lnTo>
                  <a:lnTo>
                    <a:pt x="2" y="45"/>
                  </a:lnTo>
                  <a:lnTo>
                    <a:pt x="0" y="39"/>
                  </a:lnTo>
                  <a:lnTo>
                    <a:pt x="202"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38" name="Google Shape;1738;p21"/>
            <p:cNvSpPr/>
            <p:nvPr/>
          </p:nvSpPr>
          <p:spPr>
            <a:xfrm>
              <a:off x="7469188" y="3536561"/>
              <a:ext cx="322263" cy="69850"/>
            </a:xfrm>
            <a:custGeom>
              <a:avLst/>
              <a:gdLst/>
              <a:ahLst/>
              <a:cxnLst/>
              <a:rect l="l" t="t" r="r" b="b"/>
              <a:pathLst>
                <a:path w="203" h="44" extrusionOk="0">
                  <a:moveTo>
                    <a:pt x="202" y="0"/>
                  </a:moveTo>
                  <a:lnTo>
                    <a:pt x="203" y="6"/>
                  </a:lnTo>
                  <a:lnTo>
                    <a:pt x="1" y="44"/>
                  </a:lnTo>
                  <a:lnTo>
                    <a:pt x="0" y="38"/>
                  </a:lnTo>
                  <a:lnTo>
                    <a:pt x="202"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39" name="Google Shape;1739;p21"/>
            <p:cNvSpPr/>
            <p:nvPr/>
          </p:nvSpPr>
          <p:spPr>
            <a:xfrm>
              <a:off x="7472363" y="3555611"/>
              <a:ext cx="322263" cy="71438"/>
            </a:xfrm>
            <a:custGeom>
              <a:avLst/>
              <a:gdLst/>
              <a:ahLst/>
              <a:cxnLst/>
              <a:rect l="l" t="t" r="r" b="b"/>
              <a:pathLst>
                <a:path w="203" h="45" extrusionOk="0">
                  <a:moveTo>
                    <a:pt x="202" y="0"/>
                  </a:moveTo>
                  <a:lnTo>
                    <a:pt x="203" y="5"/>
                  </a:lnTo>
                  <a:lnTo>
                    <a:pt x="2" y="45"/>
                  </a:lnTo>
                  <a:lnTo>
                    <a:pt x="0" y="38"/>
                  </a:lnTo>
                  <a:lnTo>
                    <a:pt x="202"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40" name="Google Shape;1740;p21"/>
            <p:cNvSpPr/>
            <p:nvPr/>
          </p:nvSpPr>
          <p:spPr>
            <a:xfrm>
              <a:off x="7477125" y="3574661"/>
              <a:ext cx="320675" cy="71438"/>
            </a:xfrm>
            <a:custGeom>
              <a:avLst/>
              <a:gdLst/>
              <a:ahLst/>
              <a:cxnLst/>
              <a:rect l="l" t="t" r="r" b="b"/>
              <a:pathLst>
                <a:path w="202" h="45" extrusionOk="0">
                  <a:moveTo>
                    <a:pt x="201" y="0"/>
                  </a:moveTo>
                  <a:lnTo>
                    <a:pt x="202" y="6"/>
                  </a:lnTo>
                  <a:lnTo>
                    <a:pt x="1" y="45"/>
                  </a:lnTo>
                  <a:lnTo>
                    <a:pt x="0" y="39"/>
                  </a:lnTo>
                  <a:lnTo>
                    <a:pt x="201"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41" name="Google Shape;1741;p21"/>
            <p:cNvSpPr/>
            <p:nvPr/>
          </p:nvSpPr>
          <p:spPr>
            <a:xfrm>
              <a:off x="7480300" y="3593711"/>
              <a:ext cx="322263" cy="71438"/>
            </a:xfrm>
            <a:custGeom>
              <a:avLst/>
              <a:gdLst/>
              <a:ahLst/>
              <a:cxnLst/>
              <a:rect l="l" t="t" r="r" b="b"/>
              <a:pathLst>
                <a:path w="203" h="45" extrusionOk="0">
                  <a:moveTo>
                    <a:pt x="202" y="0"/>
                  </a:moveTo>
                  <a:lnTo>
                    <a:pt x="203" y="6"/>
                  </a:lnTo>
                  <a:lnTo>
                    <a:pt x="2" y="45"/>
                  </a:lnTo>
                  <a:lnTo>
                    <a:pt x="0" y="39"/>
                  </a:lnTo>
                  <a:lnTo>
                    <a:pt x="202"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42" name="Google Shape;1742;p21"/>
            <p:cNvSpPr/>
            <p:nvPr/>
          </p:nvSpPr>
          <p:spPr>
            <a:xfrm>
              <a:off x="7485063" y="3612761"/>
              <a:ext cx="320675" cy="71438"/>
            </a:xfrm>
            <a:custGeom>
              <a:avLst/>
              <a:gdLst/>
              <a:ahLst/>
              <a:cxnLst/>
              <a:rect l="l" t="t" r="r" b="b"/>
              <a:pathLst>
                <a:path w="202" h="45" extrusionOk="0">
                  <a:moveTo>
                    <a:pt x="201" y="0"/>
                  </a:moveTo>
                  <a:lnTo>
                    <a:pt x="202" y="7"/>
                  </a:lnTo>
                  <a:lnTo>
                    <a:pt x="1" y="45"/>
                  </a:lnTo>
                  <a:lnTo>
                    <a:pt x="0" y="40"/>
                  </a:lnTo>
                  <a:lnTo>
                    <a:pt x="201"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43" name="Google Shape;1743;p21"/>
            <p:cNvSpPr/>
            <p:nvPr/>
          </p:nvSpPr>
          <p:spPr>
            <a:xfrm>
              <a:off x="7488238" y="3633398"/>
              <a:ext cx="320675" cy="69850"/>
            </a:xfrm>
            <a:custGeom>
              <a:avLst/>
              <a:gdLst/>
              <a:ahLst/>
              <a:cxnLst/>
              <a:rect l="l" t="t" r="r" b="b"/>
              <a:pathLst>
                <a:path w="202" h="44" extrusionOk="0">
                  <a:moveTo>
                    <a:pt x="201" y="0"/>
                  </a:moveTo>
                  <a:lnTo>
                    <a:pt x="202" y="6"/>
                  </a:lnTo>
                  <a:lnTo>
                    <a:pt x="1" y="44"/>
                  </a:lnTo>
                  <a:lnTo>
                    <a:pt x="0" y="38"/>
                  </a:lnTo>
                  <a:lnTo>
                    <a:pt x="201"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44" name="Google Shape;1744;p21"/>
            <p:cNvSpPr/>
            <p:nvPr/>
          </p:nvSpPr>
          <p:spPr>
            <a:xfrm>
              <a:off x="7491413" y="3652448"/>
              <a:ext cx="322263" cy="71438"/>
            </a:xfrm>
            <a:custGeom>
              <a:avLst/>
              <a:gdLst/>
              <a:ahLst/>
              <a:cxnLst/>
              <a:rect l="l" t="t" r="r" b="b"/>
              <a:pathLst>
                <a:path w="203" h="45" extrusionOk="0">
                  <a:moveTo>
                    <a:pt x="201" y="0"/>
                  </a:moveTo>
                  <a:lnTo>
                    <a:pt x="203" y="6"/>
                  </a:lnTo>
                  <a:lnTo>
                    <a:pt x="1" y="45"/>
                  </a:lnTo>
                  <a:lnTo>
                    <a:pt x="0" y="38"/>
                  </a:lnTo>
                  <a:lnTo>
                    <a:pt x="201"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45" name="Google Shape;1745;p21"/>
            <p:cNvSpPr/>
            <p:nvPr/>
          </p:nvSpPr>
          <p:spPr>
            <a:xfrm>
              <a:off x="7496175" y="3673086"/>
              <a:ext cx="320675" cy="69850"/>
            </a:xfrm>
            <a:custGeom>
              <a:avLst/>
              <a:gdLst/>
              <a:ahLst/>
              <a:cxnLst/>
              <a:rect l="l" t="t" r="r" b="b"/>
              <a:pathLst>
                <a:path w="202" h="44" extrusionOk="0">
                  <a:moveTo>
                    <a:pt x="201" y="0"/>
                  </a:moveTo>
                  <a:lnTo>
                    <a:pt x="202" y="6"/>
                  </a:lnTo>
                  <a:lnTo>
                    <a:pt x="1" y="44"/>
                  </a:lnTo>
                  <a:lnTo>
                    <a:pt x="0" y="38"/>
                  </a:lnTo>
                  <a:lnTo>
                    <a:pt x="201"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46" name="Google Shape;1746;p21"/>
            <p:cNvSpPr/>
            <p:nvPr/>
          </p:nvSpPr>
          <p:spPr>
            <a:xfrm>
              <a:off x="7499350" y="3692136"/>
              <a:ext cx="320675" cy="69850"/>
            </a:xfrm>
            <a:custGeom>
              <a:avLst/>
              <a:gdLst/>
              <a:ahLst/>
              <a:cxnLst/>
              <a:rect l="l" t="t" r="r" b="b"/>
              <a:pathLst>
                <a:path w="202" h="44" extrusionOk="0">
                  <a:moveTo>
                    <a:pt x="201" y="0"/>
                  </a:moveTo>
                  <a:lnTo>
                    <a:pt x="202" y="6"/>
                  </a:lnTo>
                  <a:lnTo>
                    <a:pt x="1" y="44"/>
                  </a:lnTo>
                  <a:lnTo>
                    <a:pt x="0" y="38"/>
                  </a:lnTo>
                  <a:lnTo>
                    <a:pt x="201"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47" name="Google Shape;1747;p21"/>
            <p:cNvSpPr/>
            <p:nvPr/>
          </p:nvSpPr>
          <p:spPr>
            <a:xfrm>
              <a:off x="7789863" y="3711186"/>
              <a:ext cx="33338" cy="15875"/>
            </a:xfrm>
            <a:custGeom>
              <a:avLst/>
              <a:gdLst/>
              <a:ahLst/>
              <a:cxnLst/>
              <a:rect l="l" t="t" r="r" b="b"/>
              <a:pathLst>
                <a:path w="21" h="10" extrusionOk="0">
                  <a:moveTo>
                    <a:pt x="20" y="0"/>
                  </a:moveTo>
                  <a:lnTo>
                    <a:pt x="21" y="6"/>
                  </a:lnTo>
                  <a:lnTo>
                    <a:pt x="0" y="10"/>
                  </a:lnTo>
                  <a:lnTo>
                    <a:pt x="0" y="10"/>
                  </a:lnTo>
                  <a:lnTo>
                    <a:pt x="0" y="8"/>
                  </a:lnTo>
                  <a:lnTo>
                    <a:pt x="0" y="6"/>
                  </a:lnTo>
                  <a:lnTo>
                    <a:pt x="1" y="4"/>
                  </a:lnTo>
                  <a:lnTo>
                    <a:pt x="20" y="0"/>
                  </a:ln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48" name="Google Shape;1748;p21"/>
            <p:cNvSpPr/>
            <p:nvPr/>
          </p:nvSpPr>
          <p:spPr>
            <a:xfrm>
              <a:off x="7502525" y="3717536"/>
              <a:ext cx="288925" cy="65088"/>
            </a:xfrm>
            <a:custGeom>
              <a:avLst/>
              <a:gdLst/>
              <a:ahLst/>
              <a:cxnLst/>
              <a:rect l="l" t="t" r="r" b="b"/>
              <a:pathLst>
                <a:path w="182" h="41" extrusionOk="0">
                  <a:moveTo>
                    <a:pt x="182" y="0"/>
                  </a:moveTo>
                  <a:lnTo>
                    <a:pt x="181" y="2"/>
                  </a:lnTo>
                  <a:lnTo>
                    <a:pt x="181" y="4"/>
                  </a:lnTo>
                  <a:lnTo>
                    <a:pt x="181" y="6"/>
                  </a:lnTo>
                  <a:lnTo>
                    <a:pt x="181" y="6"/>
                  </a:lnTo>
                  <a:lnTo>
                    <a:pt x="1" y="41"/>
                  </a:lnTo>
                  <a:lnTo>
                    <a:pt x="0" y="35"/>
                  </a:lnTo>
                  <a:lnTo>
                    <a:pt x="182"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49" name="Google Shape;1749;p21"/>
            <p:cNvSpPr/>
            <p:nvPr/>
          </p:nvSpPr>
          <p:spPr>
            <a:xfrm>
              <a:off x="7775575" y="3709598"/>
              <a:ext cx="74613" cy="80963"/>
            </a:xfrm>
            <a:custGeom>
              <a:avLst/>
              <a:gdLst/>
              <a:ahLst/>
              <a:cxnLst/>
              <a:rect l="l" t="t" r="r" b="b"/>
              <a:pathLst>
                <a:path w="47" h="51" extrusionOk="0">
                  <a:moveTo>
                    <a:pt x="34" y="0"/>
                  </a:moveTo>
                  <a:lnTo>
                    <a:pt x="41" y="0"/>
                  </a:lnTo>
                  <a:lnTo>
                    <a:pt x="45" y="0"/>
                  </a:lnTo>
                  <a:lnTo>
                    <a:pt x="47" y="1"/>
                  </a:lnTo>
                  <a:lnTo>
                    <a:pt x="46" y="2"/>
                  </a:lnTo>
                  <a:lnTo>
                    <a:pt x="43" y="8"/>
                  </a:lnTo>
                  <a:lnTo>
                    <a:pt x="38" y="15"/>
                  </a:lnTo>
                  <a:lnTo>
                    <a:pt x="27" y="26"/>
                  </a:lnTo>
                  <a:lnTo>
                    <a:pt x="18" y="37"/>
                  </a:lnTo>
                  <a:lnTo>
                    <a:pt x="10" y="44"/>
                  </a:lnTo>
                  <a:lnTo>
                    <a:pt x="4" y="48"/>
                  </a:lnTo>
                  <a:lnTo>
                    <a:pt x="1" y="51"/>
                  </a:lnTo>
                  <a:lnTo>
                    <a:pt x="0" y="51"/>
                  </a:lnTo>
                  <a:lnTo>
                    <a:pt x="1" y="50"/>
                  </a:lnTo>
                  <a:lnTo>
                    <a:pt x="4" y="45"/>
                  </a:lnTo>
                  <a:lnTo>
                    <a:pt x="7" y="38"/>
                  </a:lnTo>
                  <a:lnTo>
                    <a:pt x="10" y="28"/>
                  </a:lnTo>
                  <a:lnTo>
                    <a:pt x="11" y="20"/>
                  </a:lnTo>
                  <a:lnTo>
                    <a:pt x="9" y="11"/>
                  </a:lnTo>
                  <a:lnTo>
                    <a:pt x="9" y="6"/>
                  </a:lnTo>
                  <a:lnTo>
                    <a:pt x="12" y="2"/>
                  </a:lnTo>
                  <a:lnTo>
                    <a:pt x="18" y="0"/>
                  </a:lnTo>
                  <a:lnTo>
                    <a:pt x="25" y="0"/>
                  </a:lnTo>
                  <a:lnTo>
                    <a:pt x="34" y="0"/>
                  </a:lnTo>
                  <a:close/>
                </a:path>
              </a:pathLst>
            </a:custGeom>
            <a:solidFill>
              <a:srgbClr val="B3B3B3"/>
            </a:solidFill>
            <a:ln w="9525" cap="flat" cmpd="sng">
              <a:solidFill>
                <a:srgbClr val="B3B3B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50" name="Google Shape;1750;p21"/>
            <p:cNvSpPr/>
            <p:nvPr/>
          </p:nvSpPr>
          <p:spPr>
            <a:xfrm>
              <a:off x="7748588" y="3234936"/>
              <a:ext cx="180975" cy="407988"/>
            </a:xfrm>
            <a:custGeom>
              <a:avLst/>
              <a:gdLst/>
              <a:ahLst/>
              <a:cxnLst/>
              <a:rect l="l" t="t" r="r" b="b"/>
              <a:pathLst>
                <a:path w="114" h="257" extrusionOk="0">
                  <a:moveTo>
                    <a:pt x="63" y="0"/>
                  </a:moveTo>
                  <a:lnTo>
                    <a:pt x="114" y="12"/>
                  </a:lnTo>
                  <a:lnTo>
                    <a:pt x="52" y="257"/>
                  </a:lnTo>
                  <a:lnTo>
                    <a:pt x="0" y="245"/>
                  </a:lnTo>
                  <a:lnTo>
                    <a:pt x="63" y="0"/>
                  </a:lnTo>
                  <a:close/>
                </a:path>
              </a:pathLst>
            </a:custGeom>
            <a:solidFill>
              <a:srgbClr val="F9B00F"/>
            </a:solidFill>
            <a:ln w="9525" cap="flat" cmpd="sng">
              <a:solidFill>
                <a:srgbClr val="F9B00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51" name="Google Shape;1751;p21"/>
            <p:cNvSpPr/>
            <p:nvPr/>
          </p:nvSpPr>
          <p:spPr>
            <a:xfrm>
              <a:off x="7748588" y="3623873"/>
              <a:ext cx="82550" cy="71438"/>
            </a:xfrm>
            <a:custGeom>
              <a:avLst/>
              <a:gdLst/>
              <a:ahLst/>
              <a:cxnLst/>
              <a:rect l="l" t="t" r="r" b="b"/>
              <a:pathLst>
                <a:path w="52" h="45" extrusionOk="0">
                  <a:moveTo>
                    <a:pt x="0" y="0"/>
                  </a:moveTo>
                  <a:lnTo>
                    <a:pt x="52" y="12"/>
                  </a:lnTo>
                  <a:lnTo>
                    <a:pt x="15" y="45"/>
                  </a:lnTo>
                  <a:lnTo>
                    <a:pt x="0" y="0"/>
                  </a:lnTo>
                  <a:close/>
                </a:path>
              </a:pathLst>
            </a:custGeom>
            <a:solidFill>
              <a:srgbClr val="FFA988"/>
            </a:solidFill>
            <a:ln w="9525" cap="flat" cmpd="sng">
              <a:solidFill>
                <a:srgbClr val="FFA98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52" name="Google Shape;1752;p21"/>
            <p:cNvSpPr/>
            <p:nvPr/>
          </p:nvSpPr>
          <p:spPr>
            <a:xfrm>
              <a:off x="7766050" y="3673086"/>
              <a:ext cx="25400" cy="22225"/>
            </a:xfrm>
            <a:custGeom>
              <a:avLst/>
              <a:gdLst/>
              <a:ahLst/>
              <a:cxnLst/>
              <a:rect l="l" t="t" r="r" b="b"/>
              <a:pathLst>
                <a:path w="16" h="14" extrusionOk="0">
                  <a:moveTo>
                    <a:pt x="0" y="0"/>
                  </a:moveTo>
                  <a:lnTo>
                    <a:pt x="16" y="4"/>
                  </a:lnTo>
                  <a:lnTo>
                    <a:pt x="4" y="14"/>
                  </a:lnTo>
                  <a:lnTo>
                    <a:pt x="0" y="0"/>
                  </a:lnTo>
                  <a:close/>
                </a:path>
              </a:pathLst>
            </a:custGeom>
            <a:solidFill>
              <a:srgbClr val="333333"/>
            </a:solidFill>
            <a:ln w="9525" cap="flat" cmpd="sng">
              <a:solidFill>
                <a:srgbClr val="3333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53" name="Google Shape;1753;p21"/>
            <p:cNvSpPr/>
            <p:nvPr/>
          </p:nvSpPr>
          <p:spPr>
            <a:xfrm>
              <a:off x="7772400" y="3241286"/>
              <a:ext cx="131763" cy="395288"/>
            </a:xfrm>
            <a:custGeom>
              <a:avLst/>
              <a:gdLst/>
              <a:ahLst/>
              <a:cxnLst/>
              <a:rect l="l" t="t" r="r" b="b"/>
              <a:pathLst>
                <a:path w="83" h="249" extrusionOk="0">
                  <a:moveTo>
                    <a:pt x="63" y="0"/>
                  </a:moveTo>
                  <a:lnTo>
                    <a:pt x="83" y="4"/>
                  </a:lnTo>
                  <a:lnTo>
                    <a:pt x="20" y="249"/>
                  </a:lnTo>
                  <a:lnTo>
                    <a:pt x="0" y="244"/>
                  </a:lnTo>
                  <a:lnTo>
                    <a:pt x="63" y="0"/>
                  </a:lnTo>
                  <a:close/>
                </a:path>
              </a:pathLst>
            </a:custGeom>
            <a:solidFill>
              <a:srgbClr val="F9C60F"/>
            </a:solidFill>
            <a:ln w="9525" cap="flat" cmpd="sng">
              <a:solidFill>
                <a:srgbClr val="F9C60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1754" name="Google Shape;1754;p21"/>
          <p:cNvGrpSpPr/>
          <p:nvPr/>
        </p:nvGrpSpPr>
        <p:grpSpPr>
          <a:xfrm>
            <a:off x="446924" y="3269769"/>
            <a:ext cx="930275" cy="931863"/>
            <a:chOff x="3829050" y="4776398"/>
            <a:chExt cx="930275" cy="931863"/>
          </a:xfrm>
        </p:grpSpPr>
        <p:sp>
          <p:nvSpPr>
            <p:cNvPr id="1755" name="Google Shape;1755;p21"/>
            <p:cNvSpPr/>
            <p:nvPr/>
          </p:nvSpPr>
          <p:spPr>
            <a:xfrm>
              <a:off x="3840163" y="4787511"/>
              <a:ext cx="906463" cy="908050"/>
            </a:xfrm>
            <a:custGeom>
              <a:avLst/>
              <a:gdLst/>
              <a:ahLst/>
              <a:cxnLst/>
              <a:rect l="l" t="t" r="r" b="b"/>
              <a:pathLst>
                <a:path w="571" h="572" extrusionOk="0">
                  <a:moveTo>
                    <a:pt x="286" y="0"/>
                  </a:moveTo>
                  <a:lnTo>
                    <a:pt x="328" y="4"/>
                  </a:lnTo>
                  <a:lnTo>
                    <a:pt x="369" y="13"/>
                  </a:lnTo>
                  <a:lnTo>
                    <a:pt x="406" y="27"/>
                  </a:lnTo>
                  <a:lnTo>
                    <a:pt x="441" y="47"/>
                  </a:lnTo>
                  <a:lnTo>
                    <a:pt x="473" y="71"/>
                  </a:lnTo>
                  <a:lnTo>
                    <a:pt x="501" y="99"/>
                  </a:lnTo>
                  <a:lnTo>
                    <a:pt x="526" y="131"/>
                  </a:lnTo>
                  <a:lnTo>
                    <a:pt x="544" y="166"/>
                  </a:lnTo>
                  <a:lnTo>
                    <a:pt x="559" y="204"/>
                  </a:lnTo>
                  <a:lnTo>
                    <a:pt x="568" y="244"/>
                  </a:lnTo>
                  <a:lnTo>
                    <a:pt x="571" y="287"/>
                  </a:lnTo>
                  <a:lnTo>
                    <a:pt x="568" y="328"/>
                  </a:lnTo>
                  <a:lnTo>
                    <a:pt x="559" y="368"/>
                  </a:lnTo>
                  <a:lnTo>
                    <a:pt x="544" y="407"/>
                  </a:lnTo>
                  <a:lnTo>
                    <a:pt x="526" y="442"/>
                  </a:lnTo>
                  <a:lnTo>
                    <a:pt x="501" y="474"/>
                  </a:lnTo>
                  <a:lnTo>
                    <a:pt x="473" y="502"/>
                  </a:lnTo>
                  <a:lnTo>
                    <a:pt x="441" y="525"/>
                  </a:lnTo>
                  <a:lnTo>
                    <a:pt x="406" y="545"/>
                  </a:lnTo>
                  <a:lnTo>
                    <a:pt x="369" y="560"/>
                  </a:lnTo>
                  <a:lnTo>
                    <a:pt x="328" y="569"/>
                  </a:lnTo>
                  <a:lnTo>
                    <a:pt x="286" y="572"/>
                  </a:lnTo>
                  <a:lnTo>
                    <a:pt x="244" y="569"/>
                  </a:lnTo>
                  <a:lnTo>
                    <a:pt x="203" y="560"/>
                  </a:lnTo>
                  <a:lnTo>
                    <a:pt x="165" y="545"/>
                  </a:lnTo>
                  <a:lnTo>
                    <a:pt x="130" y="525"/>
                  </a:lnTo>
                  <a:lnTo>
                    <a:pt x="99" y="502"/>
                  </a:lnTo>
                  <a:lnTo>
                    <a:pt x="70" y="474"/>
                  </a:lnTo>
                  <a:lnTo>
                    <a:pt x="46" y="442"/>
                  </a:lnTo>
                  <a:lnTo>
                    <a:pt x="27" y="407"/>
                  </a:lnTo>
                  <a:lnTo>
                    <a:pt x="12" y="368"/>
                  </a:lnTo>
                  <a:lnTo>
                    <a:pt x="3" y="328"/>
                  </a:lnTo>
                  <a:lnTo>
                    <a:pt x="0" y="287"/>
                  </a:lnTo>
                  <a:lnTo>
                    <a:pt x="3" y="244"/>
                  </a:lnTo>
                  <a:lnTo>
                    <a:pt x="12" y="204"/>
                  </a:lnTo>
                  <a:lnTo>
                    <a:pt x="27" y="166"/>
                  </a:lnTo>
                  <a:lnTo>
                    <a:pt x="46" y="131"/>
                  </a:lnTo>
                  <a:lnTo>
                    <a:pt x="70" y="99"/>
                  </a:lnTo>
                  <a:lnTo>
                    <a:pt x="99" y="71"/>
                  </a:lnTo>
                  <a:lnTo>
                    <a:pt x="130" y="47"/>
                  </a:lnTo>
                  <a:lnTo>
                    <a:pt x="165" y="27"/>
                  </a:lnTo>
                  <a:lnTo>
                    <a:pt x="203" y="13"/>
                  </a:lnTo>
                  <a:lnTo>
                    <a:pt x="244" y="4"/>
                  </a:lnTo>
                  <a:lnTo>
                    <a:pt x="286" y="0"/>
                  </a:lnTo>
                  <a:close/>
                </a:path>
              </a:pathLst>
            </a:cu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56" name="Google Shape;1756;p21"/>
            <p:cNvSpPr/>
            <p:nvPr/>
          </p:nvSpPr>
          <p:spPr>
            <a:xfrm>
              <a:off x="3829050" y="4776398"/>
              <a:ext cx="930275" cy="931863"/>
            </a:xfrm>
            <a:custGeom>
              <a:avLst/>
              <a:gdLst/>
              <a:ahLst/>
              <a:cxnLst/>
              <a:rect l="l" t="t" r="r" b="b"/>
              <a:pathLst>
                <a:path w="586" h="587" extrusionOk="0">
                  <a:moveTo>
                    <a:pt x="293" y="16"/>
                  </a:moveTo>
                  <a:lnTo>
                    <a:pt x="255" y="18"/>
                  </a:lnTo>
                  <a:lnTo>
                    <a:pt x="219" y="26"/>
                  </a:lnTo>
                  <a:lnTo>
                    <a:pt x="185" y="37"/>
                  </a:lnTo>
                  <a:lnTo>
                    <a:pt x="153" y="54"/>
                  </a:lnTo>
                  <a:lnTo>
                    <a:pt x="124" y="74"/>
                  </a:lnTo>
                  <a:lnTo>
                    <a:pt x="97" y="97"/>
                  </a:lnTo>
                  <a:lnTo>
                    <a:pt x="73" y="123"/>
                  </a:lnTo>
                  <a:lnTo>
                    <a:pt x="53" y="153"/>
                  </a:lnTo>
                  <a:lnTo>
                    <a:pt x="37" y="185"/>
                  </a:lnTo>
                  <a:lnTo>
                    <a:pt x="26" y="219"/>
                  </a:lnTo>
                  <a:lnTo>
                    <a:pt x="18" y="255"/>
                  </a:lnTo>
                  <a:lnTo>
                    <a:pt x="15" y="294"/>
                  </a:lnTo>
                  <a:lnTo>
                    <a:pt x="18" y="331"/>
                  </a:lnTo>
                  <a:lnTo>
                    <a:pt x="26" y="367"/>
                  </a:lnTo>
                  <a:lnTo>
                    <a:pt x="37" y="401"/>
                  </a:lnTo>
                  <a:lnTo>
                    <a:pt x="53" y="433"/>
                  </a:lnTo>
                  <a:lnTo>
                    <a:pt x="73" y="463"/>
                  </a:lnTo>
                  <a:lnTo>
                    <a:pt x="97" y="489"/>
                  </a:lnTo>
                  <a:lnTo>
                    <a:pt x="124" y="513"/>
                  </a:lnTo>
                  <a:lnTo>
                    <a:pt x="153" y="532"/>
                  </a:lnTo>
                  <a:lnTo>
                    <a:pt x="185" y="549"/>
                  </a:lnTo>
                  <a:lnTo>
                    <a:pt x="219" y="561"/>
                  </a:lnTo>
                  <a:lnTo>
                    <a:pt x="255" y="569"/>
                  </a:lnTo>
                  <a:lnTo>
                    <a:pt x="293" y="571"/>
                  </a:lnTo>
                  <a:lnTo>
                    <a:pt x="330" y="569"/>
                  </a:lnTo>
                  <a:lnTo>
                    <a:pt x="366" y="561"/>
                  </a:lnTo>
                  <a:lnTo>
                    <a:pt x="400" y="549"/>
                  </a:lnTo>
                  <a:lnTo>
                    <a:pt x="432" y="532"/>
                  </a:lnTo>
                  <a:lnTo>
                    <a:pt x="462" y="513"/>
                  </a:lnTo>
                  <a:lnTo>
                    <a:pt x="489" y="489"/>
                  </a:lnTo>
                  <a:lnTo>
                    <a:pt x="512" y="463"/>
                  </a:lnTo>
                  <a:lnTo>
                    <a:pt x="533" y="433"/>
                  </a:lnTo>
                  <a:lnTo>
                    <a:pt x="548" y="401"/>
                  </a:lnTo>
                  <a:lnTo>
                    <a:pt x="561" y="367"/>
                  </a:lnTo>
                  <a:lnTo>
                    <a:pt x="568" y="331"/>
                  </a:lnTo>
                  <a:lnTo>
                    <a:pt x="570" y="294"/>
                  </a:lnTo>
                  <a:lnTo>
                    <a:pt x="568" y="255"/>
                  </a:lnTo>
                  <a:lnTo>
                    <a:pt x="561" y="219"/>
                  </a:lnTo>
                  <a:lnTo>
                    <a:pt x="548" y="185"/>
                  </a:lnTo>
                  <a:lnTo>
                    <a:pt x="533" y="153"/>
                  </a:lnTo>
                  <a:lnTo>
                    <a:pt x="512" y="123"/>
                  </a:lnTo>
                  <a:lnTo>
                    <a:pt x="489" y="97"/>
                  </a:lnTo>
                  <a:lnTo>
                    <a:pt x="462" y="74"/>
                  </a:lnTo>
                  <a:lnTo>
                    <a:pt x="432" y="54"/>
                  </a:lnTo>
                  <a:lnTo>
                    <a:pt x="400" y="37"/>
                  </a:lnTo>
                  <a:lnTo>
                    <a:pt x="366" y="26"/>
                  </a:lnTo>
                  <a:lnTo>
                    <a:pt x="330" y="18"/>
                  </a:lnTo>
                  <a:lnTo>
                    <a:pt x="293" y="16"/>
                  </a:lnTo>
                  <a:close/>
                  <a:moveTo>
                    <a:pt x="293" y="0"/>
                  </a:moveTo>
                  <a:lnTo>
                    <a:pt x="336" y="3"/>
                  </a:lnTo>
                  <a:lnTo>
                    <a:pt x="378" y="13"/>
                  </a:lnTo>
                  <a:lnTo>
                    <a:pt x="417" y="27"/>
                  </a:lnTo>
                  <a:lnTo>
                    <a:pt x="452" y="47"/>
                  </a:lnTo>
                  <a:lnTo>
                    <a:pt x="485" y="71"/>
                  </a:lnTo>
                  <a:lnTo>
                    <a:pt x="514" y="100"/>
                  </a:lnTo>
                  <a:lnTo>
                    <a:pt x="539" y="134"/>
                  </a:lnTo>
                  <a:lnTo>
                    <a:pt x="558" y="170"/>
                  </a:lnTo>
                  <a:lnTo>
                    <a:pt x="574" y="209"/>
                  </a:lnTo>
                  <a:lnTo>
                    <a:pt x="583" y="250"/>
                  </a:lnTo>
                  <a:lnTo>
                    <a:pt x="586" y="294"/>
                  </a:lnTo>
                  <a:lnTo>
                    <a:pt x="583" y="337"/>
                  </a:lnTo>
                  <a:lnTo>
                    <a:pt x="574" y="378"/>
                  </a:lnTo>
                  <a:lnTo>
                    <a:pt x="558" y="417"/>
                  </a:lnTo>
                  <a:lnTo>
                    <a:pt x="539" y="453"/>
                  </a:lnTo>
                  <a:lnTo>
                    <a:pt x="514" y="486"/>
                  </a:lnTo>
                  <a:lnTo>
                    <a:pt x="485" y="515"/>
                  </a:lnTo>
                  <a:lnTo>
                    <a:pt x="452" y="540"/>
                  </a:lnTo>
                  <a:lnTo>
                    <a:pt x="417" y="559"/>
                  </a:lnTo>
                  <a:lnTo>
                    <a:pt x="378" y="575"/>
                  </a:lnTo>
                  <a:lnTo>
                    <a:pt x="336" y="584"/>
                  </a:lnTo>
                  <a:lnTo>
                    <a:pt x="293" y="587"/>
                  </a:lnTo>
                  <a:lnTo>
                    <a:pt x="250" y="584"/>
                  </a:lnTo>
                  <a:lnTo>
                    <a:pt x="208" y="575"/>
                  </a:lnTo>
                  <a:lnTo>
                    <a:pt x="169" y="559"/>
                  </a:lnTo>
                  <a:lnTo>
                    <a:pt x="133" y="540"/>
                  </a:lnTo>
                  <a:lnTo>
                    <a:pt x="100" y="515"/>
                  </a:lnTo>
                  <a:lnTo>
                    <a:pt x="71" y="486"/>
                  </a:lnTo>
                  <a:lnTo>
                    <a:pt x="47" y="453"/>
                  </a:lnTo>
                  <a:lnTo>
                    <a:pt x="27" y="417"/>
                  </a:lnTo>
                  <a:lnTo>
                    <a:pt x="12" y="378"/>
                  </a:lnTo>
                  <a:lnTo>
                    <a:pt x="3" y="337"/>
                  </a:lnTo>
                  <a:lnTo>
                    <a:pt x="0" y="294"/>
                  </a:lnTo>
                  <a:lnTo>
                    <a:pt x="3" y="250"/>
                  </a:lnTo>
                  <a:lnTo>
                    <a:pt x="12" y="209"/>
                  </a:lnTo>
                  <a:lnTo>
                    <a:pt x="27" y="170"/>
                  </a:lnTo>
                  <a:lnTo>
                    <a:pt x="47" y="134"/>
                  </a:lnTo>
                  <a:lnTo>
                    <a:pt x="71" y="100"/>
                  </a:lnTo>
                  <a:lnTo>
                    <a:pt x="100" y="71"/>
                  </a:lnTo>
                  <a:lnTo>
                    <a:pt x="133" y="47"/>
                  </a:lnTo>
                  <a:lnTo>
                    <a:pt x="169" y="27"/>
                  </a:lnTo>
                  <a:lnTo>
                    <a:pt x="208" y="13"/>
                  </a:lnTo>
                  <a:lnTo>
                    <a:pt x="250" y="3"/>
                  </a:lnTo>
                  <a:lnTo>
                    <a:pt x="293"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57" name="Google Shape;1757;p21"/>
            <p:cNvSpPr/>
            <p:nvPr/>
          </p:nvSpPr>
          <p:spPr>
            <a:xfrm>
              <a:off x="4019550" y="5025636"/>
              <a:ext cx="546100" cy="530225"/>
            </a:xfrm>
            <a:custGeom>
              <a:avLst/>
              <a:gdLst/>
              <a:ahLst/>
              <a:cxnLst/>
              <a:rect l="l" t="t" r="r" b="b"/>
              <a:pathLst>
                <a:path w="344" h="334" extrusionOk="0">
                  <a:moveTo>
                    <a:pt x="198" y="0"/>
                  </a:moveTo>
                  <a:lnTo>
                    <a:pt x="344" y="133"/>
                  </a:lnTo>
                  <a:lnTo>
                    <a:pt x="320" y="334"/>
                  </a:lnTo>
                  <a:lnTo>
                    <a:pt x="0" y="294"/>
                  </a:lnTo>
                  <a:lnTo>
                    <a:pt x="24" y="93"/>
                  </a:lnTo>
                  <a:lnTo>
                    <a:pt x="198" y="0"/>
                  </a:lnTo>
                  <a:close/>
                </a:path>
              </a:pathLst>
            </a:custGeom>
            <a:solidFill>
              <a:srgbClr val="002252"/>
            </a:solidFill>
            <a:ln w="9525" cap="flat" cmpd="sng">
              <a:solidFill>
                <a:srgbClr val="00225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58" name="Google Shape;1758;p21"/>
            <p:cNvSpPr/>
            <p:nvPr/>
          </p:nvSpPr>
          <p:spPr>
            <a:xfrm>
              <a:off x="4019550" y="5173273"/>
              <a:ext cx="546100" cy="382588"/>
            </a:xfrm>
            <a:custGeom>
              <a:avLst/>
              <a:gdLst/>
              <a:ahLst/>
              <a:cxnLst/>
              <a:rect l="l" t="t" r="r" b="b"/>
              <a:pathLst>
                <a:path w="344" h="241" extrusionOk="0">
                  <a:moveTo>
                    <a:pt x="344" y="40"/>
                  </a:moveTo>
                  <a:lnTo>
                    <a:pt x="320" y="241"/>
                  </a:lnTo>
                  <a:lnTo>
                    <a:pt x="170" y="140"/>
                  </a:lnTo>
                  <a:lnTo>
                    <a:pt x="177" y="135"/>
                  </a:lnTo>
                  <a:lnTo>
                    <a:pt x="177" y="135"/>
                  </a:lnTo>
                  <a:lnTo>
                    <a:pt x="186" y="129"/>
                  </a:lnTo>
                  <a:lnTo>
                    <a:pt x="186" y="129"/>
                  </a:lnTo>
                  <a:lnTo>
                    <a:pt x="196" y="124"/>
                  </a:lnTo>
                  <a:lnTo>
                    <a:pt x="196" y="124"/>
                  </a:lnTo>
                  <a:lnTo>
                    <a:pt x="199" y="122"/>
                  </a:lnTo>
                  <a:lnTo>
                    <a:pt x="215" y="113"/>
                  </a:lnTo>
                  <a:lnTo>
                    <a:pt x="215" y="113"/>
                  </a:lnTo>
                  <a:lnTo>
                    <a:pt x="223" y="109"/>
                  </a:lnTo>
                  <a:lnTo>
                    <a:pt x="234" y="103"/>
                  </a:lnTo>
                  <a:lnTo>
                    <a:pt x="234" y="103"/>
                  </a:lnTo>
                  <a:lnTo>
                    <a:pt x="244" y="97"/>
                  </a:lnTo>
                  <a:lnTo>
                    <a:pt x="260" y="88"/>
                  </a:lnTo>
                  <a:lnTo>
                    <a:pt x="263" y="86"/>
                  </a:lnTo>
                  <a:lnTo>
                    <a:pt x="300" y="65"/>
                  </a:lnTo>
                  <a:lnTo>
                    <a:pt x="300" y="65"/>
                  </a:lnTo>
                  <a:lnTo>
                    <a:pt x="344" y="40"/>
                  </a:lnTo>
                  <a:close/>
                  <a:moveTo>
                    <a:pt x="24" y="0"/>
                  </a:moveTo>
                  <a:lnTo>
                    <a:pt x="78" y="52"/>
                  </a:lnTo>
                  <a:lnTo>
                    <a:pt x="84" y="58"/>
                  </a:lnTo>
                  <a:lnTo>
                    <a:pt x="84" y="58"/>
                  </a:lnTo>
                  <a:lnTo>
                    <a:pt x="98" y="71"/>
                  </a:lnTo>
                  <a:lnTo>
                    <a:pt x="100" y="73"/>
                  </a:lnTo>
                  <a:lnTo>
                    <a:pt x="108" y="81"/>
                  </a:lnTo>
                  <a:lnTo>
                    <a:pt x="108" y="81"/>
                  </a:lnTo>
                  <a:lnTo>
                    <a:pt x="109" y="82"/>
                  </a:lnTo>
                  <a:lnTo>
                    <a:pt x="123" y="95"/>
                  </a:lnTo>
                  <a:lnTo>
                    <a:pt x="123" y="95"/>
                  </a:lnTo>
                  <a:lnTo>
                    <a:pt x="132" y="104"/>
                  </a:lnTo>
                  <a:lnTo>
                    <a:pt x="132" y="104"/>
                  </a:lnTo>
                  <a:lnTo>
                    <a:pt x="140" y="111"/>
                  </a:lnTo>
                  <a:lnTo>
                    <a:pt x="140" y="111"/>
                  </a:lnTo>
                  <a:lnTo>
                    <a:pt x="145" y="116"/>
                  </a:lnTo>
                  <a:lnTo>
                    <a:pt x="170" y="140"/>
                  </a:lnTo>
                  <a:lnTo>
                    <a:pt x="0" y="201"/>
                  </a:lnTo>
                  <a:lnTo>
                    <a:pt x="24" y="0"/>
                  </a:lnTo>
                  <a:close/>
                </a:path>
              </a:pathLst>
            </a:custGeom>
            <a:solidFill>
              <a:srgbClr val="00002E"/>
            </a:solidFill>
            <a:ln w="9525" cap="flat" cmpd="sng">
              <a:solidFill>
                <a:srgbClr val="00002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59" name="Google Shape;1759;p21"/>
            <p:cNvSpPr/>
            <p:nvPr/>
          </p:nvSpPr>
          <p:spPr>
            <a:xfrm>
              <a:off x="4116388" y="4928798"/>
              <a:ext cx="415925" cy="466725"/>
            </a:xfrm>
            <a:custGeom>
              <a:avLst/>
              <a:gdLst/>
              <a:ahLst/>
              <a:cxnLst/>
              <a:rect l="l" t="t" r="r" b="b"/>
              <a:pathLst>
                <a:path w="262" h="294" extrusionOk="0">
                  <a:moveTo>
                    <a:pt x="24" y="0"/>
                  </a:moveTo>
                  <a:lnTo>
                    <a:pt x="262" y="29"/>
                  </a:lnTo>
                  <a:lnTo>
                    <a:pt x="239" y="219"/>
                  </a:lnTo>
                  <a:lnTo>
                    <a:pt x="109" y="294"/>
                  </a:lnTo>
                  <a:lnTo>
                    <a:pt x="0" y="190"/>
                  </a:lnTo>
                  <a:lnTo>
                    <a:pt x="24" y="0"/>
                  </a:lnTo>
                  <a:close/>
                </a:path>
              </a:pathLst>
            </a:custGeom>
            <a:solidFill>
              <a:srgbClr val="E6E6E6"/>
            </a:solidFill>
            <a:ln w="9525" cap="flat" cmpd="sng">
              <a:solidFill>
                <a:srgbClr val="E6E6E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60" name="Google Shape;1760;p21"/>
            <p:cNvSpPr/>
            <p:nvPr/>
          </p:nvSpPr>
          <p:spPr>
            <a:xfrm>
              <a:off x="4173538" y="5006586"/>
              <a:ext cx="322263" cy="60325"/>
            </a:xfrm>
            <a:custGeom>
              <a:avLst/>
              <a:gdLst/>
              <a:ahLst/>
              <a:cxnLst/>
              <a:rect l="l" t="t" r="r" b="b"/>
              <a:pathLst>
                <a:path w="203" h="38" extrusionOk="0">
                  <a:moveTo>
                    <a:pt x="1" y="0"/>
                  </a:moveTo>
                  <a:lnTo>
                    <a:pt x="203" y="25"/>
                  </a:lnTo>
                  <a:lnTo>
                    <a:pt x="202" y="38"/>
                  </a:lnTo>
                  <a:lnTo>
                    <a:pt x="0" y="13"/>
                  </a:lnTo>
                  <a:lnTo>
                    <a:pt x="1"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61" name="Google Shape;1761;p21"/>
            <p:cNvSpPr/>
            <p:nvPr/>
          </p:nvSpPr>
          <p:spPr>
            <a:xfrm>
              <a:off x="4165600" y="5066911"/>
              <a:ext cx="323850" cy="50800"/>
            </a:xfrm>
            <a:custGeom>
              <a:avLst/>
              <a:gdLst/>
              <a:ahLst/>
              <a:cxnLst/>
              <a:rect l="l" t="t" r="r" b="b"/>
              <a:pathLst>
                <a:path w="204" h="32" extrusionOk="0">
                  <a:moveTo>
                    <a:pt x="2" y="0"/>
                  </a:moveTo>
                  <a:lnTo>
                    <a:pt x="204" y="25"/>
                  </a:lnTo>
                  <a:lnTo>
                    <a:pt x="203" y="32"/>
                  </a:lnTo>
                  <a:lnTo>
                    <a:pt x="0" y="7"/>
                  </a:lnTo>
                  <a:lnTo>
                    <a:pt x="2"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62" name="Google Shape;1762;p21"/>
            <p:cNvSpPr/>
            <p:nvPr/>
          </p:nvSpPr>
          <p:spPr>
            <a:xfrm>
              <a:off x="4162425" y="5089136"/>
              <a:ext cx="323850" cy="49213"/>
            </a:xfrm>
            <a:custGeom>
              <a:avLst/>
              <a:gdLst/>
              <a:ahLst/>
              <a:cxnLst/>
              <a:rect l="l" t="t" r="r" b="b"/>
              <a:pathLst>
                <a:path w="204" h="31" extrusionOk="0">
                  <a:moveTo>
                    <a:pt x="1" y="0"/>
                  </a:moveTo>
                  <a:lnTo>
                    <a:pt x="204" y="24"/>
                  </a:lnTo>
                  <a:lnTo>
                    <a:pt x="203" y="31"/>
                  </a:lnTo>
                  <a:lnTo>
                    <a:pt x="0" y="6"/>
                  </a:lnTo>
                  <a:lnTo>
                    <a:pt x="1"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63" name="Google Shape;1763;p21"/>
            <p:cNvSpPr/>
            <p:nvPr/>
          </p:nvSpPr>
          <p:spPr>
            <a:xfrm>
              <a:off x="4160838" y="5108186"/>
              <a:ext cx="322263" cy="50800"/>
            </a:xfrm>
            <a:custGeom>
              <a:avLst/>
              <a:gdLst/>
              <a:ahLst/>
              <a:cxnLst/>
              <a:rect l="l" t="t" r="r" b="b"/>
              <a:pathLst>
                <a:path w="203" h="32" extrusionOk="0">
                  <a:moveTo>
                    <a:pt x="0" y="0"/>
                  </a:moveTo>
                  <a:lnTo>
                    <a:pt x="203" y="26"/>
                  </a:lnTo>
                  <a:lnTo>
                    <a:pt x="203" y="32"/>
                  </a:lnTo>
                  <a:lnTo>
                    <a:pt x="0" y="7"/>
                  </a:lnTo>
                  <a:lnTo>
                    <a:pt x="0"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64" name="Google Shape;1764;p21"/>
            <p:cNvSpPr/>
            <p:nvPr/>
          </p:nvSpPr>
          <p:spPr>
            <a:xfrm>
              <a:off x="4157663" y="5128823"/>
              <a:ext cx="323850" cy="49213"/>
            </a:xfrm>
            <a:custGeom>
              <a:avLst/>
              <a:gdLst/>
              <a:ahLst/>
              <a:cxnLst/>
              <a:rect l="l" t="t" r="r" b="b"/>
              <a:pathLst>
                <a:path w="204" h="31" extrusionOk="0">
                  <a:moveTo>
                    <a:pt x="1" y="0"/>
                  </a:moveTo>
                  <a:lnTo>
                    <a:pt x="204" y="25"/>
                  </a:lnTo>
                  <a:lnTo>
                    <a:pt x="203" y="31"/>
                  </a:lnTo>
                  <a:lnTo>
                    <a:pt x="0" y="7"/>
                  </a:lnTo>
                  <a:lnTo>
                    <a:pt x="1"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65" name="Google Shape;1765;p21"/>
            <p:cNvSpPr/>
            <p:nvPr/>
          </p:nvSpPr>
          <p:spPr>
            <a:xfrm>
              <a:off x="4156075" y="5151048"/>
              <a:ext cx="322263" cy="49213"/>
            </a:xfrm>
            <a:custGeom>
              <a:avLst/>
              <a:gdLst/>
              <a:ahLst/>
              <a:cxnLst/>
              <a:rect l="l" t="t" r="r" b="b"/>
              <a:pathLst>
                <a:path w="203" h="31" extrusionOk="0">
                  <a:moveTo>
                    <a:pt x="0" y="0"/>
                  </a:moveTo>
                  <a:lnTo>
                    <a:pt x="203" y="25"/>
                  </a:lnTo>
                  <a:lnTo>
                    <a:pt x="203" y="31"/>
                  </a:lnTo>
                  <a:lnTo>
                    <a:pt x="0" y="6"/>
                  </a:lnTo>
                  <a:lnTo>
                    <a:pt x="0"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66" name="Google Shape;1766;p21"/>
            <p:cNvSpPr/>
            <p:nvPr/>
          </p:nvSpPr>
          <p:spPr>
            <a:xfrm>
              <a:off x="4152900" y="5170098"/>
              <a:ext cx="323850" cy="50800"/>
            </a:xfrm>
            <a:custGeom>
              <a:avLst/>
              <a:gdLst/>
              <a:ahLst/>
              <a:cxnLst/>
              <a:rect l="l" t="t" r="r" b="b"/>
              <a:pathLst>
                <a:path w="204" h="32" extrusionOk="0">
                  <a:moveTo>
                    <a:pt x="1" y="0"/>
                  </a:moveTo>
                  <a:lnTo>
                    <a:pt x="204" y="25"/>
                  </a:lnTo>
                  <a:lnTo>
                    <a:pt x="203" y="32"/>
                  </a:lnTo>
                  <a:lnTo>
                    <a:pt x="0" y="7"/>
                  </a:lnTo>
                  <a:lnTo>
                    <a:pt x="1"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67" name="Google Shape;1767;p21"/>
            <p:cNvSpPr/>
            <p:nvPr/>
          </p:nvSpPr>
          <p:spPr>
            <a:xfrm>
              <a:off x="4151313" y="5192323"/>
              <a:ext cx="322263" cy="49213"/>
            </a:xfrm>
            <a:custGeom>
              <a:avLst/>
              <a:gdLst/>
              <a:ahLst/>
              <a:cxnLst/>
              <a:rect l="l" t="t" r="r" b="b"/>
              <a:pathLst>
                <a:path w="203" h="31" extrusionOk="0">
                  <a:moveTo>
                    <a:pt x="0" y="0"/>
                  </a:moveTo>
                  <a:lnTo>
                    <a:pt x="203" y="24"/>
                  </a:lnTo>
                  <a:lnTo>
                    <a:pt x="202" y="31"/>
                  </a:lnTo>
                  <a:lnTo>
                    <a:pt x="0" y="6"/>
                  </a:lnTo>
                  <a:lnTo>
                    <a:pt x="0"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68" name="Google Shape;1768;p21"/>
            <p:cNvSpPr/>
            <p:nvPr/>
          </p:nvSpPr>
          <p:spPr>
            <a:xfrm>
              <a:off x="4148138" y="5211373"/>
              <a:ext cx="323850" cy="50800"/>
            </a:xfrm>
            <a:custGeom>
              <a:avLst/>
              <a:gdLst/>
              <a:ahLst/>
              <a:cxnLst/>
              <a:rect l="l" t="t" r="r" b="b"/>
              <a:pathLst>
                <a:path w="204" h="32" extrusionOk="0">
                  <a:moveTo>
                    <a:pt x="1" y="0"/>
                  </a:moveTo>
                  <a:lnTo>
                    <a:pt x="204" y="26"/>
                  </a:lnTo>
                  <a:lnTo>
                    <a:pt x="203" y="32"/>
                  </a:lnTo>
                  <a:lnTo>
                    <a:pt x="0" y="7"/>
                  </a:lnTo>
                  <a:lnTo>
                    <a:pt x="1"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69" name="Google Shape;1769;p21"/>
            <p:cNvSpPr/>
            <p:nvPr/>
          </p:nvSpPr>
          <p:spPr>
            <a:xfrm>
              <a:off x="4144963" y="5233598"/>
              <a:ext cx="323850" cy="49213"/>
            </a:xfrm>
            <a:custGeom>
              <a:avLst/>
              <a:gdLst/>
              <a:ahLst/>
              <a:cxnLst/>
              <a:rect l="l" t="t" r="r" b="b"/>
              <a:pathLst>
                <a:path w="204" h="31" extrusionOk="0">
                  <a:moveTo>
                    <a:pt x="1" y="0"/>
                  </a:moveTo>
                  <a:lnTo>
                    <a:pt x="204" y="24"/>
                  </a:lnTo>
                  <a:lnTo>
                    <a:pt x="202" y="31"/>
                  </a:lnTo>
                  <a:lnTo>
                    <a:pt x="0" y="6"/>
                  </a:lnTo>
                  <a:lnTo>
                    <a:pt x="1"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70" name="Google Shape;1770;p21"/>
            <p:cNvSpPr/>
            <p:nvPr/>
          </p:nvSpPr>
          <p:spPr>
            <a:xfrm>
              <a:off x="4143375" y="5255823"/>
              <a:ext cx="9525" cy="9525"/>
            </a:xfrm>
            <a:custGeom>
              <a:avLst/>
              <a:gdLst/>
              <a:ahLst/>
              <a:cxnLst/>
              <a:rect l="l" t="t" r="r" b="b"/>
              <a:pathLst>
                <a:path w="6" h="6" extrusionOk="0">
                  <a:moveTo>
                    <a:pt x="0" y="0"/>
                  </a:moveTo>
                  <a:lnTo>
                    <a:pt x="6" y="6"/>
                  </a:lnTo>
                  <a:lnTo>
                    <a:pt x="6" y="6"/>
                  </a:lnTo>
                  <a:lnTo>
                    <a:pt x="0" y="0"/>
                  </a:lnTo>
                  <a:lnTo>
                    <a:pt x="0" y="0"/>
                  </a:lnTo>
                  <a:close/>
                </a:path>
              </a:pathLst>
            </a:custGeom>
            <a:solidFill>
              <a:srgbClr val="001040"/>
            </a:solidFill>
            <a:ln w="9525" cap="flat" cmpd="sng">
              <a:solidFill>
                <a:srgbClr val="00104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71" name="Google Shape;1771;p21"/>
            <p:cNvSpPr/>
            <p:nvPr/>
          </p:nvSpPr>
          <p:spPr>
            <a:xfrm>
              <a:off x="4143375" y="5255823"/>
              <a:ext cx="9525" cy="9525"/>
            </a:xfrm>
            <a:custGeom>
              <a:avLst/>
              <a:gdLst/>
              <a:ahLst/>
              <a:cxnLst/>
              <a:rect l="l" t="t" r="r" b="b"/>
              <a:pathLst>
                <a:path w="6" h="6" extrusionOk="0">
                  <a:moveTo>
                    <a:pt x="0" y="0"/>
                  </a:moveTo>
                  <a:lnTo>
                    <a:pt x="6" y="6"/>
                  </a:lnTo>
                  <a:lnTo>
                    <a:pt x="6" y="6"/>
                  </a:lnTo>
                  <a:lnTo>
                    <a:pt x="0" y="0"/>
                  </a:lnTo>
                  <a:close/>
                </a:path>
              </a:pathLst>
            </a:custGeom>
            <a:solidFill>
              <a:srgbClr val="000020"/>
            </a:solidFill>
            <a:ln w="9525" cap="flat" cmpd="sng">
              <a:solidFill>
                <a:srgbClr val="00002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72" name="Google Shape;1772;p21"/>
            <p:cNvSpPr/>
            <p:nvPr/>
          </p:nvSpPr>
          <p:spPr>
            <a:xfrm>
              <a:off x="4143375" y="5254236"/>
              <a:ext cx="322263" cy="47625"/>
            </a:xfrm>
            <a:custGeom>
              <a:avLst/>
              <a:gdLst/>
              <a:ahLst/>
              <a:cxnLst/>
              <a:rect l="l" t="t" r="r" b="b"/>
              <a:pathLst>
                <a:path w="203" h="30" extrusionOk="0">
                  <a:moveTo>
                    <a:pt x="1" y="0"/>
                  </a:moveTo>
                  <a:lnTo>
                    <a:pt x="203" y="25"/>
                  </a:lnTo>
                  <a:lnTo>
                    <a:pt x="203" y="25"/>
                  </a:lnTo>
                  <a:lnTo>
                    <a:pt x="194" y="30"/>
                  </a:lnTo>
                  <a:lnTo>
                    <a:pt x="6" y="7"/>
                  </a:lnTo>
                  <a:lnTo>
                    <a:pt x="0" y="1"/>
                  </a:lnTo>
                  <a:lnTo>
                    <a:pt x="1"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73" name="Google Shape;1773;p21"/>
            <p:cNvSpPr/>
            <p:nvPr/>
          </p:nvSpPr>
          <p:spPr>
            <a:xfrm>
              <a:off x="4432300" y="5309798"/>
              <a:ext cx="4763" cy="3175"/>
            </a:xfrm>
            <a:custGeom>
              <a:avLst/>
              <a:gdLst/>
              <a:ahLst/>
              <a:cxnLst/>
              <a:rect l="l" t="t" r="r" b="b"/>
              <a:pathLst>
                <a:path w="3" h="2" extrusionOk="0">
                  <a:moveTo>
                    <a:pt x="3" y="0"/>
                  </a:moveTo>
                  <a:lnTo>
                    <a:pt x="3" y="0"/>
                  </a:lnTo>
                  <a:lnTo>
                    <a:pt x="0" y="2"/>
                  </a:lnTo>
                  <a:lnTo>
                    <a:pt x="3" y="0"/>
                  </a:lnTo>
                  <a:close/>
                </a:path>
              </a:pathLst>
            </a:custGeom>
            <a:solidFill>
              <a:srgbClr val="000020"/>
            </a:solidFill>
            <a:ln w="9525" cap="flat" cmpd="sng">
              <a:solidFill>
                <a:srgbClr val="00002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74" name="Google Shape;1774;p21"/>
            <p:cNvSpPr/>
            <p:nvPr/>
          </p:nvSpPr>
          <p:spPr>
            <a:xfrm>
              <a:off x="4165600" y="5276461"/>
              <a:ext cx="12700" cy="12700"/>
            </a:xfrm>
            <a:custGeom>
              <a:avLst/>
              <a:gdLst/>
              <a:ahLst/>
              <a:cxnLst/>
              <a:rect l="l" t="t" r="r" b="b"/>
              <a:pathLst>
                <a:path w="8" h="8" extrusionOk="0">
                  <a:moveTo>
                    <a:pt x="0" y="0"/>
                  </a:moveTo>
                  <a:lnTo>
                    <a:pt x="8" y="8"/>
                  </a:lnTo>
                  <a:lnTo>
                    <a:pt x="8" y="8"/>
                  </a:lnTo>
                  <a:lnTo>
                    <a:pt x="6" y="6"/>
                  </a:lnTo>
                  <a:lnTo>
                    <a:pt x="0" y="0"/>
                  </a:lnTo>
                  <a:close/>
                </a:path>
              </a:pathLst>
            </a:custGeom>
            <a:solidFill>
              <a:srgbClr val="001040"/>
            </a:solidFill>
            <a:ln w="9525" cap="flat" cmpd="sng">
              <a:solidFill>
                <a:srgbClr val="00104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75" name="Google Shape;1775;p21"/>
            <p:cNvSpPr/>
            <p:nvPr/>
          </p:nvSpPr>
          <p:spPr>
            <a:xfrm>
              <a:off x="4175125" y="5285986"/>
              <a:ext cx="3175" cy="3175"/>
            </a:xfrm>
            <a:custGeom>
              <a:avLst/>
              <a:gdLst/>
              <a:ahLst/>
              <a:cxnLst/>
              <a:rect l="l" t="t" r="r" b="b"/>
              <a:pathLst>
                <a:path w="2" h="2" extrusionOk="0">
                  <a:moveTo>
                    <a:pt x="0" y="0"/>
                  </a:moveTo>
                  <a:lnTo>
                    <a:pt x="2" y="2"/>
                  </a:lnTo>
                  <a:lnTo>
                    <a:pt x="2" y="2"/>
                  </a:lnTo>
                  <a:lnTo>
                    <a:pt x="0" y="0"/>
                  </a:lnTo>
                  <a:close/>
                </a:path>
              </a:pathLst>
            </a:custGeom>
            <a:solidFill>
              <a:srgbClr val="000020"/>
            </a:solidFill>
            <a:ln w="9525" cap="flat" cmpd="sng">
              <a:solidFill>
                <a:srgbClr val="00002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76" name="Google Shape;1776;p21"/>
            <p:cNvSpPr/>
            <p:nvPr/>
          </p:nvSpPr>
          <p:spPr>
            <a:xfrm>
              <a:off x="4165600" y="5276461"/>
              <a:ext cx="271463" cy="41275"/>
            </a:xfrm>
            <a:custGeom>
              <a:avLst/>
              <a:gdLst/>
              <a:ahLst/>
              <a:cxnLst/>
              <a:rect l="l" t="t" r="r" b="b"/>
              <a:pathLst>
                <a:path w="171" h="26" extrusionOk="0">
                  <a:moveTo>
                    <a:pt x="0" y="0"/>
                  </a:moveTo>
                  <a:lnTo>
                    <a:pt x="171" y="21"/>
                  </a:lnTo>
                  <a:lnTo>
                    <a:pt x="168" y="23"/>
                  </a:lnTo>
                  <a:lnTo>
                    <a:pt x="162" y="26"/>
                  </a:lnTo>
                  <a:lnTo>
                    <a:pt x="8" y="8"/>
                  </a:lnTo>
                  <a:lnTo>
                    <a:pt x="0"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77" name="Google Shape;1777;p21"/>
            <p:cNvSpPr/>
            <p:nvPr/>
          </p:nvSpPr>
          <p:spPr>
            <a:xfrm>
              <a:off x="4391025" y="5327261"/>
              <a:ext cx="15875" cy="9525"/>
            </a:xfrm>
            <a:custGeom>
              <a:avLst/>
              <a:gdLst/>
              <a:ahLst/>
              <a:cxnLst/>
              <a:rect l="l" t="t" r="r" b="b"/>
              <a:pathLst>
                <a:path w="10" h="6" extrusionOk="0">
                  <a:moveTo>
                    <a:pt x="10" y="0"/>
                  </a:moveTo>
                  <a:lnTo>
                    <a:pt x="0" y="6"/>
                  </a:lnTo>
                  <a:lnTo>
                    <a:pt x="0" y="6"/>
                  </a:lnTo>
                  <a:lnTo>
                    <a:pt x="10" y="0"/>
                  </a:lnTo>
                  <a:close/>
                </a:path>
              </a:pathLst>
            </a:custGeom>
            <a:solidFill>
              <a:srgbClr val="000020"/>
            </a:solidFill>
            <a:ln w="9525" cap="flat" cmpd="sng">
              <a:solidFill>
                <a:srgbClr val="00002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78" name="Google Shape;1778;p21"/>
            <p:cNvSpPr/>
            <p:nvPr/>
          </p:nvSpPr>
          <p:spPr>
            <a:xfrm>
              <a:off x="4191000" y="5301861"/>
              <a:ext cx="4763" cy="3175"/>
            </a:xfrm>
            <a:custGeom>
              <a:avLst/>
              <a:gdLst/>
              <a:ahLst/>
              <a:cxnLst/>
              <a:rect l="l" t="t" r="r" b="b"/>
              <a:pathLst>
                <a:path w="3" h="2" extrusionOk="0">
                  <a:moveTo>
                    <a:pt x="1" y="0"/>
                  </a:moveTo>
                  <a:lnTo>
                    <a:pt x="1" y="1"/>
                  </a:lnTo>
                  <a:lnTo>
                    <a:pt x="3" y="2"/>
                  </a:lnTo>
                  <a:lnTo>
                    <a:pt x="1" y="0"/>
                  </a:lnTo>
                  <a:close/>
                  <a:moveTo>
                    <a:pt x="0" y="0"/>
                  </a:moveTo>
                  <a:lnTo>
                    <a:pt x="0" y="0"/>
                  </a:lnTo>
                  <a:lnTo>
                    <a:pt x="1" y="0"/>
                  </a:lnTo>
                  <a:lnTo>
                    <a:pt x="0" y="0"/>
                  </a:lnTo>
                  <a:close/>
                </a:path>
              </a:pathLst>
            </a:custGeom>
            <a:solidFill>
              <a:srgbClr val="001040"/>
            </a:solidFill>
            <a:ln w="9525" cap="flat" cmpd="sng">
              <a:solidFill>
                <a:srgbClr val="00104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79" name="Google Shape;1779;p21"/>
            <p:cNvSpPr/>
            <p:nvPr/>
          </p:nvSpPr>
          <p:spPr>
            <a:xfrm>
              <a:off x="4191000" y="5301861"/>
              <a:ext cx="215900" cy="34925"/>
            </a:xfrm>
            <a:custGeom>
              <a:avLst/>
              <a:gdLst/>
              <a:ahLst/>
              <a:cxnLst/>
              <a:rect l="l" t="t" r="r" b="b"/>
              <a:pathLst>
                <a:path w="136" h="22" extrusionOk="0">
                  <a:moveTo>
                    <a:pt x="0" y="0"/>
                  </a:moveTo>
                  <a:lnTo>
                    <a:pt x="136" y="16"/>
                  </a:lnTo>
                  <a:lnTo>
                    <a:pt x="126" y="22"/>
                  </a:lnTo>
                  <a:lnTo>
                    <a:pt x="8" y="7"/>
                  </a:lnTo>
                  <a:lnTo>
                    <a:pt x="3" y="2"/>
                  </a:lnTo>
                  <a:lnTo>
                    <a:pt x="0"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80" name="Google Shape;1780;p21"/>
            <p:cNvSpPr/>
            <p:nvPr/>
          </p:nvSpPr>
          <p:spPr>
            <a:xfrm>
              <a:off x="4360863" y="5346311"/>
              <a:ext cx="12700" cy="6350"/>
            </a:xfrm>
            <a:custGeom>
              <a:avLst/>
              <a:gdLst/>
              <a:ahLst/>
              <a:cxnLst/>
              <a:rect l="l" t="t" r="r" b="b"/>
              <a:pathLst>
                <a:path w="8" h="4" extrusionOk="0">
                  <a:moveTo>
                    <a:pt x="8" y="0"/>
                  </a:moveTo>
                  <a:lnTo>
                    <a:pt x="0" y="4"/>
                  </a:lnTo>
                  <a:lnTo>
                    <a:pt x="0" y="4"/>
                  </a:lnTo>
                  <a:lnTo>
                    <a:pt x="8" y="0"/>
                  </a:lnTo>
                  <a:close/>
                </a:path>
              </a:pathLst>
            </a:custGeom>
            <a:solidFill>
              <a:srgbClr val="000020"/>
            </a:solidFill>
            <a:ln w="9525" cap="flat" cmpd="sng">
              <a:solidFill>
                <a:srgbClr val="00002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81" name="Google Shape;1781;p21"/>
            <p:cNvSpPr/>
            <p:nvPr/>
          </p:nvSpPr>
          <p:spPr>
            <a:xfrm>
              <a:off x="4214813" y="5324086"/>
              <a:ext cx="14288" cy="14288"/>
            </a:xfrm>
            <a:custGeom>
              <a:avLst/>
              <a:gdLst/>
              <a:ahLst/>
              <a:cxnLst/>
              <a:rect l="l" t="t" r="r" b="b"/>
              <a:pathLst>
                <a:path w="9" h="9" extrusionOk="0">
                  <a:moveTo>
                    <a:pt x="0" y="0"/>
                  </a:moveTo>
                  <a:lnTo>
                    <a:pt x="0" y="0"/>
                  </a:lnTo>
                  <a:lnTo>
                    <a:pt x="9" y="9"/>
                  </a:lnTo>
                  <a:lnTo>
                    <a:pt x="9" y="9"/>
                  </a:lnTo>
                  <a:lnTo>
                    <a:pt x="0" y="0"/>
                  </a:lnTo>
                  <a:close/>
                </a:path>
              </a:pathLst>
            </a:custGeom>
            <a:solidFill>
              <a:srgbClr val="001040"/>
            </a:solidFill>
            <a:ln w="9525" cap="flat" cmpd="sng">
              <a:solidFill>
                <a:srgbClr val="00104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82" name="Google Shape;1782;p21"/>
            <p:cNvSpPr/>
            <p:nvPr/>
          </p:nvSpPr>
          <p:spPr>
            <a:xfrm>
              <a:off x="4214813" y="5324086"/>
              <a:ext cx="14288" cy="14288"/>
            </a:xfrm>
            <a:custGeom>
              <a:avLst/>
              <a:gdLst/>
              <a:ahLst/>
              <a:cxnLst/>
              <a:rect l="l" t="t" r="r" b="b"/>
              <a:pathLst>
                <a:path w="9" h="9" extrusionOk="0">
                  <a:moveTo>
                    <a:pt x="0" y="0"/>
                  </a:moveTo>
                  <a:lnTo>
                    <a:pt x="0" y="0"/>
                  </a:lnTo>
                  <a:lnTo>
                    <a:pt x="9" y="9"/>
                  </a:lnTo>
                  <a:lnTo>
                    <a:pt x="9" y="9"/>
                  </a:lnTo>
                  <a:lnTo>
                    <a:pt x="0" y="0"/>
                  </a:lnTo>
                  <a:close/>
                </a:path>
              </a:pathLst>
            </a:custGeom>
            <a:solidFill>
              <a:srgbClr val="000020"/>
            </a:solidFill>
            <a:ln w="9525" cap="flat" cmpd="sng">
              <a:solidFill>
                <a:srgbClr val="00002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83" name="Google Shape;1783;p21"/>
            <p:cNvSpPr/>
            <p:nvPr/>
          </p:nvSpPr>
          <p:spPr>
            <a:xfrm>
              <a:off x="4214813" y="5324086"/>
              <a:ext cx="161925" cy="28575"/>
            </a:xfrm>
            <a:custGeom>
              <a:avLst/>
              <a:gdLst/>
              <a:ahLst/>
              <a:cxnLst/>
              <a:rect l="l" t="t" r="r" b="b"/>
              <a:pathLst>
                <a:path w="102" h="18" extrusionOk="0">
                  <a:moveTo>
                    <a:pt x="0" y="0"/>
                  </a:moveTo>
                  <a:lnTo>
                    <a:pt x="102" y="13"/>
                  </a:lnTo>
                  <a:lnTo>
                    <a:pt x="100" y="14"/>
                  </a:lnTo>
                  <a:lnTo>
                    <a:pt x="92" y="18"/>
                  </a:lnTo>
                  <a:lnTo>
                    <a:pt x="9" y="9"/>
                  </a:lnTo>
                  <a:lnTo>
                    <a:pt x="0"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84" name="Google Shape;1784;p21"/>
            <p:cNvSpPr/>
            <p:nvPr/>
          </p:nvSpPr>
          <p:spPr>
            <a:xfrm>
              <a:off x="4330700" y="5366948"/>
              <a:ext cx="4763" cy="3175"/>
            </a:xfrm>
            <a:custGeom>
              <a:avLst/>
              <a:gdLst/>
              <a:ahLst/>
              <a:cxnLst/>
              <a:rect l="l" t="t" r="r" b="b"/>
              <a:pathLst>
                <a:path w="3" h="2" extrusionOk="0">
                  <a:moveTo>
                    <a:pt x="3" y="0"/>
                  </a:moveTo>
                  <a:lnTo>
                    <a:pt x="0" y="2"/>
                  </a:lnTo>
                  <a:lnTo>
                    <a:pt x="0" y="2"/>
                  </a:lnTo>
                  <a:lnTo>
                    <a:pt x="3" y="0"/>
                  </a:lnTo>
                  <a:close/>
                </a:path>
              </a:pathLst>
            </a:custGeom>
            <a:solidFill>
              <a:srgbClr val="000020"/>
            </a:solidFill>
            <a:ln w="9525" cap="flat" cmpd="sng">
              <a:solidFill>
                <a:srgbClr val="00002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85" name="Google Shape;1785;p21"/>
            <p:cNvSpPr/>
            <p:nvPr/>
          </p:nvSpPr>
          <p:spPr>
            <a:xfrm>
              <a:off x="4241800" y="5349486"/>
              <a:ext cx="9525" cy="9525"/>
            </a:xfrm>
            <a:custGeom>
              <a:avLst/>
              <a:gdLst/>
              <a:ahLst/>
              <a:cxnLst/>
              <a:rect l="l" t="t" r="r" b="b"/>
              <a:pathLst>
                <a:path w="6" h="6" extrusionOk="0">
                  <a:moveTo>
                    <a:pt x="2" y="2"/>
                  </a:moveTo>
                  <a:lnTo>
                    <a:pt x="5" y="5"/>
                  </a:lnTo>
                  <a:lnTo>
                    <a:pt x="6" y="6"/>
                  </a:lnTo>
                  <a:lnTo>
                    <a:pt x="2" y="2"/>
                  </a:lnTo>
                  <a:close/>
                  <a:moveTo>
                    <a:pt x="0" y="0"/>
                  </a:moveTo>
                  <a:lnTo>
                    <a:pt x="0" y="0"/>
                  </a:lnTo>
                  <a:lnTo>
                    <a:pt x="2" y="2"/>
                  </a:lnTo>
                  <a:lnTo>
                    <a:pt x="0" y="0"/>
                  </a:lnTo>
                  <a:close/>
                </a:path>
              </a:pathLst>
            </a:custGeom>
            <a:solidFill>
              <a:srgbClr val="001040"/>
            </a:solidFill>
            <a:ln w="9525" cap="flat" cmpd="sng">
              <a:solidFill>
                <a:srgbClr val="00104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86" name="Google Shape;1786;p21"/>
            <p:cNvSpPr/>
            <p:nvPr/>
          </p:nvSpPr>
          <p:spPr>
            <a:xfrm>
              <a:off x="4241800" y="5349486"/>
              <a:ext cx="7938" cy="7938"/>
            </a:xfrm>
            <a:custGeom>
              <a:avLst/>
              <a:gdLst/>
              <a:ahLst/>
              <a:cxnLst/>
              <a:rect l="l" t="t" r="r" b="b"/>
              <a:pathLst>
                <a:path w="5" h="5" extrusionOk="0">
                  <a:moveTo>
                    <a:pt x="0" y="0"/>
                  </a:moveTo>
                  <a:lnTo>
                    <a:pt x="0" y="0"/>
                  </a:lnTo>
                  <a:lnTo>
                    <a:pt x="5" y="5"/>
                  </a:lnTo>
                  <a:lnTo>
                    <a:pt x="0" y="0"/>
                  </a:lnTo>
                  <a:close/>
                </a:path>
              </a:pathLst>
            </a:custGeom>
            <a:solidFill>
              <a:srgbClr val="000020"/>
            </a:solidFill>
            <a:ln w="9525" cap="flat" cmpd="sng">
              <a:solidFill>
                <a:srgbClr val="00002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87" name="Google Shape;1787;p21"/>
            <p:cNvSpPr/>
            <p:nvPr/>
          </p:nvSpPr>
          <p:spPr>
            <a:xfrm>
              <a:off x="4241800" y="5349486"/>
              <a:ext cx="104775" cy="20638"/>
            </a:xfrm>
            <a:custGeom>
              <a:avLst/>
              <a:gdLst/>
              <a:ahLst/>
              <a:cxnLst/>
              <a:rect l="l" t="t" r="r" b="b"/>
              <a:pathLst>
                <a:path w="66" h="13" extrusionOk="0">
                  <a:moveTo>
                    <a:pt x="0" y="0"/>
                  </a:moveTo>
                  <a:lnTo>
                    <a:pt x="66" y="8"/>
                  </a:lnTo>
                  <a:lnTo>
                    <a:pt x="59" y="11"/>
                  </a:lnTo>
                  <a:lnTo>
                    <a:pt x="56" y="13"/>
                  </a:lnTo>
                  <a:lnTo>
                    <a:pt x="7" y="7"/>
                  </a:lnTo>
                  <a:lnTo>
                    <a:pt x="6" y="6"/>
                  </a:lnTo>
                  <a:lnTo>
                    <a:pt x="0"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88" name="Google Shape;1788;p21"/>
            <p:cNvSpPr/>
            <p:nvPr/>
          </p:nvSpPr>
          <p:spPr>
            <a:xfrm>
              <a:off x="4300538" y="5378061"/>
              <a:ext cx="14288" cy="9525"/>
            </a:xfrm>
            <a:custGeom>
              <a:avLst/>
              <a:gdLst/>
              <a:ahLst/>
              <a:cxnLst/>
              <a:rect l="l" t="t" r="r" b="b"/>
              <a:pathLst>
                <a:path w="9" h="6" extrusionOk="0">
                  <a:moveTo>
                    <a:pt x="9" y="0"/>
                  </a:moveTo>
                  <a:lnTo>
                    <a:pt x="9" y="0"/>
                  </a:lnTo>
                  <a:lnTo>
                    <a:pt x="0" y="6"/>
                  </a:lnTo>
                  <a:lnTo>
                    <a:pt x="0" y="6"/>
                  </a:lnTo>
                  <a:lnTo>
                    <a:pt x="9" y="0"/>
                  </a:lnTo>
                  <a:close/>
                </a:path>
              </a:pathLst>
            </a:custGeom>
            <a:solidFill>
              <a:srgbClr val="000020"/>
            </a:solidFill>
            <a:ln w="9525" cap="flat" cmpd="sng">
              <a:solidFill>
                <a:srgbClr val="00002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89" name="Google Shape;1789;p21"/>
            <p:cNvSpPr/>
            <p:nvPr/>
          </p:nvSpPr>
          <p:spPr>
            <a:xfrm>
              <a:off x="4265613" y="5371711"/>
              <a:ext cx="49213" cy="15875"/>
            </a:xfrm>
            <a:custGeom>
              <a:avLst/>
              <a:gdLst/>
              <a:ahLst/>
              <a:cxnLst/>
              <a:rect l="l" t="t" r="r" b="b"/>
              <a:pathLst>
                <a:path w="31" h="10" extrusionOk="0">
                  <a:moveTo>
                    <a:pt x="0" y="0"/>
                  </a:moveTo>
                  <a:lnTo>
                    <a:pt x="31" y="4"/>
                  </a:lnTo>
                  <a:lnTo>
                    <a:pt x="22" y="10"/>
                  </a:lnTo>
                  <a:lnTo>
                    <a:pt x="9" y="9"/>
                  </a:lnTo>
                  <a:lnTo>
                    <a:pt x="8" y="8"/>
                  </a:lnTo>
                  <a:lnTo>
                    <a:pt x="0" y="0"/>
                  </a:lnTo>
                  <a:close/>
                </a:path>
              </a:pathLst>
            </a:custGeom>
            <a:solidFill>
              <a:srgbClr val="CFCFCF"/>
            </a:solidFill>
            <a:ln w="9525" cap="flat" cmpd="sng">
              <a:solidFill>
                <a:srgbClr val="CFCF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1790" name="Google Shape;1790;p21"/>
          <p:cNvGrpSpPr/>
          <p:nvPr/>
        </p:nvGrpSpPr>
        <p:grpSpPr>
          <a:xfrm>
            <a:off x="1727948" y="1867594"/>
            <a:ext cx="931863" cy="931863"/>
            <a:chOff x="4081463" y="3088886"/>
            <a:chExt cx="931863" cy="931863"/>
          </a:xfrm>
        </p:grpSpPr>
        <p:sp>
          <p:nvSpPr>
            <p:cNvPr id="1791" name="Google Shape;1791;p21"/>
            <p:cNvSpPr/>
            <p:nvPr/>
          </p:nvSpPr>
          <p:spPr>
            <a:xfrm>
              <a:off x="4094163" y="3101586"/>
              <a:ext cx="906463" cy="904875"/>
            </a:xfrm>
            <a:custGeom>
              <a:avLst/>
              <a:gdLst/>
              <a:ahLst/>
              <a:cxnLst/>
              <a:rect l="l" t="t" r="r" b="b"/>
              <a:pathLst>
                <a:path w="571" h="570" extrusionOk="0">
                  <a:moveTo>
                    <a:pt x="285" y="0"/>
                  </a:moveTo>
                  <a:lnTo>
                    <a:pt x="327" y="3"/>
                  </a:lnTo>
                  <a:lnTo>
                    <a:pt x="368" y="11"/>
                  </a:lnTo>
                  <a:lnTo>
                    <a:pt x="406" y="26"/>
                  </a:lnTo>
                  <a:lnTo>
                    <a:pt x="441" y="45"/>
                  </a:lnTo>
                  <a:lnTo>
                    <a:pt x="473" y="69"/>
                  </a:lnTo>
                  <a:lnTo>
                    <a:pt x="501" y="98"/>
                  </a:lnTo>
                  <a:lnTo>
                    <a:pt x="525" y="130"/>
                  </a:lnTo>
                  <a:lnTo>
                    <a:pt x="544" y="165"/>
                  </a:lnTo>
                  <a:lnTo>
                    <a:pt x="559" y="202"/>
                  </a:lnTo>
                  <a:lnTo>
                    <a:pt x="568" y="243"/>
                  </a:lnTo>
                  <a:lnTo>
                    <a:pt x="571" y="285"/>
                  </a:lnTo>
                  <a:lnTo>
                    <a:pt x="568" y="328"/>
                  </a:lnTo>
                  <a:lnTo>
                    <a:pt x="559" y="368"/>
                  </a:lnTo>
                  <a:lnTo>
                    <a:pt x="544" y="405"/>
                  </a:lnTo>
                  <a:lnTo>
                    <a:pt x="525" y="440"/>
                  </a:lnTo>
                  <a:lnTo>
                    <a:pt x="501" y="472"/>
                  </a:lnTo>
                  <a:lnTo>
                    <a:pt x="473" y="501"/>
                  </a:lnTo>
                  <a:lnTo>
                    <a:pt x="441" y="525"/>
                  </a:lnTo>
                  <a:lnTo>
                    <a:pt x="406" y="545"/>
                  </a:lnTo>
                  <a:lnTo>
                    <a:pt x="368" y="559"/>
                  </a:lnTo>
                  <a:lnTo>
                    <a:pt x="327" y="567"/>
                  </a:lnTo>
                  <a:lnTo>
                    <a:pt x="285" y="570"/>
                  </a:lnTo>
                  <a:lnTo>
                    <a:pt x="244" y="567"/>
                  </a:lnTo>
                  <a:lnTo>
                    <a:pt x="203" y="559"/>
                  </a:lnTo>
                  <a:lnTo>
                    <a:pt x="165" y="545"/>
                  </a:lnTo>
                  <a:lnTo>
                    <a:pt x="130" y="525"/>
                  </a:lnTo>
                  <a:lnTo>
                    <a:pt x="98" y="501"/>
                  </a:lnTo>
                  <a:lnTo>
                    <a:pt x="70" y="472"/>
                  </a:lnTo>
                  <a:lnTo>
                    <a:pt x="47" y="440"/>
                  </a:lnTo>
                  <a:lnTo>
                    <a:pt x="27" y="405"/>
                  </a:lnTo>
                  <a:lnTo>
                    <a:pt x="12" y="368"/>
                  </a:lnTo>
                  <a:lnTo>
                    <a:pt x="3" y="328"/>
                  </a:lnTo>
                  <a:lnTo>
                    <a:pt x="0" y="285"/>
                  </a:lnTo>
                  <a:lnTo>
                    <a:pt x="3" y="243"/>
                  </a:lnTo>
                  <a:lnTo>
                    <a:pt x="12" y="202"/>
                  </a:lnTo>
                  <a:lnTo>
                    <a:pt x="27" y="165"/>
                  </a:lnTo>
                  <a:lnTo>
                    <a:pt x="47" y="130"/>
                  </a:lnTo>
                  <a:lnTo>
                    <a:pt x="70" y="98"/>
                  </a:lnTo>
                  <a:lnTo>
                    <a:pt x="98" y="69"/>
                  </a:lnTo>
                  <a:lnTo>
                    <a:pt x="130" y="45"/>
                  </a:lnTo>
                  <a:lnTo>
                    <a:pt x="165" y="26"/>
                  </a:lnTo>
                  <a:lnTo>
                    <a:pt x="203" y="11"/>
                  </a:lnTo>
                  <a:lnTo>
                    <a:pt x="244" y="3"/>
                  </a:lnTo>
                  <a:lnTo>
                    <a:pt x="285" y="0"/>
                  </a:lnTo>
                  <a:close/>
                </a:path>
              </a:pathLst>
            </a:cu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92" name="Google Shape;1792;p21"/>
            <p:cNvSpPr/>
            <p:nvPr/>
          </p:nvSpPr>
          <p:spPr>
            <a:xfrm>
              <a:off x="4081463" y="3088886"/>
              <a:ext cx="931863" cy="931863"/>
            </a:xfrm>
            <a:custGeom>
              <a:avLst/>
              <a:gdLst/>
              <a:ahLst/>
              <a:cxnLst/>
              <a:rect l="l" t="t" r="r" b="b"/>
              <a:pathLst>
                <a:path w="587" h="587" extrusionOk="0">
                  <a:moveTo>
                    <a:pt x="293" y="15"/>
                  </a:moveTo>
                  <a:lnTo>
                    <a:pt x="256" y="18"/>
                  </a:lnTo>
                  <a:lnTo>
                    <a:pt x="220" y="25"/>
                  </a:lnTo>
                  <a:lnTo>
                    <a:pt x="186" y="38"/>
                  </a:lnTo>
                  <a:lnTo>
                    <a:pt x="154" y="53"/>
                  </a:lnTo>
                  <a:lnTo>
                    <a:pt x="124" y="73"/>
                  </a:lnTo>
                  <a:lnTo>
                    <a:pt x="98" y="97"/>
                  </a:lnTo>
                  <a:lnTo>
                    <a:pt x="74" y="124"/>
                  </a:lnTo>
                  <a:lnTo>
                    <a:pt x="55" y="153"/>
                  </a:lnTo>
                  <a:lnTo>
                    <a:pt x="38" y="185"/>
                  </a:lnTo>
                  <a:lnTo>
                    <a:pt x="27" y="220"/>
                  </a:lnTo>
                  <a:lnTo>
                    <a:pt x="18" y="256"/>
                  </a:lnTo>
                  <a:lnTo>
                    <a:pt x="16" y="293"/>
                  </a:lnTo>
                  <a:lnTo>
                    <a:pt x="18" y="330"/>
                  </a:lnTo>
                  <a:lnTo>
                    <a:pt x="27" y="367"/>
                  </a:lnTo>
                  <a:lnTo>
                    <a:pt x="38" y="402"/>
                  </a:lnTo>
                  <a:lnTo>
                    <a:pt x="55" y="434"/>
                  </a:lnTo>
                  <a:lnTo>
                    <a:pt x="74" y="463"/>
                  </a:lnTo>
                  <a:lnTo>
                    <a:pt x="98" y="490"/>
                  </a:lnTo>
                  <a:lnTo>
                    <a:pt x="124" y="513"/>
                  </a:lnTo>
                  <a:lnTo>
                    <a:pt x="154" y="533"/>
                  </a:lnTo>
                  <a:lnTo>
                    <a:pt x="186" y="548"/>
                  </a:lnTo>
                  <a:lnTo>
                    <a:pt x="220" y="561"/>
                  </a:lnTo>
                  <a:lnTo>
                    <a:pt x="256" y="568"/>
                  </a:lnTo>
                  <a:lnTo>
                    <a:pt x="293" y="571"/>
                  </a:lnTo>
                  <a:lnTo>
                    <a:pt x="331" y="568"/>
                  </a:lnTo>
                  <a:lnTo>
                    <a:pt x="367" y="561"/>
                  </a:lnTo>
                  <a:lnTo>
                    <a:pt x="402" y="548"/>
                  </a:lnTo>
                  <a:lnTo>
                    <a:pt x="434" y="533"/>
                  </a:lnTo>
                  <a:lnTo>
                    <a:pt x="463" y="513"/>
                  </a:lnTo>
                  <a:lnTo>
                    <a:pt x="489" y="490"/>
                  </a:lnTo>
                  <a:lnTo>
                    <a:pt x="513" y="463"/>
                  </a:lnTo>
                  <a:lnTo>
                    <a:pt x="533" y="434"/>
                  </a:lnTo>
                  <a:lnTo>
                    <a:pt x="549" y="402"/>
                  </a:lnTo>
                  <a:lnTo>
                    <a:pt x="561" y="367"/>
                  </a:lnTo>
                  <a:lnTo>
                    <a:pt x="569" y="330"/>
                  </a:lnTo>
                  <a:lnTo>
                    <a:pt x="571" y="293"/>
                  </a:lnTo>
                  <a:lnTo>
                    <a:pt x="569" y="256"/>
                  </a:lnTo>
                  <a:lnTo>
                    <a:pt x="561" y="220"/>
                  </a:lnTo>
                  <a:lnTo>
                    <a:pt x="549" y="185"/>
                  </a:lnTo>
                  <a:lnTo>
                    <a:pt x="533" y="153"/>
                  </a:lnTo>
                  <a:lnTo>
                    <a:pt x="513" y="124"/>
                  </a:lnTo>
                  <a:lnTo>
                    <a:pt x="489" y="97"/>
                  </a:lnTo>
                  <a:lnTo>
                    <a:pt x="463" y="73"/>
                  </a:lnTo>
                  <a:lnTo>
                    <a:pt x="434" y="53"/>
                  </a:lnTo>
                  <a:lnTo>
                    <a:pt x="402" y="38"/>
                  </a:lnTo>
                  <a:lnTo>
                    <a:pt x="367" y="25"/>
                  </a:lnTo>
                  <a:lnTo>
                    <a:pt x="331" y="18"/>
                  </a:lnTo>
                  <a:lnTo>
                    <a:pt x="293" y="15"/>
                  </a:lnTo>
                  <a:close/>
                  <a:moveTo>
                    <a:pt x="293" y="0"/>
                  </a:moveTo>
                  <a:lnTo>
                    <a:pt x="336" y="3"/>
                  </a:lnTo>
                  <a:lnTo>
                    <a:pt x="379" y="12"/>
                  </a:lnTo>
                  <a:lnTo>
                    <a:pt x="417" y="27"/>
                  </a:lnTo>
                  <a:lnTo>
                    <a:pt x="453" y="47"/>
                  </a:lnTo>
                  <a:lnTo>
                    <a:pt x="486" y="72"/>
                  </a:lnTo>
                  <a:lnTo>
                    <a:pt x="515" y="101"/>
                  </a:lnTo>
                  <a:lnTo>
                    <a:pt x="540" y="133"/>
                  </a:lnTo>
                  <a:lnTo>
                    <a:pt x="560" y="169"/>
                  </a:lnTo>
                  <a:lnTo>
                    <a:pt x="574" y="208"/>
                  </a:lnTo>
                  <a:lnTo>
                    <a:pt x="583" y="250"/>
                  </a:lnTo>
                  <a:lnTo>
                    <a:pt x="587" y="293"/>
                  </a:lnTo>
                  <a:lnTo>
                    <a:pt x="583" y="337"/>
                  </a:lnTo>
                  <a:lnTo>
                    <a:pt x="574" y="378"/>
                  </a:lnTo>
                  <a:lnTo>
                    <a:pt x="560" y="417"/>
                  </a:lnTo>
                  <a:lnTo>
                    <a:pt x="540" y="453"/>
                  </a:lnTo>
                  <a:lnTo>
                    <a:pt x="515" y="485"/>
                  </a:lnTo>
                  <a:lnTo>
                    <a:pt x="486" y="514"/>
                  </a:lnTo>
                  <a:lnTo>
                    <a:pt x="453" y="539"/>
                  </a:lnTo>
                  <a:lnTo>
                    <a:pt x="417" y="560"/>
                  </a:lnTo>
                  <a:lnTo>
                    <a:pt x="379" y="574"/>
                  </a:lnTo>
                  <a:lnTo>
                    <a:pt x="336" y="584"/>
                  </a:lnTo>
                  <a:lnTo>
                    <a:pt x="293" y="587"/>
                  </a:lnTo>
                  <a:lnTo>
                    <a:pt x="250" y="584"/>
                  </a:lnTo>
                  <a:lnTo>
                    <a:pt x="208" y="574"/>
                  </a:lnTo>
                  <a:lnTo>
                    <a:pt x="170" y="560"/>
                  </a:lnTo>
                  <a:lnTo>
                    <a:pt x="134" y="539"/>
                  </a:lnTo>
                  <a:lnTo>
                    <a:pt x="101" y="514"/>
                  </a:lnTo>
                  <a:lnTo>
                    <a:pt x="72" y="485"/>
                  </a:lnTo>
                  <a:lnTo>
                    <a:pt x="47" y="453"/>
                  </a:lnTo>
                  <a:lnTo>
                    <a:pt x="28" y="417"/>
                  </a:lnTo>
                  <a:lnTo>
                    <a:pt x="12" y="378"/>
                  </a:lnTo>
                  <a:lnTo>
                    <a:pt x="4" y="337"/>
                  </a:lnTo>
                  <a:lnTo>
                    <a:pt x="0" y="293"/>
                  </a:lnTo>
                  <a:lnTo>
                    <a:pt x="4" y="250"/>
                  </a:lnTo>
                  <a:lnTo>
                    <a:pt x="12" y="208"/>
                  </a:lnTo>
                  <a:lnTo>
                    <a:pt x="28" y="169"/>
                  </a:lnTo>
                  <a:lnTo>
                    <a:pt x="47" y="133"/>
                  </a:lnTo>
                  <a:lnTo>
                    <a:pt x="72" y="101"/>
                  </a:lnTo>
                  <a:lnTo>
                    <a:pt x="101" y="72"/>
                  </a:lnTo>
                  <a:lnTo>
                    <a:pt x="134" y="47"/>
                  </a:lnTo>
                  <a:lnTo>
                    <a:pt x="170" y="27"/>
                  </a:lnTo>
                  <a:lnTo>
                    <a:pt x="208" y="12"/>
                  </a:lnTo>
                  <a:lnTo>
                    <a:pt x="250" y="3"/>
                  </a:lnTo>
                  <a:lnTo>
                    <a:pt x="293"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93" name="Google Shape;1793;p21"/>
            <p:cNvSpPr/>
            <p:nvPr/>
          </p:nvSpPr>
          <p:spPr>
            <a:xfrm>
              <a:off x="4575175" y="3584186"/>
              <a:ext cx="107950" cy="107950"/>
            </a:xfrm>
            <a:custGeom>
              <a:avLst/>
              <a:gdLst/>
              <a:ahLst/>
              <a:cxnLst/>
              <a:rect l="l" t="t" r="r" b="b"/>
              <a:pathLst>
                <a:path w="68" h="68" extrusionOk="0">
                  <a:moveTo>
                    <a:pt x="38" y="0"/>
                  </a:moveTo>
                  <a:lnTo>
                    <a:pt x="68" y="36"/>
                  </a:lnTo>
                  <a:lnTo>
                    <a:pt x="29" y="68"/>
                  </a:lnTo>
                  <a:lnTo>
                    <a:pt x="0" y="31"/>
                  </a:lnTo>
                  <a:lnTo>
                    <a:pt x="38" y="0"/>
                  </a:lnTo>
                  <a:close/>
                </a:path>
              </a:pathLst>
            </a:custGeom>
            <a:solidFill>
              <a:srgbClr val="B3B3B3"/>
            </a:solidFill>
            <a:ln w="9525" cap="flat" cmpd="sng">
              <a:solidFill>
                <a:srgbClr val="B3B3B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94" name="Google Shape;1794;p21"/>
            <p:cNvSpPr/>
            <p:nvPr/>
          </p:nvSpPr>
          <p:spPr>
            <a:xfrm>
              <a:off x="4578350" y="3627048"/>
              <a:ext cx="47625" cy="44450"/>
            </a:xfrm>
            <a:custGeom>
              <a:avLst/>
              <a:gdLst/>
              <a:ahLst/>
              <a:cxnLst/>
              <a:rect l="l" t="t" r="r" b="b"/>
              <a:pathLst>
                <a:path w="30" h="28" extrusionOk="0">
                  <a:moveTo>
                    <a:pt x="14" y="0"/>
                  </a:moveTo>
                  <a:lnTo>
                    <a:pt x="15" y="1"/>
                  </a:lnTo>
                  <a:lnTo>
                    <a:pt x="22" y="7"/>
                  </a:lnTo>
                  <a:lnTo>
                    <a:pt x="30" y="13"/>
                  </a:lnTo>
                  <a:lnTo>
                    <a:pt x="23" y="18"/>
                  </a:lnTo>
                  <a:lnTo>
                    <a:pt x="20" y="21"/>
                  </a:lnTo>
                  <a:lnTo>
                    <a:pt x="18" y="24"/>
                  </a:lnTo>
                  <a:lnTo>
                    <a:pt x="16" y="28"/>
                  </a:lnTo>
                  <a:lnTo>
                    <a:pt x="0" y="8"/>
                  </a:lnTo>
                  <a:lnTo>
                    <a:pt x="7" y="4"/>
                  </a:lnTo>
                  <a:lnTo>
                    <a:pt x="14" y="0"/>
                  </a:lnTo>
                  <a:close/>
                </a:path>
              </a:pathLst>
            </a:custGeom>
            <a:solidFill>
              <a:srgbClr val="8F8F8F"/>
            </a:solidFill>
            <a:ln w="9525" cap="flat" cmpd="sng">
              <a:solidFill>
                <a:srgbClr val="8F8F8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95" name="Google Shape;1795;p21"/>
            <p:cNvSpPr/>
            <p:nvPr/>
          </p:nvSpPr>
          <p:spPr>
            <a:xfrm>
              <a:off x="4281488" y="3255573"/>
              <a:ext cx="406400" cy="406400"/>
            </a:xfrm>
            <a:custGeom>
              <a:avLst/>
              <a:gdLst/>
              <a:ahLst/>
              <a:cxnLst/>
              <a:rect l="l" t="t" r="r" b="b"/>
              <a:pathLst>
                <a:path w="256" h="256" extrusionOk="0">
                  <a:moveTo>
                    <a:pt x="128" y="31"/>
                  </a:moveTo>
                  <a:lnTo>
                    <a:pt x="106" y="33"/>
                  </a:lnTo>
                  <a:lnTo>
                    <a:pt x="87" y="40"/>
                  </a:lnTo>
                  <a:lnTo>
                    <a:pt x="67" y="52"/>
                  </a:lnTo>
                  <a:lnTo>
                    <a:pt x="51" y="68"/>
                  </a:lnTo>
                  <a:lnTo>
                    <a:pt x="40" y="87"/>
                  </a:lnTo>
                  <a:lnTo>
                    <a:pt x="33" y="107"/>
                  </a:lnTo>
                  <a:lnTo>
                    <a:pt x="31" y="128"/>
                  </a:lnTo>
                  <a:lnTo>
                    <a:pt x="33" y="149"/>
                  </a:lnTo>
                  <a:lnTo>
                    <a:pt x="40" y="170"/>
                  </a:lnTo>
                  <a:lnTo>
                    <a:pt x="52" y="188"/>
                  </a:lnTo>
                  <a:lnTo>
                    <a:pt x="68" y="205"/>
                  </a:lnTo>
                  <a:lnTo>
                    <a:pt x="87" y="216"/>
                  </a:lnTo>
                  <a:lnTo>
                    <a:pt x="107" y="222"/>
                  </a:lnTo>
                  <a:lnTo>
                    <a:pt x="128" y="224"/>
                  </a:lnTo>
                  <a:lnTo>
                    <a:pt x="150" y="222"/>
                  </a:lnTo>
                  <a:lnTo>
                    <a:pt x="169" y="215"/>
                  </a:lnTo>
                  <a:lnTo>
                    <a:pt x="189" y="204"/>
                  </a:lnTo>
                  <a:lnTo>
                    <a:pt x="204" y="187"/>
                  </a:lnTo>
                  <a:lnTo>
                    <a:pt x="216" y="170"/>
                  </a:lnTo>
                  <a:lnTo>
                    <a:pt x="223" y="149"/>
                  </a:lnTo>
                  <a:lnTo>
                    <a:pt x="225" y="128"/>
                  </a:lnTo>
                  <a:lnTo>
                    <a:pt x="223" y="107"/>
                  </a:lnTo>
                  <a:lnTo>
                    <a:pt x="216" y="86"/>
                  </a:lnTo>
                  <a:lnTo>
                    <a:pt x="203" y="67"/>
                  </a:lnTo>
                  <a:lnTo>
                    <a:pt x="188" y="52"/>
                  </a:lnTo>
                  <a:lnTo>
                    <a:pt x="169" y="40"/>
                  </a:lnTo>
                  <a:lnTo>
                    <a:pt x="148" y="33"/>
                  </a:lnTo>
                  <a:lnTo>
                    <a:pt x="128" y="31"/>
                  </a:lnTo>
                  <a:close/>
                  <a:moveTo>
                    <a:pt x="118" y="0"/>
                  </a:moveTo>
                  <a:lnTo>
                    <a:pt x="142" y="0"/>
                  </a:lnTo>
                  <a:lnTo>
                    <a:pt x="166" y="5"/>
                  </a:lnTo>
                  <a:lnTo>
                    <a:pt x="189" y="15"/>
                  </a:lnTo>
                  <a:lnTo>
                    <a:pt x="209" y="29"/>
                  </a:lnTo>
                  <a:lnTo>
                    <a:pt x="228" y="48"/>
                  </a:lnTo>
                  <a:lnTo>
                    <a:pt x="242" y="69"/>
                  </a:lnTo>
                  <a:lnTo>
                    <a:pt x="252" y="93"/>
                  </a:lnTo>
                  <a:lnTo>
                    <a:pt x="256" y="117"/>
                  </a:lnTo>
                  <a:lnTo>
                    <a:pt x="256" y="142"/>
                  </a:lnTo>
                  <a:lnTo>
                    <a:pt x="251" y="166"/>
                  </a:lnTo>
                  <a:lnTo>
                    <a:pt x="240" y="189"/>
                  </a:lnTo>
                  <a:lnTo>
                    <a:pt x="227" y="210"/>
                  </a:lnTo>
                  <a:lnTo>
                    <a:pt x="208" y="228"/>
                  </a:lnTo>
                  <a:lnTo>
                    <a:pt x="187" y="242"/>
                  </a:lnTo>
                  <a:lnTo>
                    <a:pt x="163" y="251"/>
                  </a:lnTo>
                  <a:lnTo>
                    <a:pt x="138" y="256"/>
                  </a:lnTo>
                  <a:lnTo>
                    <a:pt x="113" y="255"/>
                  </a:lnTo>
                  <a:lnTo>
                    <a:pt x="90" y="250"/>
                  </a:lnTo>
                  <a:lnTo>
                    <a:pt x="67" y="241"/>
                  </a:lnTo>
                  <a:lnTo>
                    <a:pt x="46" y="226"/>
                  </a:lnTo>
                  <a:lnTo>
                    <a:pt x="28" y="208"/>
                  </a:lnTo>
                  <a:lnTo>
                    <a:pt x="13" y="186"/>
                  </a:lnTo>
                  <a:lnTo>
                    <a:pt x="4" y="163"/>
                  </a:lnTo>
                  <a:lnTo>
                    <a:pt x="0" y="139"/>
                  </a:lnTo>
                  <a:lnTo>
                    <a:pt x="0" y="114"/>
                  </a:lnTo>
                  <a:lnTo>
                    <a:pt x="5" y="90"/>
                  </a:lnTo>
                  <a:lnTo>
                    <a:pt x="14" y="66"/>
                  </a:lnTo>
                  <a:lnTo>
                    <a:pt x="29" y="46"/>
                  </a:lnTo>
                  <a:lnTo>
                    <a:pt x="47" y="28"/>
                  </a:lnTo>
                  <a:lnTo>
                    <a:pt x="69" y="14"/>
                  </a:lnTo>
                  <a:lnTo>
                    <a:pt x="93" y="4"/>
                  </a:lnTo>
                  <a:lnTo>
                    <a:pt x="118" y="0"/>
                  </a:lnTo>
                  <a:close/>
                </a:path>
              </a:pathLst>
            </a:custGeom>
            <a:solidFill>
              <a:srgbClr val="666666"/>
            </a:solidFill>
            <a:ln w="9525" cap="flat" cmpd="sng">
              <a:solidFill>
                <a:srgbClr val="66666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96" name="Google Shape;1796;p21"/>
            <p:cNvSpPr/>
            <p:nvPr/>
          </p:nvSpPr>
          <p:spPr>
            <a:xfrm>
              <a:off x="4292600" y="3528623"/>
              <a:ext cx="33338" cy="57150"/>
            </a:xfrm>
            <a:custGeom>
              <a:avLst/>
              <a:gdLst/>
              <a:ahLst/>
              <a:cxnLst/>
              <a:rect l="l" t="t" r="r" b="b"/>
              <a:pathLst>
                <a:path w="21" h="36" extrusionOk="0">
                  <a:moveTo>
                    <a:pt x="0" y="0"/>
                  </a:moveTo>
                  <a:lnTo>
                    <a:pt x="8" y="18"/>
                  </a:lnTo>
                  <a:lnTo>
                    <a:pt x="21" y="36"/>
                  </a:lnTo>
                  <a:lnTo>
                    <a:pt x="8" y="18"/>
                  </a:lnTo>
                  <a:lnTo>
                    <a:pt x="0" y="0"/>
                  </a:lnTo>
                  <a:close/>
                </a:path>
              </a:pathLst>
            </a:custGeom>
            <a:solidFill>
              <a:srgbClr val="CCCCCC"/>
            </a:solidFill>
            <a:ln w="9525" cap="flat" cmpd="sng">
              <a:solidFill>
                <a:srgbClr val="CCCCC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97" name="Google Shape;1797;p21"/>
            <p:cNvSpPr/>
            <p:nvPr/>
          </p:nvSpPr>
          <p:spPr>
            <a:xfrm>
              <a:off x="4281488" y="3368286"/>
              <a:ext cx="393700" cy="293688"/>
            </a:xfrm>
            <a:custGeom>
              <a:avLst/>
              <a:gdLst/>
              <a:ahLst/>
              <a:cxnLst/>
              <a:rect l="l" t="t" r="r" b="b"/>
              <a:pathLst>
                <a:path w="248" h="185" extrusionOk="0">
                  <a:moveTo>
                    <a:pt x="12" y="0"/>
                  </a:moveTo>
                  <a:lnTo>
                    <a:pt x="13" y="0"/>
                  </a:lnTo>
                  <a:lnTo>
                    <a:pt x="15" y="22"/>
                  </a:lnTo>
                  <a:lnTo>
                    <a:pt x="20" y="44"/>
                  </a:lnTo>
                  <a:lnTo>
                    <a:pt x="28" y="62"/>
                  </a:lnTo>
                  <a:lnTo>
                    <a:pt x="32" y="72"/>
                  </a:lnTo>
                  <a:lnTo>
                    <a:pt x="37" y="91"/>
                  </a:lnTo>
                  <a:lnTo>
                    <a:pt x="46" y="110"/>
                  </a:lnTo>
                  <a:lnTo>
                    <a:pt x="47" y="110"/>
                  </a:lnTo>
                  <a:lnTo>
                    <a:pt x="47" y="110"/>
                  </a:lnTo>
                  <a:lnTo>
                    <a:pt x="52" y="117"/>
                  </a:lnTo>
                  <a:lnTo>
                    <a:pt x="68" y="134"/>
                  </a:lnTo>
                  <a:lnTo>
                    <a:pt x="87" y="145"/>
                  </a:lnTo>
                  <a:lnTo>
                    <a:pt x="107" y="151"/>
                  </a:lnTo>
                  <a:lnTo>
                    <a:pt x="128" y="153"/>
                  </a:lnTo>
                  <a:lnTo>
                    <a:pt x="147" y="151"/>
                  </a:lnTo>
                  <a:lnTo>
                    <a:pt x="167" y="146"/>
                  </a:lnTo>
                  <a:lnTo>
                    <a:pt x="187" y="143"/>
                  </a:lnTo>
                  <a:lnTo>
                    <a:pt x="206" y="137"/>
                  </a:lnTo>
                  <a:lnTo>
                    <a:pt x="224" y="126"/>
                  </a:lnTo>
                  <a:lnTo>
                    <a:pt x="236" y="117"/>
                  </a:lnTo>
                  <a:lnTo>
                    <a:pt x="248" y="105"/>
                  </a:lnTo>
                  <a:lnTo>
                    <a:pt x="238" y="122"/>
                  </a:lnTo>
                  <a:lnTo>
                    <a:pt x="227" y="138"/>
                  </a:lnTo>
                  <a:lnTo>
                    <a:pt x="214" y="152"/>
                  </a:lnTo>
                  <a:lnTo>
                    <a:pt x="214" y="152"/>
                  </a:lnTo>
                  <a:lnTo>
                    <a:pt x="214" y="153"/>
                  </a:lnTo>
                  <a:lnTo>
                    <a:pt x="208" y="156"/>
                  </a:lnTo>
                  <a:lnTo>
                    <a:pt x="208" y="156"/>
                  </a:lnTo>
                  <a:lnTo>
                    <a:pt x="208" y="157"/>
                  </a:lnTo>
                  <a:lnTo>
                    <a:pt x="208" y="157"/>
                  </a:lnTo>
                  <a:lnTo>
                    <a:pt x="201" y="163"/>
                  </a:lnTo>
                  <a:lnTo>
                    <a:pt x="194" y="167"/>
                  </a:lnTo>
                  <a:lnTo>
                    <a:pt x="187" y="171"/>
                  </a:lnTo>
                  <a:lnTo>
                    <a:pt x="168" y="179"/>
                  </a:lnTo>
                  <a:lnTo>
                    <a:pt x="148" y="183"/>
                  </a:lnTo>
                  <a:lnTo>
                    <a:pt x="128" y="185"/>
                  </a:lnTo>
                  <a:lnTo>
                    <a:pt x="105" y="183"/>
                  </a:lnTo>
                  <a:lnTo>
                    <a:pt x="83" y="177"/>
                  </a:lnTo>
                  <a:lnTo>
                    <a:pt x="63" y="168"/>
                  </a:lnTo>
                  <a:lnTo>
                    <a:pt x="44" y="154"/>
                  </a:lnTo>
                  <a:lnTo>
                    <a:pt x="28" y="137"/>
                  </a:lnTo>
                  <a:lnTo>
                    <a:pt x="28" y="137"/>
                  </a:lnTo>
                  <a:lnTo>
                    <a:pt x="15" y="119"/>
                  </a:lnTo>
                  <a:lnTo>
                    <a:pt x="7" y="101"/>
                  </a:lnTo>
                  <a:lnTo>
                    <a:pt x="7" y="101"/>
                  </a:lnTo>
                  <a:lnTo>
                    <a:pt x="7" y="101"/>
                  </a:lnTo>
                  <a:lnTo>
                    <a:pt x="1" y="76"/>
                  </a:lnTo>
                  <a:lnTo>
                    <a:pt x="0" y="50"/>
                  </a:lnTo>
                  <a:lnTo>
                    <a:pt x="4" y="24"/>
                  </a:lnTo>
                  <a:lnTo>
                    <a:pt x="12" y="0"/>
                  </a:lnTo>
                  <a:close/>
                </a:path>
              </a:pathLst>
            </a:custGeom>
            <a:solidFill>
              <a:srgbClr val="525252"/>
            </a:solidFill>
            <a:ln w="9525" cap="flat" cmpd="sng">
              <a:solidFill>
                <a:srgbClr val="52525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98" name="Google Shape;1798;p21"/>
            <p:cNvSpPr/>
            <p:nvPr/>
          </p:nvSpPr>
          <p:spPr>
            <a:xfrm>
              <a:off x="4602163" y="3622286"/>
              <a:ext cx="211138" cy="231775"/>
            </a:xfrm>
            <a:custGeom>
              <a:avLst/>
              <a:gdLst/>
              <a:ahLst/>
              <a:cxnLst/>
              <a:rect l="l" t="t" r="r" b="b"/>
              <a:pathLst>
                <a:path w="133" h="146" extrusionOk="0">
                  <a:moveTo>
                    <a:pt x="46" y="0"/>
                  </a:moveTo>
                  <a:lnTo>
                    <a:pt x="54" y="2"/>
                  </a:lnTo>
                  <a:lnTo>
                    <a:pt x="61" y="8"/>
                  </a:lnTo>
                  <a:lnTo>
                    <a:pt x="129" y="93"/>
                  </a:lnTo>
                  <a:lnTo>
                    <a:pt x="133" y="101"/>
                  </a:lnTo>
                  <a:lnTo>
                    <a:pt x="133" y="109"/>
                  </a:lnTo>
                  <a:lnTo>
                    <a:pt x="131" y="117"/>
                  </a:lnTo>
                  <a:lnTo>
                    <a:pt x="125" y="125"/>
                  </a:lnTo>
                  <a:lnTo>
                    <a:pt x="104" y="141"/>
                  </a:lnTo>
                  <a:lnTo>
                    <a:pt x="96" y="145"/>
                  </a:lnTo>
                  <a:lnTo>
                    <a:pt x="88" y="146"/>
                  </a:lnTo>
                  <a:lnTo>
                    <a:pt x="80" y="143"/>
                  </a:lnTo>
                  <a:lnTo>
                    <a:pt x="72" y="138"/>
                  </a:lnTo>
                  <a:lnTo>
                    <a:pt x="4" y="52"/>
                  </a:lnTo>
                  <a:lnTo>
                    <a:pt x="0" y="45"/>
                  </a:lnTo>
                  <a:lnTo>
                    <a:pt x="0" y="36"/>
                  </a:lnTo>
                  <a:lnTo>
                    <a:pt x="2" y="28"/>
                  </a:lnTo>
                  <a:lnTo>
                    <a:pt x="8" y="21"/>
                  </a:lnTo>
                  <a:lnTo>
                    <a:pt x="29" y="5"/>
                  </a:lnTo>
                  <a:lnTo>
                    <a:pt x="37" y="1"/>
                  </a:lnTo>
                  <a:lnTo>
                    <a:pt x="46" y="0"/>
                  </a:lnTo>
                  <a:close/>
                </a:path>
              </a:pathLst>
            </a:custGeom>
            <a:solidFill>
              <a:srgbClr val="FF4513"/>
            </a:solidFill>
            <a:ln w="9525" cap="flat" cmpd="sng">
              <a:solidFill>
                <a:srgbClr val="FF451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99" name="Google Shape;1799;p21"/>
            <p:cNvSpPr/>
            <p:nvPr/>
          </p:nvSpPr>
          <p:spPr>
            <a:xfrm>
              <a:off x="4745038" y="3846123"/>
              <a:ext cx="22225" cy="7938"/>
            </a:xfrm>
            <a:custGeom>
              <a:avLst/>
              <a:gdLst/>
              <a:ahLst/>
              <a:cxnLst/>
              <a:rect l="l" t="t" r="r" b="b"/>
              <a:pathLst>
                <a:path w="14" h="5" extrusionOk="0">
                  <a:moveTo>
                    <a:pt x="9" y="3"/>
                  </a:moveTo>
                  <a:lnTo>
                    <a:pt x="5" y="4"/>
                  </a:lnTo>
                  <a:lnTo>
                    <a:pt x="0" y="5"/>
                  </a:lnTo>
                  <a:lnTo>
                    <a:pt x="5" y="4"/>
                  </a:lnTo>
                  <a:lnTo>
                    <a:pt x="9" y="3"/>
                  </a:lnTo>
                  <a:close/>
                  <a:moveTo>
                    <a:pt x="14" y="0"/>
                  </a:moveTo>
                  <a:lnTo>
                    <a:pt x="10" y="3"/>
                  </a:lnTo>
                  <a:lnTo>
                    <a:pt x="9" y="3"/>
                  </a:lnTo>
                  <a:lnTo>
                    <a:pt x="10" y="3"/>
                  </a:lnTo>
                  <a:lnTo>
                    <a:pt x="14" y="0"/>
                  </a:lnTo>
                  <a:close/>
                </a:path>
              </a:pathLst>
            </a:custGeom>
            <a:solidFill>
              <a:srgbClr val="CCCCCC"/>
            </a:solidFill>
            <a:ln w="9525" cap="flat" cmpd="sng">
              <a:solidFill>
                <a:srgbClr val="CCCCC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00" name="Google Shape;1800;p21"/>
            <p:cNvSpPr/>
            <p:nvPr/>
          </p:nvSpPr>
          <p:spPr>
            <a:xfrm>
              <a:off x="4602163" y="3661973"/>
              <a:ext cx="211138" cy="192088"/>
            </a:xfrm>
            <a:custGeom>
              <a:avLst/>
              <a:gdLst/>
              <a:ahLst/>
              <a:cxnLst/>
              <a:rect l="l" t="t" r="r" b="b"/>
              <a:pathLst>
                <a:path w="133" h="121" extrusionOk="0">
                  <a:moveTo>
                    <a:pt x="4" y="0"/>
                  </a:moveTo>
                  <a:lnTo>
                    <a:pt x="14" y="21"/>
                  </a:lnTo>
                  <a:lnTo>
                    <a:pt x="27" y="40"/>
                  </a:lnTo>
                  <a:lnTo>
                    <a:pt x="45" y="55"/>
                  </a:lnTo>
                  <a:lnTo>
                    <a:pt x="61" y="67"/>
                  </a:lnTo>
                  <a:lnTo>
                    <a:pt x="79" y="76"/>
                  </a:lnTo>
                  <a:lnTo>
                    <a:pt x="97" y="84"/>
                  </a:lnTo>
                  <a:lnTo>
                    <a:pt x="117" y="87"/>
                  </a:lnTo>
                  <a:lnTo>
                    <a:pt x="126" y="88"/>
                  </a:lnTo>
                  <a:lnTo>
                    <a:pt x="133" y="87"/>
                  </a:lnTo>
                  <a:lnTo>
                    <a:pt x="131" y="92"/>
                  </a:lnTo>
                  <a:lnTo>
                    <a:pt x="129" y="95"/>
                  </a:lnTo>
                  <a:lnTo>
                    <a:pt x="125" y="99"/>
                  </a:lnTo>
                  <a:lnTo>
                    <a:pt x="125" y="99"/>
                  </a:lnTo>
                  <a:lnTo>
                    <a:pt x="125" y="100"/>
                  </a:lnTo>
                  <a:lnTo>
                    <a:pt x="125" y="100"/>
                  </a:lnTo>
                  <a:lnTo>
                    <a:pt x="104" y="116"/>
                  </a:lnTo>
                  <a:lnTo>
                    <a:pt x="100" y="119"/>
                  </a:lnTo>
                  <a:lnTo>
                    <a:pt x="95" y="120"/>
                  </a:lnTo>
                  <a:lnTo>
                    <a:pt x="90" y="121"/>
                  </a:lnTo>
                  <a:lnTo>
                    <a:pt x="90" y="121"/>
                  </a:lnTo>
                  <a:lnTo>
                    <a:pt x="81" y="119"/>
                  </a:lnTo>
                  <a:lnTo>
                    <a:pt x="74" y="113"/>
                  </a:lnTo>
                  <a:lnTo>
                    <a:pt x="72" y="113"/>
                  </a:lnTo>
                  <a:lnTo>
                    <a:pt x="4" y="27"/>
                  </a:lnTo>
                  <a:lnTo>
                    <a:pt x="0" y="19"/>
                  </a:lnTo>
                  <a:lnTo>
                    <a:pt x="0" y="10"/>
                  </a:lnTo>
                  <a:lnTo>
                    <a:pt x="4" y="0"/>
                  </a:lnTo>
                  <a:close/>
                </a:path>
              </a:pathLst>
            </a:custGeom>
            <a:solidFill>
              <a:srgbClr val="CC1200"/>
            </a:solidFill>
            <a:ln w="9525" cap="flat" cmpd="sng">
              <a:solidFill>
                <a:srgbClr val="CC12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01" name="Google Shape;1801;p21"/>
            <p:cNvSpPr/>
            <p:nvPr/>
          </p:nvSpPr>
          <p:spPr>
            <a:xfrm>
              <a:off x="4330700" y="3339711"/>
              <a:ext cx="307975" cy="271463"/>
            </a:xfrm>
            <a:custGeom>
              <a:avLst/>
              <a:gdLst/>
              <a:ahLst/>
              <a:cxnLst/>
              <a:rect l="l" t="t" r="r" b="b"/>
              <a:pathLst>
                <a:path w="194" h="171" extrusionOk="0">
                  <a:moveTo>
                    <a:pt x="191" y="98"/>
                  </a:moveTo>
                  <a:lnTo>
                    <a:pt x="190" y="100"/>
                  </a:lnTo>
                  <a:lnTo>
                    <a:pt x="190" y="100"/>
                  </a:lnTo>
                  <a:lnTo>
                    <a:pt x="191" y="98"/>
                  </a:lnTo>
                  <a:close/>
                  <a:moveTo>
                    <a:pt x="192" y="90"/>
                  </a:moveTo>
                  <a:lnTo>
                    <a:pt x="192" y="96"/>
                  </a:lnTo>
                  <a:lnTo>
                    <a:pt x="191" y="98"/>
                  </a:lnTo>
                  <a:lnTo>
                    <a:pt x="192" y="90"/>
                  </a:lnTo>
                  <a:close/>
                  <a:moveTo>
                    <a:pt x="193" y="78"/>
                  </a:moveTo>
                  <a:lnTo>
                    <a:pt x="194" y="81"/>
                  </a:lnTo>
                  <a:lnTo>
                    <a:pt x="192" y="90"/>
                  </a:lnTo>
                  <a:lnTo>
                    <a:pt x="193" y="78"/>
                  </a:lnTo>
                  <a:close/>
                  <a:moveTo>
                    <a:pt x="1" y="68"/>
                  </a:moveTo>
                  <a:lnTo>
                    <a:pt x="0" y="71"/>
                  </a:lnTo>
                  <a:lnTo>
                    <a:pt x="0" y="71"/>
                  </a:lnTo>
                  <a:lnTo>
                    <a:pt x="1" y="68"/>
                  </a:lnTo>
                  <a:close/>
                  <a:moveTo>
                    <a:pt x="193" y="66"/>
                  </a:moveTo>
                  <a:lnTo>
                    <a:pt x="194" y="75"/>
                  </a:lnTo>
                  <a:lnTo>
                    <a:pt x="193" y="78"/>
                  </a:lnTo>
                  <a:lnTo>
                    <a:pt x="193" y="66"/>
                  </a:lnTo>
                  <a:close/>
                  <a:moveTo>
                    <a:pt x="193" y="61"/>
                  </a:moveTo>
                  <a:lnTo>
                    <a:pt x="193" y="63"/>
                  </a:lnTo>
                  <a:lnTo>
                    <a:pt x="193" y="66"/>
                  </a:lnTo>
                  <a:lnTo>
                    <a:pt x="193" y="61"/>
                  </a:lnTo>
                  <a:close/>
                  <a:moveTo>
                    <a:pt x="3" y="52"/>
                  </a:moveTo>
                  <a:lnTo>
                    <a:pt x="1" y="68"/>
                  </a:lnTo>
                  <a:lnTo>
                    <a:pt x="2" y="57"/>
                  </a:lnTo>
                  <a:lnTo>
                    <a:pt x="3" y="52"/>
                  </a:lnTo>
                  <a:close/>
                  <a:moveTo>
                    <a:pt x="5" y="45"/>
                  </a:moveTo>
                  <a:lnTo>
                    <a:pt x="3" y="52"/>
                  </a:lnTo>
                  <a:lnTo>
                    <a:pt x="3" y="49"/>
                  </a:lnTo>
                  <a:lnTo>
                    <a:pt x="5" y="45"/>
                  </a:lnTo>
                  <a:close/>
                  <a:moveTo>
                    <a:pt x="189" y="43"/>
                  </a:moveTo>
                  <a:lnTo>
                    <a:pt x="193" y="59"/>
                  </a:lnTo>
                  <a:lnTo>
                    <a:pt x="193" y="61"/>
                  </a:lnTo>
                  <a:lnTo>
                    <a:pt x="189" y="43"/>
                  </a:lnTo>
                  <a:close/>
                  <a:moveTo>
                    <a:pt x="10" y="32"/>
                  </a:moveTo>
                  <a:lnTo>
                    <a:pt x="5" y="45"/>
                  </a:lnTo>
                  <a:lnTo>
                    <a:pt x="6" y="40"/>
                  </a:lnTo>
                  <a:lnTo>
                    <a:pt x="10" y="32"/>
                  </a:lnTo>
                  <a:close/>
                  <a:moveTo>
                    <a:pt x="13" y="27"/>
                  </a:moveTo>
                  <a:lnTo>
                    <a:pt x="10" y="32"/>
                  </a:lnTo>
                  <a:lnTo>
                    <a:pt x="12" y="28"/>
                  </a:lnTo>
                  <a:lnTo>
                    <a:pt x="13" y="27"/>
                  </a:lnTo>
                  <a:close/>
                  <a:moveTo>
                    <a:pt x="26" y="9"/>
                  </a:moveTo>
                  <a:lnTo>
                    <a:pt x="13" y="27"/>
                  </a:lnTo>
                  <a:lnTo>
                    <a:pt x="14" y="24"/>
                  </a:lnTo>
                  <a:lnTo>
                    <a:pt x="26" y="9"/>
                  </a:lnTo>
                  <a:close/>
                  <a:moveTo>
                    <a:pt x="94" y="0"/>
                  </a:moveTo>
                  <a:lnTo>
                    <a:pt x="114" y="3"/>
                  </a:lnTo>
                  <a:lnTo>
                    <a:pt x="135" y="9"/>
                  </a:lnTo>
                  <a:lnTo>
                    <a:pt x="153" y="20"/>
                  </a:lnTo>
                  <a:lnTo>
                    <a:pt x="169" y="36"/>
                  </a:lnTo>
                  <a:lnTo>
                    <a:pt x="182" y="57"/>
                  </a:lnTo>
                  <a:lnTo>
                    <a:pt x="189" y="78"/>
                  </a:lnTo>
                  <a:lnTo>
                    <a:pt x="190" y="100"/>
                  </a:lnTo>
                  <a:lnTo>
                    <a:pt x="185" y="117"/>
                  </a:lnTo>
                  <a:lnTo>
                    <a:pt x="173" y="134"/>
                  </a:lnTo>
                  <a:lnTo>
                    <a:pt x="158" y="151"/>
                  </a:lnTo>
                  <a:lnTo>
                    <a:pt x="147" y="158"/>
                  </a:lnTo>
                  <a:lnTo>
                    <a:pt x="136" y="164"/>
                  </a:lnTo>
                  <a:lnTo>
                    <a:pt x="136" y="164"/>
                  </a:lnTo>
                  <a:lnTo>
                    <a:pt x="116" y="169"/>
                  </a:lnTo>
                  <a:lnTo>
                    <a:pt x="97" y="171"/>
                  </a:lnTo>
                  <a:lnTo>
                    <a:pt x="76" y="169"/>
                  </a:lnTo>
                  <a:lnTo>
                    <a:pt x="56" y="163"/>
                  </a:lnTo>
                  <a:lnTo>
                    <a:pt x="37" y="152"/>
                  </a:lnTo>
                  <a:lnTo>
                    <a:pt x="21" y="135"/>
                  </a:lnTo>
                  <a:lnTo>
                    <a:pt x="16" y="128"/>
                  </a:lnTo>
                  <a:lnTo>
                    <a:pt x="16" y="128"/>
                  </a:lnTo>
                  <a:lnTo>
                    <a:pt x="15" y="128"/>
                  </a:lnTo>
                  <a:lnTo>
                    <a:pt x="6" y="109"/>
                  </a:lnTo>
                  <a:lnTo>
                    <a:pt x="1" y="90"/>
                  </a:lnTo>
                  <a:lnTo>
                    <a:pt x="1" y="90"/>
                  </a:lnTo>
                  <a:lnTo>
                    <a:pt x="0" y="82"/>
                  </a:lnTo>
                  <a:lnTo>
                    <a:pt x="0" y="75"/>
                  </a:lnTo>
                  <a:lnTo>
                    <a:pt x="0" y="71"/>
                  </a:lnTo>
                  <a:lnTo>
                    <a:pt x="7" y="52"/>
                  </a:lnTo>
                  <a:lnTo>
                    <a:pt x="18" y="36"/>
                  </a:lnTo>
                  <a:lnTo>
                    <a:pt x="33" y="21"/>
                  </a:lnTo>
                  <a:lnTo>
                    <a:pt x="51" y="9"/>
                  </a:lnTo>
                  <a:lnTo>
                    <a:pt x="72" y="3"/>
                  </a:lnTo>
                  <a:lnTo>
                    <a:pt x="94" y="0"/>
                  </a:lnTo>
                  <a:close/>
                </a:path>
              </a:pathLst>
            </a:cu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02" name="Google Shape;1802;p21"/>
            <p:cNvSpPr/>
            <p:nvPr/>
          </p:nvSpPr>
          <p:spPr>
            <a:xfrm>
              <a:off x="4364038" y="3554023"/>
              <a:ext cx="182563" cy="57150"/>
            </a:xfrm>
            <a:custGeom>
              <a:avLst/>
              <a:gdLst/>
              <a:ahLst/>
              <a:cxnLst/>
              <a:rect l="l" t="t" r="r" b="b"/>
              <a:pathLst>
                <a:path w="115" h="36" extrusionOk="0">
                  <a:moveTo>
                    <a:pt x="0" y="0"/>
                  </a:moveTo>
                  <a:lnTo>
                    <a:pt x="16" y="17"/>
                  </a:lnTo>
                  <a:lnTo>
                    <a:pt x="35" y="28"/>
                  </a:lnTo>
                  <a:lnTo>
                    <a:pt x="55" y="34"/>
                  </a:lnTo>
                  <a:lnTo>
                    <a:pt x="76" y="36"/>
                  </a:lnTo>
                  <a:lnTo>
                    <a:pt x="95" y="34"/>
                  </a:lnTo>
                  <a:lnTo>
                    <a:pt x="115" y="29"/>
                  </a:lnTo>
                  <a:lnTo>
                    <a:pt x="115" y="29"/>
                  </a:lnTo>
                  <a:lnTo>
                    <a:pt x="95" y="34"/>
                  </a:lnTo>
                  <a:lnTo>
                    <a:pt x="76" y="36"/>
                  </a:lnTo>
                  <a:lnTo>
                    <a:pt x="55" y="34"/>
                  </a:lnTo>
                  <a:lnTo>
                    <a:pt x="35" y="28"/>
                  </a:lnTo>
                  <a:lnTo>
                    <a:pt x="16" y="17"/>
                  </a:lnTo>
                  <a:lnTo>
                    <a:pt x="0" y="0"/>
                  </a:lnTo>
                  <a:close/>
                </a:path>
              </a:pathLst>
            </a:custGeom>
            <a:solidFill>
              <a:srgbClr val="D8D8D8"/>
            </a:solidFill>
            <a:ln w="9525" cap="flat" cmpd="sng">
              <a:solidFill>
                <a:srgbClr val="D8D8D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03" name="Google Shape;1803;p21"/>
            <p:cNvSpPr/>
            <p:nvPr/>
          </p:nvSpPr>
          <p:spPr>
            <a:xfrm>
              <a:off x="4332288" y="3482586"/>
              <a:ext cx="22225" cy="60325"/>
            </a:xfrm>
            <a:custGeom>
              <a:avLst/>
              <a:gdLst/>
              <a:ahLst/>
              <a:cxnLst/>
              <a:rect l="l" t="t" r="r" b="b"/>
              <a:pathLst>
                <a:path w="14" h="38" extrusionOk="0">
                  <a:moveTo>
                    <a:pt x="0" y="0"/>
                  </a:moveTo>
                  <a:lnTo>
                    <a:pt x="0" y="0"/>
                  </a:lnTo>
                  <a:lnTo>
                    <a:pt x="5" y="19"/>
                  </a:lnTo>
                  <a:lnTo>
                    <a:pt x="14" y="38"/>
                  </a:lnTo>
                  <a:lnTo>
                    <a:pt x="5" y="19"/>
                  </a:lnTo>
                  <a:lnTo>
                    <a:pt x="0" y="0"/>
                  </a:lnTo>
                  <a:close/>
                </a:path>
              </a:pathLst>
            </a:custGeom>
            <a:solidFill>
              <a:srgbClr val="D8D8D8"/>
            </a:solidFill>
            <a:ln w="9525" cap="flat" cmpd="sng">
              <a:solidFill>
                <a:srgbClr val="D8D8D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04" name="Google Shape;1804;p21"/>
            <p:cNvSpPr/>
            <p:nvPr/>
          </p:nvSpPr>
          <p:spPr>
            <a:xfrm>
              <a:off x="4484688" y="3304786"/>
              <a:ext cx="119063" cy="55563"/>
            </a:xfrm>
            <a:custGeom>
              <a:avLst/>
              <a:gdLst/>
              <a:ahLst/>
              <a:cxnLst/>
              <a:rect l="l" t="t" r="r" b="b"/>
              <a:pathLst>
                <a:path w="75" h="35" extrusionOk="0">
                  <a:moveTo>
                    <a:pt x="0" y="0"/>
                  </a:moveTo>
                  <a:lnTo>
                    <a:pt x="20" y="2"/>
                  </a:lnTo>
                  <a:lnTo>
                    <a:pt x="41" y="9"/>
                  </a:lnTo>
                  <a:lnTo>
                    <a:pt x="59" y="20"/>
                  </a:lnTo>
                  <a:lnTo>
                    <a:pt x="75" y="35"/>
                  </a:lnTo>
                  <a:lnTo>
                    <a:pt x="59" y="20"/>
                  </a:lnTo>
                  <a:lnTo>
                    <a:pt x="41" y="9"/>
                  </a:lnTo>
                  <a:lnTo>
                    <a:pt x="20" y="2"/>
                  </a:lnTo>
                  <a:lnTo>
                    <a:pt x="0" y="0"/>
                  </a:lnTo>
                  <a:close/>
                </a:path>
              </a:pathLst>
            </a:cu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05" name="Google Shape;1805;p21"/>
            <p:cNvSpPr/>
            <p:nvPr/>
          </p:nvSpPr>
          <p:spPr>
            <a:xfrm>
              <a:off x="4603750" y="3361936"/>
              <a:ext cx="26988" cy="46038"/>
            </a:xfrm>
            <a:custGeom>
              <a:avLst/>
              <a:gdLst/>
              <a:ahLst/>
              <a:cxnLst/>
              <a:rect l="l" t="t" r="r" b="b"/>
              <a:pathLst>
                <a:path w="17" h="29" extrusionOk="0">
                  <a:moveTo>
                    <a:pt x="0" y="0"/>
                  </a:moveTo>
                  <a:lnTo>
                    <a:pt x="10" y="15"/>
                  </a:lnTo>
                  <a:lnTo>
                    <a:pt x="17" y="29"/>
                  </a:lnTo>
                  <a:lnTo>
                    <a:pt x="10" y="15"/>
                  </a:lnTo>
                  <a:lnTo>
                    <a:pt x="0" y="0"/>
                  </a:lnTo>
                  <a:close/>
                </a:path>
              </a:pathLst>
            </a:custGeom>
            <a:solidFill>
              <a:srgbClr val="848484"/>
            </a:solidFill>
            <a:ln w="9525" cap="flat" cmpd="sng">
              <a:solidFill>
                <a:srgbClr val="84848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06" name="Google Shape;1806;p21"/>
            <p:cNvSpPr/>
            <p:nvPr/>
          </p:nvSpPr>
          <p:spPr>
            <a:xfrm>
              <a:off x="4371975" y="3338123"/>
              <a:ext cx="15875" cy="15875"/>
            </a:xfrm>
            <a:custGeom>
              <a:avLst/>
              <a:gdLst/>
              <a:ahLst/>
              <a:cxnLst/>
              <a:rect l="l" t="t" r="r" b="b"/>
              <a:pathLst>
                <a:path w="10" h="10" extrusionOk="0">
                  <a:moveTo>
                    <a:pt x="10" y="0"/>
                  </a:moveTo>
                  <a:lnTo>
                    <a:pt x="5" y="5"/>
                  </a:lnTo>
                  <a:lnTo>
                    <a:pt x="0" y="10"/>
                  </a:lnTo>
                  <a:lnTo>
                    <a:pt x="5" y="5"/>
                  </a:lnTo>
                  <a:lnTo>
                    <a:pt x="10" y="0"/>
                  </a:lnTo>
                  <a:close/>
                </a:path>
              </a:pathLst>
            </a:custGeom>
            <a:solidFill>
              <a:srgbClr val="848484"/>
            </a:solidFill>
            <a:ln w="9525" cap="flat" cmpd="sng">
              <a:solidFill>
                <a:srgbClr val="84848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07" name="Google Shape;1807;p21"/>
            <p:cNvSpPr/>
            <p:nvPr/>
          </p:nvSpPr>
          <p:spPr>
            <a:xfrm>
              <a:off x="4389438" y="3304786"/>
              <a:ext cx="95250" cy="33338"/>
            </a:xfrm>
            <a:custGeom>
              <a:avLst/>
              <a:gdLst/>
              <a:ahLst/>
              <a:cxnLst/>
              <a:rect l="l" t="t" r="r" b="b"/>
              <a:pathLst>
                <a:path w="60" h="21" extrusionOk="0">
                  <a:moveTo>
                    <a:pt x="60" y="0"/>
                  </a:moveTo>
                  <a:lnTo>
                    <a:pt x="39" y="2"/>
                  </a:lnTo>
                  <a:lnTo>
                    <a:pt x="19" y="9"/>
                  </a:lnTo>
                  <a:lnTo>
                    <a:pt x="0" y="21"/>
                  </a:lnTo>
                  <a:lnTo>
                    <a:pt x="19" y="9"/>
                  </a:lnTo>
                  <a:lnTo>
                    <a:pt x="39" y="2"/>
                  </a:lnTo>
                  <a:lnTo>
                    <a:pt x="60" y="0"/>
                  </a:lnTo>
                  <a:close/>
                </a:path>
              </a:pathLst>
            </a:custGeom>
            <a:solidFill>
              <a:srgbClr val="848484"/>
            </a:solidFill>
            <a:ln w="9525" cap="flat" cmpd="sng">
              <a:solidFill>
                <a:srgbClr val="84848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08" name="Google Shape;1808;p21"/>
            <p:cNvSpPr/>
            <p:nvPr/>
          </p:nvSpPr>
          <p:spPr>
            <a:xfrm>
              <a:off x="4330700" y="3304786"/>
              <a:ext cx="307975" cy="193675"/>
            </a:xfrm>
            <a:custGeom>
              <a:avLst/>
              <a:gdLst/>
              <a:ahLst/>
              <a:cxnLst/>
              <a:rect l="l" t="t" r="r" b="b"/>
              <a:pathLst>
                <a:path w="194" h="122" extrusionOk="0">
                  <a:moveTo>
                    <a:pt x="97" y="0"/>
                  </a:moveTo>
                  <a:lnTo>
                    <a:pt x="97" y="0"/>
                  </a:lnTo>
                  <a:lnTo>
                    <a:pt x="117" y="2"/>
                  </a:lnTo>
                  <a:lnTo>
                    <a:pt x="138" y="9"/>
                  </a:lnTo>
                  <a:lnTo>
                    <a:pt x="156" y="20"/>
                  </a:lnTo>
                  <a:lnTo>
                    <a:pt x="172" y="35"/>
                  </a:lnTo>
                  <a:lnTo>
                    <a:pt x="172" y="36"/>
                  </a:lnTo>
                  <a:lnTo>
                    <a:pt x="172" y="36"/>
                  </a:lnTo>
                  <a:lnTo>
                    <a:pt x="172" y="36"/>
                  </a:lnTo>
                  <a:lnTo>
                    <a:pt x="182" y="51"/>
                  </a:lnTo>
                  <a:lnTo>
                    <a:pt x="189" y="65"/>
                  </a:lnTo>
                  <a:lnTo>
                    <a:pt x="193" y="85"/>
                  </a:lnTo>
                  <a:lnTo>
                    <a:pt x="194" y="103"/>
                  </a:lnTo>
                  <a:lnTo>
                    <a:pt x="190" y="122"/>
                  </a:lnTo>
                  <a:lnTo>
                    <a:pt x="189" y="100"/>
                  </a:lnTo>
                  <a:lnTo>
                    <a:pt x="182" y="79"/>
                  </a:lnTo>
                  <a:lnTo>
                    <a:pt x="169" y="58"/>
                  </a:lnTo>
                  <a:lnTo>
                    <a:pt x="153" y="42"/>
                  </a:lnTo>
                  <a:lnTo>
                    <a:pt x="135" y="31"/>
                  </a:lnTo>
                  <a:lnTo>
                    <a:pt x="114" y="25"/>
                  </a:lnTo>
                  <a:lnTo>
                    <a:pt x="94" y="22"/>
                  </a:lnTo>
                  <a:lnTo>
                    <a:pt x="72" y="25"/>
                  </a:lnTo>
                  <a:lnTo>
                    <a:pt x="51" y="31"/>
                  </a:lnTo>
                  <a:lnTo>
                    <a:pt x="33" y="43"/>
                  </a:lnTo>
                  <a:lnTo>
                    <a:pt x="18" y="58"/>
                  </a:lnTo>
                  <a:lnTo>
                    <a:pt x="7" y="74"/>
                  </a:lnTo>
                  <a:lnTo>
                    <a:pt x="0" y="93"/>
                  </a:lnTo>
                  <a:lnTo>
                    <a:pt x="3" y="71"/>
                  </a:lnTo>
                  <a:lnTo>
                    <a:pt x="12" y="50"/>
                  </a:lnTo>
                  <a:lnTo>
                    <a:pt x="26" y="31"/>
                  </a:lnTo>
                  <a:lnTo>
                    <a:pt x="26" y="31"/>
                  </a:lnTo>
                  <a:lnTo>
                    <a:pt x="26" y="31"/>
                  </a:lnTo>
                  <a:lnTo>
                    <a:pt x="31" y="26"/>
                  </a:lnTo>
                  <a:lnTo>
                    <a:pt x="36" y="21"/>
                  </a:lnTo>
                  <a:lnTo>
                    <a:pt x="37" y="21"/>
                  </a:lnTo>
                  <a:lnTo>
                    <a:pt x="56" y="9"/>
                  </a:lnTo>
                  <a:lnTo>
                    <a:pt x="76" y="2"/>
                  </a:lnTo>
                  <a:lnTo>
                    <a:pt x="97" y="0"/>
                  </a:lnTo>
                  <a:close/>
                </a:path>
              </a:pathLst>
            </a:cu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1809" name="Google Shape;1809;p21"/>
          <p:cNvGrpSpPr/>
          <p:nvPr/>
        </p:nvGrpSpPr>
        <p:grpSpPr>
          <a:xfrm>
            <a:off x="5561447" y="3268976"/>
            <a:ext cx="931863" cy="931863"/>
            <a:chOff x="7421563" y="4776398"/>
            <a:chExt cx="931863" cy="931863"/>
          </a:xfrm>
        </p:grpSpPr>
        <p:sp>
          <p:nvSpPr>
            <p:cNvPr id="1810" name="Google Shape;1810;p21"/>
            <p:cNvSpPr/>
            <p:nvPr/>
          </p:nvSpPr>
          <p:spPr>
            <a:xfrm>
              <a:off x="7435850" y="4787511"/>
              <a:ext cx="904875" cy="908050"/>
            </a:xfrm>
            <a:custGeom>
              <a:avLst/>
              <a:gdLst/>
              <a:ahLst/>
              <a:cxnLst/>
              <a:rect l="l" t="t" r="r" b="b"/>
              <a:pathLst>
                <a:path w="570" h="572" extrusionOk="0">
                  <a:moveTo>
                    <a:pt x="285" y="0"/>
                  </a:moveTo>
                  <a:lnTo>
                    <a:pt x="327" y="4"/>
                  </a:lnTo>
                  <a:lnTo>
                    <a:pt x="367" y="13"/>
                  </a:lnTo>
                  <a:lnTo>
                    <a:pt x="406" y="27"/>
                  </a:lnTo>
                  <a:lnTo>
                    <a:pt x="440" y="47"/>
                  </a:lnTo>
                  <a:lnTo>
                    <a:pt x="472" y="71"/>
                  </a:lnTo>
                  <a:lnTo>
                    <a:pt x="501" y="99"/>
                  </a:lnTo>
                  <a:lnTo>
                    <a:pt x="524" y="131"/>
                  </a:lnTo>
                  <a:lnTo>
                    <a:pt x="544" y="166"/>
                  </a:lnTo>
                  <a:lnTo>
                    <a:pt x="558" y="204"/>
                  </a:lnTo>
                  <a:lnTo>
                    <a:pt x="567" y="244"/>
                  </a:lnTo>
                  <a:lnTo>
                    <a:pt x="570" y="287"/>
                  </a:lnTo>
                  <a:lnTo>
                    <a:pt x="567" y="328"/>
                  </a:lnTo>
                  <a:lnTo>
                    <a:pt x="558" y="368"/>
                  </a:lnTo>
                  <a:lnTo>
                    <a:pt x="544" y="407"/>
                  </a:lnTo>
                  <a:lnTo>
                    <a:pt x="524" y="442"/>
                  </a:lnTo>
                  <a:lnTo>
                    <a:pt x="501" y="474"/>
                  </a:lnTo>
                  <a:lnTo>
                    <a:pt x="472" y="502"/>
                  </a:lnTo>
                  <a:lnTo>
                    <a:pt x="440" y="525"/>
                  </a:lnTo>
                  <a:lnTo>
                    <a:pt x="406" y="545"/>
                  </a:lnTo>
                  <a:lnTo>
                    <a:pt x="367" y="560"/>
                  </a:lnTo>
                  <a:lnTo>
                    <a:pt x="327" y="569"/>
                  </a:lnTo>
                  <a:lnTo>
                    <a:pt x="285" y="572"/>
                  </a:lnTo>
                  <a:lnTo>
                    <a:pt x="242" y="569"/>
                  </a:lnTo>
                  <a:lnTo>
                    <a:pt x="202" y="560"/>
                  </a:lnTo>
                  <a:lnTo>
                    <a:pt x="165" y="545"/>
                  </a:lnTo>
                  <a:lnTo>
                    <a:pt x="130" y="525"/>
                  </a:lnTo>
                  <a:lnTo>
                    <a:pt x="98" y="502"/>
                  </a:lnTo>
                  <a:lnTo>
                    <a:pt x="70" y="474"/>
                  </a:lnTo>
                  <a:lnTo>
                    <a:pt x="45" y="442"/>
                  </a:lnTo>
                  <a:lnTo>
                    <a:pt x="26" y="407"/>
                  </a:lnTo>
                  <a:lnTo>
                    <a:pt x="11" y="368"/>
                  </a:lnTo>
                  <a:lnTo>
                    <a:pt x="3" y="328"/>
                  </a:lnTo>
                  <a:lnTo>
                    <a:pt x="0" y="287"/>
                  </a:lnTo>
                  <a:lnTo>
                    <a:pt x="3" y="244"/>
                  </a:lnTo>
                  <a:lnTo>
                    <a:pt x="11" y="204"/>
                  </a:lnTo>
                  <a:lnTo>
                    <a:pt x="26" y="166"/>
                  </a:lnTo>
                  <a:lnTo>
                    <a:pt x="45" y="131"/>
                  </a:lnTo>
                  <a:lnTo>
                    <a:pt x="70" y="99"/>
                  </a:lnTo>
                  <a:lnTo>
                    <a:pt x="98" y="71"/>
                  </a:lnTo>
                  <a:lnTo>
                    <a:pt x="130" y="47"/>
                  </a:lnTo>
                  <a:lnTo>
                    <a:pt x="165" y="27"/>
                  </a:lnTo>
                  <a:lnTo>
                    <a:pt x="202" y="13"/>
                  </a:lnTo>
                  <a:lnTo>
                    <a:pt x="242" y="4"/>
                  </a:lnTo>
                  <a:lnTo>
                    <a:pt x="285" y="0"/>
                  </a:lnTo>
                  <a:close/>
                </a:path>
              </a:pathLst>
            </a:cu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11" name="Google Shape;1811;p21"/>
            <p:cNvSpPr/>
            <p:nvPr/>
          </p:nvSpPr>
          <p:spPr>
            <a:xfrm>
              <a:off x="7421563" y="4776398"/>
              <a:ext cx="931863" cy="931863"/>
            </a:xfrm>
            <a:custGeom>
              <a:avLst/>
              <a:gdLst/>
              <a:ahLst/>
              <a:cxnLst/>
              <a:rect l="l" t="t" r="r" b="b"/>
              <a:pathLst>
                <a:path w="587" h="587" extrusionOk="0">
                  <a:moveTo>
                    <a:pt x="294" y="16"/>
                  </a:moveTo>
                  <a:lnTo>
                    <a:pt x="257" y="18"/>
                  </a:lnTo>
                  <a:lnTo>
                    <a:pt x="220" y="26"/>
                  </a:lnTo>
                  <a:lnTo>
                    <a:pt x="186" y="37"/>
                  </a:lnTo>
                  <a:lnTo>
                    <a:pt x="153" y="54"/>
                  </a:lnTo>
                  <a:lnTo>
                    <a:pt x="124" y="74"/>
                  </a:lnTo>
                  <a:lnTo>
                    <a:pt x="98" y="97"/>
                  </a:lnTo>
                  <a:lnTo>
                    <a:pt x="74" y="123"/>
                  </a:lnTo>
                  <a:lnTo>
                    <a:pt x="54" y="153"/>
                  </a:lnTo>
                  <a:lnTo>
                    <a:pt x="39" y="185"/>
                  </a:lnTo>
                  <a:lnTo>
                    <a:pt x="26" y="219"/>
                  </a:lnTo>
                  <a:lnTo>
                    <a:pt x="19" y="255"/>
                  </a:lnTo>
                  <a:lnTo>
                    <a:pt x="16" y="294"/>
                  </a:lnTo>
                  <a:lnTo>
                    <a:pt x="19" y="331"/>
                  </a:lnTo>
                  <a:lnTo>
                    <a:pt x="26" y="367"/>
                  </a:lnTo>
                  <a:lnTo>
                    <a:pt x="39" y="401"/>
                  </a:lnTo>
                  <a:lnTo>
                    <a:pt x="54" y="433"/>
                  </a:lnTo>
                  <a:lnTo>
                    <a:pt x="74" y="463"/>
                  </a:lnTo>
                  <a:lnTo>
                    <a:pt x="98" y="489"/>
                  </a:lnTo>
                  <a:lnTo>
                    <a:pt x="124" y="513"/>
                  </a:lnTo>
                  <a:lnTo>
                    <a:pt x="153" y="532"/>
                  </a:lnTo>
                  <a:lnTo>
                    <a:pt x="186" y="549"/>
                  </a:lnTo>
                  <a:lnTo>
                    <a:pt x="220" y="561"/>
                  </a:lnTo>
                  <a:lnTo>
                    <a:pt x="257" y="569"/>
                  </a:lnTo>
                  <a:lnTo>
                    <a:pt x="294" y="571"/>
                  </a:lnTo>
                  <a:lnTo>
                    <a:pt x="331" y="569"/>
                  </a:lnTo>
                  <a:lnTo>
                    <a:pt x="367" y="561"/>
                  </a:lnTo>
                  <a:lnTo>
                    <a:pt x="402" y="549"/>
                  </a:lnTo>
                  <a:lnTo>
                    <a:pt x="434" y="532"/>
                  </a:lnTo>
                  <a:lnTo>
                    <a:pt x="463" y="513"/>
                  </a:lnTo>
                  <a:lnTo>
                    <a:pt x="490" y="489"/>
                  </a:lnTo>
                  <a:lnTo>
                    <a:pt x="514" y="463"/>
                  </a:lnTo>
                  <a:lnTo>
                    <a:pt x="533" y="433"/>
                  </a:lnTo>
                  <a:lnTo>
                    <a:pt x="549" y="401"/>
                  </a:lnTo>
                  <a:lnTo>
                    <a:pt x="561" y="367"/>
                  </a:lnTo>
                  <a:lnTo>
                    <a:pt x="568" y="331"/>
                  </a:lnTo>
                  <a:lnTo>
                    <a:pt x="572" y="294"/>
                  </a:lnTo>
                  <a:lnTo>
                    <a:pt x="568" y="255"/>
                  </a:lnTo>
                  <a:lnTo>
                    <a:pt x="561" y="219"/>
                  </a:lnTo>
                  <a:lnTo>
                    <a:pt x="549" y="185"/>
                  </a:lnTo>
                  <a:lnTo>
                    <a:pt x="533" y="153"/>
                  </a:lnTo>
                  <a:lnTo>
                    <a:pt x="514" y="123"/>
                  </a:lnTo>
                  <a:lnTo>
                    <a:pt x="490" y="97"/>
                  </a:lnTo>
                  <a:lnTo>
                    <a:pt x="463" y="74"/>
                  </a:lnTo>
                  <a:lnTo>
                    <a:pt x="434" y="54"/>
                  </a:lnTo>
                  <a:lnTo>
                    <a:pt x="402" y="37"/>
                  </a:lnTo>
                  <a:lnTo>
                    <a:pt x="367" y="26"/>
                  </a:lnTo>
                  <a:lnTo>
                    <a:pt x="331" y="18"/>
                  </a:lnTo>
                  <a:lnTo>
                    <a:pt x="294" y="16"/>
                  </a:lnTo>
                  <a:close/>
                  <a:moveTo>
                    <a:pt x="294" y="0"/>
                  </a:moveTo>
                  <a:lnTo>
                    <a:pt x="337" y="3"/>
                  </a:lnTo>
                  <a:lnTo>
                    <a:pt x="378" y="13"/>
                  </a:lnTo>
                  <a:lnTo>
                    <a:pt x="418" y="27"/>
                  </a:lnTo>
                  <a:lnTo>
                    <a:pt x="454" y="47"/>
                  </a:lnTo>
                  <a:lnTo>
                    <a:pt x="486" y="71"/>
                  </a:lnTo>
                  <a:lnTo>
                    <a:pt x="515" y="100"/>
                  </a:lnTo>
                  <a:lnTo>
                    <a:pt x="540" y="134"/>
                  </a:lnTo>
                  <a:lnTo>
                    <a:pt x="560" y="170"/>
                  </a:lnTo>
                  <a:lnTo>
                    <a:pt x="575" y="209"/>
                  </a:lnTo>
                  <a:lnTo>
                    <a:pt x="584" y="250"/>
                  </a:lnTo>
                  <a:lnTo>
                    <a:pt x="587" y="294"/>
                  </a:lnTo>
                  <a:lnTo>
                    <a:pt x="584" y="337"/>
                  </a:lnTo>
                  <a:lnTo>
                    <a:pt x="575" y="378"/>
                  </a:lnTo>
                  <a:lnTo>
                    <a:pt x="560" y="417"/>
                  </a:lnTo>
                  <a:lnTo>
                    <a:pt x="540" y="453"/>
                  </a:lnTo>
                  <a:lnTo>
                    <a:pt x="515" y="486"/>
                  </a:lnTo>
                  <a:lnTo>
                    <a:pt x="486" y="515"/>
                  </a:lnTo>
                  <a:lnTo>
                    <a:pt x="454" y="540"/>
                  </a:lnTo>
                  <a:lnTo>
                    <a:pt x="418" y="559"/>
                  </a:lnTo>
                  <a:lnTo>
                    <a:pt x="378" y="575"/>
                  </a:lnTo>
                  <a:lnTo>
                    <a:pt x="337" y="584"/>
                  </a:lnTo>
                  <a:lnTo>
                    <a:pt x="294" y="587"/>
                  </a:lnTo>
                  <a:lnTo>
                    <a:pt x="250" y="584"/>
                  </a:lnTo>
                  <a:lnTo>
                    <a:pt x="209" y="575"/>
                  </a:lnTo>
                  <a:lnTo>
                    <a:pt x="170" y="559"/>
                  </a:lnTo>
                  <a:lnTo>
                    <a:pt x="134" y="540"/>
                  </a:lnTo>
                  <a:lnTo>
                    <a:pt x="102" y="515"/>
                  </a:lnTo>
                  <a:lnTo>
                    <a:pt x="73" y="486"/>
                  </a:lnTo>
                  <a:lnTo>
                    <a:pt x="48" y="453"/>
                  </a:lnTo>
                  <a:lnTo>
                    <a:pt x="27" y="417"/>
                  </a:lnTo>
                  <a:lnTo>
                    <a:pt x="13" y="378"/>
                  </a:lnTo>
                  <a:lnTo>
                    <a:pt x="4" y="337"/>
                  </a:lnTo>
                  <a:lnTo>
                    <a:pt x="0" y="294"/>
                  </a:lnTo>
                  <a:lnTo>
                    <a:pt x="4" y="250"/>
                  </a:lnTo>
                  <a:lnTo>
                    <a:pt x="13" y="209"/>
                  </a:lnTo>
                  <a:lnTo>
                    <a:pt x="27" y="170"/>
                  </a:lnTo>
                  <a:lnTo>
                    <a:pt x="48" y="134"/>
                  </a:lnTo>
                  <a:lnTo>
                    <a:pt x="73" y="100"/>
                  </a:lnTo>
                  <a:lnTo>
                    <a:pt x="102" y="71"/>
                  </a:lnTo>
                  <a:lnTo>
                    <a:pt x="134" y="47"/>
                  </a:lnTo>
                  <a:lnTo>
                    <a:pt x="170" y="27"/>
                  </a:lnTo>
                  <a:lnTo>
                    <a:pt x="209" y="13"/>
                  </a:lnTo>
                  <a:lnTo>
                    <a:pt x="250" y="3"/>
                  </a:lnTo>
                  <a:lnTo>
                    <a:pt x="294" y="0"/>
                  </a:ln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12" name="Google Shape;1812;p21"/>
            <p:cNvSpPr/>
            <p:nvPr/>
          </p:nvSpPr>
          <p:spPr>
            <a:xfrm>
              <a:off x="7627938" y="5089136"/>
              <a:ext cx="534988" cy="425450"/>
            </a:xfrm>
            <a:custGeom>
              <a:avLst/>
              <a:gdLst/>
              <a:ahLst/>
              <a:cxnLst/>
              <a:rect l="l" t="t" r="r" b="b"/>
              <a:pathLst>
                <a:path w="337" h="268" extrusionOk="0">
                  <a:moveTo>
                    <a:pt x="40" y="0"/>
                  </a:moveTo>
                  <a:lnTo>
                    <a:pt x="337" y="55"/>
                  </a:lnTo>
                  <a:lnTo>
                    <a:pt x="298" y="268"/>
                  </a:lnTo>
                  <a:lnTo>
                    <a:pt x="0" y="212"/>
                  </a:lnTo>
                  <a:lnTo>
                    <a:pt x="40" y="0"/>
                  </a:lnTo>
                  <a:close/>
                </a:path>
              </a:pathLst>
            </a:custGeom>
            <a:solidFill>
              <a:srgbClr val="D7EBCF"/>
            </a:solidFill>
            <a:ln w="9525" cap="flat" cmpd="sng">
              <a:solidFill>
                <a:srgbClr val="D7EB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13" name="Google Shape;1813;p21"/>
            <p:cNvSpPr/>
            <p:nvPr/>
          </p:nvSpPr>
          <p:spPr>
            <a:xfrm>
              <a:off x="7640638" y="5090723"/>
              <a:ext cx="509588" cy="409575"/>
            </a:xfrm>
            <a:custGeom>
              <a:avLst/>
              <a:gdLst/>
              <a:ahLst/>
              <a:cxnLst/>
              <a:rect l="l" t="t" r="r" b="b"/>
              <a:pathLst>
                <a:path w="321" h="258" extrusionOk="0">
                  <a:moveTo>
                    <a:pt x="38" y="0"/>
                  </a:moveTo>
                  <a:lnTo>
                    <a:pt x="321" y="52"/>
                  </a:lnTo>
                  <a:lnTo>
                    <a:pt x="283" y="258"/>
                  </a:lnTo>
                  <a:lnTo>
                    <a:pt x="0" y="205"/>
                  </a:lnTo>
                  <a:lnTo>
                    <a:pt x="38" y="0"/>
                  </a:lnTo>
                  <a:close/>
                </a:path>
              </a:pathLst>
            </a:custGeom>
            <a:solidFill>
              <a:srgbClr val="BFD3B8"/>
            </a:solidFill>
            <a:ln w="9525" cap="flat" cmpd="sng">
              <a:solidFill>
                <a:srgbClr val="BFD3B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14" name="Google Shape;1814;p21"/>
            <p:cNvSpPr/>
            <p:nvPr/>
          </p:nvSpPr>
          <p:spPr>
            <a:xfrm>
              <a:off x="7697788" y="5125648"/>
              <a:ext cx="49213" cy="50800"/>
            </a:xfrm>
            <a:custGeom>
              <a:avLst/>
              <a:gdLst/>
              <a:ahLst/>
              <a:cxnLst/>
              <a:rect l="l" t="t" r="r" b="b"/>
              <a:pathLst>
                <a:path w="31" h="32" extrusionOk="0">
                  <a:moveTo>
                    <a:pt x="5" y="0"/>
                  </a:moveTo>
                  <a:lnTo>
                    <a:pt x="31" y="5"/>
                  </a:lnTo>
                  <a:lnTo>
                    <a:pt x="26" y="32"/>
                  </a:lnTo>
                  <a:lnTo>
                    <a:pt x="0" y="27"/>
                  </a:lnTo>
                  <a:lnTo>
                    <a:pt x="5" y="0"/>
                  </a:lnTo>
                  <a:close/>
                </a:path>
              </a:pathLst>
            </a:custGeom>
            <a:solidFill>
              <a:srgbClr val="94A88C"/>
            </a:solidFill>
            <a:ln w="9525" cap="flat" cmpd="sng">
              <a:solidFill>
                <a:srgbClr val="94A88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15" name="Google Shape;1815;p21"/>
            <p:cNvSpPr/>
            <p:nvPr/>
          </p:nvSpPr>
          <p:spPr>
            <a:xfrm>
              <a:off x="7761288" y="5139936"/>
              <a:ext cx="49213" cy="49213"/>
            </a:xfrm>
            <a:custGeom>
              <a:avLst/>
              <a:gdLst/>
              <a:ahLst/>
              <a:cxnLst/>
              <a:rect l="l" t="t" r="r" b="b"/>
              <a:pathLst>
                <a:path w="31" h="31" extrusionOk="0">
                  <a:moveTo>
                    <a:pt x="4" y="0"/>
                  </a:moveTo>
                  <a:lnTo>
                    <a:pt x="31" y="4"/>
                  </a:lnTo>
                  <a:lnTo>
                    <a:pt x="26" y="31"/>
                  </a:lnTo>
                  <a:lnTo>
                    <a:pt x="0" y="26"/>
                  </a:lnTo>
                  <a:lnTo>
                    <a:pt x="4" y="0"/>
                  </a:lnTo>
                  <a:close/>
                </a:path>
              </a:pathLst>
            </a:custGeom>
            <a:solidFill>
              <a:srgbClr val="94A88C"/>
            </a:solidFill>
            <a:ln w="9525" cap="flat" cmpd="sng">
              <a:solidFill>
                <a:srgbClr val="94A88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16" name="Google Shape;1816;p21"/>
            <p:cNvSpPr/>
            <p:nvPr/>
          </p:nvSpPr>
          <p:spPr>
            <a:xfrm>
              <a:off x="7823200" y="5151048"/>
              <a:ext cx="49213" cy="49213"/>
            </a:xfrm>
            <a:custGeom>
              <a:avLst/>
              <a:gdLst/>
              <a:ahLst/>
              <a:cxnLst/>
              <a:rect l="l" t="t" r="r" b="b"/>
              <a:pathLst>
                <a:path w="31" h="31" extrusionOk="0">
                  <a:moveTo>
                    <a:pt x="6" y="0"/>
                  </a:moveTo>
                  <a:lnTo>
                    <a:pt x="31" y="4"/>
                  </a:lnTo>
                  <a:lnTo>
                    <a:pt x="27" y="31"/>
                  </a:lnTo>
                  <a:lnTo>
                    <a:pt x="0" y="27"/>
                  </a:lnTo>
                  <a:lnTo>
                    <a:pt x="6" y="0"/>
                  </a:lnTo>
                  <a:close/>
                </a:path>
              </a:pathLst>
            </a:custGeom>
            <a:solidFill>
              <a:srgbClr val="94A88C"/>
            </a:solidFill>
            <a:ln w="9525" cap="flat" cmpd="sng">
              <a:solidFill>
                <a:srgbClr val="94A88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17" name="Google Shape;1817;p21"/>
            <p:cNvSpPr/>
            <p:nvPr/>
          </p:nvSpPr>
          <p:spPr>
            <a:xfrm>
              <a:off x="7888288" y="5162161"/>
              <a:ext cx="49213" cy="50800"/>
            </a:xfrm>
            <a:custGeom>
              <a:avLst/>
              <a:gdLst/>
              <a:ahLst/>
              <a:cxnLst/>
              <a:rect l="l" t="t" r="r" b="b"/>
              <a:pathLst>
                <a:path w="31" h="32" extrusionOk="0">
                  <a:moveTo>
                    <a:pt x="5" y="0"/>
                  </a:moveTo>
                  <a:lnTo>
                    <a:pt x="31" y="5"/>
                  </a:lnTo>
                  <a:lnTo>
                    <a:pt x="26" y="32"/>
                  </a:lnTo>
                  <a:lnTo>
                    <a:pt x="0" y="27"/>
                  </a:lnTo>
                  <a:lnTo>
                    <a:pt x="5" y="0"/>
                  </a:lnTo>
                  <a:close/>
                </a:path>
              </a:pathLst>
            </a:custGeom>
            <a:solidFill>
              <a:srgbClr val="94A88C"/>
            </a:solidFill>
            <a:ln w="9525" cap="flat" cmpd="sng">
              <a:solidFill>
                <a:srgbClr val="94A88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18" name="Google Shape;1818;p21"/>
            <p:cNvSpPr/>
            <p:nvPr/>
          </p:nvSpPr>
          <p:spPr>
            <a:xfrm>
              <a:off x="7950200" y="5173273"/>
              <a:ext cx="50800" cy="50800"/>
            </a:xfrm>
            <a:custGeom>
              <a:avLst/>
              <a:gdLst/>
              <a:ahLst/>
              <a:cxnLst/>
              <a:rect l="l" t="t" r="r" b="b"/>
              <a:pathLst>
                <a:path w="32" h="32" extrusionOk="0">
                  <a:moveTo>
                    <a:pt x="5" y="0"/>
                  </a:moveTo>
                  <a:lnTo>
                    <a:pt x="32" y="5"/>
                  </a:lnTo>
                  <a:lnTo>
                    <a:pt x="27" y="32"/>
                  </a:lnTo>
                  <a:lnTo>
                    <a:pt x="0" y="27"/>
                  </a:lnTo>
                  <a:lnTo>
                    <a:pt x="5" y="0"/>
                  </a:lnTo>
                  <a:close/>
                </a:path>
              </a:pathLst>
            </a:custGeom>
            <a:solidFill>
              <a:srgbClr val="94A88C"/>
            </a:solidFill>
            <a:ln w="9525" cap="flat" cmpd="sng">
              <a:solidFill>
                <a:srgbClr val="94A88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19" name="Google Shape;1819;p21"/>
            <p:cNvSpPr/>
            <p:nvPr/>
          </p:nvSpPr>
          <p:spPr>
            <a:xfrm>
              <a:off x="8013700" y="5185973"/>
              <a:ext cx="49213" cy="50800"/>
            </a:xfrm>
            <a:custGeom>
              <a:avLst/>
              <a:gdLst/>
              <a:ahLst/>
              <a:cxnLst/>
              <a:rect l="l" t="t" r="r" b="b"/>
              <a:pathLst>
                <a:path w="31" h="32" extrusionOk="0">
                  <a:moveTo>
                    <a:pt x="5" y="0"/>
                  </a:moveTo>
                  <a:lnTo>
                    <a:pt x="31" y="5"/>
                  </a:lnTo>
                  <a:lnTo>
                    <a:pt x="26" y="32"/>
                  </a:lnTo>
                  <a:lnTo>
                    <a:pt x="0" y="26"/>
                  </a:lnTo>
                  <a:lnTo>
                    <a:pt x="5" y="0"/>
                  </a:lnTo>
                  <a:close/>
                </a:path>
              </a:pathLst>
            </a:custGeom>
            <a:solidFill>
              <a:srgbClr val="94A88C"/>
            </a:solidFill>
            <a:ln w="9525" cap="flat" cmpd="sng">
              <a:solidFill>
                <a:srgbClr val="94A88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20" name="Google Shape;1820;p21"/>
            <p:cNvSpPr/>
            <p:nvPr/>
          </p:nvSpPr>
          <p:spPr>
            <a:xfrm>
              <a:off x="8078788" y="5197086"/>
              <a:ext cx="49213" cy="50800"/>
            </a:xfrm>
            <a:custGeom>
              <a:avLst/>
              <a:gdLst/>
              <a:ahLst/>
              <a:cxnLst/>
              <a:rect l="l" t="t" r="r" b="b"/>
              <a:pathLst>
                <a:path w="31" h="32" extrusionOk="0">
                  <a:moveTo>
                    <a:pt x="4" y="0"/>
                  </a:moveTo>
                  <a:lnTo>
                    <a:pt x="31" y="5"/>
                  </a:lnTo>
                  <a:lnTo>
                    <a:pt x="25" y="32"/>
                  </a:lnTo>
                  <a:lnTo>
                    <a:pt x="0" y="27"/>
                  </a:lnTo>
                  <a:lnTo>
                    <a:pt x="4" y="0"/>
                  </a:lnTo>
                  <a:close/>
                </a:path>
              </a:pathLst>
            </a:custGeom>
            <a:solidFill>
              <a:srgbClr val="94A88C"/>
            </a:solidFill>
            <a:ln w="9525" cap="flat" cmpd="sng">
              <a:solidFill>
                <a:srgbClr val="94A88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21" name="Google Shape;1821;p21"/>
            <p:cNvSpPr/>
            <p:nvPr/>
          </p:nvSpPr>
          <p:spPr>
            <a:xfrm>
              <a:off x="7685088" y="5197086"/>
              <a:ext cx="49213" cy="50800"/>
            </a:xfrm>
            <a:custGeom>
              <a:avLst/>
              <a:gdLst/>
              <a:ahLst/>
              <a:cxnLst/>
              <a:rect l="l" t="t" r="r" b="b"/>
              <a:pathLst>
                <a:path w="31" h="32" extrusionOk="0">
                  <a:moveTo>
                    <a:pt x="5" y="0"/>
                  </a:moveTo>
                  <a:lnTo>
                    <a:pt x="31" y="5"/>
                  </a:lnTo>
                  <a:lnTo>
                    <a:pt x="27" y="32"/>
                  </a:lnTo>
                  <a:lnTo>
                    <a:pt x="0" y="27"/>
                  </a:lnTo>
                  <a:lnTo>
                    <a:pt x="5" y="0"/>
                  </a:lnTo>
                  <a:close/>
                </a:path>
              </a:pathLst>
            </a:custGeom>
            <a:solidFill>
              <a:srgbClr val="94A88C"/>
            </a:solidFill>
            <a:ln w="9525" cap="flat" cmpd="sng">
              <a:solidFill>
                <a:srgbClr val="94A88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22" name="Google Shape;1822;p21"/>
            <p:cNvSpPr/>
            <p:nvPr/>
          </p:nvSpPr>
          <p:spPr>
            <a:xfrm>
              <a:off x="7748588" y="5208198"/>
              <a:ext cx="49213" cy="50800"/>
            </a:xfrm>
            <a:custGeom>
              <a:avLst/>
              <a:gdLst/>
              <a:ahLst/>
              <a:cxnLst/>
              <a:rect l="l" t="t" r="r" b="b"/>
              <a:pathLst>
                <a:path w="31" h="32" extrusionOk="0">
                  <a:moveTo>
                    <a:pt x="4" y="0"/>
                  </a:moveTo>
                  <a:lnTo>
                    <a:pt x="31" y="5"/>
                  </a:lnTo>
                  <a:lnTo>
                    <a:pt x="26" y="32"/>
                  </a:lnTo>
                  <a:lnTo>
                    <a:pt x="0" y="27"/>
                  </a:lnTo>
                  <a:lnTo>
                    <a:pt x="4" y="0"/>
                  </a:lnTo>
                  <a:close/>
                </a:path>
              </a:pathLst>
            </a:custGeom>
            <a:solidFill>
              <a:srgbClr val="94A88C"/>
            </a:solidFill>
            <a:ln w="9525" cap="flat" cmpd="sng">
              <a:solidFill>
                <a:srgbClr val="94A88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23" name="Google Shape;1823;p21"/>
            <p:cNvSpPr/>
            <p:nvPr/>
          </p:nvSpPr>
          <p:spPr>
            <a:xfrm>
              <a:off x="7810500" y="5219311"/>
              <a:ext cx="50800" cy="50800"/>
            </a:xfrm>
            <a:custGeom>
              <a:avLst/>
              <a:gdLst/>
              <a:ahLst/>
              <a:cxnLst/>
              <a:rect l="l" t="t" r="r" b="b"/>
              <a:pathLst>
                <a:path w="32" h="32" extrusionOk="0">
                  <a:moveTo>
                    <a:pt x="5" y="0"/>
                  </a:moveTo>
                  <a:lnTo>
                    <a:pt x="32" y="5"/>
                  </a:lnTo>
                  <a:lnTo>
                    <a:pt x="27" y="32"/>
                  </a:lnTo>
                  <a:lnTo>
                    <a:pt x="0" y="27"/>
                  </a:lnTo>
                  <a:lnTo>
                    <a:pt x="5" y="0"/>
                  </a:lnTo>
                  <a:close/>
                </a:path>
              </a:pathLst>
            </a:custGeom>
            <a:solidFill>
              <a:srgbClr val="94A88C"/>
            </a:solidFill>
            <a:ln w="9525" cap="flat" cmpd="sng">
              <a:solidFill>
                <a:srgbClr val="94A88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24" name="Google Shape;1824;p21"/>
            <p:cNvSpPr/>
            <p:nvPr/>
          </p:nvSpPr>
          <p:spPr>
            <a:xfrm>
              <a:off x="7875588" y="5230423"/>
              <a:ext cx="47625" cy="52388"/>
            </a:xfrm>
            <a:custGeom>
              <a:avLst/>
              <a:gdLst/>
              <a:ahLst/>
              <a:cxnLst/>
              <a:rect l="l" t="t" r="r" b="b"/>
              <a:pathLst>
                <a:path w="30" h="33" extrusionOk="0">
                  <a:moveTo>
                    <a:pt x="5" y="0"/>
                  </a:moveTo>
                  <a:lnTo>
                    <a:pt x="30" y="6"/>
                  </a:lnTo>
                  <a:lnTo>
                    <a:pt x="25" y="33"/>
                  </a:lnTo>
                  <a:lnTo>
                    <a:pt x="0" y="27"/>
                  </a:lnTo>
                  <a:lnTo>
                    <a:pt x="5" y="0"/>
                  </a:lnTo>
                  <a:close/>
                </a:path>
              </a:pathLst>
            </a:custGeom>
            <a:solidFill>
              <a:srgbClr val="94A88C"/>
            </a:solidFill>
            <a:ln w="9525" cap="flat" cmpd="sng">
              <a:solidFill>
                <a:srgbClr val="94A88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25" name="Google Shape;1825;p21"/>
            <p:cNvSpPr/>
            <p:nvPr/>
          </p:nvSpPr>
          <p:spPr>
            <a:xfrm>
              <a:off x="7937500" y="5243123"/>
              <a:ext cx="50800" cy="50800"/>
            </a:xfrm>
            <a:custGeom>
              <a:avLst/>
              <a:gdLst/>
              <a:ahLst/>
              <a:cxnLst/>
              <a:rect l="l" t="t" r="r" b="b"/>
              <a:pathLst>
                <a:path w="32" h="32" extrusionOk="0">
                  <a:moveTo>
                    <a:pt x="5" y="0"/>
                  </a:moveTo>
                  <a:lnTo>
                    <a:pt x="32" y="5"/>
                  </a:lnTo>
                  <a:lnTo>
                    <a:pt x="27" y="32"/>
                  </a:lnTo>
                  <a:lnTo>
                    <a:pt x="0" y="27"/>
                  </a:lnTo>
                  <a:lnTo>
                    <a:pt x="5" y="0"/>
                  </a:lnTo>
                  <a:close/>
                </a:path>
              </a:pathLst>
            </a:custGeom>
            <a:solidFill>
              <a:srgbClr val="94A88C"/>
            </a:solidFill>
            <a:ln w="9525" cap="flat" cmpd="sng">
              <a:solidFill>
                <a:srgbClr val="94A88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26" name="Google Shape;1826;p21"/>
            <p:cNvSpPr/>
            <p:nvPr/>
          </p:nvSpPr>
          <p:spPr>
            <a:xfrm>
              <a:off x="8001000" y="5255823"/>
              <a:ext cx="49213" cy="49213"/>
            </a:xfrm>
            <a:custGeom>
              <a:avLst/>
              <a:gdLst/>
              <a:ahLst/>
              <a:cxnLst/>
              <a:rect l="l" t="t" r="r" b="b"/>
              <a:pathLst>
                <a:path w="31" h="31" extrusionOk="0">
                  <a:moveTo>
                    <a:pt x="5" y="0"/>
                  </a:moveTo>
                  <a:lnTo>
                    <a:pt x="31" y="4"/>
                  </a:lnTo>
                  <a:lnTo>
                    <a:pt x="27" y="31"/>
                  </a:lnTo>
                  <a:lnTo>
                    <a:pt x="0" y="27"/>
                  </a:lnTo>
                  <a:lnTo>
                    <a:pt x="5" y="0"/>
                  </a:lnTo>
                  <a:close/>
                </a:path>
              </a:pathLst>
            </a:custGeom>
            <a:solidFill>
              <a:srgbClr val="94A88C"/>
            </a:solidFill>
            <a:ln w="9525" cap="flat" cmpd="sng">
              <a:solidFill>
                <a:srgbClr val="94A88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27" name="Google Shape;1827;p21"/>
            <p:cNvSpPr/>
            <p:nvPr/>
          </p:nvSpPr>
          <p:spPr>
            <a:xfrm>
              <a:off x="8064500" y="5266936"/>
              <a:ext cx="49213" cy="49213"/>
            </a:xfrm>
            <a:custGeom>
              <a:avLst/>
              <a:gdLst/>
              <a:ahLst/>
              <a:cxnLst/>
              <a:rect l="l" t="t" r="r" b="b"/>
              <a:pathLst>
                <a:path w="31" h="31" extrusionOk="0">
                  <a:moveTo>
                    <a:pt x="4" y="0"/>
                  </a:moveTo>
                  <a:lnTo>
                    <a:pt x="31" y="4"/>
                  </a:lnTo>
                  <a:lnTo>
                    <a:pt x="26" y="31"/>
                  </a:lnTo>
                  <a:lnTo>
                    <a:pt x="0" y="27"/>
                  </a:lnTo>
                  <a:lnTo>
                    <a:pt x="4" y="0"/>
                  </a:lnTo>
                  <a:close/>
                </a:path>
              </a:pathLst>
            </a:custGeom>
            <a:solidFill>
              <a:srgbClr val="94A88C"/>
            </a:solidFill>
            <a:ln w="9525" cap="flat" cmpd="sng">
              <a:solidFill>
                <a:srgbClr val="94A88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28" name="Google Shape;1828;p21"/>
            <p:cNvSpPr/>
            <p:nvPr/>
          </p:nvSpPr>
          <p:spPr>
            <a:xfrm>
              <a:off x="7670800" y="5265348"/>
              <a:ext cx="50800" cy="50800"/>
            </a:xfrm>
            <a:custGeom>
              <a:avLst/>
              <a:gdLst/>
              <a:ahLst/>
              <a:cxnLst/>
              <a:rect l="l" t="t" r="r" b="b"/>
              <a:pathLst>
                <a:path w="32" h="32" extrusionOk="0">
                  <a:moveTo>
                    <a:pt x="6" y="0"/>
                  </a:moveTo>
                  <a:lnTo>
                    <a:pt x="32" y="5"/>
                  </a:lnTo>
                  <a:lnTo>
                    <a:pt x="27" y="32"/>
                  </a:lnTo>
                  <a:lnTo>
                    <a:pt x="0" y="27"/>
                  </a:lnTo>
                  <a:lnTo>
                    <a:pt x="6" y="0"/>
                  </a:lnTo>
                  <a:close/>
                </a:path>
              </a:pathLst>
            </a:custGeom>
            <a:solidFill>
              <a:srgbClr val="94A88C"/>
            </a:solidFill>
            <a:ln w="9525" cap="flat" cmpd="sng">
              <a:solidFill>
                <a:srgbClr val="94A88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29" name="Google Shape;1829;p21"/>
            <p:cNvSpPr/>
            <p:nvPr/>
          </p:nvSpPr>
          <p:spPr>
            <a:xfrm>
              <a:off x="7735888" y="5276461"/>
              <a:ext cx="49213" cy="50800"/>
            </a:xfrm>
            <a:custGeom>
              <a:avLst/>
              <a:gdLst/>
              <a:ahLst/>
              <a:cxnLst/>
              <a:rect l="l" t="t" r="r" b="b"/>
              <a:pathLst>
                <a:path w="31" h="32" extrusionOk="0">
                  <a:moveTo>
                    <a:pt x="5" y="0"/>
                  </a:moveTo>
                  <a:lnTo>
                    <a:pt x="31" y="6"/>
                  </a:lnTo>
                  <a:lnTo>
                    <a:pt x="26" y="32"/>
                  </a:lnTo>
                  <a:lnTo>
                    <a:pt x="0" y="27"/>
                  </a:lnTo>
                  <a:lnTo>
                    <a:pt x="5" y="0"/>
                  </a:lnTo>
                  <a:close/>
                </a:path>
              </a:pathLst>
            </a:custGeom>
            <a:solidFill>
              <a:srgbClr val="94A88C"/>
            </a:solidFill>
            <a:ln w="9525" cap="flat" cmpd="sng">
              <a:solidFill>
                <a:srgbClr val="94A88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30" name="Google Shape;1830;p21"/>
            <p:cNvSpPr/>
            <p:nvPr/>
          </p:nvSpPr>
          <p:spPr>
            <a:xfrm>
              <a:off x="7797800" y="5290748"/>
              <a:ext cx="50800" cy="49213"/>
            </a:xfrm>
            <a:custGeom>
              <a:avLst/>
              <a:gdLst/>
              <a:ahLst/>
              <a:cxnLst/>
              <a:rect l="l" t="t" r="r" b="b"/>
              <a:pathLst>
                <a:path w="32" h="31" extrusionOk="0">
                  <a:moveTo>
                    <a:pt x="5" y="0"/>
                  </a:moveTo>
                  <a:lnTo>
                    <a:pt x="32" y="4"/>
                  </a:lnTo>
                  <a:lnTo>
                    <a:pt x="27" y="31"/>
                  </a:lnTo>
                  <a:lnTo>
                    <a:pt x="0" y="27"/>
                  </a:lnTo>
                  <a:lnTo>
                    <a:pt x="5" y="0"/>
                  </a:lnTo>
                  <a:close/>
                </a:path>
              </a:pathLst>
            </a:custGeom>
            <a:solidFill>
              <a:srgbClr val="94A88C"/>
            </a:solidFill>
            <a:ln w="9525" cap="flat" cmpd="sng">
              <a:solidFill>
                <a:srgbClr val="94A88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31" name="Google Shape;1831;p21"/>
            <p:cNvSpPr/>
            <p:nvPr/>
          </p:nvSpPr>
          <p:spPr>
            <a:xfrm>
              <a:off x="7861300" y="5301861"/>
              <a:ext cx="49213" cy="49213"/>
            </a:xfrm>
            <a:custGeom>
              <a:avLst/>
              <a:gdLst/>
              <a:ahLst/>
              <a:cxnLst/>
              <a:rect l="l" t="t" r="r" b="b"/>
              <a:pathLst>
                <a:path w="31" h="31" extrusionOk="0">
                  <a:moveTo>
                    <a:pt x="5" y="0"/>
                  </a:moveTo>
                  <a:lnTo>
                    <a:pt x="31" y="4"/>
                  </a:lnTo>
                  <a:lnTo>
                    <a:pt x="27" y="31"/>
                  </a:lnTo>
                  <a:lnTo>
                    <a:pt x="0" y="27"/>
                  </a:lnTo>
                  <a:lnTo>
                    <a:pt x="5" y="0"/>
                  </a:lnTo>
                  <a:close/>
                </a:path>
              </a:pathLst>
            </a:custGeom>
            <a:solidFill>
              <a:srgbClr val="94A88C"/>
            </a:solidFill>
            <a:ln w="9525" cap="flat" cmpd="sng">
              <a:solidFill>
                <a:srgbClr val="94A88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32" name="Google Shape;1832;p21"/>
            <p:cNvSpPr/>
            <p:nvPr/>
          </p:nvSpPr>
          <p:spPr>
            <a:xfrm>
              <a:off x="7926388" y="5312973"/>
              <a:ext cx="49213" cy="50800"/>
            </a:xfrm>
            <a:custGeom>
              <a:avLst/>
              <a:gdLst/>
              <a:ahLst/>
              <a:cxnLst/>
              <a:rect l="l" t="t" r="r" b="b"/>
              <a:pathLst>
                <a:path w="31" h="32" extrusionOk="0">
                  <a:moveTo>
                    <a:pt x="4" y="0"/>
                  </a:moveTo>
                  <a:lnTo>
                    <a:pt x="31" y="5"/>
                  </a:lnTo>
                  <a:lnTo>
                    <a:pt x="25" y="32"/>
                  </a:lnTo>
                  <a:lnTo>
                    <a:pt x="0" y="27"/>
                  </a:lnTo>
                  <a:lnTo>
                    <a:pt x="4" y="0"/>
                  </a:lnTo>
                  <a:close/>
                </a:path>
              </a:pathLst>
            </a:custGeom>
            <a:solidFill>
              <a:srgbClr val="94A88C"/>
            </a:solidFill>
            <a:ln w="9525" cap="flat" cmpd="sng">
              <a:solidFill>
                <a:srgbClr val="94A88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33" name="Google Shape;1833;p21"/>
            <p:cNvSpPr/>
            <p:nvPr/>
          </p:nvSpPr>
          <p:spPr>
            <a:xfrm>
              <a:off x="7988300" y="5324086"/>
              <a:ext cx="50800" cy="50800"/>
            </a:xfrm>
            <a:custGeom>
              <a:avLst/>
              <a:gdLst/>
              <a:ahLst/>
              <a:cxnLst/>
              <a:rect l="l" t="t" r="r" b="b"/>
              <a:pathLst>
                <a:path w="32" h="32" extrusionOk="0">
                  <a:moveTo>
                    <a:pt x="5" y="0"/>
                  </a:moveTo>
                  <a:lnTo>
                    <a:pt x="32" y="6"/>
                  </a:lnTo>
                  <a:lnTo>
                    <a:pt x="27" y="32"/>
                  </a:lnTo>
                  <a:lnTo>
                    <a:pt x="0" y="27"/>
                  </a:lnTo>
                  <a:lnTo>
                    <a:pt x="5" y="0"/>
                  </a:lnTo>
                  <a:close/>
                </a:path>
              </a:pathLst>
            </a:custGeom>
            <a:solidFill>
              <a:srgbClr val="94A88C"/>
            </a:solidFill>
            <a:ln w="9525" cap="flat" cmpd="sng">
              <a:solidFill>
                <a:srgbClr val="94A88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34" name="Google Shape;1834;p21"/>
            <p:cNvSpPr/>
            <p:nvPr/>
          </p:nvSpPr>
          <p:spPr>
            <a:xfrm>
              <a:off x="8051800" y="5336786"/>
              <a:ext cx="49213" cy="50800"/>
            </a:xfrm>
            <a:custGeom>
              <a:avLst/>
              <a:gdLst/>
              <a:ahLst/>
              <a:cxnLst/>
              <a:rect l="l" t="t" r="r" b="b"/>
              <a:pathLst>
                <a:path w="31" h="32" extrusionOk="0">
                  <a:moveTo>
                    <a:pt x="5" y="0"/>
                  </a:moveTo>
                  <a:lnTo>
                    <a:pt x="31" y="5"/>
                  </a:lnTo>
                  <a:lnTo>
                    <a:pt x="26" y="32"/>
                  </a:lnTo>
                  <a:lnTo>
                    <a:pt x="0" y="26"/>
                  </a:lnTo>
                  <a:lnTo>
                    <a:pt x="5" y="0"/>
                  </a:lnTo>
                  <a:close/>
                </a:path>
              </a:pathLst>
            </a:custGeom>
            <a:solidFill>
              <a:srgbClr val="94A88C"/>
            </a:solidFill>
            <a:ln w="9525" cap="flat" cmpd="sng">
              <a:solidFill>
                <a:srgbClr val="94A88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35" name="Google Shape;1835;p21"/>
            <p:cNvSpPr/>
            <p:nvPr/>
          </p:nvSpPr>
          <p:spPr>
            <a:xfrm>
              <a:off x="7658100" y="5336786"/>
              <a:ext cx="50800" cy="50800"/>
            </a:xfrm>
            <a:custGeom>
              <a:avLst/>
              <a:gdLst/>
              <a:ahLst/>
              <a:cxnLst/>
              <a:rect l="l" t="t" r="r" b="b"/>
              <a:pathLst>
                <a:path w="32" h="32" extrusionOk="0">
                  <a:moveTo>
                    <a:pt x="5" y="0"/>
                  </a:moveTo>
                  <a:lnTo>
                    <a:pt x="32" y="5"/>
                  </a:lnTo>
                  <a:lnTo>
                    <a:pt x="27" y="32"/>
                  </a:lnTo>
                  <a:lnTo>
                    <a:pt x="0" y="26"/>
                  </a:lnTo>
                  <a:lnTo>
                    <a:pt x="5" y="0"/>
                  </a:lnTo>
                  <a:close/>
                </a:path>
              </a:pathLst>
            </a:custGeom>
            <a:solidFill>
              <a:srgbClr val="94A88C"/>
            </a:solidFill>
            <a:ln w="9525" cap="flat" cmpd="sng">
              <a:solidFill>
                <a:srgbClr val="94A88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36" name="Google Shape;1836;p21"/>
            <p:cNvSpPr/>
            <p:nvPr/>
          </p:nvSpPr>
          <p:spPr>
            <a:xfrm>
              <a:off x="7721600" y="5347898"/>
              <a:ext cx="49213" cy="50800"/>
            </a:xfrm>
            <a:custGeom>
              <a:avLst/>
              <a:gdLst/>
              <a:ahLst/>
              <a:cxnLst/>
              <a:rect l="l" t="t" r="r" b="b"/>
              <a:pathLst>
                <a:path w="31" h="32" extrusionOk="0">
                  <a:moveTo>
                    <a:pt x="6" y="0"/>
                  </a:moveTo>
                  <a:lnTo>
                    <a:pt x="31" y="5"/>
                  </a:lnTo>
                  <a:lnTo>
                    <a:pt x="26" y="32"/>
                  </a:lnTo>
                  <a:lnTo>
                    <a:pt x="0" y="27"/>
                  </a:lnTo>
                  <a:lnTo>
                    <a:pt x="6" y="0"/>
                  </a:lnTo>
                  <a:close/>
                </a:path>
              </a:pathLst>
            </a:custGeom>
            <a:solidFill>
              <a:srgbClr val="94A88C"/>
            </a:solidFill>
            <a:ln w="9525" cap="flat" cmpd="sng">
              <a:solidFill>
                <a:srgbClr val="94A88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37" name="Google Shape;1837;p21"/>
            <p:cNvSpPr/>
            <p:nvPr/>
          </p:nvSpPr>
          <p:spPr>
            <a:xfrm>
              <a:off x="7786688" y="5359011"/>
              <a:ext cx="49213" cy="50800"/>
            </a:xfrm>
            <a:custGeom>
              <a:avLst/>
              <a:gdLst/>
              <a:ahLst/>
              <a:cxnLst/>
              <a:rect l="l" t="t" r="r" b="b"/>
              <a:pathLst>
                <a:path w="31" h="32" extrusionOk="0">
                  <a:moveTo>
                    <a:pt x="4" y="0"/>
                  </a:moveTo>
                  <a:lnTo>
                    <a:pt x="31" y="5"/>
                  </a:lnTo>
                  <a:lnTo>
                    <a:pt x="26" y="32"/>
                  </a:lnTo>
                  <a:lnTo>
                    <a:pt x="0" y="27"/>
                  </a:lnTo>
                  <a:lnTo>
                    <a:pt x="4" y="0"/>
                  </a:lnTo>
                  <a:close/>
                </a:path>
              </a:pathLst>
            </a:custGeom>
            <a:solidFill>
              <a:srgbClr val="94A88C"/>
            </a:solidFill>
            <a:ln w="9525" cap="flat" cmpd="sng">
              <a:solidFill>
                <a:srgbClr val="94A88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38" name="Google Shape;1838;p21"/>
            <p:cNvSpPr/>
            <p:nvPr/>
          </p:nvSpPr>
          <p:spPr>
            <a:xfrm>
              <a:off x="7848600" y="5370123"/>
              <a:ext cx="49213" cy="50800"/>
            </a:xfrm>
            <a:custGeom>
              <a:avLst/>
              <a:gdLst/>
              <a:ahLst/>
              <a:cxnLst/>
              <a:rect l="l" t="t" r="r" b="b"/>
              <a:pathLst>
                <a:path w="31" h="32" extrusionOk="0">
                  <a:moveTo>
                    <a:pt x="5" y="0"/>
                  </a:moveTo>
                  <a:lnTo>
                    <a:pt x="31" y="5"/>
                  </a:lnTo>
                  <a:lnTo>
                    <a:pt x="27" y="32"/>
                  </a:lnTo>
                  <a:lnTo>
                    <a:pt x="0" y="27"/>
                  </a:lnTo>
                  <a:lnTo>
                    <a:pt x="5" y="0"/>
                  </a:lnTo>
                  <a:close/>
                </a:path>
              </a:pathLst>
            </a:custGeom>
            <a:solidFill>
              <a:srgbClr val="94A88C"/>
            </a:solidFill>
            <a:ln w="9525" cap="flat" cmpd="sng">
              <a:solidFill>
                <a:srgbClr val="94A88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39" name="Google Shape;1839;p21"/>
            <p:cNvSpPr/>
            <p:nvPr/>
          </p:nvSpPr>
          <p:spPr>
            <a:xfrm>
              <a:off x="7691438" y="4997061"/>
              <a:ext cx="490538" cy="179388"/>
            </a:xfrm>
            <a:custGeom>
              <a:avLst/>
              <a:gdLst/>
              <a:ahLst/>
              <a:cxnLst/>
              <a:rect l="l" t="t" r="r" b="b"/>
              <a:pathLst>
                <a:path w="309" h="113" extrusionOk="0">
                  <a:moveTo>
                    <a:pt x="232" y="49"/>
                  </a:moveTo>
                  <a:lnTo>
                    <a:pt x="224" y="50"/>
                  </a:lnTo>
                  <a:lnTo>
                    <a:pt x="217" y="55"/>
                  </a:lnTo>
                  <a:lnTo>
                    <a:pt x="214" y="63"/>
                  </a:lnTo>
                  <a:lnTo>
                    <a:pt x="214" y="71"/>
                  </a:lnTo>
                  <a:lnTo>
                    <a:pt x="219" y="78"/>
                  </a:lnTo>
                  <a:lnTo>
                    <a:pt x="226" y="82"/>
                  </a:lnTo>
                  <a:lnTo>
                    <a:pt x="234" y="81"/>
                  </a:lnTo>
                  <a:lnTo>
                    <a:pt x="242" y="76"/>
                  </a:lnTo>
                  <a:lnTo>
                    <a:pt x="245" y="69"/>
                  </a:lnTo>
                  <a:lnTo>
                    <a:pt x="245" y="60"/>
                  </a:lnTo>
                  <a:lnTo>
                    <a:pt x="239" y="53"/>
                  </a:lnTo>
                  <a:lnTo>
                    <a:pt x="232" y="49"/>
                  </a:lnTo>
                  <a:close/>
                  <a:moveTo>
                    <a:pt x="83" y="22"/>
                  </a:moveTo>
                  <a:lnTo>
                    <a:pt x="74" y="22"/>
                  </a:lnTo>
                  <a:lnTo>
                    <a:pt x="68" y="28"/>
                  </a:lnTo>
                  <a:lnTo>
                    <a:pt x="64" y="35"/>
                  </a:lnTo>
                  <a:lnTo>
                    <a:pt x="65" y="44"/>
                  </a:lnTo>
                  <a:lnTo>
                    <a:pt x="69" y="50"/>
                  </a:lnTo>
                  <a:lnTo>
                    <a:pt x="77" y="54"/>
                  </a:lnTo>
                  <a:lnTo>
                    <a:pt x="86" y="53"/>
                  </a:lnTo>
                  <a:lnTo>
                    <a:pt x="93" y="49"/>
                  </a:lnTo>
                  <a:lnTo>
                    <a:pt x="96" y="41"/>
                  </a:lnTo>
                  <a:lnTo>
                    <a:pt x="95" y="33"/>
                  </a:lnTo>
                  <a:lnTo>
                    <a:pt x="91" y="26"/>
                  </a:lnTo>
                  <a:lnTo>
                    <a:pt x="83" y="22"/>
                  </a:lnTo>
                  <a:close/>
                  <a:moveTo>
                    <a:pt x="10" y="0"/>
                  </a:moveTo>
                  <a:lnTo>
                    <a:pt x="309" y="55"/>
                  </a:lnTo>
                  <a:lnTo>
                    <a:pt x="297" y="113"/>
                  </a:lnTo>
                  <a:lnTo>
                    <a:pt x="0" y="58"/>
                  </a:lnTo>
                  <a:lnTo>
                    <a:pt x="10" y="0"/>
                  </a:lnTo>
                  <a:close/>
                </a:path>
              </a:pathLst>
            </a:custGeom>
            <a:solidFill>
              <a:srgbClr val="FF7208"/>
            </a:solidFill>
            <a:ln w="9525" cap="flat" cmpd="sng">
              <a:solidFill>
                <a:srgbClr val="FF720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40" name="Google Shape;1840;p21"/>
            <p:cNvSpPr/>
            <p:nvPr/>
          </p:nvSpPr>
          <p:spPr>
            <a:xfrm>
              <a:off x="7804150" y="4992298"/>
              <a:ext cx="39688" cy="76200"/>
            </a:xfrm>
            <a:custGeom>
              <a:avLst/>
              <a:gdLst/>
              <a:ahLst/>
              <a:cxnLst/>
              <a:rect l="l" t="t" r="r" b="b"/>
              <a:pathLst>
                <a:path w="25" h="48" extrusionOk="0">
                  <a:moveTo>
                    <a:pt x="14" y="0"/>
                  </a:moveTo>
                  <a:lnTo>
                    <a:pt x="17" y="0"/>
                  </a:lnTo>
                  <a:lnTo>
                    <a:pt x="20" y="1"/>
                  </a:lnTo>
                  <a:lnTo>
                    <a:pt x="22" y="3"/>
                  </a:lnTo>
                  <a:lnTo>
                    <a:pt x="24" y="6"/>
                  </a:lnTo>
                  <a:lnTo>
                    <a:pt x="25" y="9"/>
                  </a:lnTo>
                  <a:lnTo>
                    <a:pt x="25" y="13"/>
                  </a:lnTo>
                  <a:lnTo>
                    <a:pt x="20" y="39"/>
                  </a:lnTo>
                  <a:lnTo>
                    <a:pt x="19" y="42"/>
                  </a:lnTo>
                  <a:lnTo>
                    <a:pt x="17" y="45"/>
                  </a:lnTo>
                  <a:lnTo>
                    <a:pt x="14" y="47"/>
                  </a:lnTo>
                  <a:lnTo>
                    <a:pt x="11" y="48"/>
                  </a:lnTo>
                  <a:lnTo>
                    <a:pt x="8" y="48"/>
                  </a:lnTo>
                  <a:lnTo>
                    <a:pt x="5" y="47"/>
                  </a:lnTo>
                  <a:lnTo>
                    <a:pt x="2" y="45"/>
                  </a:lnTo>
                  <a:lnTo>
                    <a:pt x="1" y="42"/>
                  </a:lnTo>
                  <a:lnTo>
                    <a:pt x="0" y="39"/>
                  </a:lnTo>
                  <a:lnTo>
                    <a:pt x="0" y="35"/>
                  </a:lnTo>
                  <a:lnTo>
                    <a:pt x="5" y="9"/>
                  </a:lnTo>
                  <a:lnTo>
                    <a:pt x="6" y="6"/>
                  </a:lnTo>
                  <a:lnTo>
                    <a:pt x="8" y="3"/>
                  </a:lnTo>
                  <a:lnTo>
                    <a:pt x="10" y="1"/>
                  </a:lnTo>
                  <a:lnTo>
                    <a:pt x="14" y="0"/>
                  </a:ln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41" name="Google Shape;1841;p21"/>
            <p:cNvSpPr/>
            <p:nvPr/>
          </p:nvSpPr>
          <p:spPr>
            <a:xfrm>
              <a:off x="8040688" y="5035161"/>
              <a:ext cx="39688" cy="77788"/>
            </a:xfrm>
            <a:custGeom>
              <a:avLst/>
              <a:gdLst/>
              <a:ahLst/>
              <a:cxnLst/>
              <a:rect l="l" t="t" r="r" b="b"/>
              <a:pathLst>
                <a:path w="25" h="49" extrusionOk="0">
                  <a:moveTo>
                    <a:pt x="13" y="0"/>
                  </a:moveTo>
                  <a:lnTo>
                    <a:pt x="16" y="0"/>
                  </a:lnTo>
                  <a:lnTo>
                    <a:pt x="19" y="2"/>
                  </a:lnTo>
                  <a:lnTo>
                    <a:pt x="23" y="4"/>
                  </a:lnTo>
                  <a:lnTo>
                    <a:pt x="24" y="7"/>
                  </a:lnTo>
                  <a:lnTo>
                    <a:pt x="25" y="10"/>
                  </a:lnTo>
                  <a:lnTo>
                    <a:pt x="25" y="13"/>
                  </a:lnTo>
                  <a:lnTo>
                    <a:pt x="19" y="40"/>
                  </a:lnTo>
                  <a:lnTo>
                    <a:pt x="18" y="43"/>
                  </a:lnTo>
                  <a:lnTo>
                    <a:pt x="16" y="46"/>
                  </a:lnTo>
                  <a:lnTo>
                    <a:pt x="14" y="48"/>
                  </a:lnTo>
                  <a:lnTo>
                    <a:pt x="11" y="49"/>
                  </a:lnTo>
                  <a:lnTo>
                    <a:pt x="8" y="49"/>
                  </a:lnTo>
                  <a:lnTo>
                    <a:pt x="5" y="47"/>
                  </a:lnTo>
                  <a:lnTo>
                    <a:pt x="3" y="45"/>
                  </a:lnTo>
                  <a:lnTo>
                    <a:pt x="1" y="43"/>
                  </a:lnTo>
                  <a:lnTo>
                    <a:pt x="0" y="40"/>
                  </a:lnTo>
                  <a:lnTo>
                    <a:pt x="0" y="36"/>
                  </a:lnTo>
                  <a:lnTo>
                    <a:pt x="5" y="10"/>
                  </a:lnTo>
                  <a:lnTo>
                    <a:pt x="6" y="7"/>
                  </a:lnTo>
                  <a:lnTo>
                    <a:pt x="8" y="4"/>
                  </a:lnTo>
                  <a:lnTo>
                    <a:pt x="10" y="2"/>
                  </a:lnTo>
                  <a:lnTo>
                    <a:pt x="13" y="0"/>
                  </a:ln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1842" name="Google Shape;1842;p21"/>
          <p:cNvGrpSpPr/>
          <p:nvPr/>
        </p:nvGrpSpPr>
        <p:grpSpPr>
          <a:xfrm>
            <a:off x="1531815" y="2809887"/>
            <a:ext cx="3900018" cy="2040333"/>
            <a:chOff x="6821271" y="2070165"/>
            <a:chExt cx="4244035" cy="2220309"/>
          </a:xfrm>
        </p:grpSpPr>
        <p:sp>
          <p:nvSpPr>
            <p:cNvPr id="1843" name="Google Shape;1843;p21"/>
            <p:cNvSpPr/>
            <p:nvPr/>
          </p:nvSpPr>
          <p:spPr>
            <a:xfrm>
              <a:off x="7025473" y="2246936"/>
              <a:ext cx="3795249" cy="1897244"/>
            </a:xfrm>
            <a:custGeom>
              <a:avLst/>
              <a:gdLst/>
              <a:ahLst/>
              <a:cxnLst/>
              <a:rect l="l" t="t" r="r" b="b"/>
              <a:pathLst>
                <a:path w="2106" h="1053" extrusionOk="0">
                  <a:moveTo>
                    <a:pt x="2106" y="1053"/>
                  </a:moveTo>
                  <a:cubicBezTo>
                    <a:pt x="2106" y="471"/>
                    <a:pt x="1635" y="0"/>
                    <a:pt x="1053" y="0"/>
                  </a:cubicBezTo>
                  <a:cubicBezTo>
                    <a:pt x="472" y="0"/>
                    <a:pt x="0" y="471"/>
                    <a:pt x="0" y="1053"/>
                  </a:cubicBezTo>
                  <a:cubicBezTo>
                    <a:pt x="24" y="1053"/>
                    <a:pt x="24" y="1053"/>
                    <a:pt x="24" y="1053"/>
                  </a:cubicBezTo>
                  <a:cubicBezTo>
                    <a:pt x="24" y="769"/>
                    <a:pt x="140" y="512"/>
                    <a:pt x="326" y="325"/>
                  </a:cubicBezTo>
                  <a:cubicBezTo>
                    <a:pt x="512" y="139"/>
                    <a:pt x="769" y="24"/>
                    <a:pt x="1053" y="24"/>
                  </a:cubicBezTo>
                  <a:cubicBezTo>
                    <a:pt x="1337" y="24"/>
                    <a:pt x="1595" y="139"/>
                    <a:pt x="1781" y="325"/>
                  </a:cubicBezTo>
                  <a:cubicBezTo>
                    <a:pt x="1967" y="512"/>
                    <a:pt x="2082" y="769"/>
                    <a:pt x="2082" y="1053"/>
                  </a:cubicBezTo>
                  <a:lnTo>
                    <a:pt x="2106" y="1053"/>
                  </a:lnTo>
                  <a:close/>
                </a:path>
              </a:pathLst>
            </a:custGeom>
            <a:solidFill>
              <a:schemeClr val="dk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44" name="Google Shape;1844;p21"/>
            <p:cNvSpPr/>
            <p:nvPr/>
          </p:nvSpPr>
          <p:spPr>
            <a:xfrm>
              <a:off x="7218245" y="2392468"/>
              <a:ext cx="3411229" cy="1623705"/>
            </a:xfrm>
            <a:custGeom>
              <a:avLst/>
              <a:gdLst/>
              <a:ahLst/>
              <a:cxnLst/>
              <a:rect l="l" t="t" r="r" b="b"/>
              <a:pathLst>
                <a:path w="1893" h="901" extrusionOk="0">
                  <a:moveTo>
                    <a:pt x="1893" y="901"/>
                  </a:moveTo>
                  <a:cubicBezTo>
                    <a:pt x="1892" y="403"/>
                    <a:pt x="1444" y="0"/>
                    <a:pt x="946" y="0"/>
                  </a:cubicBezTo>
                  <a:cubicBezTo>
                    <a:pt x="449" y="0"/>
                    <a:pt x="0" y="403"/>
                    <a:pt x="0" y="901"/>
                  </a:cubicBezTo>
                  <a:cubicBezTo>
                    <a:pt x="4" y="901"/>
                    <a:pt x="4" y="901"/>
                    <a:pt x="4" y="901"/>
                  </a:cubicBezTo>
                  <a:cubicBezTo>
                    <a:pt x="4" y="653"/>
                    <a:pt x="116" y="429"/>
                    <a:pt x="289" y="267"/>
                  </a:cubicBezTo>
                  <a:cubicBezTo>
                    <a:pt x="463" y="104"/>
                    <a:pt x="699" y="4"/>
                    <a:pt x="946" y="4"/>
                  </a:cubicBezTo>
                  <a:cubicBezTo>
                    <a:pt x="1194" y="4"/>
                    <a:pt x="1430" y="104"/>
                    <a:pt x="1603" y="267"/>
                  </a:cubicBezTo>
                  <a:cubicBezTo>
                    <a:pt x="1777" y="429"/>
                    <a:pt x="1889" y="653"/>
                    <a:pt x="1889" y="901"/>
                  </a:cubicBezTo>
                  <a:lnTo>
                    <a:pt x="1893" y="901"/>
                  </a:lnTo>
                  <a:close/>
                </a:path>
              </a:pathLst>
            </a:custGeom>
            <a:solidFill>
              <a:schemeClr val="dk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45" name="Google Shape;1845;p21"/>
            <p:cNvSpPr/>
            <p:nvPr/>
          </p:nvSpPr>
          <p:spPr>
            <a:xfrm>
              <a:off x="6859368" y="2117405"/>
              <a:ext cx="4128982" cy="2173069"/>
            </a:xfrm>
            <a:custGeom>
              <a:avLst/>
              <a:gdLst/>
              <a:ahLst/>
              <a:cxnLst/>
              <a:rect l="l" t="t" r="r" b="b"/>
              <a:pathLst>
                <a:path w="2291" h="1206" extrusionOk="0">
                  <a:moveTo>
                    <a:pt x="0" y="1200"/>
                  </a:moveTo>
                  <a:cubicBezTo>
                    <a:pt x="0" y="1202"/>
                    <a:pt x="0" y="1204"/>
                    <a:pt x="0" y="1206"/>
                  </a:cubicBezTo>
                  <a:cubicBezTo>
                    <a:pt x="5" y="1206"/>
                    <a:pt x="5" y="1206"/>
                    <a:pt x="5" y="1206"/>
                  </a:cubicBezTo>
                  <a:cubicBezTo>
                    <a:pt x="5" y="1204"/>
                    <a:pt x="5" y="1202"/>
                    <a:pt x="5" y="1201"/>
                  </a:cubicBezTo>
                  <a:lnTo>
                    <a:pt x="0" y="1200"/>
                  </a:lnTo>
                  <a:close/>
                  <a:moveTo>
                    <a:pt x="0" y="1176"/>
                  </a:moveTo>
                  <a:cubicBezTo>
                    <a:pt x="0" y="1180"/>
                    <a:pt x="0" y="1184"/>
                    <a:pt x="0" y="1188"/>
                  </a:cubicBezTo>
                  <a:cubicBezTo>
                    <a:pt x="5" y="1189"/>
                    <a:pt x="5" y="1189"/>
                    <a:pt x="5" y="1189"/>
                  </a:cubicBezTo>
                  <a:cubicBezTo>
                    <a:pt x="5" y="1185"/>
                    <a:pt x="5" y="1181"/>
                    <a:pt x="5" y="1177"/>
                  </a:cubicBezTo>
                  <a:lnTo>
                    <a:pt x="0" y="1176"/>
                  </a:lnTo>
                  <a:close/>
                  <a:moveTo>
                    <a:pt x="1" y="1152"/>
                  </a:moveTo>
                  <a:cubicBezTo>
                    <a:pt x="1" y="1156"/>
                    <a:pt x="1" y="1160"/>
                    <a:pt x="0" y="1164"/>
                  </a:cubicBezTo>
                  <a:cubicBezTo>
                    <a:pt x="6" y="1165"/>
                    <a:pt x="6" y="1165"/>
                    <a:pt x="6" y="1165"/>
                  </a:cubicBezTo>
                  <a:cubicBezTo>
                    <a:pt x="6" y="1161"/>
                    <a:pt x="6" y="1157"/>
                    <a:pt x="6" y="1153"/>
                  </a:cubicBezTo>
                  <a:cubicBezTo>
                    <a:pt x="1" y="1152"/>
                    <a:pt x="1" y="1152"/>
                    <a:pt x="1" y="1152"/>
                  </a:cubicBezTo>
                  <a:close/>
                  <a:moveTo>
                    <a:pt x="2" y="1128"/>
                  </a:moveTo>
                  <a:cubicBezTo>
                    <a:pt x="2" y="1132"/>
                    <a:pt x="2" y="1136"/>
                    <a:pt x="1" y="1140"/>
                  </a:cubicBezTo>
                  <a:cubicBezTo>
                    <a:pt x="7" y="1141"/>
                    <a:pt x="7" y="1141"/>
                    <a:pt x="7" y="1141"/>
                  </a:cubicBezTo>
                  <a:cubicBezTo>
                    <a:pt x="7" y="1137"/>
                    <a:pt x="7" y="1133"/>
                    <a:pt x="7" y="1129"/>
                  </a:cubicBezTo>
                  <a:lnTo>
                    <a:pt x="2" y="1128"/>
                  </a:lnTo>
                  <a:close/>
                  <a:moveTo>
                    <a:pt x="4" y="1104"/>
                  </a:moveTo>
                  <a:cubicBezTo>
                    <a:pt x="3" y="1108"/>
                    <a:pt x="3" y="1112"/>
                    <a:pt x="3" y="1116"/>
                  </a:cubicBezTo>
                  <a:cubicBezTo>
                    <a:pt x="8" y="1117"/>
                    <a:pt x="8" y="1117"/>
                    <a:pt x="8" y="1117"/>
                  </a:cubicBezTo>
                  <a:cubicBezTo>
                    <a:pt x="8" y="1113"/>
                    <a:pt x="9" y="1109"/>
                    <a:pt x="9" y="1105"/>
                  </a:cubicBezTo>
                  <a:lnTo>
                    <a:pt x="4" y="1104"/>
                  </a:lnTo>
                  <a:close/>
                  <a:moveTo>
                    <a:pt x="6" y="1080"/>
                  </a:moveTo>
                  <a:cubicBezTo>
                    <a:pt x="5" y="1084"/>
                    <a:pt x="5" y="1088"/>
                    <a:pt x="5" y="1092"/>
                  </a:cubicBezTo>
                  <a:cubicBezTo>
                    <a:pt x="10" y="1093"/>
                    <a:pt x="10" y="1093"/>
                    <a:pt x="10" y="1093"/>
                  </a:cubicBezTo>
                  <a:cubicBezTo>
                    <a:pt x="10" y="1089"/>
                    <a:pt x="11" y="1085"/>
                    <a:pt x="11" y="1081"/>
                  </a:cubicBezTo>
                  <a:lnTo>
                    <a:pt x="6" y="1080"/>
                  </a:lnTo>
                  <a:close/>
                  <a:moveTo>
                    <a:pt x="8" y="1057"/>
                  </a:moveTo>
                  <a:cubicBezTo>
                    <a:pt x="8" y="1061"/>
                    <a:pt x="7" y="1065"/>
                    <a:pt x="7" y="1069"/>
                  </a:cubicBezTo>
                  <a:cubicBezTo>
                    <a:pt x="12" y="1069"/>
                    <a:pt x="12" y="1069"/>
                    <a:pt x="12" y="1069"/>
                  </a:cubicBezTo>
                  <a:cubicBezTo>
                    <a:pt x="12" y="1065"/>
                    <a:pt x="13" y="1061"/>
                    <a:pt x="13" y="1057"/>
                  </a:cubicBezTo>
                  <a:lnTo>
                    <a:pt x="8" y="1057"/>
                  </a:lnTo>
                  <a:close/>
                  <a:moveTo>
                    <a:pt x="11" y="1033"/>
                  </a:moveTo>
                  <a:cubicBezTo>
                    <a:pt x="10" y="1037"/>
                    <a:pt x="10" y="1041"/>
                    <a:pt x="9" y="1045"/>
                  </a:cubicBezTo>
                  <a:cubicBezTo>
                    <a:pt x="15" y="1045"/>
                    <a:pt x="15" y="1045"/>
                    <a:pt x="15" y="1045"/>
                  </a:cubicBezTo>
                  <a:cubicBezTo>
                    <a:pt x="15" y="1041"/>
                    <a:pt x="16" y="1037"/>
                    <a:pt x="16" y="1033"/>
                  </a:cubicBezTo>
                  <a:lnTo>
                    <a:pt x="11" y="1033"/>
                  </a:lnTo>
                  <a:close/>
                  <a:moveTo>
                    <a:pt x="14" y="1009"/>
                  </a:moveTo>
                  <a:cubicBezTo>
                    <a:pt x="14" y="1013"/>
                    <a:pt x="13" y="1017"/>
                    <a:pt x="12" y="1021"/>
                  </a:cubicBezTo>
                  <a:cubicBezTo>
                    <a:pt x="18" y="1022"/>
                    <a:pt x="18" y="1022"/>
                    <a:pt x="18" y="1022"/>
                  </a:cubicBezTo>
                  <a:cubicBezTo>
                    <a:pt x="18" y="1018"/>
                    <a:pt x="19" y="1014"/>
                    <a:pt x="19" y="1010"/>
                  </a:cubicBezTo>
                  <a:lnTo>
                    <a:pt x="14" y="1009"/>
                  </a:lnTo>
                  <a:close/>
                  <a:moveTo>
                    <a:pt x="18" y="985"/>
                  </a:moveTo>
                  <a:cubicBezTo>
                    <a:pt x="17" y="989"/>
                    <a:pt x="17" y="993"/>
                    <a:pt x="16" y="997"/>
                  </a:cubicBezTo>
                  <a:cubicBezTo>
                    <a:pt x="21" y="998"/>
                    <a:pt x="21" y="998"/>
                    <a:pt x="21" y="998"/>
                  </a:cubicBezTo>
                  <a:cubicBezTo>
                    <a:pt x="22" y="994"/>
                    <a:pt x="22" y="990"/>
                    <a:pt x="23" y="986"/>
                  </a:cubicBezTo>
                  <a:lnTo>
                    <a:pt x="18" y="985"/>
                  </a:lnTo>
                  <a:close/>
                  <a:moveTo>
                    <a:pt x="22" y="961"/>
                  </a:moveTo>
                  <a:cubicBezTo>
                    <a:pt x="21" y="965"/>
                    <a:pt x="21" y="969"/>
                    <a:pt x="20" y="973"/>
                  </a:cubicBezTo>
                  <a:cubicBezTo>
                    <a:pt x="25" y="974"/>
                    <a:pt x="25" y="974"/>
                    <a:pt x="25" y="974"/>
                  </a:cubicBezTo>
                  <a:cubicBezTo>
                    <a:pt x="26" y="970"/>
                    <a:pt x="27" y="966"/>
                    <a:pt x="27" y="962"/>
                  </a:cubicBezTo>
                  <a:lnTo>
                    <a:pt x="22" y="961"/>
                  </a:lnTo>
                  <a:close/>
                  <a:moveTo>
                    <a:pt x="27" y="938"/>
                  </a:moveTo>
                  <a:cubicBezTo>
                    <a:pt x="26" y="942"/>
                    <a:pt x="25" y="946"/>
                    <a:pt x="24" y="950"/>
                  </a:cubicBezTo>
                  <a:cubicBezTo>
                    <a:pt x="30" y="951"/>
                    <a:pt x="30" y="951"/>
                    <a:pt x="30" y="951"/>
                  </a:cubicBezTo>
                  <a:cubicBezTo>
                    <a:pt x="30" y="947"/>
                    <a:pt x="31" y="943"/>
                    <a:pt x="32" y="939"/>
                  </a:cubicBezTo>
                  <a:lnTo>
                    <a:pt x="27" y="938"/>
                  </a:lnTo>
                  <a:close/>
                  <a:moveTo>
                    <a:pt x="32" y="914"/>
                  </a:moveTo>
                  <a:cubicBezTo>
                    <a:pt x="31" y="918"/>
                    <a:pt x="30" y="922"/>
                    <a:pt x="29" y="926"/>
                  </a:cubicBezTo>
                  <a:cubicBezTo>
                    <a:pt x="34" y="927"/>
                    <a:pt x="34" y="927"/>
                    <a:pt x="34" y="927"/>
                  </a:cubicBezTo>
                  <a:cubicBezTo>
                    <a:pt x="35" y="923"/>
                    <a:pt x="36" y="919"/>
                    <a:pt x="37" y="915"/>
                  </a:cubicBezTo>
                  <a:lnTo>
                    <a:pt x="32" y="914"/>
                  </a:lnTo>
                  <a:close/>
                  <a:moveTo>
                    <a:pt x="37" y="891"/>
                  </a:moveTo>
                  <a:cubicBezTo>
                    <a:pt x="36" y="895"/>
                    <a:pt x="35" y="899"/>
                    <a:pt x="34" y="903"/>
                  </a:cubicBezTo>
                  <a:cubicBezTo>
                    <a:pt x="40" y="904"/>
                    <a:pt x="40" y="904"/>
                    <a:pt x="40" y="904"/>
                  </a:cubicBezTo>
                  <a:cubicBezTo>
                    <a:pt x="40" y="900"/>
                    <a:pt x="41" y="896"/>
                    <a:pt x="42" y="892"/>
                  </a:cubicBezTo>
                  <a:lnTo>
                    <a:pt x="37" y="891"/>
                  </a:lnTo>
                  <a:close/>
                  <a:moveTo>
                    <a:pt x="43" y="868"/>
                  </a:moveTo>
                  <a:cubicBezTo>
                    <a:pt x="42" y="871"/>
                    <a:pt x="41" y="875"/>
                    <a:pt x="40" y="879"/>
                  </a:cubicBezTo>
                  <a:cubicBezTo>
                    <a:pt x="45" y="881"/>
                    <a:pt x="45" y="881"/>
                    <a:pt x="45" y="881"/>
                  </a:cubicBezTo>
                  <a:cubicBezTo>
                    <a:pt x="46" y="877"/>
                    <a:pt x="47" y="873"/>
                    <a:pt x="48" y="869"/>
                  </a:cubicBezTo>
                  <a:lnTo>
                    <a:pt x="43" y="868"/>
                  </a:lnTo>
                  <a:close/>
                  <a:moveTo>
                    <a:pt x="49" y="844"/>
                  </a:moveTo>
                  <a:cubicBezTo>
                    <a:pt x="48" y="848"/>
                    <a:pt x="47" y="852"/>
                    <a:pt x="46" y="856"/>
                  </a:cubicBezTo>
                  <a:cubicBezTo>
                    <a:pt x="51" y="857"/>
                    <a:pt x="51" y="857"/>
                    <a:pt x="51" y="857"/>
                  </a:cubicBezTo>
                  <a:cubicBezTo>
                    <a:pt x="52" y="854"/>
                    <a:pt x="53" y="850"/>
                    <a:pt x="54" y="846"/>
                  </a:cubicBezTo>
                  <a:lnTo>
                    <a:pt x="49" y="844"/>
                  </a:lnTo>
                  <a:close/>
                  <a:moveTo>
                    <a:pt x="56" y="821"/>
                  </a:moveTo>
                  <a:cubicBezTo>
                    <a:pt x="55" y="825"/>
                    <a:pt x="54" y="829"/>
                    <a:pt x="53" y="833"/>
                  </a:cubicBezTo>
                  <a:cubicBezTo>
                    <a:pt x="58" y="834"/>
                    <a:pt x="58" y="834"/>
                    <a:pt x="58" y="834"/>
                  </a:cubicBezTo>
                  <a:cubicBezTo>
                    <a:pt x="59" y="831"/>
                    <a:pt x="60" y="827"/>
                    <a:pt x="61" y="823"/>
                  </a:cubicBezTo>
                  <a:lnTo>
                    <a:pt x="56" y="821"/>
                  </a:lnTo>
                  <a:close/>
                  <a:moveTo>
                    <a:pt x="63" y="798"/>
                  </a:moveTo>
                  <a:cubicBezTo>
                    <a:pt x="62" y="802"/>
                    <a:pt x="61" y="806"/>
                    <a:pt x="60" y="810"/>
                  </a:cubicBezTo>
                  <a:cubicBezTo>
                    <a:pt x="65" y="811"/>
                    <a:pt x="65" y="811"/>
                    <a:pt x="65" y="811"/>
                  </a:cubicBezTo>
                  <a:cubicBezTo>
                    <a:pt x="66" y="808"/>
                    <a:pt x="67" y="804"/>
                    <a:pt x="68" y="800"/>
                  </a:cubicBezTo>
                  <a:cubicBezTo>
                    <a:pt x="63" y="798"/>
                    <a:pt x="63" y="798"/>
                    <a:pt x="63" y="798"/>
                  </a:cubicBezTo>
                  <a:close/>
                  <a:moveTo>
                    <a:pt x="71" y="776"/>
                  </a:moveTo>
                  <a:cubicBezTo>
                    <a:pt x="70" y="779"/>
                    <a:pt x="68" y="783"/>
                    <a:pt x="67" y="787"/>
                  </a:cubicBezTo>
                  <a:cubicBezTo>
                    <a:pt x="72" y="789"/>
                    <a:pt x="72" y="789"/>
                    <a:pt x="72" y="789"/>
                  </a:cubicBezTo>
                  <a:cubicBezTo>
                    <a:pt x="73" y="785"/>
                    <a:pt x="75" y="781"/>
                    <a:pt x="76" y="777"/>
                  </a:cubicBezTo>
                  <a:lnTo>
                    <a:pt x="71" y="776"/>
                  </a:lnTo>
                  <a:close/>
                  <a:moveTo>
                    <a:pt x="79" y="753"/>
                  </a:moveTo>
                  <a:cubicBezTo>
                    <a:pt x="78" y="757"/>
                    <a:pt x="76" y="760"/>
                    <a:pt x="75" y="764"/>
                  </a:cubicBezTo>
                  <a:cubicBezTo>
                    <a:pt x="80" y="766"/>
                    <a:pt x="80" y="766"/>
                    <a:pt x="80" y="766"/>
                  </a:cubicBezTo>
                  <a:cubicBezTo>
                    <a:pt x="81" y="762"/>
                    <a:pt x="83" y="759"/>
                    <a:pt x="84" y="755"/>
                  </a:cubicBezTo>
                  <a:lnTo>
                    <a:pt x="79" y="753"/>
                  </a:lnTo>
                  <a:close/>
                  <a:moveTo>
                    <a:pt x="88" y="730"/>
                  </a:moveTo>
                  <a:cubicBezTo>
                    <a:pt x="86" y="734"/>
                    <a:pt x="85" y="738"/>
                    <a:pt x="83" y="742"/>
                  </a:cubicBezTo>
                  <a:cubicBezTo>
                    <a:pt x="88" y="744"/>
                    <a:pt x="88" y="744"/>
                    <a:pt x="88" y="744"/>
                  </a:cubicBezTo>
                  <a:cubicBezTo>
                    <a:pt x="90" y="740"/>
                    <a:pt x="91" y="736"/>
                    <a:pt x="93" y="732"/>
                  </a:cubicBezTo>
                  <a:lnTo>
                    <a:pt x="88" y="730"/>
                  </a:lnTo>
                  <a:close/>
                  <a:moveTo>
                    <a:pt x="97" y="708"/>
                  </a:moveTo>
                  <a:cubicBezTo>
                    <a:pt x="95" y="712"/>
                    <a:pt x="94" y="716"/>
                    <a:pt x="92" y="719"/>
                  </a:cubicBezTo>
                  <a:cubicBezTo>
                    <a:pt x="97" y="721"/>
                    <a:pt x="97" y="721"/>
                    <a:pt x="97" y="721"/>
                  </a:cubicBezTo>
                  <a:cubicBezTo>
                    <a:pt x="98" y="718"/>
                    <a:pt x="100" y="714"/>
                    <a:pt x="101" y="710"/>
                  </a:cubicBezTo>
                  <a:lnTo>
                    <a:pt x="97" y="708"/>
                  </a:lnTo>
                  <a:close/>
                  <a:moveTo>
                    <a:pt x="106" y="686"/>
                  </a:moveTo>
                  <a:cubicBezTo>
                    <a:pt x="104" y="690"/>
                    <a:pt x="103" y="693"/>
                    <a:pt x="101" y="697"/>
                  </a:cubicBezTo>
                  <a:cubicBezTo>
                    <a:pt x="106" y="699"/>
                    <a:pt x="106" y="699"/>
                    <a:pt x="106" y="699"/>
                  </a:cubicBezTo>
                  <a:cubicBezTo>
                    <a:pt x="108" y="695"/>
                    <a:pt x="109" y="692"/>
                    <a:pt x="111" y="688"/>
                  </a:cubicBezTo>
                  <a:lnTo>
                    <a:pt x="106" y="686"/>
                  </a:lnTo>
                  <a:close/>
                  <a:moveTo>
                    <a:pt x="116" y="664"/>
                  </a:moveTo>
                  <a:cubicBezTo>
                    <a:pt x="114" y="668"/>
                    <a:pt x="112" y="671"/>
                    <a:pt x="111" y="675"/>
                  </a:cubicBezTo>
                  <a:cubicBezTo>
                    <a:pt x="116" y="677"/>
                    <a:pt x="116" y="677"/>
                    <a:pt x="116" y="677"/>
                  </a:cubicBezTo>
                  <a:cubicBezTo>
                    <a:pt x="117" y="674"/>
                    <a:pt x="119" y="670"/>
                    <a:pt x="121" y="666"/>
                  </a:cubicBezTo>
                  <a:cubicBezTo>
                    <a:pt x="116" y="664"/>
                    <a:pt x="116" y="664"/>
                    <a:pt x="116" y="664"/>
                  </a:cubicBezTo>
                  <a:close/>
                  <a:moveTo>
                    <a:pt x="126" y="642"/>
                  </a:moveTo>
                  <a:cubicBezTo>
                    <a:pt x="124" y="646"/>
                    <a:pt x="123" y="649"/>
                    <a:pt x="121" y="653"/>
                  </a:cubicBezTo>
                  <a:cubicBezTo>
                    <a:pt x="126" y="655"/>
                    <a:pt x="126" y="655"/>
                    <a:pt x="126" y="655"/>
                  </a:cubicBezTo>
                  <a:cubicBezTo>
                    <a:pt x="127" y="652"/>
                    <a:pt x="129" y="648"/>
                    <a:pt x="131" y="645"/>
                  </a:cubicBezTo>
                  <a:lnTo>
                    <a:pt x="126" y="642"/>
                  </a:lnTo>
                  <a:close/>
                  <a:moveTo>
                    <a:pt x="137" y="621"/>
                  </a:moveTo>
                  <a:cubicBezTo>
                    <a:pt x="135" y="624"/>
                    <a:pt x="133" y="628"/>
                    <a:pt x="131" y="631"/>
                  </a:cubicBezTo>
                  <a:cubicBezTo>
                    <a:pt x="136" y="634"/>
                    <a:pt x="136" y="634"/>
                    <a:pt x="136" y="634"/>
                  </a:cubicBezTo>
                  <a:cubicBezTo>
                    <a:pt x="138" y="630"/>
                    <a:pt x="140" y="627"/>
                    <a:pt x="141" y="623"/>
                  </a:cubicBezTo>
                  <a:lnTo>
                    <a:pt x="137" y="621"/>
                  </a:lnTo>
                  <a:close/>
                  <a:moveTo>
                    <a:pt x="148" y="599"/>
                  </a:moveTo>
                  <a:cubicBezTo>
                    <a:pt x="146" y="603"/>
                    <a:pt x="144" y="606"/>
                    <a:pt x="142" y="610"/>
                  </a:cubicBezTo>
                  <a:cubicBezTo>
                    <a:pt x="147" y="612"/>
                    <a:pt x="147" y="612"/>
                    <a:pt x="147" y="612"/>
                  </a:cubicBezTo>
                  <a:cubicBezTo>
                    <a:pt x="149" y="609"/>
                    <a:pt x="151" y="605"/>
                    <a:pt x="153" y="602"/>
                  </a:cubicBezTo>
                  <a:lnTo>
                    <a:pt x="148" y="599"/>
                  </a:lnTo>
                  <a:close/>
                  <a:moveTo>
                    <a:pt x="159" y="578"/>
                  </a:moveTo>
                  <a:cubicBezTo>
                    <a:pt x="157" y="582"/>
                    <a:pt x="155" y="585"/>
                    <a:pt x="153" y="589"/>
                  </a:cubicBezTo>
                  <a:cubicBezTo>
                    <a:pt x="158" y="591"/>
                    <a:pt x="158" y="591"/>
                    <a:pt x="158" y="591"/>
                  </a:cubicBezTo>
                  <a:cubicBezTo>
                    <a:pt x="160" y="588"/>
                    <a:pt x="162" y="584"/>
                    <a:pt x="164" y="581"/>
                  </a:cubicBezTo>
                  <a:lnTo>
                    <a:pt x="159" y="578"/>
                  </a:lnTo>
                  <a:close/>
                  <a:moveTo>
                    <a:pt x="171" y="557"/>
                  </a:moveTo>
                  <a:cubicBezTo>
                    <a:pt x="169" y="561"/>
                    <a:pt x="167" y="564"/>
                    <a:pt x="165" y="568"/>
                  </a:cubicBezTo>
                  <a:cubicBezTo>
                    <a:pt x="170" y="570"/>
                    <a:pt x="170" y="570"/>
                    <a:pt x="170" y="570"/>
                  </a:cubicBezTo>
                  <a:cubicBezTo>
                    <a:pt x="172" y="567"/>
                    <a:pt x="174" y="564"/>
                    <a:pt x="176" y="560"/>
                  </a:cubicBezTo>
                  <a:lnTo>
                    <a:pt x="171" y="557"/>
                  </a:lnTo>
                  <a:close/>
                  <a:moveTo>
                    <a:pt x="184" y="537"/>
                  </a:moveTo>
                  <a:cubicBezTo>
                    <a:pt x="182" y="540"/>
                    <a:pt x="179" y="544"/>
                    <a:pt x="177" y="547"/>
                  </a:cubicBezTo>
                  <a:cubicBezTo>
                    <a:pt x="182" y="550"/>
                    <a:pt x="182" y="550"/>
                    <a:pt x="182" y="550"/>
                  </a:cubicBezTo>
                  <a:cubicBezTo>
                    <a:pt x="184" y="546"/>
                    <a:pt x="186" y="543"/>
                    <a:pt x="188" y="540"/>
                  </a:cubicBezTo>
                  <a:lnTo>
                    <a:pt x="184" y="537"/>
                  </a:lnTo>
                  <a:close/>
                  <a:moveTo>
                    <a:pt x="196" y="516"/>
                  </a:moveTo>
                  <a:cubicBezTo>
                    <a:pt x="194" y="520"/>
                    <a:pt x="192" y="523"/>
                    <a:pt x="190" y="527"/>
                  </a:cubicBezTo>
                  <a:cubicBezTo>
                    <a:pt x="195" y="529"/>
                    <a:pt x="195" y="529"/>
                    <a:pt x="195" y="529"/>
                  </a:cubicBezTo>
                  <a:cubicBezTo>
                    <a:pt x="197" y="526"/>
                    <a:pt x="199" y="523"/>
                    <a:pt x="201" y="519"/>
                  </a:cubicBezTo>
                  <a:lnTo>
                    <a:pt x="196" y="516"/>
                  </a:lnTo>
                  <a:close/>
                  <a:moveTo>
                    <a:pt x="210" y="496"/>
                  </a:moveTo>
                  <a:cubicBezTo>
                    <a:pt x="207" y="500"/>
                    <a:pt x="205" y="503"/>
                    <a:pt x="203" y="506"/>
                  </a:cubicBezTo>
                  <a:cubicBezTo>
                    <a:pt x="207" y="509"/>
                    <a:pt x="207" y="509"/>
                    <a:pt x="207" y="509"/>
                  </a:cubicBezTo>
                  <a:cubicBezTo>
                    <a:pt x="210" y="506"/>
                    <a:pt x="212" y="503"/>
                    <a:pt x="214" y="499"/>
                  </a:cubicBezTo>
                  <a:lnTo>
                    <a:pt x="210" y="496"/>
                  </a:lnTo>
                  <a:close/>
                  <a:moveTo>
                    <a:pt x="223" y="477"/>
                  </a:moveTo>
                  <a:cubicBezTo>
                    <a:pt x="221" y="480"/>
                    <a:pt x="219" y="483"/>
                    <a:pt x="216" y="486"/>
                  </a:cubicBezTo>
                  <a:cubicBezTo>
                    <a:pt x="221" y="490"/>
                    <a:pt x="221" y="490"/>
                    <a:pt x="221" y="490"/>
                  </a:cubicBezTo>
                  <a:cubicBezTo>
                    <a:pt x="223" y="486"/>
                    <a:pt x="225" y="483"/>
                    <a:pt x="228" y="480"/>
                  </a:cubicBezTo>
                  <a:lnTo>
                    <a:pt x="223" y="477"/>
                  </a:lnTo>
                  <a:close/>
                  <a:moveTo>
                    <a:pt x="237" y="457"/>
                  </a:moveTo>
                  <a:cubicBezTo>
                    <a:pt x="235" y="460"/>
                    <a:pt x="232" y="464"/>
                    <a:pt x="230" y="467"/>
                  </a:cubicBezTo>
                  <a:cubicBezTo>
                    <a:pt x="234" y="470"/>
                    <a:pt x="234" y="470"/>
                    <a:pt x="234" y="470"/>
                  </a:cubicBezTo>
                  <a:cubicBezTo>
                    <a:pt x="237" y="467"/>
                    <a:pt x="239" y="464"/>
                    <a:pt x="241" y="460"/>
                  </a:cubicBezTo>
                  <a:lnTo>
                    <a:pt x="237" y="457"/>
                  </a:lnTo>
                  <a:close/>
                  <a:moveTo>
                    <a:pt x="251" y="438"/>
                  </a:moveTo>
                  <a:cubicBezTo>
                    <a:pt x="249" y="441"/>
                    <a:pt x="247" y="444"/>
                    <a:pt x="244" y="448"/>
                  </a:cubicBezTo>
                  <a:cubicBezTo>
                    <a:pt x="249" y="451"/>
                    <a:pt x="249" y="451"/>
                    <a:pt x="249" y="451"/>
                  </a:cubicBezTo>
                  <a:cubicBezTo>
                    <a:pt x="251" y="448"/>
                    <a:pt x="253" y="444"/>
                    <a:pt x="256" y="441"/>
                  </a:cubicBezTo>
                  <a:lnTo>
                    <a:pt x="251" y="438"/>
                  </a:lnTo>
                  <a:close/>
                  <a:moveTo>
                    <a:pt x="266" y="419"/>
                  </a:moveTo>
                  <a:cubicBezTo>
                    <a:pt x="264" y="422"/>
                    <a:pt x="261" y="425"/>
                    <a:pt x="259" y="429"/>
                  </a:cubicBezTo>
                  <a:cubicBezTo>
                    <a:pt x="263" y="432"/>
                    <a:pt x="263" y="432"/>
                    <a:pt x="263" y="432"/>
                  </a:cubicBezTo>
                  <a:cubicBezTo>
                    <a:pt x="265" y="429"/>
                    <a:pt x="268" y="426"/>
                    <a:pt x="270" y="422"/>
                  </a:cubicBezTo>
                  <a:lnTo>
                    <a:pt x="266" y="419"/>
                  </a:lnTo>
                  <a:close/>
                  <a:moveTo>
                    <a:pt x="281" y="401"/>
                  </a:moveTo>
                  <a:cubicBezTo>
                    <a:pt x="279" y="404"/>
                    <a:pt x="276" y="407"/>
                    <a:pt x="274" y="410"/>
                  </a:cubicBezTo>
                  <a:cubicBezTo>
                    <a:pt x="278" y="413"/>
                    <a:pt x="278" y="413"/>
                    <a:pt x="278" y="413"/>
                  </a:cubicBezTo>
                  <a:cubicBezTo>
                    <a:pt x="280" y="410"/>
                    <a:pt x="283" y="407"/>
                    <a:pt x="285" y="404"/>
                  </a:cubicBezTo>
                  <a:lnTo>
                    <a:pt x="281" y="401"/>
                  </a:lnTo>
                  <a:close/>
                  <a:moveTo>
                    <a:pt x="297" y="382"/>
                  </a:moveTo>
                  <a:cubicBezTo>
                    <a:pt x="294" y="385"/>
                    <a:pt x="292" y="388"/>
                    <a:pt x="289" y="391"/>
                  </a:cubicBezTo>
                  <a:cubicBezTo>
                    <a:pt x="293" y="395"/>
                    <a:pt x="293" y="395"/>
                    <a:pt x="293" y="395"/>
                  </a:cubicBezTo>
                  <a:cubicBezTo>
                    <a:pt x="296" y="392"/>
                    <a:pt x="298" y="389"/>
                    <a:pt x="301" y="386"/>
                  </a:cubicBezTo>
                  <a:lnTo>
                    <a:pt x="297" y="382"/>
                  </a:lnTo>
                  <a:close/>
                  <a:moveTo>
                    <a:pt x="313" y="364"/>
                  </a:moveTo>
                  <a:cubicBezTo>
                    <a:pt x="310" y="367"/>
                    <a:pt x="307" y="370"/>
                    <a:pt x="305" y="373"/>
                  </a:cubicBezTo>
                  <a:cubicBezTo>
                    <a:pt x="309" y="377"/>
                    <a:pt x="309" y="377"/>
                    <a:pt x="309" y="377"/>
                  </a:cubicBezTo>
                  <a:cubicBezTo>
                    <a:pt x="311" y="374"/>
                    <a:pt x="314" y="371"/>
                    <a:pt x="317" y="368"/>
                  </a:cubicBezTo>
                  <a:lnTo>
                    <a:pt x="313" y="364"/>
                  </a:lnTo>
                  <a:close/>
                  <a:moveTo>
                    <a:pt x="329" y="347"/>
                  </a:moveTo>
                  <a:cubicBezTo>
                    <a:pt x="326" y="350"/>
                    <a:pt x="324" y="353"/>
                    <a:pt x="321" y="355"/>
                  </a:cubicBezTo>
                  <a:cubicBezTo>
                    <a:pt x="325" y="359"/>
                    <a:pt x="325" y="359"/>
                    <a:pt x="325" y="359"/>
                  </a:cubicBezTo>
                  <a:cubicBezTo>
                    <a:pt x="328" y="356"/>
                    <a:pt x="330" y="353"/>
                    <a:pt x="333" y="350"/>
                  </a:cubicBezTo>
                  <a:lnTo>
                    <a:pt x="329" y="347"/>
                  </a:lnTo>
                  <a:close/>
                  <a:moveTo>
                    <a:pt x="346" y="329"/>
                  </a:moveTo>
                  <a:cubicBezTo>
                    <a:pt x="343" y="332"/>
                    <a:pt x="340" y="335"/>
                    <a:pt x="337" y="338"/>
                  </a:cubicBezTo>
                  <a:cubicBezTo>
                    <a:pt x="341" y="342"/>
                    <a:pt x="341" y="342"/>
                    <a:pt x="341" y="342"/>
                  </a:cubicBezTo>
                  <a:cubicBezTo>
                    <a:pt x="344" y="339"/>
                    <a:pt x="347" y="336"/>
                    <a:pt x="350" y="333"/>
                  </a:cubicBezTo>
                  <a:lnTo>
                    <a:pt x="346" y="329"/>
                  </a:lnTo>
                  <a:close/>
                  <a:moveTo>
                    <a:pt x="363" y="313"/>
                  </a:moveTo>
                  <a:cubicBezTo>
                    <a:pt x="360" y="315"/>
                    <a:pt x="357" y="318"/>
                    <a:pt x="354" y="321"/>
                  </a:cubicBezTo>
                  <a:cubicBezTo>
                    <a:pt x="358" y="325"/>
                    <a:pt x="358" y="325"/>
                    <a:pt x="358" y="325"/>
                  </a:cubicBezTo>
                  <a:cubicBezTo>
                    <a:pt x="361" y="322"/>
                    <a:pt x="364" y="319"/>
                    <a:pt x="367" y="316"/>
                  </a:cubicBezTo>
                  <a:lnTo>
                    <a:pt x="363" y="313"/>
                  </a:lnTo>
                  <a:close/>
                  <a:moveTo>
                    <a:pt x="380" y="296"/>
                  </a:moveTo>
                  <a:cubicBezTo>
                    <a:pt x="377" y="299"/>
                    <a:pt x="374" y="301"/>
                    <a:pt x="372" y="304"/>
                  </a:cubicBezTo>
                  <a:cubicBezTo>
                    <a:pt x="375" y="308"/>
                    <a:pt x="375" y="308"/>
                    <a:pt x="375" y="308"/>
                  </a:cubicBezTo>
                  <a:cubicBezTo>
                    <a:pt x="378" y="305"/>
                    <a:pt x="381" y="303"/>
                    <a:pt x="384" y="300"/>
                  </a:cubicBezTo>
                  <a:lnTo>
                    <a:pt x="380" y="296"/>
                  </a:lnTo>
                  <a:close/>
                  <a:moveTo>
                    <a:pt x="398" y="280"/>
                  </a:moveTo>
                  <a:cubicBezTo>
                    <a:pt x="395" y="282"/>
                    <a:pt x="392" y="285"/>
                    <a:pt x="389" y="288"/>
                  </a:cubicBezTo>
                  <a:cubicBezTo>
                    <a:pt x="393" y="292"/>
                    <a:pt x="393" y="292"/>
                    <a:pt x="393" y="292"/>
                  </a:cubicBezTo>
                  <a:cubicBezTo>
                    <a:pt x="396" y="289"/>
                    <a:pt x="399" y="286"/>
                    <a:pt x="402" y="284"/>
                  </a:cubicBezTo>
                  <a:lnTo>
                    <a:pt x="398" y="280"/>
                  </a:lnTo>
                  <a:close/>
                  <a:moveTo>
                    <a:pt x="416" y="264"/>
                  </a:moveTo>
                  <a:cubicBezTo>
                    <a:pt x="413" y="267"/>
                    <a:pt x="410" y="269"/>
                    <a:pt x="407" y="272"/>
                  </a:cubicBezTo>
                  <a:cubicBezTo>
                    <a:pt x="411" y="276"/>
                    <a:pt x="411" y="276"/>
                    <a:pt x="411" y="276"/>
                  </a:cubicBezTo>
                  <a:cubicBezTo>
                    <a:pt x="414" y="273"/>
                    <a:pt x="417" y="271"/>
                    <a:pt x="420" y="268"/>
                  </a:cubicBezTo>
                  <a:lnTo>
                    <a:pt x="416" y="264"/>
                  </a:lnTo>
                  <a:close/>
                  <a:moveTo>
                    <a:pt x="435" y="249"/>
                  </a:moveTo>
                  <a:cubicBezTo>
                    <a:pt x="432" y="251"/>
                    <a:pt x="428" y="254"/>
                    <a:pt x="425" y="256"/>
                  </a:cubicBezTo>
                  <a:cubicBezTo>
                    <a:pt x="429" y="260"/>
                    <a:pt x="429" y="260"/>
                    <a:pt x="429" y="260"/>
                  </a:cubicBezTo>
                  <a:cubicBezTo>
                    <a:pt x="432" y="258"/>
                    <a:pt x="435" y="255"/>
                    <a:pt x="438" y="253"/>
                  </a:cubicBezTo>
                  <a:lnTo>
                    <a:pt x="435" y="249"/>
                  </a:lnTo>
                  <a:close/>
                  <a:moveTo>
                    <a:pt x="453" y="234"/>
                  </a:moveTo>
                  <a:cubicBezTo>
                    <a:pt x="450" y="236"/>
                    <a:pt x="447" y="239"/>
                    <a:pt x="444" y="241"/>
                  </a:cubicBezTo>
                  <a:cubicBezTo>
                    <a:pt x="447" y="245"/>
                    <a:pt x="447" y="245"/>
                    <a:pt x="447" y="245"/>
                  </a:cubicBezTo>
                  <a:cubicBezTo>
                    <a:pt x="451" y="243"/>
                    <a:pt x="454" y="240"/>
                    <a:pt x="457" y="238"/>
                  </a:cubicBezTo>
                  <a:lnTo>
                    <a:pt x="453" y="234"/>
                  </a:lnTo>
                  <a:close/>
                  <a:moveTo>
                    <a:pt x="473" y="219"/>
                  </a:moveTo>
                  <a:cubicBezTo>
                    <a:pt x="469" y="221"/>
                    <a:pt x="466" y="224"/>
                    <a:pt x="463" y="226"/>
                  </a:cubicBezTo>
                  <a:cubicBezTo>
                    <a:pt x="466" y="231"/>
                    <a:pt x="466" y="231"/>
                    <a:pt x="466" y="231"/>
                  </a:cubicBezTo>
                  <a:cubicBezTo>
                    <a:pt x="469" y="228"/>
                    <a:pt x="473" y="226"/>
                    <a:pt x="476" y="223"/>
                  </a:cubicBezTo>
                  <a:lnTo>
                    <a:pt x="473" y="219"/>
                  </a:lnTo>
                  <a:close/>
                  <a:moveTo>
                    <a:pt x="492" y="205"/>
                  </a:moveTo>
                  <a:cubicBezTo>
                    <a:pt x="489" y="207"/>
                    <a:pt x="486" y="210"/>
                    <a:pt x="482" y="212"/>
                  </a:cubicBezTo>
                  <a:cubicBezTo>
                    <a:pt x="485" y="216"/>
                    <a:pt x="485" y="216"/>
                    <a:pt x="485" y="216"/>
                  </a:cubicBezTo>
                  <a:cubicBezTo>
                    <a:pt x="489" y="214"/>
                    <a:pt x="492" y="212"/>
                    <a:pt x="495" y="209"/>
                  </a:cubicBezTo>
                  <a:lnTo>
                    <a:pt x="492" y="205"/>
                  </a:lnTo>
                  <a:close/>
                  <a:moveTo>
                    <a:pt x="512" y="191"/>
                  </a:moveTo>
                  <a:cubicBezTo>
                    <a:pt x="509" y="193"/>
                    <a:pt x="505" y="196"/>
                    <a:pt x="502" y="198"/>
                  </a:cubicBezTo>
                  <a:cubicBezTo>
                    <a:pt x="505" y="202"/>
                    <a:pt x="505" y="202"/>
                    <a:pt x="505" y="202"/>
                  </a:cubicBezTo>
                  <a:cubicBezTo>
                    <a:pt x="508" y="200"/>
                    <a:pt x="512" y="198"/>
                    <a:pt x="515" y="196"/>
                  </a:cubicBezTo>
                  <a:lnTo>
                    <a:pt x="512" y="191"/>
                  </a:lnTo>
                  <a:close/>
                  <a:moveTo>
                    <a:pt x="532" y="178"/>
                  </a:moveTo>
                  <a:cubicBezTo>
                    <a:pt x="529" y="180"/>
                    <a:pt x="525" y="182"/>
                    <a:pt x="522" y="184"/>
                  </a:cubicBezTo>
                  <a:cubicBezTo>
                    <a:pt x="525" y="189"/>
                    <a:pt x="525" y="189"/>
                    <a:pt x="525" y="189"/>
                  </a:cubicBezTo>
                  <a:cubicBezTo>
                    <a:pt x="528" y="187"/>
                    <a:pt x="531" y="184"/>
                    <a:pt x="535" y="182"/>
                  </a:cubicBezTo>
                  <a:lnTo>
                    <a:pt x="532" y="178"/>
                  </a:lnTo>
                  <a:close/>
                  <a:moveTo>
                    <a:pt x="552" y="165"/>
                  </a:moveTo>
                  <a:cubicBezTo>
                    <a:pt x="549" y="167"/>
                    <a:pt x="545" y="169"/>
                    <a:pt x="542" y="171"/>
                  </a:cubicBezTo>
                  <a:cubicBezTo>
                    <a:pt x="545" y="176"/>
                    <a:pt x="545" y="176"/>
                    <a:pt x="545" y="176"/>
                  </a:cubicBezTo>
                  <a:cubicBezTo>
                    <a:pt x="548" y="174"/>
                    <a:pt x="552" y="172"/>
                    <a:pt x="555" y="169"/>
                  </a:cubicBezTo>
                  <a:cubicBezTo>
                    <a:pt x="552" y="165"/>
                    <a:pt x="552" y="165"/>
                    <a:pt x="552" y="165"/>
                  </a:cubicBezTo>
                  <a:close/>
                  <a:moveTo>
                    <a:pt x="573" y="152"/>
                  </a:moveTo>
                  <a:cubicBezTo>
                    <a:pt x="569" y="155"/>
                    <a:pt x="566" y="157"/>
                    <a:pt x="563" y="159"/>
                  </a:cubicBezTo>
                  <a:cubicBezTo>
                    <a:pt x="565" y="163"/>
                    <a:pt x="565" y="163"/>
                    <a:pt x="565" y="163"/>
                  </a:cubicBezTo>
                  <a:cubicBezTo>
                    <a:pt x="569" y="161"/>
                    <a:pt x="572" y="159"/>
                    <a:pt x="576" y="157"/>
                  </a:cubicBezTo>
                  <a:lnTo>
                    <a:pt x="573" y="152"/>
                  </a:lnTo>
                  <a:close/>
                  <a:moveTo>
                    <a:pt x="594" y="141"/>
                  </a:moveTo>
                  <a:cubicBezTo>
                    <a:pt x="590" y="142"/>
                    <a:pt x="587" y="144"/>
                    <a:pt x="583" y="146"/>
                  </a:cubicBezTo>
                  <a:cubicBezTo>
                    <a:pt x="586" y="151"/>
                    <a:pt x="586" y="151"/>
                    <a:pt x="586" y="151"/>
                  </a:cubicBezTo>
                  <a:cubicBezTo>
                    <a:pt x="590" y="149"/>
                    <a:pt x="593" y="147"/>
                    <a:pt x="597" y="145"/>
                  </a:cubicBezTo>
                  <a:lnTo>
                    <a:pt x="594" y="141"/>
                  </a:lnTo>
                  <a:close/>
                  <a:moveTo>
                    <a:pt x="615" y="129"/>
                  </a:moveTo>
                  <a:cubicBezTo>
                    <a:pt x="612" y="131"/>
                    <a:pt x="608" y="133"/>
                    <a:pt x="604" y="135"/>
                  </a:cubicBezTo>
                  <a:cubicBezTo>
                    <a:pt x="607" y="139"/>
                    <a:pt x="607" y="139"/>
                    <a:pt x="607" y="139"/>
                  </a:cubicBezTo>
                  <a:cubicBezTo>
                    <a:pt x="611" y="137"/>
                    <a:pt x="614" y="136"/>
                    <a:pt x="618" y="134"/>
                  </a:cubicBezTo>
                  <a:lnTo>
                    <a:pt x="615" y="129"/>
                  </a:lnTo>
                  <a:close/>
                  <a:moveTo>
                    <a:pt x="637" y="118"/>
                  </a:moveTo>
                  <a:cubicBezTo>
                    <a:pt x="633" y="120"/>
                    <a:pt x="629" y="122"/>
                    <a:pt x="626" y="123"/>
                  </a:cubicBezTo>
                  <a:cubicBezTo>
                    <a:pt x="628" y="128"/>
                    <a:pt x="628" y="128"/>
                    <a:pt x="628" y="128"/>
                  </a:cubicBezTo>
                  <a:cubicBezTo>
                    <a:pt x="632" y="126"/>
                    <a:pt x="635" y="125"/>
                    <a:pt x="639" y="123"/>
                  </a:cubicBezTo>
                  <a:lnTo>
                    <a:pt x="637" y="118"/>
                  </a:lnTo>
                  <a:close/>
                  <a:moveTo>
                    <a:pt x="658" y="107"/>
                  </a:moveTo>
                  <a:cubicBezTo>
                    <a:pt x="655" y="109"/>
                    <a:pt x="651" y="111"/>
                    <a:pt x="647" y="113"/>
                  </a:cubicBezTo>
                  <a:cubicBezTo>
                    <a:pt x="650" y="117"/>
                    <a:pt x="650" y="117"/>
                    <a:pt x="650" y="117"/>
                  </a:cubicBezTo>
                  <a:cubicBezTo>
                    <a:pt x="653" y="116"/>
                    <a:pt x="657" y="114"/>
                    <a:pt x="661" y="112"/>
                  </a:cubicBezTo>
                  <a:lnTo>
                    <a:pt x="658" y="107"/>
                  </a:lnTo>
                  <a:close/>
                  <a:moveTo>
                    <a:pt x="680" y="97"/>
                  </a:moveTo>
                  <a:cubicBezTo>
                    <a:pt x="677" y="99"/>
                    <a:pt x="673" y="101"/>
                    <a:pt x="669" y="102"/>
                  </a:cubicBezTo>
                  <a:cubicBezTo>
                    <a:pt x="671" y="107"/>
                    <a:pt x="671" y="107"/>
                    <a:pt x="671" y="107"/>
                  </a:cubicBezTo>
                  <a:cubicBezTo>
                    <a:pt x="675" y="105"/>
                    <a:pt x="679" y="104"/>
                    <a:pt x="682" y="102"/>
                  </a:cubicBezTo>
                  <a:lnTo>
                    <a:pt x="680" y="97"/>
                  </a:lnTo>
                  <a:close/>
                  <a:moveTo>
                    <a:pt x="702" y="88"/>
                  </a:moveTo>
                  <a:cubicBezTo>
                    <a:pt x="699" y="89"/>
                    <a:pt x="695" y="91"/>
                    <a:pt x="691" y="92"/>
                  </a:cubicBezTo>
                  <a:cubicBezTo>
                    <a:pt x="693" y="97"/>
                    <a:pt x="693" y="97"/>
                    <a:pt x="693" y="97"/>
                  </a:cubicBezTo>
                  <a:cubicBezTo>
                    <a:pt x="697" y="96"/>
                    <a:pt x="701" y="94"/>
                    <a:pt x="704" y="93"/>
                  </a:cubicBezTo>
                  <a:lnTo>
                    <a:pt x="702" y="88"/>
                  </a:lnTo>
                  <a:close/>
                  <a:moveTo>
                    <a:pt x="725" y="79"/>
                  </a:moveTo>
                  <a:cubicBezTo>
                    <a:pt x="721" y="80"/>
                    <a:pt x="717" y="82"/>
                    <a:pt x="713" y="83"/>
                  </a:cubicBezTo>
                  <a:cubicBezTo>
                    <a:pt x="715" y="88"/>
                    <a:pt x="715" y="88"/>
                    <a:pt x="715" y="88"/>
                  </a:cubicBezTo>
                  <a:cubicBezTo>
                    <a:pt x="719" y="87"/>
                    <a:pt x="723" y="85"/>
                    <a:pt x="727" y="84"/>
                  </a:cubicBezTo>
                  <a:lnTo>
                    <a:pt x="725" y="79"/>
                  </a:lnTo>
                  <a:close/>
                  <a:moveTo>
                    <a:pt x="747" y="70"/>
                  </a:moveTo>
                  <a:cubicBezTo>
                    <a:pt x="743" y="71"/>
                    <a:pt x="740" y="73"/>
                    <a:pt x="736" y="74"/>
                  </a:cubicBezTo>
                  <a:cubicBezTo>
                    <a:pt x="738" y="79"/>
                    <a:pt x="738" y="79"/>
                    <a:pt x="738" y="79"/>
                  </a:cubicBezTo>
                  <a:cubicBezTo>
                    <a:pt x="741" y="78"/>
                    <a:pt x="745" y="76"/>
                    <a:pt x="749" y="75"/>
                  </a:cubicBezTo>
                  <a:lnTo>
                    <a:pt x="747" y="70"/>
                  </a:lnTo>
                  <a:close/>
                  <a:moveTo>
                    <a:pt x="770" y="62"/>
                  </a:moveTo>
                  <a:cubicBezTo>
                    <a:pt x="766" y="63"/>
                    <a:pt x="762" y="65"/>
                    <a:pt x="758" y="66"/>
                  </a:cubicBezTo>
                  <a:cubicBezTo>
                    <a:pt x="760" y="71"/>
                    <a:pt x="760" y="71"/>
                    <a:pt x="760" y="71"/>
                  </a:cubicBezTo>
                  <a:cubicBezTo>
                    <a:pt x="764" y="70"/>
                    <a:pt x="768" y="68"/>
                    <a:pt x="771" y="67"/>
                  </a:cubicBezTo>
                  <a:lnTo>
                    <a:pt x="770" y="62"/>
                  </a:lnTo>
                  <a:close/>
                  <a:moveTo>
                    <a:pt x="793" y="54"/>
                  </a:moveTo>
                  <a:cubicBezTo>
                    <a:pt x="789" y="56"/>
                    <a:pt x="785" y="57"/>
                    <a:pt x="781" y="58"/>
                  </a:cubicBezTo>
                  <a:cubicBezTo>
                    <a:pt x="783" y="63"/>
                    <a:pt x="783" y="63"/>
                    <a:pt x="783" y="63"/>
                  </a:cubicBezTo>
                  <a:cubicBezTo>
                    <a:pt x="787" y="62"/>
                    <a:pt x="790" y="61"/>
                    <a:pt x="794" y="60"/>
                  </a:cubicBezTo>
                  <a:lnTo>
                    <a:pt x="793" y="54"/>
                  </a:lnTo>
                  <a:close/>
                  <a:moveTo>
                    <a:pt x="815" y="47"/>
                  </a:moveTo>
                  <a:cubicBezTo>
                    <a:pt x="812" y="48"/>
                    <a:pt x="808" y="50"/>
                    <a:pt x="804" y="51"/>
                  </a:cubicBezTo>
                  <a:cubicBezTo>
                    <a:pt x="806" y="56"/>
                    <a:pt x="806" y="56"/>
                    <a:pt x="806" y="56"/>
                  </a:cubicBezTo>
                  <a:cubicBezTo>
                    <a:pt x="809" y="55"/>
                    <a:pt x="813" y="54"/>
                    <a:pt x="817" y="52"/>
                  </a:cubicBezTo>
                  <a:lnTo>
                    <a:pt x="815" y="47"/>
                  </a:lnTo>
                  <a:close/>
                  <a:moveTo>
                    <a:pt x="839" y="41"/>
                  </a:moveTo>
                  <a:cubicBezTo>
                    <a:pt x="835" y="42"/>
                    <a:pt x="831" y="43"/>
                    <a:pt x="827" y="44"/>
                  </a:cubicBezTo>
                  <a:cubicBezTo>
                    <a:pt x="829" y="49"/>
                    <a:pt x="829" y="49"/>
                    <a:pt x="829" y="49"/>
                  </a:cubicBezTo>
                  <a:cubicBezTo>
                    <a:pt x="832" y="48"/>
                    <a:pt x="836" y="47"/>
                    <a:pt x="840" y="46"/>
                  </a:cubicBezTo>
                  <a:lnTo>
                    <a:pt x="839" y="41"/>
                  </a:lnTo>
                  <a:close/>
                  <a:moveTo>
                    <a:pt x="862" y="35"/>
                  </a:moveTo>
                  <a:cubicBezTo>
                    <a:pt x="858" y="36"/>
                    <a:pt x="854" y="37"/>
                    <a:pt x="850" y="38"/>
                  </a:cubicBezTo>
                  <a:cubicBezTo>
                    <a:pt x="852" y="43"/>
                    <a:pt x="852" y="43"/>
                    <a:pt x="852" y="43"/>
                  </a:cubicBezTo>
                  <a:cubicBezTo>
                    <a:pt x="855" y="42"/>
                    <a:pt x="859" y="41"/>
                    <a:pt x="863" y="40"/>
                  </a:cubicBezTo>
                  <a:lnTo>
                    <a:pt x="862" y="35"/>
                  </a:lnTo>
                  <a:close/>
                  <a:moveTo>
                    <a:pt x="885" y="29"/>
                  </a:moveTo>
                  <a:cubicBezTo>
                    <a:pt x="881" y="30"/>
                    <a:pt x="877" y="31"/>
                    <a:pt x="874" y="32"/>
                  </a:cubicBezTo>
                  <a:cubicBezTo>
                    <a:pt x="875" y="37"/>
                    <a:pt x="875" y="37"/>
                    <a:pt x="875" y="37"/>
                  </a:cubicBezTo>
                  <a:cubicBezTo>
                    <a:pt x="879" y="36"/>
                    <a:pt x="883" y="35"/>
                    <a:pt x="886" y="34"/>
                  </a:cubicBezTo>
                  <a:lnTo>
                    <a:pt x="885" y="29"/>
                  </a:lnTo>
                  <a:close/>
                  <a:moveTo>
                    <a:pt x="909" y="24"/>
                  </a:moveTo>
                  <a:cubicBezTo>
                    <a:pt x="905" y="25"/>
                    <a:pt x="901" y="26"/>
                    <a:pt x="897" y="26"/>
                  </a:cubicBezTo>
                  <a:cubicBezTo>
                    <a:pt x="898" y="32"/>
                    <a:pt x="898" y="32"/>
                    <a:pt x="898" y="32"/>
                  </a:cubicBezTo>
                  <a:cubicBezTo>
                    <a:pt x="902" y="31"/>
                    <a:pt x="906" y="30"/>
                    <a:pt x="910" y="29"/>
                  </a:cubicBezTo>
                  <a:lnTo>
                    <a:pt x="909" y="24"/>
                  </a:lnTo>
                  <a:close/>
                  <a:moveTo>
                    <a:pt x="932" y="19"/>
                  </a:moveTo>
                  <a:cubicBezTo>
                    <a:pt x="928" y="20"/>
                    <a:pt x="925" y="21"/>
                    <a:pt x="921" y="22"/>
                  </a:cubicBezTo>
                  <a:cubicBezTo>
                    <a:pt x="922" y="27"/>
                    <a:pt x="922" y="27"/>
                    <a:pt x="922" y="27"/>
                  </a:cubicBezTo>
                  <a:cubicBezTo>
                    <a:pt x="926" y="26"/>
                    <a:pt x="929" y="25"/>
                    <a:pt x="933" y="25"/>
                  </a:cubicBezTo>
                  <a:lnTo>
                    <a:pt x="932" y="19"/>
                  </a:lnTo>
                  <a:close/>
                  <a:moveTo>
                    <a:pt x="956" y="15"/>
                  </a:moveTo>
                  <a:cubicBezTo>
                    <a:pt x="952" y="16"/>
                    <a:pt x="948" y="17"/>
                    <a:pt x="944" y="17"/>
                  </a:cubicBezTo>
                  <a:cubicBezTo>
                    <a:pt x="945" y="23"/>
                    <a:pt x="945" y="23"/>
                    <a:pt x="945" y="23"/>
                  </a:cubicBezTo>
                  <a:cubicBezTo>
                    <a:pt x="949" y="22"/>
                    <a:pt x="953" y="21"/>
                    <a:pt x="957" y="21"/>
                  </a:cubicBezTo>
                  <a:lnTo>
                    <a:pt x="956" y="15"/>
                  </a:lnTo>
                  <a:close/>
                  <a:moveTo>
                    <a:pt x="980" y="12"/>
                  </a:moveTo>
                  <a:cubicBezTo>
                    <a:pt x="976" y="12"/>
                    <a:pt x="972" y="13"/>
                    <a:pt x="968" y="13"/>
                  </a:cubicBezTo>
                  <a:cubicBezTo>
                    <a:pt x="969" y="19"/>
                    <a:pt x="969" y="19"/>
                    <a:pt x="969" y="19"/>
                  </a:cubicBezTo>
                  <a:cubicBezTo>
                    <a:pt x="973" y="18"/>
                    <a:pt x="977" y="18"/>
                    <a:pt x="981" y="17"/>
                  </a:cubicBezTo>
                  <a:lnTo>
                    <a:pt x="980" y="12"/>
                  </a:lnTo>
                  <a:close/>
                  <a:moveTo>
                    <a:pt x="1004" y="9"/>
                  </a:moveTo>
                  <a:cubicBezTo>
                    <a:pt x="1000" y="9"/>
                    <a:pt x="996" y="10"/>
                    <a:pt x="992" y="10"/>
                  </a:cubicBezTo>
                  <a:cubicBezTo>
                    <a:pt x="993" y="15"/>
                    <a:pt x="993" y="15"/>
                    <a:pt x="993" y="15"/>
                  </a:cubicBezTo>
                  <a:cubicBezTo>
                    <a:pt x="996" y="15"/>
                    <a:pt x="1000" y="14"/>
                    <a:pt x="1004" y="14"/>
                  </a:cubicBezTo>
                  <a:lnTo>
                    <a:pt x="1004" y="9"/>
                  </a:lnTo>
                  <a:close/>
                  <a:moveTo>
                    <a:pt x="1028" y="6"/>
                  </a:moveTo>
                  <a:cubicBezTo>
                    <a:pt x="1024" y="6"/>
                    <a:pt x="1020" y="7"/>
                    <a:pt x="1016" y="7"/>
                  </a:cubicBezTo>
                  <a:cubicBezTo>
                    <a:pt x="1016" y="13"/>
                    <a:pt x="1016" y="13"/>
                    <a:pt x="1016" y="13"/>
                  </a:cubicBezTo>
                  <a:cubicBezTo>
                    <a:pt x="1020" y="12"/>
                    <a:pt x="1024" y="12"/>
                    <a:pt x="1028" y="11"/>
                  </a:cubicBezTo>
                  <a:lnTo>
                    <a:pt x="1028" y="6"/>
                  </a:lnTo>
                  <a:close/>
                  <a:moveTo>
                    <a:pt x="1052" y="4"/>
                  </a:moveTo>
                  <a:cubicBezTo>
                    <a:pt x="1048" y="4"/>
                    <a:pt x="1044" y="5"/>
                    <a:pt x="1040" y="5"/>
                  </a:cubicBezTo>
                  <a:cubicBezTo>
                    <a:pt x="1040" y="10"/>
                    <a:pt x="1040" y="10"/>
                    <a:pt x="1040" y="10"/>
                  </a:cubicBezTo>
                  <a:cubicBezTo>
                    <a:pt x="1044" y="10"/>
                    <a:pt x="1048" y="10"/>
                    <a:pt x="1052" y="9"/>
                  </a:cubicBezTo>
                  <a:lnTo>
                    <a:pt x="1052" y="4"/>
                  </a:lnTo>
                  <a:close/>
                  <a:moveTo>
                    <a:pt x="1076" y="2"/>
                  </a:moveTo>
                  <a:cubicBezTo>
                    <a:pt x="1072" y="2"/>
                    <a:pt x="1068" y="3"/>
                    <a:pt x="1064" y="3"/>
                  </a:cubicBezTo>
                  <a:cubicBezTo>
                    <a:pt x="1064" y="8"/>
                    <a:pt x="1064" y="8"/>
                    <a:pt x="1064" y="8"/>
                  </a:cubicBezTo>
                  <a:cubicBezTo>
                    <a:pt x="1068" y="8"/>
                    <a:pt x="1072" y="8"/>
                    <a:pt x="1076" y="8"/>
                  </a:cubicBezTo>
                  <a:lnTo>
                    <a:pt x="1076" y="2"/>
                  </a:lnTo>
                  <a:close/>
                  <a:moveTo>
                    <a:pt x="1100" y="1"/>
                  </a:moveTo>
                  <a:cubicBezTo>
                    <a:pt x="1096" y="1"/>
                    <a:pt x="1092" y="1"/>
                    <a:pt x="1088" y="2"/>
                  </a:cubicBezTo>
                  <a:cubicBezTo>
                    <a:pt x="1088" y="7"/>
                    <a:pt x="1088" y="7"/>
                    <a:pt x="1088" y="7"/>
                  </a:cubicBezTo>
                  <a:cubicBezTo>
                    <a:pt x="1092" y="7"/>
                    <a:pt x="1096" y="7"/>
                    <a:pt x="1100" y="6"/>
                  </a:cubicBezTo>
                  <a:lnTo>
                    <a:pt x="1100" y="1"/>
                  </a:lnTo>
                  <a:close/>
                  <a:moveTo>
                    <a:pt x="1124" y="0"/>
                  </a:moveTo>
                  <a:cubicBezTo>
                    <a:pt x="1120" y="1"/>
                    <a:pt x="1116" y="1"/>
                    <a:pt x="1112" y="1"/>
                  </a:cubicBezTo>
                  <a:cubicBezTo>
                    <a:pt x="1112" y="6"/>
                    <a:pt x="1112" y="6"/>
                    <a:pt x="1112" y="6"/>
                  </a:cubicBezTo>
                  <a:cubicBezTo>
                    <a:pt x="1116" y="6"/>
                    <a:pt x="1120" y="6"/>
                    <a:pt x="1124" y="6"/>
                  </a:cubicBezTo>
                  <a:cubicBezTo>
                    <a:pt x="1124" y="0"/>
                    <a:pt x="1124" y="0"/>
                    <a:pt x="1124" y="0"/>
                  </a:cubicBezTo>
                  <a:close/>
                  <a:moveTo>
                    <a:pt x="1148" y="0"/>
                  </a:moveTo>
                  <a:cubicBezTo>
                    <a:pt x="1147" y="0"/>
                    <a:pt x="1146" y="0"/>
                    <a:pt x="1145" y="0"/>
                  </a:cubicBezTo>
                  <a:cubicBezTo>
                    <a:pt x="1142" y="0"/>
                    <a:pt x="1139" y="0"/>
                    <a:pt x="1136" y="0"/>
                  </a:cubicBezTo>
                  <a:cubicBezTo>
                    <a:pt x="1136" y="6"/>
                    <a:pt x="1136" y="6"/>
                    <a:pt x="1136" y="6"/>
                  </a:cubicBezTo>
                  <a:cubicBezTo>
                    <a:pt x="1139" y="6"/>
                    <a:pt x="1142" y="6"/>
                    <a:pt x="1145" y="6"/>
                  </a:cubicBezTo>
                  <a:cubicBezTo>
                    <a:pt x="1146" y="6"/>
                    <a:pt x="1147" y="6"/>
                    <a:pt x="1148" y="6"/>
                  </a:cubicBezTo>
                  <a:lnTo>
                    <a:pt x="1148" y="0"/>
                  </a:lnTo>
                  <a:close/>
                  <a:moveTo>
                    <a:pt x="1172" y="1"/>
                  </a:moveTo>
                  <a:cubicBezTo>
                    <a:pt x="1168" y="0"/>
                    <a:pt x="1164" y="0"/>
                    <a:pt x="1160" y="0"/>
                  </a:cubicBezTo>
                  <a:cubicBezTo>
                    <a:pt x="1160" y="6"/>
                    <a:pt x="1160" y="6"/>
                    <a:pt x="1160" y="6"/>
                  </a:cubicBezTo>
                  <a:cubicBezTo>
                    <a:pt x="1164" y="6"/>
                    <a:pt x="1168" y="6"/>
                    <a:pt x="1172" y="6"/>
                  </a:cubicBezTo>
                  <a:lnTo>
                    <a:pt x="1172" y="1"/>
                  </a:lnTo>
                  <a:close/>
                  <a:moveTo>
                    <a:pt x="1196" y="1"/>
                  </a:moveTo>
                  <a:cubicBezTo>
                    <a:pt x="1192" y="1"/>
                    <a:pt x="1188" y="1"/>
                    <a:pt x="1184" y="1"/>
                  </a:cubicBezTo>
                  <a:cubicBezTo>
                    <a:pt x="1184" y="6"/>
                    <a:pt x="1184" y="6"/>
                    <a:pt x="1184" y="6"/>
                  </a:cubicBezTo>
                  <a:cubicBezTo>
                    <a:pt x="1188" y="6"/>
                    <a:pt x="1192" y="6"/>
                    <a:pt x="1196" y="7"/>
                  </a:cubicBezTo>
                  <a:lnTo>
                    <a:pt x="1196" y="1"/>
                  </a:lnTo>
                  <a:close/>
                  <a:moveTo>
                    <a:pt x="1220" y="3"/>
                  </a:moveTo>
                  <a:cubicBezTo>
                    <a:pt x="1216" y="2"/>
                    <a:pt x="1212" y="2"/>
                    <a:pt x="1208" y="2"/>
                  </a:cubicBezTo>
                  <a:cubicBezTo>
                    <a:pt x="1208" y="7"/>
                    <a:pt x="1208" y="7"/>
                    <a:pt x="1208" y="7"/>
                  </a:cubicBezTo>
                  <a:cubicBezTo>
                    <a:pt x="1212" y="7"/>
                    <a:pt x="1215" y="8"/>
                    <a:pt x="1219" y="8"/>
                  </a:cubicBezTo>
                  <a:lnTo>
                    <a:pt x="1220" y="3"/>
                  </a:lnTo>
                  <a:close/>
                  <a:moveTo>
                    <a:pt x="1244" y="4"/>
                  </a:moveTo>
                  <a:cubicBezTo>
                    <a:pt x="1240" y="4"/>
                    <a:pt x="1236" y="4"/>
                    <a:pt x="1232" y="3"/>
                  </a:cubicBezTo>
                  <a:cubicBezTo>
                    <a:pt x="1231" y="9"/>
                    <a:pt x="1231" y="9"/>
                    <a:pt x="1231" y="9"/>
                  </a:cubicBezTo>
                  <a:cubicBezTo>
                    <a:pt x="1235" y="9"/>
                    <a:pt x="1239" y="9"/>
                    <a:pt x="1243" y="10"/>
                  </a:cubicBezTo>
                  <a:lnTo>
                    <a:pt x="1244" y="4"/>
                  </a:lnTo>
                  <a:close/>
                  <a:moveTo>
                    <a:pt x="1268" y="6"/>
                  </a:moveTo>
                  <a:cubicBezTo>
                    <a:pt x="1264" y="6"/>
                    <a:pt x="1260" y="6"/>
                    <a:pt x="1256" y="5"/>
                  </a:cubicBezTo>
                  <a:cubicBezTo>
                    <a:pt x="1255" y="11"/>
                    <a:pt x="1255" y="11"/>
                    <a:pt x="1255" y="11"/>
                  </a:cubicBezTo>
                  <a:cubicBezTo>
                    <a:pt x="1259" y="11"/>
                    <a:pt x="1263" y="11"/>
                    <a:pt x="1267" y="12"/>
                  </a:cubicBezTo>
                  <a:lnTo>
                    <a:pt x="1268" y="6"/>
                  </a:lnTo>
                  <a:close/>
                  <a:moveTo>
                    <a:pt x="1292" y="9"/>
                  </a:moveTo>
                  <a:cubicBezTo>
                    <a:pt x="1288" y="9"/>
                    <a:pt x="1284" y="8"/>
                    <a:pt x="1280" y="8"/>
                  </a:cubicBezTo>
                  <a:cubicBezTo>
                    <a:pt x="1279" y="13"/>
                    <a:pt x="1279" y="13"/>
                    <a:pt x="1279" y="13"/>
                  </a:cubicBezTo>
                  <a:cubicBezTo>
                    <a:pt x="1283" y="14"/>
                    <a:pt x="1287" y="14"/>
                    <a:pt x="1291" y="14"/>
                  </a:cubicBezTo>
                  <a:lnTo>
                    <a:pt x="1292" y="9"/>
                  </a:lnTo>
                  <a:close/>
                  <a:moveTo>
                    <a:pt x="1315" y="12"/>
                  </a:moveTo>
                  <a:cubicBezTo>
                    <a:pt x="1312" y="12"/>
                    <a:pt x="1308" y="11"/>
                    <a:pt x="1304" y="11"/>
                  </a:cubicBezTo>
                  <a:cubicBezTo>
                    <a:pt x="1303" y="16"/>
                    <a:pt x="1303" y="16"/>
                    <a:pt x="1303" y="16"/>
                  </a:cubicBezTo>
                  <a:cubicBezTo>
                    <a:pt x="1307" y="17"/>
                    <a:pt x="1311" y="17"/>
                    <a:pt x="1315" y="18"/>
                  </a:cubicBezTo>
                  <a:lnTo>
                    <a:pt x="1315" y="12"/>
                  </a:lnTo>
                  <a:close/>
                  <a:moveTo>
                    <a:pt x="1339" y="16"/>
                  </a:moveTo>
                  <a:cubicBezTo>
                    <a:pt x="1335" y="15"/>
                    <a:pt x="1331" y="15"/>
                    <a:pt x="1327" y="14"/>
                  </a:cubicBezTo>
                  <a:cubicBezTo>
                    <a:pt x="1327" y="19"/>
                    <a:pt x="1327" y="19"/>
                    <a:pt x="1327" y="19"/>
                  </a:cubicBezTo>
                  <a:cubicBezTo>
                    <a:pt x="1330" y="20"/>
                    <a:pt x="1334" y="21"/>
                    <a:pt x="1338" y="21"/>
                  </a:cubicBezTo>
                  <a:lnTo>
                    <a:pt x="1339" y="16"/>
                  </a:lnTo>
                  <a:close/>
                  <a:moveTo>
                    <a:pt x="1363" y="20"/>
                  </a:moveTo>
                  <a:cubicBezTo>
                    <a:pt x="1359" y="19"/>
                    <a:pt x="1355" y="19"/>
                    <a:pt x="1351" y="18"/>
                  </a:cubicBezTo>
                  <a:cubicBezTo>
                    <a:pt x="1350" y="23"/>
                    <a:pt x="1350" y="23"/>
                    <a:pt x="1350" y="23"/>
                  </a:cubicBezTo>
                  <a:cubicBezTo>
                    <a:pt x="1354" y="24"/>
                    <a:pt x="1358" y="25"/>
                    <a:pt x="1362" y="25"/>
                  </a:cubicBezTo>
                  <a:cubicBezTo>
                    <a:pt x="1363" y="20"/>
                    <a:pt x="1363" y="20"/>
                    <a:pt x="1363" y="20"/>
                  </a:cubicBezTo>
                  <a:close/>
                  <a:moveTo>
                    <a:pt x="1387" y="25"/>
                  </a:moveTo>
                  <a:cubicBezTo>
                    <a:pt x="1383" y="24"/>
                    <a:pt x="1379" y="23"/>
                    <a:pt x="1375" y="23"/>
                  </a:cubicBezTo>
                  <a:cubicBezTo>
                    <a:pt x="1374" y="28"/>
                    <a:pt x="1374" y="28"/>
                    <a:pt x="1374" y="28"/>
                  </a:cubicBezTo>
                  <a:cubicBezTo>
                    <a:pt x="1378" y="29"/>
                    <a:pt x="1382" y="29"/>
                    <a:pt x="1385" y="30"/>
                  </a:cubicBezTo>
                  <a:lnTo>
                    <a:pt x="1387" y="25"/>
                  </a:lnTo>
                  <a:close/>
                  <a:moveTo>
                    <a:pt x="1410" y="30"/>
                  </a:moveTo>
                  <a:cubicBezTo>
                    <a:pt x="1406" y="29"/>
                    <a:pt x="1402" y="28"/>
                    <a:pt x="1398" y="27"/>
                  </a:cubicBezTo>
                  <a:cubicBezTo>
                    <a:pt x="1397" y="33"/>
                    <a:pt x="1397" y="33"/>
                    <a:pt x="1397" y="33"/>
                  </a:cubicBezTo>
                  <a:cubicBezTo>
                    <a:pt x="1401" y="34"/>
                    <a:pt x="1405" y="34"/>
                    <a:pt x="1409" y="35"/>
                  </a:cubicBezTo>
                  <a:lnTo>
                    <a:pt x="1410" y="30"/>
                  </a:lnTo>
                  <a:close/>
                  <a:moveTo>
                    <a:pt x="1433" y="36"/>
                  </a:moveTo>
                  <a:cubicBezTo>
                    <a:pt x="1429" y="35"/>
                    <a:pt x="1426" y="34"/>
                    <a:pt x="1422" y="33"/>
                  </a:cubicBezTo>
                  <a:cubicBezTo>
                    <a:pt x="1420" y="38"/>
                    <a:pt x="1420" y="38"/>
                    <a:pt x="1420" y="38"/>
                  </a:cubicBezTo>
                  <a:cubicBezTo>
                    <a:pt x="1424" y="39"/>
                    <a:pt x="1428" y="40"/>
                    <a:pt x="1432" y="41"/>
                  </a:cubicBezTo>
                  <a:lnTo>
                    <a:pt x="1433" y="36"/>
                  </a:lnTo>
                  <a:close/>
                  <a:moveTo>
                    <a:pt x="1457" y="42"/>
                  </a:moveTo>
                  <a:cubicBezTo>
                    <a:pt x="1453" y="41"/>
                    <a:pt x="1449" y="40"/>
                    <a:pt x="1445" y="39"/>
                  </a:cubicBezTo>
                  <a:cubicBezTo>
                    <a:pt x="1444" y="44"/>
                    <a:pt x="1444" y="44"/>
                    <a:pt x="1444" y="44"/>
                  </a:cubicBezTo>
                  <a:cubicBezTo>
                    <a:pt x="1447" y="45"/>
                    <a:pt x="1451" y="46"/>
                    <a:pt x="1455" y="47"/>
                  </a:cubicBezTo>
                  <a:lnTo>
                    <a:pt x="1457" y="42"/>
                  </a:lnTo>
                  <a:close/>
                  <a:moveTo>
                    <a:pt x="1480" y="49"/>
                  </a:moveTo>
                  <a:cubicBezTo>
                    <a:pt x="1476" y="48"/>
                    <a:pt x="1472" y="46"/>
                    <a:pt x="1468" y="45"/>
                  </a:cubicBezTo>
                  <a:cubicBezTo>
                    <a:pt x="1467" y="50"/>
                    <a:pt x="1467" y="50"/>
                    <a:pt x="1467" y="50"/>
                  </a:cubicBezTo>
                  <a:cubicBezTo>
                    <a:pt x="1471" y="52"/>
                    <a:pt x="1474" y="53"/>
                    <a:pt x="1478" y="54"/>
                  </a:cubicBezTo>
                  <a:lnTo>
                    <a:pt x="1480" y="49"/>
                  </a:lnTo>
                  <a:close/>
                  <a:moveTo>
                    <a:pt x="1503" y="56"/>
                  </a:moveTo>
                  <a:cubicBezTo>
                    <a:pt x="1499" y="55"/>
                    <a:pt x="1495" y="53"/>
                    <a:pt x="1491" y="52"/>
                  </a:cubicBezTo>
                  <a:cubicBezTo>
                    <a:pt x="1490" y="57"/>
                    <a:pt x="1490" y="57"/>
                    <a:pt x="1490" y="57"/>
                  </a:cubicBezTo>
                  <a:cubicBezTo>
                    <a:pt x="1493" y="59"/>
                    <a:pt x="1497" y="60"/>
                    <a:pt x="1501" y="61"/>
                  </a:cubicBezTo>
                  <a:lnTo>
                    <a:pt x="1503" y="56"/>
                  </a:lnTo>
                  <a:close/>
                  <a:moveTo>
                    <a:pt x="1525" y="64"/>
                  </a:moveTo>
                  <a:cubicBezTo>
                    <a:pt x="1522" y="62"/>
                    <a:pt x="1518" y="61"/>
                    <a:pt x="1514" y="60"/>
                  </a:cubicBezTo>
                  <a:cubicBezTo>
                    <a:pt x="1512" y="65"/>
                    <a:pt x="1512" y="65"/>
                    <a:pt x="1512" y="65"/>
                  </a:cubicBezTo>
                  <a:cubicBezTo>
                    <a:pt x="1516" y="66"/>
                    <a:pt x="1520" y="67"/>
                    <a:pt x="1524" y="69"/>
                  </a:cubicBezTo>
                  <a:lnTo>
                    <a:pt x="1525" y="64"/>
                  </a:lnTo>
                  <a:close/>
                  <a:moveTo>
                    <a:pt x="1548" y="72"/>
                  </a:moveTo>
                  <a:cubicBezTo>
                    <a:pt x="1544" y="70"/>
                    <a:pt x="1541" y="69"/>
                    <a:pt x="1537" y="68"/>
                  </a:cubicBezTo>
                  <a:cubicBezTo>
                    <a:pt x="1535" y="73"/>
                    <a:pt x="1535" y="73"/>
                    <a:pt x="1535" y="73"/>
                  </a:cubicBezTo>
                  <a:cubicBezTo>
                    <a:pt x="1539" y="74"/>
                    <a:pt x="1542" y="75"/>
                    <a:pt x="1546" y="77"/>
                  </a:cubicBezTo>
                  <a:lnTo>
                    <a:pt x="1548" y="72"/>
                  </a:lnTo>
                  <a:close/>
                  <a:moveTo>
                    <a:pt x="1571" y="80"/>
                  </a:moveTo>
                  <a:cubicBezTo>
                    <a:pt x="1567" y="79"/>
                    <a:pt x="1563" y="77"/>
                    <a:pt x="1559" y="76"/>
                  </a:cubicBezTo>
                  <a:cubicBezTo>
                    <a:pt x="1557" y="81"/>
                    <a:pt x="1557" y="81"/>
                    <a:pt x="1557" y="81"/>
                  </a:cubicBezTo>
                  <a:cubicBezTo>
                    <a:pt x="1561" y="82"/>
                    <a:pt x="1565" y="84"/>
                    <a:pt x="1569" y="85"/>
                  </a:cubicBezTo>
                  <a:lnTo>
                    <a:pt x="1571" y="80"/>
                  </a:lnTo>
                  <a:close/>
                  <a:moveTo>
                    <a:pt x="1593" y="90"/>
                  </a:moveTo>
                  <a:cubicBezTo>
                    <a:pt x="1589" y="88"/>
                    <a:pt x="1585" y="86"/>
                    <a:pt x="1582" y="85"/>
                  </a:cubicBezTo>
                  <a:cubicBezTo>
                    <a:pt x="1580" y="90"/>
                    <a:pt x="1580" y="90"/>
                    <a:pt x="1580" y="90"/>
                  </a:cubicBezTo>
                  <a:cubicBezTo>
                    <a:pt x="1583" y="91"/>
                    <a:pt x="1587" y="93"/>
                    <a:pt x="1591" y="95"/>
                  </a:cubicBezTo>
                  <a:lnTo>
                    <a:pt x="1593" y="90"/>
                  </a:lnTo>
                  <a:close/>
                  <a:moveTo>
                    <a:pt x="1615" y="99"/>
                  </a:moveTo>
                  <a:cubicBezTo>
                    <a:pt x="1611" y="98"/>
                    <a:pt x="1607" y="96"/>
                    <a:pt x="1604" y="94"/>
                  </a:cubicBezTo>
                  <a:cubicBezTo>
                    <a:pt x="1602" y="99"/>
                    <a:pt x="1602" y="99"/>
                    <a:pt x="1602" y="99"/>
                  </a:cubicBezTo>
                  <a:cubicBezTo>
                    <a:pt x="1605" y="101"/>
                    <a:pt x="1609" y="103"/>
                    <a:pt x="1613" y="104"/>
                  </a:cubicBezTo>
                  <a:lnTo>
                    <a:pt x="1615" y="99"/>
                  </a:lnTo>
                  <a:close/>
                  <a:moveTo>
                    <a:pt x="1637" y="109"/>
                  </a:moveTo>
                  <a:cubicBezTo>
                    <a:pt x="1633" y="108"/>
                    <a:pt x="1629" y="106"/>
                    <a:pt x="1626" y="104"/>
                  </a:cubicBezTo>
                  <a:cubicBezTo>
                    <a:pt x="1623" y="109"/>
                    <a:pt x="1623" y="109"/>
                    <a:pt x="1623" y="109"/>
                  </a:cubicBezTo>
                  <a:cubicBezTo>
                    <a:pt x="1627" y="111"/>
                    <a:pt x="1631" y="113"/>
                    <a:pt x="1634" y="114"/>
                  </a:cubicBezTo>
                  <a:lnTo>
                    <a:pt x="1637" y="109"/>
                  </a:lnTo>
                  <a:close/>
                  <a:moveTo>
                    <a:pt x="1658" y="120"/>
                  </a:moveTo>
                  <a:cubicBezTo>
                    <a:pt x="1655" y="118"/>
                    <a:pt x="1651" y="116"/>
                    <a:pt x="1647" y="115"/>
                  </a:cubicBezTo>
                  <a:cubicBezTo>
                    <a:pt x="1645" y="119"/>
                    <a:pt x="1645" y="119"/>
                    <a:pt x="1645" y="119"/>
                  </a:cubicBezTo>
                  <a:cubicBezTo>
                    <a:pt x="1649" y="121"/>
                    <a:pt x="1652" y="123"/>
                    <a:pt x="1656" y="125"/>
                  </a:cubicBezTo>
                  <a:lnTo>
                    <a:pt x="1658" y="120"/>
                  </a:lnTo>
                  <a:close/>
                  <a:moveTo>
                    <a:pt x="1680" y="131"/>
                  </a:moveTo>
                  <a:cubicBezTo>
                    <a:pt x="1676" y="129"/>
                    <a:pt x="1672" y="127"/>
                    <a:pt x="1669" y="126"/>
                  </a:cubicBezTo>
                  <a:cubicBezTo>
                    <a:pt x="1666" y="130"/>
                    <a:pt x="1666" y="130"/>
                    <a:pt x="1666" y="130"/>
                  </a:cubicBezTo>
                  <a:cubicBezTo>
                    <a:pt x="1670" y="132"/>
                    <a:pt x="1673" y="134"/>
                    <a:pt x="1677" y="136"/>
                  </a:cubicBezTo>
                  <a:lnTo>
                    <a:pt x="1680" y="131"/>
                  </a:lnTo>
                  <a:close/>
                  <a:moveTo>
                    <a:pt x="1701" y="143"/>
                  </a:moveTo>
                  <a:cubicBezTo>
                    <a:pt x="1697" y="141"/>
                    <a:pt x="1694" y="139"/>
                    <a:pt x="1690" y="137"/>
                  </a:cubicBezTo>
                  <a:cubicBezTo>
                    <a:pt x="1688" y="142"/>
                    <a:pt x="1688" y="142"/>
                    <a:pt x="1688" y="142"/>
                  </a:cubicBezTo>
                  <a:cubicBezTo>
                    <a:pt x="1691" y="143"/>
                    <a:pt x="1695" y="145"/>
                    <a:pt x="1698" y="147"/>
                  </a:cubicBezTo>
                  <a:lnTo>
                    <a:pt x="1701" y="143"/>
                  </a:lnTo>
                  <a:close/>
                  <a:moveTo>
                    <a:pt x="1721" y="155"/>
                  </a:moveTo>
                  <a:cubicBezTo>
                    <a:pt x="1718" y="153"/>
                    <a:pt x="1715" y="151"/>
                    <a:pt x="1711" y="149"/>
                  </a:cubicBezTo>
                  <a:cubicBezTo>
                    <a:pt x="1708" y="153"/>
                    <a:pt x="1708" y="153"/>
                    <a:pt x="1708" y="153"/>
                  </a:cubicBezTo>
                  <a:cubicBezTo>
                    <a:pt x="1712" y="155"/>
                    <a:pt x="1715" y="157"/>
                    <a:pt x="1719" y="159"/>
                  </a:cubicBezTo>
                  <a:lnTo>
                    <a:pt x="1721" y="155"/>
                  </a:lnTo>
                  <a:close/>
                  <a:moveTo>
                    <a:pt x="1742" y="167"/>
                  </a:moveTo>
                  <a:cubicBezTo>
                    <a:pt x="1738" y="165"/>
                    <a:pt x="1735" y="163"/>
                    <a:pt x="1732" y="161"/>
                  </a:cubicBezTo>
                  <a:cubicBezTo>
                    <a:pt x="1729" y="165"/>
                    <a:pt x="1729" y="165"/>
                    <a:pt x="1729" y="165"/>
                  </a:cubicBezTo>
                  <a:cubicBezTo>
                    <a:pt x="1732" y="167"/>
                    <a:pt x="1736" y="170"/>
                    <a:pt x="1739" y="172"/>
                  </a:cubicBezTo>
                  <a:lnTo>
                    <a:pt x="1742" y="167"/>
                  </a:lnTo>
                  <a:close/>
                  <a:moveTo>
                    <a:pt x="1762" y="180"/>
                  </a:moveTo>
                  <a:cubicBezTo>
                    <a:pt x="1759" y="178"/>
                    <a:pt x="1755" y="176"/>
                    <a:pt x="1752" y="174"/>
                  </a:cubicBezTo>
                  <a:cubicBezTo>
                    <a:pt x="1749" y="178"/>
                    <a:pt x="1749" y="178"/>
                    <a:pt x="1749" y="178"/>
                  </a:cubicBezTo>
                  <a:cubicBezTo>
                    <a:pt x="1752" y="180"/>
                    <a:pt x="1756" y="182"/>
                    <a:pt x="1759" y="184"/>
                  </a:cubicBezTo>
                  <a:lnTo>
                    <a:pt x="1762" y="180"/>
                  </a:lnTo>
                  <a:close/>
                  <a:moveTo>
                    <a:pt x="1782" y="193"/>
                  </a:moveTo>
                  <a:cubicBezTo>
                    <a:pt x="1779" y="191"/>
                    <a:pt x="1775" y="189"/>
                    <a:pt x="1772" y="187"/>
                  </a:cubicBezTo>
                  <a:cubicBezTo>
                    <a:pt x="1769" y="191"/>
                    <a:pt x="1769" y="191"/>
                    <a:pt x="1769" y="191"/>
                  </a:cubicBezTo>
                  <a:cubicBezTo>
                    <a:pt x="1772" y="193"/>
                    <a:pt x="1776" y="196"/>
                    <a:pt x="1779" y="198"/>
                  </a:cubicBezTo>
                  <a:cubicBezTo>
                    <a:pt x="1782" y="193"/>
                    <a:pt x="1782" y="193"/>
                    <a:pt x="1782" y="193"/>
                  </a:cubicBezTo>
                  <a:close/>
                  <a:moveTo>
                    <a:pt x="1802" y="207"/>
                  </a:moveTo>
                  <a:cubicBezTo>
                    <a:pt x="1798" y="205"/>
                    <a:pt x="1795" y="202"/>
                    <a:pt x="1792" y="200"/>
                  </a:cubicBezTo>
                  <a:cubicBezTo>
                    <a:pt x="1789" y="205"/>
                    <a:pt x="1789" y="205"/>
                    <a:pt x="1789" y="205"/>
                  </a:cubicBezTo>
                  <a:cubicBezTo>
                    <a:pt x="1792" y="207"/>
                    <a:pt x="1795" y="209"/>
                    <a:pt x="1799" y="211"/>
                  </a:cubicBezTo>
                  <a:lnTo>
                    <a:pt x="1802" y="207"/>
                  </a:lnTo>
                  <a:close/>
                  <a:moveTo>
                    <a:pt x="1821" y="221"/>
                  </a:moveTo>
                  <a:cubicBezTo>
                    <a:pt x="1818" y="219"/>
                    <a:pt x="1815" y="217"/>
                    <a:pt x="1811" y="214"/>
                  </a:cubicBezTo>
                  <a:cubicBezTo>
                    <a:pt x="1808" y="218"/>
                    <a:pt x="1808" y="218"/>
                    <a:pt x="1808" y="218"/>
                  </a:cubicBezTo>
                  <a:cubicBezTo>
                    <a:pt x="1811" y="221"/>
                    <a:pt x="1815" y="223"/>
                    <a:pt x="1818" y="226"/>
                  </a:cubicBezTo>
                  <a:lnTo>
                    <a:pt x="1821" y="221"/>
                  </a:lnTo>
                  <a:close/>
                  <a:moveTo>
                    <a:pt x="1840" y="236"/>
                  </a:moveTo>
                  <a:cubicBezTo>
                    <a:pt x="1837" y="233"/>
                    <a:pt x="1834" y="231"/>
                    <a:pt x="1831" y="229"/>
                  </a:cubicBezTo>
                  <a:cubicBezTo>
                    <a:pt x="1827" y="233"/>
                    <a:pt x="1827" y="233"/>
                    <a:pt x="1827" y="233"/>
                  </a:cubicBezTo>
                  <a:cubicBezTo>
                    <a:pt x="1830" y="235"/>
                    <a:pt x="1834" y="238"/>
                    <a:pt x="1837" y="240"/>
                  </a:cubicBezTo>
                  <a:lnTo>
                    <a:pt x="1840" y="236"/>
                  </a:lnTo>
                  <a:close/>
                  <a:moveTo>
                    <a:pt x="1859" y="251"/>
                  </a:moveTo>
                  <a:cubicBezTo>
                    <a:pt x="1856" y="248"/>
                    <a:pt x="1853" y="246"/>
                    <a:pt x="1849" y="243"/>
                  </a:cubicBezTo>
                  <a:cubicBezTo>
                    <a:pt x="1846" y="248"/>
                    <a:pt x="1846" y="248"/>
                    <a:pt x="1846" y="248"/>
                  </a:cubicBezTo>
                  <a:cubicBezTo>
                    <a:pt x="1849" y="250"/>
                    <a:pt x="1852" y="253"/>
                    <a:pt x="1855" y="255"/>
                  </a:cubicBezTo>
                  <a:lnTo>
                    <a:pt x="1859" y="251"/>
                  </a:lnTo>
                  <a:close/>
                  <a:moveTo>
                    <a:pt x="1877" y="266"/>
                  </a:moveTo>
                  <a:cubicBezTo>
                    <a:pt x="1874" y="264"/>
                    <a:pt x="1871" y="261"/>
                    <a:pt x="1868" y="259"/>
                  </a:cubicBezTo>
                  <a:cubicBezTo>
                    <a:pt x="1865" y="263"/>
                    <a:pt x="1865" y="263"/>
                    <a:pt x="1865" y="263"/>
                  </a:cubicBezTo>
                  <a:cubicBezTo>
                    <a:pt x="1868" y="265"/>
                    <a:pt x="1871" y="268"/>
                    <a:pt x="1874" y="270"/>
                  </a:cubicBezTo>
                  <a:lnTo>
                    <a:pt x="1877" y="266"/>
                  </a:lnTo>
                  <a:close/>
                  <a:moveTo>
                    <a:pt x="1895" y="282"/>
                  </a:moveTo>
                  <a:cubicBezTo>
                    <a:pt x="1892" y="280"/>
                    <a:pt x="1889" y="277"/>
                    <a:pt x="1886" y="274"/>
                  </a:cubicBezTo>
                  <a:cubicBezTo>
                    <a:pt x="1883" y="278"/>
                    <a:pt x="1883" y="278"/>
                    <a:pt x="1883" y="278"/>
                  </a:cubicBezTo>
                  <a:cubicBezTo>
                    <a:pt x="1886" y="281"/>
                    <a:pt x="1889" y="284"/>
                    <a:pt x="1892" y="286"/>
                  </a:cubicBezTo>
                  <a:lnTo>
                    <a:pt x="1895" y="282"/>
                  </a:lnTo>
                  <a:close/>
                  <a:moveTo>
                    <a:pt x="1913" y="299"/>
                  </a:moveTo>
                  <a:cubicBezTo>
                    <a:pt x="1910" y="296"/>
                    <a:pt x="1907" y="293"/>
                    <a:pt x="1904" y="290"/>
                  </a:cubicBezTo>
                  <a:cubicBezTo>
                    <a:pt x="1901" y="294"/>
                    <a:pt x="1901" y="294"/>
                    <a:pt x="1901" y="294"/>
                  </a:cubicBezTo>
                  <a:cubicBezTo>
                    <a:pt x="1904" y="297"/>
                    <a:pt x="1906" y="300"/>
                    <a:pt x="1909" y="302"/>
                  </a:cubicBezTo>
                  <a:lnTo>
                    <a:pt x="1913" y="299"/>
                  </a:lnTo>
                  <a:close/>
                  <a:moveTo>
                    <a:pt x="1930" y="315"/>
                  </a:moveTo>
                  <a:cubicBezTo>
                    <a:pt x="1928" y="312"/>
                    <a:pt x="1925" y="310"/>
                    <a:pt x="1922" y="307"/>
                  </a:cubicBezTo>
                  <a:cubicBezTo>
                    <a:pt x="1918" y="311"/>
                    <a:pt x="1918" y="311"/>
                    <a:pt x="1918" y="311"/>
                  </a:cubicBezTo>
                  <a:cubicBezTo>
                    <a:pt x="1921" y="313"/>
                    <a:pt x="1924" y="316"/>
                    <a:pt x="1927" y="319"/>
                  </a:cubicBezTo>
                  <a:lnTo>
                    <a:pt x="1930" y="315"/>
                  </a:lnTo>
                  <a:close/>
                  <a:moveTo>
                    <a:pt x="1947" y="332"/>
                  </a:moveTo>
                  <a:cubicBezTo>
                    <a:pt x="1945" y="329"/>
                    <a:pt x="1942" y="326"/>
                    <a:pt x="1939" y="324"/>
                  </a:cubicBezTo>
                  <a:cubicBezTo>
                    <a:pt x="1935" y="327"/>
                    <a:pt x="1935" y="327"/>
                    <a:pt x="1935" y="327"/>
                  </a:cubicBezTo>
                  <a:cubicBezTo>
                    <a:pt x="1938" y="330"/>
                    <a:pt x="1941" y="333"/>
                    <a:pt x="1944" y="336"/>
                  </a:cubicBezTo>
                  <a:cubicBezTo>
                    <a:pt x="1947" y="332"/>
                    <a:pt x="1947" y="332"/>
                    <a:pt x="1947" y="332"/>
                  </a:cubicBezTo>
                  <a:close/>
                  <a:moveTo>
                    <a:pt x="1964" y="350"/>
                  </a:moveTo>
                  <a:cubicBezTo>
                    <a:pt x="1961" y="347"/>
                    <a:pt x="1959" y="344"/>
                    <a:pt x="1956" y="341"/>
                  </a:cubicBezTo>
                  <a:cubicBezTo>
                    <a:pt x="1952" y="344"/>
                    <a:pt x="1952" y="344"/>
                    <a:pt x="1952" y="344"/>
                  </a:cubicBezTo>
                  <a:cubicBezTo>
                    <a:pt x="1955" y="347"/>
                    <a:pt x="1957" y="350"/>
                    <a:pt x="1960" y="353"/>
                  </a:cubicBezTo>
                  <a:lnTo>
                    <a:pt x="1964" y="350"/>
                  </a:lnTo>
                  <a:close/>
                  <a:moveTo>
                    <a:pt x="1980" y="367"/>
                  </a:moveTo>
                  <a:cubicBezTo>
                    <a:pt x="1978" y="364"/>
                    <a:pt x="1975" y="361"/>
                    <a:pt x="1972" y="358"/>
                  </a:cubicBezTo>
                  <a:cubicBezTo>
                    <a:pt x="1968" y="362"/>
                    <a:pt x="1968" y="362"/>
                    <a:pt x="1968" y="362"/>
                  </a:cubicBezTo>
                  <a:cubicBezTo>
                    <a:pt x="1971" y="365"/>
                    <a:pt x="1974" y="368"/>
                    <a:pt x="1976" y="371"/>
                  </a:cubicBezTo>
                  <a:lnTo>
                    <a:pt x="1980" y="367"/>
                  </a:lnTo>
                  <a:close/>
                  <a:moveTo>
                    <a:pt x="1996" y="385"/>
                  </a:moveTo>
                  <a:cubicBezTo>
                    <a:pt x="1994" y="382"/>
                    <a:pt x="1991" y="379"/>
                    <a:pt x="1988" y="376"/>
                  </a:cubicBezTo>
                  <a:cubicBezTo>
                    <a:pt x="1984" y="380"/>
                    <a:pt x="1984" y="380"/>
                    <a:pt x="1984" y="380"/>
                  </a:cubicBezTo>
                  <a:cubicBezTo>
                    <a:pt x="1987" y="383"/>
                    <a:pt x="1990" y="386"/>
                    <a:pt x="1992" y="389"/>
                  </a:cubicBezTo>
                  <a:lnTo>
                    <a:pt x="1996" y="385"/>
                  </a:lnTo>
                  <a:close/>
                  <a:moveTo>
                    <a:pt x="2012" y="404"/>
                  </a:moveTo>
                  <a:cubicBezTo>
                    <a:pt x="2009" y="401"/>
                    <a:pt x="2007" y="398"/>
                    <a:pt x="2004" y="394"/>
                  </a:cubicBezTo>
                  <a:cubicBezTo>
                    <a:pt x="2000" y="398"/>
                    <a:pt x="2000" y="398"/>
                    <a:pt x="2000" y="398"/>
                  </a:cubicBezTo>
                  <a:cubicBezTo>
                    <a:pt x="2003" y="401"/>
                    <a:pt x="2005" y="404"/>
                    <a:pt x="2008" y="407"/>
                  </a:cubicBezTo>
                  <a:lnTo>
                    <a:pt x="2012" y="404"/>
                  </a:lnTo>
                  <a:close/>
                  <a:moveTo>
                    <a:pt x="2027" y="422"/>
                  </a:moveTo>
                  <a:cubicBezTo>
                    <a:pt x="2025" y="419"/>
                    <a:pt x="2022" y="416"/>
                    <a:pt x="2020" y="413"/>
                  </a:cubicBezTo>
                  <a:cubicBezTo>
                    <a:pt x="2015" y="416"/>
                    <a:pt x="2015" y="416"/>
                    <a:pt x="2015" y="416"/>
                  </a:cubicBezTo>
                  <a:cubicBezTo>
                    <a:pt x="2018" y="420"/>
                    <a:pt x="2020" y="423"/>
                    <a:pt x="2023" y="426"/>
                  </a:cubicBezTo>
                  <a:lnTo>
                    <a:pt x="2027" y="422"/>
                  </a:lnTo>
                  <a:close/>
                  <a:moveTo>
                    <a:pt x="2042" y="441"/>
                  </a:moveTo>
                  <a:cubicBezTo>
                    <a:pt x="2039" y="438"/>
                    <a:pt x="2037" y="435"/>
                    <a:pt x="2034" y="432"/>
                  </a:cubicBezTo>
                  <a:cubicBezTo>
                    <a:pt x="2030" y="435"/>
                    <a:pt x="2030" y="435"/>
                    <a:pt x="2030" y="435"/>
                  </a:cubicBezTo>
                  <a:cubicBezTo>
                    <a:pt x="2033" y="438"/>
                    <a:pt x="2035" y="442"/>
                    <a:pt x="2038" y="445"/>
                  </a:cubicBezTo>
                  <a:lnTo>
                    <a:pt x="2042" y="441"/>
                  </a:lnTo>
                  <a:close/>
                  <a:moveTo>
                    <a:pt x="2056" y="461"/>
                  </a:moveTo>
                  <a:cubicBezTo>
                    <a:pt x="2054" y="458"/>
                    <a:pt x="2051" y="454"/>
                    <a:pt x="2049" y="451"/>
                  </a:cubicBezTo>
                  <a:cubicBezTo>
                    <a:pt x="2045" y="454"/>
                    <a:pt x="2045" y="454"/>
                    <a:pt x="2045" y="454"/>
                  </a:cubicBezTo>
                  <a:cubicBezTo>
                    <a:pt x="2047" y="458"/>
                    <a:pt x="2050" y="461"/>
                    <a:pt x="2052" y="464"/>
                  </a:cubicBezTo>
                  <a:lnTo>
                    <a:pt x="2056" y="461"/>
                  </a:lnTo>
                  <a:close/>
                  <a:moveTo>
                    <a:pt x="2070" y="481"/>
                  </a:moveTo>
                  <a:cubicBezTo>
                    <a:pt x="2068" y="477"/>
                    <a:pt x="2066" y="474"/>
                    <a:pt x="2063" y="471"/>
                  </a:cubicBezTo>
                  <a:cubicBezTo>
                    <a:pt x="2059" y="474"/>
                    <a:pt x="2059" y="474"/>
                    <a:pt x="2059" y="474"/>
                  </a:cubicBezTo>
                  <a:cubicBezTo>
                    <a:pt x="2061" y="477"/>
                    <a:pt x="2063" y="480"/>
                    <a:pt x="2066" y="484"/>
                  </a:cubicBezTo>
                  <a:lnTo>
                    <a:pt x="2070" y="481"/>
                  </a:lnTo>
                  <a:close/>
                  <a:moveTo>
                    <a:pt x="2084" y="500"/>
                  </a:moveTo>
                  <a:cubicBezTo>
                    <a:pt x="2082" y="497"/>
                    <a:pt x="2079" y="494"/>
                    <a:pt x="2077" y="490"/>
                  </a:cubicBezTo>
                  <a:cubicBezTo>
                    <a:pt x="2073" y="493"/>
                    <a:pt x="2073" y="493"/>
                    <a:pt x="2073" y="493"/>
                  </a:cubicBezTo>
                  <a:cubicBezTo>
                    <a:pt x="2075" y="497"/>
                    <a:pt x="2077" y="500"/>
                    <a:pt x="2079" y="503"/>
                  </a:cubicBezTo>
                  <a:lnTo>
                    <a:pt x="2084" y="500"/>
                  </a:lnTo>
                  <a:close/>
                  <a:moveTo>
                    <a:pt x="2097" y="521"/>
                  </a:moveTo>
                  <a:cubicBezTo>
                    <a:pt x="2095" y="517"/>
                    <a:pt x="2093" y="514"/>
                    <a:pt x="2090" y="511"/>
                  </a:cubicBezTo>
                  <a:cubicBezTo>
                    <a:pt x="2086" y="513"/>
                    <a:pt x="2086" y="513"/>
                    <a:pt x="2086" y="513"/>
                  </a:cubicBezTo>
                  <a:cubicBezTo>
                    <a:pt x="2088" y="517"/>
                    <a:pt x="2090" y="520"/>
                    <a:pt x="2092" y="524"/>
                  </a:cubicBezTo>
                  <a:lnTo>
                    <a:pt x="2097" y="521"/>
                  </a:lnTo>
                  <a:close/>
                  <a:moveTo>
                    <a:pt x="2110" y="541"/>
                  </a:moveTo>
                  <a:cubicBezTo>
                    <a:pt x="2108" y="538"/>
                    <a:pt x="2105" y="534"/>
                    <a:pt x="2103" y="531"/>
                  </a:cubicBezTo>
                  <a:cubicBezTo>
                    <a:pt x="2099" y="534"/>
                    <a:pt x="2099" y="534"/>
                    <a:pt x="2099" y="534"/>
                  </a:cubicBezTo>
                  <a:cubicBezTo>
                    <a:pt x="2101" y="537"/>
                    <a:pt x="2103" y="541"/>
                    <a:pt x="2105" y="544"/>
                  </a:cubicBezTo>
                  <a:lnTo>
                    <a:pt x="2110" y="541"/>
                  </a:lnTo>
                  <a:close/>
                  <a:moveTo>
                    <a:pt x="2122" y="562"/>
                  </a:moveTo>
                  <a:cubicBezTo>
                    <a:pt x="2120" y="558"/>
                    <a:pt x="2118" y="555"/>
                    <a:pt x="2116" y="552"/>
                  </a:cubicBezTo>
                  <a:cubicBezTo>
                    <a:pt x="2111" y="554"/>
                    <a:pt x="2111" y="554"/>
                    <a:pt x="2111" y="554"/>
                  </a:cubicBezTo>
                  <a:cubicBezTo>
                    <a:pt x="2113" y="558"/>
                    <a:pt x="2115" y="561"/>
                    <a:pt x="2117" y="565"/>
                  </a:cubicBezTo>
                  <a:lnTo>
                    <a:pt x="2122" y="562"/>
                  </a:lnTo>
                  <a:close/>
                  <a:moveTo>
                    <a:pt x="2134" y="583"/>
                  </a:moveTo>
                  <a:cubicBezTo>
                    <a:pt x="2132" y="579"/>
                    <a:pt x="2130" y="576"/>
                    <a:pt x="2128" y="572"/>
                  </a:cubicBezTo>
                  <a:cubicBezTo>
                    <a:pt x="2123" y="575"/>
                    <a:pt x="2123" y="575"/>
                    <a:pt x="2123" y="575"/>
                  </a:cubicBezTo>
                  <a:cubicBezTo>
                    <a:pt x="2125" y="579"/>
                    <a:pt x="2127" y="582"/>
                    <a:pt x="2129" y="586"/>
                  </a:cubicBezTo>
                  <a:lnTo>
                    <a:pt x="2134" y="583"/>
                  </a:lnTo>
                  <a:close/>
                  <a:moveTo>
                    <a:pt x="2145" y="604"/>
                  </a:moveTo>
                  <a:cubicBezTo>
                    <a:pt x="2143" y="601"/>
                    <a:pt x="2142" y="597"/>
                    <a:pt x="2140" y="594"/>
                  </a:cubicBezTo>
                  <a:cubicBezTo>
                    <a:pt x="2135" y="596"/>
                    <a:pt x="2135" y="596"/>
                    <a:pt x="2135" y="596"/>
                  </a:cubicBezTo>
                  <a:cubicBezTo>
                    <a:pt x="2137" y="600"/>
                    <a:pt x="2139" y="603"/>
                    <a:pt x="2141" y="607"/>
                  </a:cubicBezTo>
                  <a:lnTo>
                    <a:pt x="2145" y="604"/>
                  </a:lnTo>
                  <a:close/>
                  <a:moveTo>
                    <a:pt x="2156" y="626"/>
                  </a:moveTo>
                  <a:cubicBezTo>
                    <a:pt x="2155" y="622"/>
                    <a:pt x="2153" y="618"/>
                    <a:pt x="2151" y="615"/>
                  </a:cubicBezTo>
                  <a:cubicBezTo>
                    <a:pt x="2146" y="617"/>
                    <a:pt x="2146" y="617"/>
                    <a:pt x="2146" y="617"/>
                  </a:cubicBezTo>
                  <a:cubicBezTo>
                    <a:pt x="2148" y="621"/>
                    <a:pt x="2150" y="624"/>
                    <a:pt x="2152" y="628"/>
                  </a:cubicBezTo>
                  <a:lnTo>
                    <a:pt x="2156" y="626"/>
                  </a:lnTo>
                  <a:close/>
                  <a:moveTo>
                    <a:pt x="2167" y="647"/>
                  </a:moveTo>
                  <a:cubicBezTo>
                    <a:pt x="2165" y="644"/>
                    <a:pt x="2164" y="640"/>
                    <a:pt x="2162" y="636"/>
                  </a:cubicBezTo>
                  <a:cubicBezTo>
                    <a:pt x="2157" y="639"/>
                    <a:pt x="2157" y="639"/>
                    <a:pt x="2157" y="639"/>
                  </a:cubicBezTo>
                  <a:cubicBezTo>
                    <a:pt x="2159" y="642"/>
                    <a:pt x="2160" y="646"/>
                    <a:pt x="2162" y="650"/>
                  </a:cubicBezTo>
                  <a:lnTo>
                    <a:pt x="2167" y="647"/>
                  </a:lnTo>
                  <a:close/>
                  <a:moveTo>
                    <a:pt x="2177" y="669"/>
                  </a:moveTo>
                  <a:cubicBezTo>
                    <a:pt x="2175" y="665"/>
                    <a:pt x="2174" y="662"/>
                    <a:pt x="2172" y="658"/>
                  </a:cubicBezTo>
                  <a:cubicBezTo>
                    <a:pt x="2167" y="660"/>
                    <a:pt x="2167" y="660"/>
                    <a:pt x="2167" y="660"/>
                  </a:cubicBezTo>
                  <a:cubicBezTo>
                    <a:pt x="2169" y="664"/>
                    <a:pt x="2171" y="668"/>
                    <a:pt x="2172" y="671"/>
                  </a:cubicBezTo>
                  <a:cubicBezTo>
                    <a:pt x="2177" y="669"/>
                    <a:pt x="2177" y="669"/>
                    <a:pt x="2177" y="669"/>
                  </a:cubicBezTo>
                  <a:close/>
                  <a:moveTo>
                    <a:pt x="2187" y="691"/>
                  </a:moveTo>
                  <a:cubicBezTo>
                    <a:pt x="2185" y="687"/>
                    <a:pt x="2184" y="684"/>
                    <a:pt x="2182" y="680"/>
                  </a:cubicBezTo>
                  <a:cubicBezTo>
                    <a:pt x="2177" y="682"/>
                    <a:pt x="2177" y="682"/>
                    <a:pt x="2177" y="682"/>
                  </a:cubicBezTo>
                  <a:cubicBezTo>
                    <a:pt x="2179" y="686"/>
                    <a:pt x="2180" y="689"/>
                    <a:pt x="2182" y="693"/>
                  </a:cubicBezTo>
                  <a:cubicBezTo>
                    <a:pt x="2187" y="691"/>
                    <a:pt x="2187" y="691"/>
                    <a:pt x="2187" y="691"/>
                  </a:cubicBezTo>
                  <a:close/>
                  <a:moveTo>
                    <a:pt x="2196" y="713"/>
                  </a:moveTo>
                  <a:cubicBezTo>
                    <a:pt x="2195" y="709"/>
                    <a:pt x="2193" y="706"/>
                    <a:pt x="2192" y="702"/>
                  </a:cubicBezTo>
                  <a:cubicBezTo>
                    <a:pt x="2187" y="704"/>
                    <a:pt x="2187" y="704"/>
                    <a:pt x="2187" y="704"/>
                  </a:cubicBezTo>
                  <a:cubicBezTo>
                    <a:pt x="2188" y="708"/>
                    <a:pt x="2190" y="712"/>
                    <a:pt x="2191" y="715"/>
                  </a:cubicBezTo>
                  <a:lnTo>
                    <a:pt x="2196" y="713"/>
                  </a:lnTo>
                  <a:close/>
                  <a:moveTo>
                    <a:pt x="2205" y="736"/>
                  </a:moveTo>
                  <a:cubicBezTo>
                    <a:pt x="2204" y="732"/>
                    <a:pt x="2202" y="728"/>
                    <a:pt x="2201" y="724"/>
                  </a:cubicBezTo>
                  <a:cubicBezTo>
                    <a:pt x="2196" y="726"/>
                    <a:pt x="2196" y="726"/>
                    <a:pt x="2196" y="726"/>
                  </a:cubicBezTo>
                  <a:cubicBezTo>
                    <a:pt x="2197" y="730"/>
                    <a:pt x="2199" y="734"/>
                    <a:pt x="2200" y="737"/>
                  </a:cubicBezTo>
                  <a:lnTo>
                    <a:pt x="2205" y="736"/>
                  </a:lnTo>
                  <a:close/>
                  <a:moveTo>
                    <a:pt x="2213" y="758"/>
                  </a:moveTo>
                  <a:cubicBezTo>
                    <a:pt x="2212" y="754"/>
                    <a:pt x="2211" y="751"/>
                    <a:pt x="2209" y="747"/>
                  </a:cubicBezTo>
                  <a:cubicBezTo>
                    <a:pt x="2204" y="749"/>
                    <a:pt x="2204" y="749"/>
                    <a:pt x="2204" y="749"/>
                  </a:cubicBezTo>
                  <a:cubicBezTo>
                    <a:pt x="2206" y="752"/>
                    <a:pt x="2207" y="756"/>
                    <a:pt x="2208" y="760"/>
                  </a:cubicBezTo>
                  <a:lnTo>
                    <a:pt x="2213" y="758"/>
                  </a:lnTo>
                  <a:close/>
                  <a:moveTo>
                    <a:pt x="2221" y="781"/>
                  </a:moveTo>
                  <a:cubicBezTo>
                    <a:pt x="2220" y="777"/>
                    <a:pt x="2219" y="773"/>
                    <a:pt x="2217" y="769"/>
                  </a:cubicBezTo>
                  <a:cubicBezTo>
                    <a:pt x="2212" y="771"/>
                    <a:pt x="2212" y="771"/>
                    <a:pt x="2212" y="771"/>
                  </a:cubicBezTo>
                  <a:cubicBezTo>
                    <a:pt x="2214" y="775"/>
                    <a:pt x="2215" y="779"/>
                    <a:pt x="2216" y="783"/>
                  </a:cubicBezTo>
                  <a:lnTo>
                    <a:pt x="2221" y="781"/>
                  </a:lnTo>
                  <a:close/>
                  <a:moveTo>
                    <a:pt x="2229" y="804"/>
                  </a:moveTo>
                  <a:cubicBezTo>
                    <a:pt x="2228" y="800"/>
                    <a:pt x="2226" y="796"/>
                    <a:pt x="2225" y="792"/>
                  </a:cubicBezTo>
                  <a:cubicBezTo>
                    <a:pt x="2220" y="794"/>
                    <a:pt x="2220" y="794"/>
                    <a:pt x="2220" y="794"/>
                  </a:cubicBezTo>
                  <a:cubicBezTo>
                    <a:pt x="2221" y="798"/>
                    <a:pt x="2223" y="801"/>
                    <a:pt x="2224" y="805"/>
                  </a:cubicBezTo>
                  <a:lnTo>
                    <a:pt x="2229" y="804"/>
                  </a:lnTo>
                  <a:close/>
                  <a:moveTo>
                    <a:pt x="2236" y="827"/>
                  </a:moveTo>
                  <a:cubicBezTo>
                    <a:pt x="2235" y="823"/>
                    <a:pt x="2234" y="819"/>
                    <a:pt x="2233" y="815"/>
                  </a:cubicBezTo>
                  <a:cubicBezTo>
                    <a:pt x="2227" y="817"/>
                    <a:pt x="2227" y="817"/>
                    <a:pt x="2227" y="817"/>
                  </a:cubicBezTo>
                  <a:cubicBezTo>
                    <a:pt x="2229" y="820"/>
                    <a:pt x="2230" y="824"/>
                    <a:pt x="2231" y="828"/>
                  </a:cubicBezTo>
                  <a:lnTo>
                    <a:pt x="2236" y="827"/>
                  </a:lnTo>
                  <a:close/>
                  <a:moveTo>
                    <a:pt x="2243" y="850"/>
                  </a:moveTo>
                  <a:cubicBezTo>
                    <a:pt x="2242" y="846"/>
                    <a:pt x="2241" y="842"/>
                    <a:pt x="2239" y="838"/>
                  </a:cubicBezTo>
                  <a:cubicBezTo>
                    <a:pt x="2234" y="840"/>
                    <a:pt x="2234" y="840"/>
                    <a:pt x="2234" y="840"/>
                  </a:cubicBezTo>
                  <a:cubicBezTo>
                    <a:pt x="2235" y="843"/>
                    <a:pt x="2237" y="847"/>
                    <a:pt x="2238" y="851"/>
                  </a:cubicBezTo>
                  <a:lnTo>
                    <a:pt x="2243" y="850"/>
                  </a:lnTo>
                  <a:close/>
                  <a:moveTo>
                    <a:pt x="2249" y="873"/>
                  </a:moveTo>
                  <a:cubicBezTo>
                    <a:pt x="2248" y="869"/>
                    <a:pt x="2247" y="865"/>
                    <a:pt x="2246" y="861"/>
                  </a:cubicBezTo>
                  <a:cubicBezTo>
                    <a:pt x="2241" y="863"/>
                    <a:pt x="2241" y="863"/>
                    <a:pt x="2241" y="863"/>
                  </a:cubicBezTo>
                  <a:cubicBezTo>
                    <a:pt x="2242" y="867"/>
                    <a:pt x="2243" y="870"/>
                    <a:pt x="2244" y="874"/>
                  </a:cubicBezTo>
                  <a:lnTo>
                    <a:pt x="2249" y="873"/>
                  </a:lnTo>
                  <a:close/>
                  <a:moveTo>
                    <a:pt x="2255" y="896"/>
                  </a:moveTo>
                  <a:cubicBezTo>
                    <a:pt x="2254" y="892"/>
                    <a:pt x="2253" y="888"/>
                    <a:pt x="2252" y="885"/>
                  </a:cubicBezTo>
                  <a:cubicBezTo>
                    <a:pt x="2247" y="886"/>
                    <a:pt x="2247" y="886"/>
                    <a:pt x="2247" y="886"/>
                  </a:cubicBezTo>
                  <a:cubicBezTo>
                    <a:pt x="2248" y="890"/>
                    <a:pt x="2249" y="894"/>
                    <a:pt x="2250" y="898"/>
                  </a:cubicBezTo>
                  <a:cubicBezTo>
                    <a:pt x="2255" y="896"/>
                    <a:pt x="2255" y="896"/>
                    <a:pt x="2255" y="896"/>
                  </a:cubicBezTo>
                  <a:close/>
                  <a:moveTo>
                    <a:pt x="2260" y="920"/>
                  </a:moveTo>
                  <a:cubicBezTo>
                    <a:pt x="2259" y="916"/>
                    <a:pt x="2258" y="912"/>
                    <a:pt x="2258" y="908"/>
                  </a:cubicBezTo>
                  <a:cubicBezTo>
                    <a:pt x="2252" y="909"/>
                    <a:pt x="2252" y="909"/>
                    <a:pt x="2252" y="909"/>
                  </a:cubicBezTo>
                  <a:cubicBezTo>
                    <a:pt x="2253" y="913"/>
                    <a:pt x="2254" y="917"/>
                    <a:pt x="2255" y="921"/>
                  </a:cubicBezTo>
                  <a:lnTo>
                    <a:pt x="2260" y="920"/>
                  </a:lnTo>
                  <a:close/>
                  <a:moveTo>
                    <a:pt x="2265" y="943"/>
                  </a:moveTo>
                  <a:cubicBezTo>
                    <a:pt x="2264" y="939"/>
                    <a:pt x="2263" y="935"/>
                    <a:pt x="2263" y="931"/>
                  </a:cubicBezTo>
                  <a:cubicBezTo>
                    <a:pt x="2257" y="933"/>
                    <a:pt x="2257" y="933"/>
                    <a:pt x="2257" y="933"/>
                  </a:cubicBezTo>
                  <a:cubicBezTo>
                    <a:pt x="2258" y="936"/>
                    <a:pt x="2259" y="940"/>
                    <a:pt x="2260" y="944"/>
                  </a:cubicBezTo>
                  <a:lnTo>
                    <a:pt x="2265" y="943"/>
                  </a:lnTo>
                  <a:close/>
                  <a:moveTo>
                    <a:pt x="2270" y="967"/>
                  </a:moveTo>
                  <a:cubicBezTo>
                    <a:pt x="2269" y="963"/>
                    <a:pt x="2268" y="959"/>
                    <a:pt x="2267" y="955"/>
                  </a:cubicBezTo>
                  <a:cubicBezTo>
                    <a:pt x="2262" y="956"/>
                    <a:pt x="2262" y="956"/>
                    <a:pt x="2262" y="956"/>
                  </a:cubicBezTo>
                  <a:cubicBezTo>
                    <a:pt x="2263" y="960"/>
                    <a:pt x="2264" y="964"/>
                    <a:pt x="2264" y="968"/>
                  </a:cubicBezTo>
                  <a:lnTo>
                    <a:pt x="2270" y="967"/>
                  </a:lnTo>
                  <a:close/>
                  <a:moveTo>
                    <a:pt x="2274" y="991"/>
                  </a:moveTo>
                  <a:cubicBezTo>
                    <a:pt x="2273" y="987"/>
                    <a:pt x="2272" y="983"/>
                    <a:pt x="2272" y="979"/>
                  </a:cubicBezTo>
                  <a:cubicBezTo>
                    <a:pt x="2266" y="980"/>
                    <a:pt x="2266" y="980"/>
                    <a:pt x="2266" y="980"/>
                  </a:cubicBezTo>
                  <a:cubicBezTo>
                    <a:pt x="2267" y="984"/>
                    <a:pt x="2268" y="987"/>
                    <a:pt x="2268" y="991"/>
                  </a:cubicBezTo>
                  <a:lnTo>
                    <a:pt x="2274" y="991"/>
                  </a:lnTo>
                  <a:close/>
                  <a:moveTo>
                    <a:pt x="2277" y="1014"/>
                  </a:moveTo>
                  <a:cubicBezTo>
                    <a:pt x="2277" y="1010"/>
                    <a:pt x="2276" y="1006"/>
                    <a:pt x="2275" y="1002"/>
                  </a:cubicBezTo>
                  <a:cubicBezTo>
                    <a:pt x="2270" y="1003"/>
                    <a:pt x="2270" y="1003"/>
                    <a:pt x="2270" y="1003"/>
                  </a:cubicBezTo>
                  <a:cubicBezTo>
                    <a:pt x="2271" y="1007"/>
                    <a:pt x="2271" y="1011"/>
                    <a:pt x="2272" y="1015"/>
                  </a:cubicBezTo>
                  <a:lnTo>
                    <a:pt x="2277" y="1014"/>
                  </a:lnTo>
                  <a:close/>
                  <a:moveTo>
                    <a:pt x="2280" y="1038"/>
                  </a:moveTo>
                  <a:cubicBezTo>
                    <a:pt x="2280" y="1034"/>
                    <a:pt x="2279" y="1030"/>
                    <a:pt x="2279" y="1026"/>
                  </a:cubicBezTo>
                  <a:cubicBezTo>
                    <a:pt x="2274" y="1027"/>
                    <a:pt x="2274" y="1027"/>
                    <a:pt x="2274" y="1027"/>
                  </a:cubicBezTo>
                  <a:cubicBezTo>
                    <a:pt x="2274" y="1031"/>
                    <a:pt x="2275" y="1035"/>
                    <a:pt x="2275" y="1039"/>
                  </a:cubicBezTo>
                  <a:lnTo>
                    <a:pt x="2280" y="1038"/>
                  </a:lnTo>
                  <a:close/>
                  <a:moveTo>
                    <a:pt x="2283" y="1062"/>
                  </a:moveTo>
                  <a:cubicBezTo>
                    <a:pt x="2283" y="1058"/>
                    <a:pt x="2282" y="1054"/>
                    <a:pt x="2282" y="1050"/>
                  </a:cubicBezTo>
                  <a:cubicBezTo>
                    <a:pt x="2277" y="1051"/>
                    <a:pt x="2277" y="1051"/>
                    <a:pt x="2277" y="1051"/>
                  </a:cubicBezTo>
                  <a:cubicBezTo>
                    <a:pt x="2277" y="1055"/>
                    <a:pt x="2277" y="1059"/>
                    <a:pt x="2278" y="1063"/>
                  </a:cubicBezTo>
                  <a:lnTo>
                    <a:pt x="2283" y="1062"/>
                  </a:lnTo>
                  <a:close/>
                  <a:moveTo>
                    <a:pt x="2286" y="1086"/>
                  </a:moveTo>
                  <a:cubicBezTo>
                    <a:pt x="2285" y="1082"/>
                    <a:pt x="2285" y="1078"/>
                    <a:pt x="2284" y="1074"/>
                  </a:cubicBezTo>
                  <a:cubicBezTo>
                    <a:pt x="2279" y="1075"/>
                    <a:pt x="2279" y="1075"/>
                    <a:pt x="2279" y="1075"/>
                  </a:cubicBezTo>
                  <a:cubicBezTo>
                    <a:pt x="2279" y="1079"/>
                    <a:pt x="2280" y="1083"/>
                    <a:pt x="2280" y="1086"/>
                  </a:cubicBezTo>
                  <a:lnTo>
                    <a:pt x="2286" y="1086"/>
                  </a:lnTo>
                  <a:close/>
                  <a:moveTo>
                    <a:pt x="2287" y="1110"/>
                  </a:moveTo>
                  <a:cubicBezTo>
                    <a:pt x="2287" y="1106"/>
                    <a:pt x="2287" y="1102"/>
                    <a:pt x="2287" y="1098"/>
                  </a:cubicBezTo>
                  <a:cubicBezTo>
                    <a:pt x="2281" y="1098"/>
                    <a:pt x="2281" y="1098"/>
                    <a:pt x="2281" y="1098"/>
                  </a:cubicBezTo>
                  <a:cubicBezTo>
                    <a:pt x="2281" y="1102"/>
                    <a:pt x="2282" y="1106"/>
                    <a:pt x="2282" y="1110"/>
                  </a:cubicBezTo>
                  <a:lnTo>
                    <a:pt x="2287" y="1110"/>
                  </a:lnTo>
                  <a:close/>
                  <a:moveTo>
                    <a:pt x="2289" y="1134"/>
                  </a:moveTo>
                  <a:cubicBezTo>
                    <a:pt x="2289" y="1130"/>
                    <a:pt x="2288" y="1126"/>
                    <a:pt x="2288" y="1122"/>
                  </a:cubicBezTo>
                  <a:cubicBezTo>
                    <a:pt x="2283" y="1122"/>
                    <a:pt x="2283" y="1122"/>
                    <a:pt x="2283" y="1122"/>
                  </a:cubicBezTo>
                  <a:cubicBezTo>
                    <a:pt x="2283" y="1126"/>
                    <a:pt x="2283" y="1130"/>
                    <a:pt x="2284" y="1134"/>
                  </a:cubicBezTo>
                  <a:lnTo>
                    <a:pt x="2289" y="1134"/>
                  </a:lnTo>
                  <a:close/>
                  <a:moveTo>
                    <a:pt x="2290" y="1158"/>
                  </a:moveTo>
                  <a:cubicBezTo>
                    <a:pt x="2290" y="1154"/>
                    <a:pt x="2290" y="1150"/>
                    <a:pt x="2289" y="1146"/>
                  </a:cubicBezTo>
                  <a:cubicBezTo>
                    <a:pt x="2284" y="1146"/>
                    <a:pt x="2284" y="1146"/>
                    <a:pt x="2284" y="1146"/>
                  </a:cubicBezTo>
                  <a:cubicBezTo>
                    <a:pt x="2284" y="1150"/>
                    <a:pt x="2284" y="1154"/>
                    <a:pt x="2285" y="1158"/>
                  </a:cubicBezTo>
                  <a:lnTo>
                    <a:pt x="2290" y="1158"/>
                  </a:lnTo>
                  <a:close/>
                  <a:moveTo>
                    <a:pt x="2291" y="1182"/>
                  </a:moveTo>
                  <a:cubicBezTo>
                    <a:pt x="2290" y="1178"/>
                    <a:pt x="2290" y="1174"/>
                    <a:pt x="2290" y="1170"/>
                  </a:cubicBezTo>
                  <a:cubicBezTo>
                    <a:pt x="2285" y="1170"/>
                    <a:pt x="2285" y="1170"/>
                    <a:pt x="2285" y="1170"/>
                  </a:cubicBezTo>
                  <a:cubicBezTo>
                    <a:pt x="2285" y="1174"/>
                    <a:pt x="2285" y="1178"/>
                    <a:pt x="2285" y="1182"/>
                  </a:cubicBezTo>
                  <a:lnTo>
                    <a:pt x="2291" y="1182"/>
                  </a:lnTo>
                  <a:close/>
                  <a:moveTo>
                    <a:pt x="2291" y="1206"/>
                  </a:moveTo>
                  <a:cubicBezTo>
                    <a:pt x="2291" y="1202"/>
                    <a:pt x="2291" y="1198"/>
                    <a:pt x="2291" y="1194"/>
                  </a:cubicBezTo>
                  <a:cubicBezTo>
                    <a:pt x="2285" y="1194"/>
                    <a:pt x="2285" y="1194"/>
                    <a:pt x="2285" y="1194"/>
                  </a:cubicBezTo>
                  <a:cubicBezTo>
                    <a:pt x="2285" y="1198"/>
                    <a:pt x="2285" y="1202"/>
                    <a:pt x="2285" y="1206"/>
                  </a:cubicBezTo>
                  <a:lnTo>
                    <a:pt x="2291" y="1206"/>
                  </a:lnTo>
                  <a:close/>
                </a:path>
              </a:pathLst>
            </a:custGeom>
            <a:solidFill>
              <a:schemeClr val="dk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46" name="Google Shape;1846;p21"/>
            <p:cNvSpPr/>
            <p:nvPr/>
          </p:nvSpPr>
          <p:spPr>
            <a:xfrm>
              <a:off x="10416891" y="3347947"/>
              <a:ext cx="605746" cy="277348"/>
            </a:xfrm>
            <a:custGeom>
              <a:avLst/>
              <a:gdLst/>
              <a:ahLst/>
              <a:cxnLst/>
              <a:rect l="l" t="t" r="r" b="b"/>
              <a:pathLst>
                <a:path w="795" h="364" extrusionOk="0">
                  <a:moveTo>
                    <a:pt x="785" y="21"/>
                  </a:moveTo>
                  <a:lnTo>
                    <a:pt x="795" y="16"/>
                  </a:lnTo>
                  <a:lnTo>
                    <a:pt x="785" y="0"/>
                  </a:lnTo>
                  <a:lnTo>
                    <a:pt x="778" y="5"/>
                  </a:lnTo>
                  <a:lnTo>
                    <a:pt x="785" y="21"/>
                  </a:lnTo>
                  <a:close/>
                  <a:moveTo>
                    <a:pt x="733" y="45"/>
                  </a:moveTo>
                  <a:lnTo>
                    <a:pt x="759" y="33"/>
                  </a:lnTo>
                  <a:lnTo>
                    <a:pt x="752" y="14"/>
                  </a:lnTo>
                  <a:lnTo>
                    <a:pt x="726" y="26"/>
                  </a:lnTo>
                  <a:lnTo>
                    <a:pt x="733" y="45"/>
                  </a:lnTo>
                  <a:close/>
                  <a:moveTo>
                    <a:pt x="681" y="66"/>
                  </a:moveTo>
                  <a:lnTo>
                    <a:pt x="707" y="54"/>
                  </a:lnTo>
                  <a:lnTo>
                    <a:pt x="700" y="38"/>
                  </a:lnTo>
                  <a:lnTo>
                    <a:pt x="674" y="49"/>
                  </a:lnTo>
                  <a:lnTo>
                    <a:pt x="681" y="66"/>
                  </a:lnTo>
                  <a:close/>
                  <a:moveTo>
                    <a:pt x="629" y="90"/>
                  </a:moveTo>
                  <a:lnTo>
                    <a:pt x="655" y="78"/>
                  </a:lnTo>
                  <a:lnTo>
                    <a:pt x="648" y="61"/>
                  </a:lnTo>
                  <a:lnTo>
                    <a:pt x="622" y="73"/>
                  </a:lnTo>
                  <a:lnTo>
                    <a:pt x="629" y="90"/>
                  </a:lnTo>
                  <a:close/>
                  <a:moveTo>
                    <a:pt x="579" y="113"/>
                  </a:moveTo>
                  <a:lnTo>
                    <a:pt x="603" y="102"/>
                  </a:lnTo>
                  <a:lnTo>
                    <a:pt x="596" y="83"/>
                  </a:lnTo>
                  <a:lnTo>
                    <a:pt x="570" y="94"/>
                  </a:lnTo>
                  <a:lnTo>
                    <a:pt x="579" y="113"/>
                  </a:lnTo>
                  <a:close/>
                  <a:moveTo>
                    <a:pt x="527" y="135"/>
                  </a:moveTo>
                  <a:lnTo>
                    <a:pt x="553" y="123"/>
                  </a:lnTo>
                  <a:lnTo>
                    <a:pt x="544" y="106"/>
                  </a:lnTo>
                  <a:lnTo>
                    <a:pt x="518" y="118"/>
                  </a:lnTo>
                  <a:lnTo>
                    <a:pt x="527" y="135"/>
                  </a:lnTo>
                  <a:close/>
                  <a:moveTo>
                    <a:pt x="475" y="158"/>
                  </a:moveTo>
                  <a:lnTo>
                    <a:pt x="501" y="146"/>
                  </a:lnTo>
                  <a:lnTo>
                    <a:pt x="492" y="130"/>
                  </a:lnTo>
                  <a:lnTo>
                    <a:pt x="466" y="142"/>
                  </a:lnTo>
                  <a:lnTo>
                    <a:pt x="475" y="158"/>
                  </a:lnTo>
                  <a:close/>
                  <a:moveTo>
                    <a:pt x="423" y="182"/>
                  </a:moveTo>
                  <a:lnTo>
                    <a:pt x="449" y="170"/>
                  </a:lnTo>
                  <a:lnTo>
                    <a:pt x="440" y="154"/>
                  </a:lnTo>
                  <a:lnTo>
                    <a:pt x="414" y="163"/>
                  </a:lnTo>
                  <a:lnTo>
                    <a:pt x="423" y="182"/>
                  </a:lnTo>
                  <a:close/>
                  <a:moveTo>
                    <a:pt x="371" y="203"/>
                  </a:moveTo>
                  <a:lnTo>
                    <a:pt x="397" y="194"/>
                  </a:lnTo>
                  <a:lnTo>
                    <a:pt x="388" y="175"/>
                  </a:lnTo>
                  <a:lnTo>
                    <a:pt x="362" y="187"/>
                  </a:lnTo>
                  <a:lnTo>
                    <a:pt x="371" y="203"/>
                  </a:lnTo>
                  <a:close/>
                  <a:moveTo>
                    <a:pt x="319" y="227"/>
                  </a:moveTo>
                  <a:lnTo>
                    <a:pt x="345" y="215"/>
                  </a:lnTo>
                  <a:lnTo>
                    <a:pt x="336" y="198"/>
                  </a:lnTo>
                  <a:lnTo>
                    <a:pt x="312" y="210"/>
                  </a:lnTo>
                  <a:lnTo>
                    <a:pt x="319" y="227"/>
                  </a:lnTo>
                  <a:close/>
                  <a:moveTo>
                    <a:pt x="267" y="251"/>
                  </a:moveTo>
                  <a:lnTo>
                    <a:pt x="293" y="239"/>
                  </a:lnTo>
                  <a:lnTo>
                    <a:pt x="286" y="222"/>
                  </a:lnTo>
                  <a:lnTo>
                    <a:pt x="260" y="232"/>
                  </a:lnTo>
                  <a:lnTo>
                    <a:pt x="267" y="251"/>
                  </a:lnTo>
                  <a:close/>
                  <a:moveTo>
                    <a:pt x="215" y="272"/>
                  </a:moveTo>
                  <a:lnTo>
                    <a:pt x="241" y="262"/>
                  </a:lnTo>
                  <a:lnTo>
                    <a:pt x="234" y="243"/>
                  </a:lnTo>
                  <a:lnTo>
                    <a:pt x="208" y="255"/>
                  </a:lnTo>
                  <a:lnTo>
                    <a:pt x="215" y="272"/>
                  </a:lnTo>
                  <a:close/>
                  <a:moveTo>
                    <a:pt x="163" y="295"/>
                  </a:moveTo>
                  <a:lnTo>
                    <a:pt x="189" y="284"/>
                  </a:lnTo>
                  <a:lnTo>
                    <a:pt x="182" y="267"/>
                  </a:lnTo>
                  <a:lnTo>
                    <a:pt x="156" y="279"/>
                  </a:lnTo>
                  <a:lnTo>
                    <a:pt x="163" y="295"/>
                  </a:lnTo>
                  <a:close/>
                  <a:moveTo>
                    <a:pt x="111" y="319"/>
                  </a:moveTo>
                  <a:lnTo>
                    <a:pt x="137" y="307"/>
                  </a:lnTo>
                  <a:lnTo>
                    <a:pt x="130" y="291"/>
                  </a:lnTo>
                  <a:lnTo>
                    <a:pt x="104" y="303"/>
                  </a:lnTo>
                  <a:lnTo>
                    <a:pt x="111" y="319"/>
                  </a:lnTo>
                  <a:close/>
                  <a:moveTo>
                    <a:pt x="59" y="343"/>
                  </a:moveTo>
                  <a:lnTo>
                    <a:pt x="85" y="331"/>
                  </a:lnTo>
                  <a:lnTo>
                    <a:pt x="78" y="312"/>
                  </a:lnTo>
                  <a:lnTo>
                    <a:pt x="52" y="324"/>
                  </a:lnTo>
                  <a:lnTo>
                    <a:pt x="59" y="343"/>
                  </a:lnTo>
                  <a:close/>
                  <a:moveTo>
                    <a:pt x="7" y="364"/>
                  </a:moveTo>
                  <a:lnTo>
                    <a:pt x="33" y="352"/>
                  </a:lnTo>
                  <a:lnTo>
                    <a:pt x="26" y="336"/>
                  </a:lnTo>
                  <a:lnTo>
                    <a:pt x="0" y="347"/>
                  </a:lnTo>
                  <a:lnTo>
                    <a:pt x="7" y="364"/>
                  </a:lnTo>
                  <a:close/>
                </a:path>
              </a:pathLst>
            </a:custGeom>
            <a:solidFill>
              <a:schemeClr val="dk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47" name="Google Shape;1847;p21"/>
            <p:cNvSpPr/>
            <p:nvPr/>
          </p:nvSpPr>
          <p:spPr>
            <a:xfrm>
              <a:off x="10389461" y="3587198"/>
              <a:ext cx="61718" cy="61718"/>
            </a:xfrm>
            <a:custGeom>
              <a:avLst/>
              <a:gdLst/>
              <a:ahLst/>
              <a:cxnLst/>
              <a:rect l="l" t="t" r="r" b="b"/>
              <a:pathLst>
                <a:path w="34" h="34" extrusionOk="0">
                  <a:moveTo>
                    <a:pt x="23" y="31"/>
                  </a:moveTo>
                  <a:cubicBezTo>
                    <a:pt x="16" y="34"/>
                    <a:pt x="7" y="31"/>
                    <a:pt x="3" y="23"/>
                  </a:cubicBezTo>
                  <a:cubicBezTo>
                    <a:pt x="0" y="16"/>
                    <a:pt x="3" y="7"/>
                    <a:pt x="11" y="4"/>
                  </a:cubicBezTo>
                  <a:cubicBezTo>
                    <a:pt x="19" y="0"/>
                    <a:pt x="27" y="4"/>
                    <a:pt x="31" y="11"/>
                  </a:cubicBezTo>
                  <a:cubicBezTo>
                    <a:pt x="34" y="19"/>
                    <a:pt x="31" y="28"/>
                    <a:pt x="23" y="31"/>
                  </a:cubicBezTo>
                  <a:close/>
                </a:path>
              </a:pathLst>
            </a:custGeom>
            <a:solidFill>
              <a:schemeClr val="dk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48" name="Google Shape;1848;p21"/>
            <p:cNvSpPr/>
            <p:nvPr/>
          </p:nvSpPr>
          <p:spPr>
            <a:xfrm>
              <a:off x="10995207" y="3325851"/>
              <a:ext cx="70099" cy="65528"/>
            </a:xfrm>
            <a:custGeom>
              <a:avLst/>
              <a:gdLst/>
              <a:ahLst/>
              <a:cxnLst/>
              <a:rect l="l" t="t" r="r" b="b"/>
              <a:pathLst>
                <a:path w="92" h="86" extrusionOk="0">
                  <a:moveTo>
                    <a:pt x="38" y="86"/>
                  </a:moveTo>
                  <a:lnTo>
                    <a:pt x="92" y="10"/>
                  </a:lnTo>
                  <a:lnTo>
                    <a:pt x="0" y="0"/>
                  </a:lnTo>
                  <a:lnTo>
                    <a:pt x="38" y="86"/>
                  </a:lnTo>
                  <a:close/>
                </a:path>
              </a:pathLst>
            </a:custGeom>
            <a:solidFill>
              <a:schemeClr val="dk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49" name="Google Shape;1849;p21"/>
            <p:cNvSpPr/>
            <p:nvPr/>
          </p:nvSpPr>
          <p:spPr>
            <a:xfrm>
              <a:off x="9560465" y="2115120"/>
              <a:ext cx="278110" cy="605746"/>
            </a:xfrm>
            <a:custGeom>
              <a:avLst/>
              <a:gdLst/>
              <a:ahLst/>
              <a:cxnLst/>
              <a:rect l="l" t="t" r="r" b="b"/>
              <a:pathLst>
                <a:path w="365" h="795" extrusionOk="0">
                  <a:moveTo>
                    <a:pt x="362" y="17"/>
                  </a:moveTo>
                  <a:lnTo>
                    <a:pt x="365" y="7"/>
                  </a:lnTo>
                  <a:lnTo>
                    <a:pt x="348" y="0"/>
                  </a:lnTo>
                  <a:lnTo>
                    <a:pt x="343" y="10"/>
                  </a:lnTo>
                  <a:lnTo>
                    <a:pt x="362" y="17"/>
                  </a:lnTo>
                  <a:close/>
                  <a:moveTo>
                    <a:pt x="339" y="69"/>
                  </a:moveTo>
                  <a:lnTo>
                    <a:pt x="351" y="43"/>
                  </a:lnTo>
                  <a:lnTo>
                    <a:pt x="332" y="33"/>
                  </a:lnTo>
                  <a:lnTo>
                    <a:pt x="322" y="59"/>
                  </a:lnTo>
                  <a:lnTo>
                    <a:pt x="339" y="69"/>
                  </a:lnTo>
                  <a:close/>
                  <a:moveTo>
                    <a:pt x="315" y="121"/>
                  </a:moveTo>
                  <a:lnTo>
                    <a:pt x="327" y="95"/>
                  </a:lnTo>
                  <a:lnTo>
                    <a:pt x="310" y="85"/>
                  </a:lnTo>
                  <a:lnTo>
                    <a:pt x="298" y="111"/>
                  </a:lnTo>
                  <a:lnTo>
                    <a:pt x="315" y="121"/>
                  </a:lnTo>
                  <a:close/>
                  <a:moveTo>
                    <a:pt x="291" y="173"/>
                  </a:moveTo>
                  <a:lnTo>
                    <a:pt x="303" y="147"/>
                  </a:lnTo>
                  <a:lnTo>
                    <a:pt x="287" y="137"/>
                  </a:lnTo>
                  <a:lnTo>
                    <a:pt x="275" y="163"/>
                  </a:lnTo>
                  <a:lnTo>
                    <a:pt x="291" y="173"/>
                  </a:lnTo>
                  <a:close/>
                  <a:moveTo>
                    <a:pt x="270" y="225"/>
                  </a:moveTo>
                  <a:lnTo>
                    <a:pt x="282" y="199"/>
                  </a:lnTo>
                  <a:lnTo>
                    <a:pt x="263" y="189"/>
                  </a:lnTo>
                  <a:lnTo>
                    <a:pt x="251" y="215"/>
                  </a:lnTo>
                  <a:lnTo>
                    <a:pt x="270" y="225"/>
                  </a:lnTo>
                  <a:close/>
                  <a:moveTo>
                    <a:pt x="246" y="275"/>
                  </a:moveTo>
                  <a:lnTo>
                    <a:pt x="258" y="249"/>
                  </a:lnTo>
                  <a:lnTo>
                    <a:pt x="242" y="241"/>
                  </a:lnTo>
                  <a:lnTo>
                    <a:pt x="230" y="267"/>
                  </a:lnTo>
                  <a:lnTo>
                    <a:pt x="246" y="275"/>
                  </a:lnTo>
                  <a:close/>
                  <a:moveTo>
                    <a:pt x="223" y="327"/>
                  </a:moveTo>
                  <a:lnTo>
                    <a:pt x="235" y="301"/>
                  </a:lnTo>
                  <a:lnTo>
                    <a:pt x="218" y="293"/>
                  </a:lnTo>
                  <a:lnTo>
                    <a:pt x="206" y="319"/>
                  </a:lnTo>
                  <a:lnTo>
                    <a:pt x="223" y="327"/>
                  </a:lnTo>
                  <a:close/>
                  <a:moveTo>
                    <a:pt x="202" y="379"/>
                  </a:moveTo>
                  <a:lnTo>
                    <a:pt x="211" y="353"/>
                  </a:lnTo>
                  <a:lnTo>
                    <a:pt x="194" y="345"/>
                  </a:lnTo>
                  <a:lnTo>
                    <a:pt x="183" y="371"/>
                  </a:lnTo>
                  <a:lnTo>
                    <a:pt x="202" y="379"/>
                  </a:lnTo>
                  <a:close/>
                  <a:moveTo>
                    <a:pt x="178" y="431"/>
                  </a:moveTo>
                  <a:lnTo>
                    <a:pt x="190" y="405"/>
                  </a:lnTo>
                  <a:lnTo>
                    <a:pt x="171" y="397"/>
                  </a:lnTo>
                  <a:lnTo>
                    <a:pt x="161" y="424"/>
                  </a:lnTo>
                  <a:lnTo>
                    <a:pt x="178" y="431"/>
                  </a:lnTo>
                  <a:close/>
                  <a:moveTo>
                    <a:pt x="154" y="483"/>
                  </a:moveTo>
                  <a:lnTo>
                    <a:pt x="166" y="457"/>
                  </a:lnTo>
                  <a:lnTo>
                    <a:pt x="149" y="450"/>
                  </a:lnTo>
                  <a:lnTo>
                    <a:pt x="138" y="476"/>
                  </a:lnTo>
                  <a:lnTo>
                    <a:pt x="154" y="483"/>
                  </a:lnTo>
                  <a:close/>
                  <a:moveTo>
                    <a:pt x="131" y="535"/>
                  </a:moveTo>
                  <a:lnTo>
                    <a:pt x="142" y="509"/>
                  </a:lnTo>
                  <a:lnTo>
                    <a:pt x="126" y="502"/>
                  </a:lnTo>
                  <a:lnTo>
                    <a:pt x="114" y="528"/>
                  </a:lnTo>
                  <a:lnTo>
                    <a:pt x="131" y="535"/>
                  </a:lnTo>
                  <a:close/>
                  <a:moveTo>
                    <a:pt x="109" y="587"/>
                  </a:moveTo>
                  <a:lnTo>
                    <a:pt x="121" y="561"/>
                  </a:lnTo>
                  <a:lnTo>
                    <a:pt x="102" y="554"/>
                  </a:lnTo>
                  <a:lnTo>
                    <a:pt x="90" y="580"/>
                  </a:lnTo>
                  <a:lnTo>
                    <a:pt x="109" y="587"/>
                  </a:lnTo>
                  <a:close/>
                  <a:moveTo>
                    <a:pt x="86" y="639"/>
                  </a:moveTo>
                  <a:lnTo>
                    <a:pt x="97" y="613"/>
                  </a:lnTo>
                  <a:lnTo>
                    <a:pt x="81" y="606"/>
                  </a:lnTo>
                  <a:lnTo>
                    <a:pt x="69" y="632"/>
                  </a:lnTo>
                  <a:lnTo>
                    <a:pt x="86" y="639"/>
                  </a:lnTo>
                  <a:close/>
                  <a:moveTo>
                    <a:pt x="62" y="691"/>
                  </a:moveTo>
                  <a:lnTo>
                    <a:pt x="74" y="665"/>
                  </a:lnTo>
                  <a:lnTo>
                    <a:pt x="57" y="658"/>
                  </a:lnTo>
                  <a:lnTo>
                    <a:pt x="45" y="684"/>
                  </a:lnTo>
                  <a:lnTo>
                    <a:pt x="62" y="691"/>
                  </a:lnTo>
                  <a:close/>
                  <a:moveTo>
                    <a:pt x="41" y="743"/>
                  </a:moveTo>
                  <a:lnTo>
                    <a:pt x="50" y="717"/>
                  </a:lnTo>
                  <a:lnTo>
                    <a:pt x="34" y="710"/>
                  </a:lnTo>
                  <a:lnTo>
                    <a:pt x="22" y="736"/>
                  </a:lnTo>
                  <a:lnTo>
                    <a:pt x="41" y="743"/>
                  </a:lnTo>
                  <a:close/>
                  <a:moveTo>
                    <a:pt x="17" y="795"/>
                  </a:moveTo>
                  <a:lnTo>
                    <a:pt x="29" y="769"/>
                  </a:lnTo>
                  <a:lnTo>
                    <a:pt x="10" y="762"/>
                  </a:lnTo>
                  <a:lnTo>
                    <a:pt x="0" y="788"/>
                  </a:lnTo>
                  <a:lnTo>
                    <a:pt x="17" y="795"/>
                  </a:lnTo>
                  <a:close/>
                </a:path>
              </a:pathLst>
            </a:custGeom>
            <a:solidFill>
              <a:schemeClr val="dk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50" name="Google Shape;1850;p21"/>
            <p:cNvSpPr/>
            <p:nvPr/>
          </p:nvSpPr>
          <p:spPr>
            <a:xfrm>
              <a:off x="9535320" y="2685054"/>
              <a:ext cx="63241" cy="62480"/>
            </a:xfrm>
            <a:custGeom>
              <a:avLst/>
              <a:gdLst/>
              <a:ahLst/>
              <a:cxnLst/>
              <a:rect l="l" t="t" r="r" b="b"/>
              <a:pathLst>
                <a:path w="35" h="35" extrusionOk="0">
                  <a:moveTo>
                    <a:pt x="31" y="24"/>
                  </a:moveTo>
                  <a:cubicBezTo>
                    <a:pt x="28" y="31"/>
                    <a:pt x="19" y="35"/>
                    <a:pt x="11" y="31"/>
                  </a:cubicBezTo>
                  <a:cubicBezTo>
                    <a:pt x="4" y="28"/>
                    <a:pt x="0" y="19"/>
                    <a:pt x="4" y="11"/>
                  </a:cubicBezTo>
                  <a:cubicBezTo>
                    <a:pt x="7" y="4"/>
                    <a:pt x="16" y="0"/>
                    <a:pt x="24" y="4"/>
                  </a:cubicBezTo>
                  <a:cubicBezTo>
                    <a:pt x="31" y="7"/>
                    <a:pt x="35" y="16"/>
                    <a:pt x="31" y="24"/>
                  </a:cubicBezTo>
                  <a:close/>
                </a:path>
              </a:pathLst>
            </a:custGeom>
            <a:solidFill>
              <a:schemeClr val="dk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51" name="Google Shape;1851;p21"/>
            <p:cNvSpPr/>
            <p:nvPr/>
          </p:nvSpPr>
          <p:spPr>
            <a:xfrm>
              <a:off x="9795144" y="2070165"/>
              <a:ext cx="64765" cy="72385"/>
            </a:xfrm>
            <a:custGeom>
              <a:avLst/>
              <a:gdLst/>
              <a:ahLst/>
              <a:cxnLst/>
              <a:rect l="l" t="t" r="r" b="b"/>
              <a:pathLst>
                <a:path w="85" h="95" extrusionOk="0">
                  <a:moveTo>
                    <a:pt x="85" y="95"/>
                  </a:moveTo>
                  <a:lnTo>
                    <a:pt x="76" y="0"/>
                  </a:lnTo>
                  <a:lnTo>
                    <a:pt x="0" y="57"/>
                  </a:lnTo>
                  <a:lnTo>
                    <a:pt x="85" y="95"/>
                  </a:lnTo>
                  <a:close/>
                </a:path>
              </a:pathLst>
            </a:custGeom>
            <a:solidFill>
              <a:schemeClr val="dk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52" name="Google Shape;1852;p21"/>
            <p:cNvSpPr/>
            <p:nvPr/>
          </p:nvSpPr>
          <p:spPr>
            <a:xfrm>
              <a:off x="6864702" y="3347947"/>
              <a:ext cx="605746" cy="277348"/>
            </a:xfrm>
            <a:custGeom>
              <a:avLst/>
              <a:gdLst/>
              <a:ahLst/>
              <a:cxnLst/>
              <a:rect l="l" t="t" r="r" b="b"/>
              <a:pathLst>
                <a:path w="795" h="364" extrusionOk="0">
                  <a:moveTo>
                    <a:pt x="17" y="5"/>
                  </a:moveTo>
                  <a:lnTo>
                    <a:pt x="10" y="0"/>
                  </a:lnTo>
                  <a:lnTo>
                    <a:pt x="0" y="16"/>
                  </a:lnTo>
                  <a:lnTo>
                    <a:pt x="10" y="21"/>
                  </a:lnTo>
                  <a:lnTo>
                    <a:pt x="17" y="5"/>
                  </a:lnTo>
                  <a:close/>
                  <a:moveTo>
                    <a:pt x="69" y="26"/>
                  </a:moveTo>
                  <a:lnTo>
                    <a:pt x="43" y="14"/>
                  </a:lnTo>
                  <a:lnTo>
                    <a:pt x="36" y="33"/>
                  </a:lnTo>
                  <a:lnTo>
                    <a:pt x="62" y="45"/>
                  </a:lnTo>
                  <a:lnTo>
                    <a:pt x="69" y="26"/>
                  </a:lnTo>
                  <a:close/>
                  <a:moveTo>
                    <a:pt x="121" y="49"/>
                  </a:moveTo>
                  <a:lnTo>
                    <a:pt x="95" y="38"/>
                  </a:lnTo>
                  <a:lnTo>
                    <a:pt x="88" y="54"/>
                  </a:lnTo>
                  <a:lnTo>
                    <a:pt x="114" y="66"/>
                  </a:lnTo>
                  <a:lnTo>
                    <a:pt x="121" y="49"/>
                  </a:lnTo>
                  <a:close/>
                  <a:moveTo>
                    <a:pt x="173" y="73"/>
                  </a:moveTo>
                  <a:lnTo>
                    <a:pt x="147" y="61"/>
                  </a:lnTo>
                  <a:lnTo>
                    <a:pt x="140" y="78"/>
                  </a:lnTo>
                  <a:lnTo>
                    <a:pt x="166" y="90"/>
                  </a:lnTo>
                  <a:lnTo>
                    <a:pt x="173" y="73"/>
                  </a:lnTo>
                  <a:close/>
                  <a:moveTo>
                    <a:pt x="225" y="94"/>
                  </a:moveTo>
                  <a:lnTo>
                    <a:pt x="199" y="83"/>
                  </a:lnTo>
                  <a:lnTo>
                    <a:pt x="192" y="102"/>
                  </a:lnTo>
                  <a:lnTo>
                    <a:pt x="218" y="113"/>
                  </a:lnTo>
                  <a:lnTo>
                    <a:pt x="225" y="94"/>
                  </a:lnTo>
                  <a:close/>
                  <a:moveTo>
                    <a:pt x="277" y="118"/>
                  </a:moveTo>
                  <a:lnTo>
                    <a:pt x="251" y="106"/>
                  </a:lnTo>
                  <a:lnTo>
                    <a:pt x="244" y="123"/>
                  </a:lnTo>
                  <a:lnTo>
                    <a:pt x="270" y="135"/>
                  </a:lnTo>
                  <a:lnTo>
                    <a:pt x="277" y="118"/>
                  </a:lnTo>
                  <a:close/>
                  <a:moveTo>
                    <a:pt x="329" y="142"/>
                  </a:moveTo>
                  <a:lnTo>
                    <a:pt x="303" y="130"/>
                  </a:lnTo>
                  <a:lnTo>
                    <a:pt x="296" y="146"/>
                  </a:lnTo>
                  <a:lnTo>
                    <a:pt x="322" y="158"/>
                  </a:lnTo>
                  <a:lnTo>
                    <a:pt x="329" y="142"/>
                  </a:lnTo>
                  <a:close/>
                  <a:moveTo>
                    <a:pt x="381" y="163"/>
                  </a:moveTo>
                  <a:lnTo>
                    <a:pt x="355" y="154"/>
                  </a:lnTo>
                  <a:lnTo>
                    <a:pt x="348" y="170"/>
                  </a:lnTo>
                  <a:lnTo>
                    <a:pt x="374" y="182"/>
                  </a:lnTo>
                  <a:lnTo>
                    <a:pt x="381" y="163"/>
                  </a:lnTo>
                  <a:close/>
                  <a:moveTo>
                    <a:pt x="433" y="187"/>
                  </a:moveTo>
                  <a:lnTo>
                    <a:pt x="407" y="175"/>
                  </a:lnTo>
                  <a:lnTo>
                    <a:pt x="398" y="194"/>
                  </a:lnTo>
                  <a:lnTo>
                    <a:pt x="424" y="203"/>
                  </a:lnTo>
                  <a:lnTo>
                    <a:pt x="433" y="187"/>
                  </a:lnTo>
                  <a:close/>
                  <a:moveTo>
                    <a:pt x="485" y="210"/>
                  </a:moveTo>
                  <a:lnTo>
                    <a:pt x="459" y="198"/>
                  </a:lnTo>
                  <a:lnTo>
                    <a:pt x="450" y="215"/>
                  </a:lnTo>
                  <a:lnTo>
                    <a:pt x="476" y="227"/>
                  </a:lnTo>
                  <a:lnTo>
                    <a:pt x="485" y="210"/>
                  </a:lnTo>
                  <a:close/>
                  <a:moveTo>
                    <a:pt x="537" y="232"/>
                  </a:moveTo>
                  <a:lnTo>
                    <a:pt x="511" y="222"/>
                  </a:lnTo>
                  <a:lnTo>
                    <a:pt x="502" y="239"/>
                  </a:lnTo>
                  <a:lnTo>
                    <a:pt x="528" y="251"/>
                  </a:lnTo>
                  <a:lnTo>
                    <a:pt x="537" y="232"/>
                  </a:lnTo>
                  <a:close/>
                  <a:moveTo>
                    <a:pt x="589" y="255"/>
                  </a:moveTo>
                  <a:lnTo>
                    <a:pt x="563" y="243"/>
                  </a:lnTo>
                  <a:lnTo>
                    <a:pt x="554" y="262"/>
                  </a:lnTo>
                  <a:lnTo>
                    <a:pt x="580" y="272"/>
                  </a:lnTo>
                  <a:lnTo>
                    <a:pt x="589" y="255"/>
                  </a:lnTo>
                  <a:close/>
                  <a:moveTo>
                    <a:pt x="641" y="279"/>
                  </a:moveTo>
                  <a:lnTo>
                    <a:pt x="615" y="267"/>
                  </a:lnTo>
                  <a:lnTo>
                    <a:pt x="606" y="284"/>
                  </a:lnTo>
                  <a:lnTo>
                    <a:pt x="632" y="295"/>
                  </a:lnTo>
                  <a:lnTo>
                    <a:pt x="641" y="279"/>
                  </a:lnTo>
                  <a:close/>
                  <a:moveTo>
                    <a:pt x="691" y="303"/>
                  </a:moveTo>
                  <a:lnTo>
                    <a:pt x="665" y="291"/>
                  </a:lnTo>
                  <a:lnTo>
                    <a:pt x="658" y="307"/>
                  </a:lnTo>
                  <a:lnTo>
                    <a:pt x="684" y="319"/>
                  </a:lnTo>
                  <a:lnTo>
                    <a:pt x="691" y="303"/>
                  </a:lnTo>
                  <a:close/>
                  <a:moveTo>
                    <a:pt x="743" y="324"/>
                  </a:moveTo>
                  <a:lnTo>
                    <a:pt x="717" y="312"/>
                  </a:lnTo>
                  <a:lnTo>
                    <a:pt x="710" y="331"/>
                  </a:lnTo>
                  <a:lnTo>
                    <a:pt x="736" y="343"/>
                  </a:lnTo>
                  <a:lnTo>
                    <a:pt x="743" y="324"/>
                  </a:lnTo>
                  <a:close/>
                  <a:moveTo>
                    <a:pt x="795" y="347"/>
                  </a:moveTo>
                  <a:lnTo>
                    <a:pt x="769" y="336"/>
                  </a:lnTo>
                  <a:lnTo>
                    <a:pt x="762" y="352"/>
                  </a:lnTo>
                  <a:lnTo>
                    <a:pt x="788" y="364"/>
                  </a:lnTo>
                  <a:lnTo>
                    <a:pt x="795" y="347"/>
                  </a:lnTo>
                  <a:close/>
                </a:path>
              </a:pathLst>
            </a:custGeom>
            <a:solidFill>
              <a:schemeClr val="dk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53" name="Google Shape;1853;p21"/>
            <p:cNvSpPr/>
            <p:nvPr/>
          </p:nvSpPr>
          <p:spPr>
            <a:xfrm>
              <a:off x="7436161" y="3587198"/>
              <a:ext cx="60955" cy="61718"/>
            </a:xfrm>
            <a:custGeom>
              <a:avLst/>
              <a:gdLst/>
              <a:ahLst/>
              <a:cxnLst/>
              <a:rect l="l" t="t" r="r" b="b"/>
              <a:pathLst>
                <a:path w="34" h="34" extrusionOk="0">
                  <a:moveTo>
                    <a:pt x="23" y="4"/>
                  </a:moveTo>
                  <a:cubicBezTo>
                    <a:pt x="31" y="7"/>
                    <a:pt x="34" y="16"/>
                    <a:pt x="31" y="23"/>
                  </a:cubicBezTo>
                  <a:cubicBezTo>
                    <a:pt x="27" y="31"/>
                    <a:pt x="19" y="34"/>
                    <a:pt x="11" y="31"/>
                  </a:cubicBezTo>
                  <a:cubicBezTo>
                    <a:pt x="3" y="28"/>
                    <a:pt x="0" y="19"/>
                    <a:pt x="3" y="11"/>
                  </a:cubicBezTo>
                  <a:cubicBezTo>
                    <a:pt x="7" y="4"/>
                    <a:pt x="16" y="0"/>
                    <a:pt x="23" y="4"/>
                  </a:cubicBezTo>
                  <a:close/>
                </a:path>
              </a:pathLst>
            </a:custGeom>
            <a:solidFill>
              <a:schemeClr val="dk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54" name="Google Shape;1854;p21"/>
            <p:cNvSpPr/>
            <p:nvPr/>
          </p:nvSpPr>
          <p:spPr>
            <a:xfrm>
              <a:off x="6821271" y="3325851"/>
              <a:ext cx="70861" cy="65528"/>
            </a:xfrm>
            <a:custGeom>
              <a:avLst/>
              <a:gdLst/>
              <a:ahLst/>
              <a:cxnLst/>
              <a:rect l="l" t="t" r="r" b="b"/>
              <a:pathLst>
                <a:path w="93" h="86" extrusionOk="0">
                  <a:moveTo>
                    <a:pt x="93" y="0"/>
                  </a:moveTo>
                  <a:lnTo>
                    <a:pt x="0" y="10"/>
                  </a:lnTo>
                  <a:lnTo>
                    <a:pt x="55" y="86"/>
                  </a:lnTo>
                  <a:lnTo>
                    <a:pt x="93" y="0"/>
                  </a:lnTo>
                  <a:close/>
                </a:path>
              </a:pathLst>
            </a:custGeom>
            <a:solidFill>
              <a:schemeClr val="dk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55" name="Google Shape;1855;p21"/>
            <p:cNvSpPr/>
            <p:nvPr/>
          </p:nvSpPr>
          <p:spPr>
            <a:xfrm>
              <a:off x="8048766" y="2115120"/>
              <a:ext cx="279634" cy="605746"/>
            </a:xfrm>
            <a:custGeom>
              <a:avLst/>
              <a:gdLst/>
              <a:ahLst/>
              <a:cxnLst/>
              <a:rect l="l" t="t" r="r" b="b"/>
              <a:pathLst>
                <a:path w="367" h="795" extrusionOk="0">
                  <a:moveTo>
                    <a:pt x="21" y="10"/>
                  </a:moveTo>
                  <a:lnTo>
                    <a:pt x="17" y="0"/>
                  </a:lnTo>
                  <a:lnTo>
                    <a:pt x="0" y="7"/>
                  </a:lnTo>
                  <a:lnTo>
                    <a:pt x="5" y="17"/>
                  </a:lnTo>
                  <a:lnTo>
                    <a:pt x="21" y="10"/>
                  </a:lnTo>
                  <a:close/>
                  <a:moveTo>
                    <a:pt x="45" y="59"/>
                  </a:moveTo>
                  <a:lnTo>
                    <a:pt x="33" y="33"/>
                  </a:lnTo>
                  <a:lnTo>
                    <a:pt x="14" y="43"/>
                  </a:lnTo>
                  <a:lnTo>
                    <a:pt x="26" y="69"/>
                  </a:lnTo>
                  <a:lnTo>
                    <a:pt x="45" y="59"/>
                  </a:lnTo>
                  <a:close/>
                  <a:moveTo>
                    <a:pt x="66" y="111"/>
                  </a:moveTo>
                  <a:lnTo>
                    <a:pt x="55" y="85"/>
                  </a:lnTo>
                  <a:lnTo>
                    <a:pt x="38" y="95"/>
                  </a:lnTo>
                  <a:lnTo>
                    <a:pt x="50" y="121"/>
                  </a:lnTo>
                  <a:lnTo>
                    <a:pt x="66" y="111"/>
                  </a:lnTo>
                  <a:close/>
                  <a:moveTo>
                    <a:pt x="90" y="163"/>
                  </a:moveTo>
                  <a:lnTo>
                    <a:pt x="78" y="137"/>
                  </a:lnTo>
                  <a:lnTo>
                    <a:pt x="62" y="147"/>
                  </a:lnTo>
                  <a:lnTo>
                    <a:pt x="73" y="173"/>
                  </a:lnTo>
                  <a:lnTo>
                    <a:pt x="90" y="163"/>
                  </a:lnTo>
                  <a:close/>
                  <a:moveTo>
                    <a:pt x="114" y="215"/>
                  </a:moveTo>
                  <a:lnTo>
                    <a:pt x="102" y="189"/>
                  </a:lnTo>
                  <a:lnTo>
                    <a:pt x="85" y="199"/>
                  </a:lnTo>
                  <a:lnTo>
                    <a:pt x="95" y="225"/>
                  </a:lnTo>
                  <a:lnTo>
                    <a:pt x="114" y="215"/>
                  </a:lnTo>
                  <a:close/>
                  <a:moveTo>
                    <a:pt x="135" y="267"/>
                  </a:moveTo>
                  <a:lnTo>
                    <a:pt x="125" y="241"/>
                  </a:lnTo>
                  <a:lnTo>
                    <a:pt x="107" y="249"/>
                  </a:lnTo>
                  <a:lnTo>
                    <a:pt x="118" y="275"/>
                  </a:lnTo>
                  <a:lnTo>
                    <a:pt x="135" y="267"/>
                  </a:lnTo>
                  <a:close/>
                  <a:moveTo>
                    <a:pt x="159" y="319"/>
                  </a:moveTo>
                  <a:lnTo>
                    <a:pt x="147" y="293"/>
                  </a:lnTo>
                  <a:lnTo>
                    <a:pt x="130" y="301"/>
                  </a:lnTo>
                  <a:lnTo>
                    <a:pt x="142" y="327"/>
                  </a:lnTo>
                  <a:lnTo>
                    <a:pt x="159" y="319"/>
                  </a:lnTo>
                  <a:close/>
                  <a:moveTo>
                    <a:pt x="182" y="371"/>
                  </a:moveTo>
                  <a:lnTo>
                    <a:pt x="170" y="345"/>
                  </a:lnTo>
                  <a:lnTo>
                    <a:pt x="154" y="353"/>
                  </a:lnTo>
                  <a:lnTo>
                    <a:pt x="166" y="379"/>
                  </a:lnTo>
                  <a:lnTo>
                    <a:pt x="182" y="371"/>
                  </a:lnTo>
                  <a:close/>
                  <a:moveTo>
                    <a:pt x="206" y="424"/>
                  </a:moveTo>
                  <a:lnTo>
                    <a:pt x="194" y="397"/>
                  </a:lnTo>
                  <a:lnTo>
                    <a:pt x="175" y="405"/>
                  </a:lnTo>
                  <a:lnTo>
                    <a:pt x="187" y="431"/>
                  </a:lnTo>
                  <a:lnTo>
                    <a:pt x="206" y="424"/>
                  </a:lnTo>
                  <a:close/>
                  <a:moveTo>
                    <a:pt x="227" y="476"/>
                  </a:moveTo>
                  <a:lnTo>
                    <a:pt x="215" y="450"/>
                  </a:lnTo>
                  <a:lnTo>
                    <a:pt x="199" y="457"/>
                  </a:lnTo>
                  <a:lnTo>
                    <a:pt x="211" y="483"/>
                  </a:lnTo>
                  <a:lnTo>
                    <a:pt x="227" y="476"/>
                  </a:lnTo>
                  <a:close/>
                  <a:moveTo>
                    <a:pt x="251" y="528"/>
                  </a:moveTo>
                  <a:lnTo>
                    <a:pt x="239" y="502"/>
                  </a:lnTo>
                  <a:lnTo>
                    <a:pt x="222" y="509"/>
                  </a:lnTo>
                  <a:lnTo>
                    <a:pt x="234" y="535"/>
                  </a:lnTo>
                  <a:lnTo>
                    <a:pt x="251" y="528"/>
                  </a:lnTo>
                  <a:close/>
                  <a:moveTo>
                    <a:pt x="274" y="580"/>
                  </a:moveTo>
                  <a:lnTo>
                    <a:pt x="263" y="554"/>
                  </a:lnTo>
                  <a:lnTo>
                    <a:pt x="246" y="561"/>
                  </a:lnTo>
                  <a:lnTo>
                    <a:pt x="256" y="587"/>
                  </a:lnTo>
                  <a:lnTo>
                    <a:pt x="274" y="580"/>
                  </a:lnTo>
                  <a:close/>
                  <a:moveTo>
                    <a:pt x="296" y="632"/>
                  </a:moveTo>
                  <a:lnTo>
                    <a:pt x="286" y="606"/>
                  </a:lnTo>
                  <a:lnTo>
                    <a:pt x="267" y="613"/>
                  </a:lnTo>
                  <a:lnTo>
                    <a:pt x="279" y="639"/>
                  </a:lnTo>
                  <a:lnTo>
                    <a:pt x="296" y="632"/>
                  </a:lnTo>
                  <a:close/>
                  <a:moveTo>
                    <a:pt x="319" y="684"/>
                  </a:moveTo>
                  <a:lnTo>
                    <a:pt x="308" y="658"/>
                  </a:lnTo>
                  <a:lnTo>
                    <a:pt x="291" y="665"/>
                  </a:lnTo>
                  <a:lnTo>
                    <a:pt x="303" y="691"/>
                  </a:lnTo>
                  <a:lnTo>
                    <a:pt x="319" y="684"/>
                  </a:lnTo>
                  <a:close/>
                  <a:moveTo>
                    <a:pt x="343" y="736"/>
                  </a:moveTo>
                  <a:lnTo>
                    <a:pt x="331" y="710"/>
                  </a:lnTo>
                  <a:lnTo>
                    <a:pt x="315" y="717"/>
                  </a:lnTo>
                  <a:lnTo>
                    <a:pt x="327" y="743"/>
                  </a:lnTo>
                  <a:lnTo>
                    <a:pt x="343" y="736"/>
                  </a:lnTo>
                  <a:close/>
                  <a:moveTo>
                    <a:pt x="367" y="788"/>
                  </a:moveTo>
                  <a:lnTo>
                    <a:pt x="355" y="762"/>
                  </a:lnTo>
                  <a:lnTo>
                    <a:pt x="336" y="769"/>
                  </a:lnTo>
                  <a:lnTo>
                    <a:pt x="348" y="795"/>
                  </a:lnTo>
                  <a:lnTo>
                    <a:pt x="367" y="788"/>
                  </a:lnTo>
                  <a:close/>
                </a:path>
              </a:pathLst>
            </a:custGeom>
            <a:solidFill>
              <a:schemeClr val="dk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56" name="Google Shape;1856;p21"/>
            <p:cNvSpPr/>
            <p:nvPr/>
          </p:nvSpPr>
          <p:spPr>
            <a:xfrm>
              <a:off x="8290302" y="2685054"/>
              <a:ext cx="60955" cy="62480"/>
            </a:xfrm>
            <a:custGeom>
              <a:avLst/>
              <a:gdLst/>
              <a:ahLst/>
              <a:cxnLst/>
              <a:rect l="l" t="t" r="r" b="b"/>
              <a:pathLst>
                <a:path w="34" h="35" extrusionOk="0">
                  <a:moveTo>
                    <a:pt x="30" y="11"/>
                  </a:moveTo>
                  <a:cubicBezTo>
                    <a:pt x="34" y="19"/>
                    <a:pt x="30" y="28"/>
                    <a:pt x="23" y="31"/>
                  </a:cubicBezTo>
                  <a:cubicBezTo>
                    <a:pt x="15" y="35"/>
                    <a:pt x="6" y="31"/>
                    <a:pt x="3" y="24"/>
                  </a:cubicBezTo>
                  <a:cubicBezTo>
                    <a:pt x="0" y="16"/>
                    <a:pt x="3" y="7"/>
                    <a:pt x="11" y="4"/>
                  </a:cubicBezTo>
                  <a:cubicBezTo>
                    <a:pt x="18" y="0"/>
                    <a:pt x="27" y="4"/>
                    <a:pt x="30" y="11"/>
                  </a:cubicBezTo>
                  <a:close/>
                </a:path>
              </a:pathLst>
            </a:custGeom>
            <a:solidFill>
              <a:schemeClr val="dk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57" name="Google Shape;1857;p21"/>
            <p:cNvSpPr/>
            <p:nvPr/>
          </p:nvSpPr>
          <p:spPr>
            <a:xfrm>
              <a:off x="8027431" y="2071689"/>
              <a:ext cx="64765" cy="70861"/>
            </a:xfrm>
            <a:custGeom>
              <a:avLst/>
              <a:gdLst/>
              <a:ahLst/>
              <a:cxnLst/>
              <a:rect l="l" t="t" r="r" b="b"/>
              <a:pathLst>
                <a:path w="85" h="93" extrusionOk="0">
                  <a:moveTo>
                    <a:pt x="85" y="55"/>
                  </a:moveTo>
                  <a:lnTo>
                    <a:pt x="9" y="0"/>
                  </a:lnTo>
                  <a:lnTo>
                    <a:pt x="0" y="93"/>
                  </a:lnTo>
                  <a:lnTo>
                    <a:pt x="85" y="55"/>
                  </a:lnTo>
                  <a:close/>
                </a:path>
              </a:pathLst>
            </a:custGeom>
            <a:solidFill>
              <a:schemeClr val="dk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1858" name="Google Shape;1858;p21"/>
          <p:cNvGrpSpPr/>
          <p:nvPr/>
        </p:nvGrpSpPr>
        <p:grpSpPr>
          <a:xfrm>
            <a:off x="4868201" y="4533317"/>
            <a:ext cx="606497" cy="606497"/>
            <a:chOff x="4868201" y="4533317"/>
            <a:chExt cx="606497" cy="606497"/>
          </a:xfrm>
        </p:grpSpPr>
        <p:sp>
          <p:nvSpPr>
            <p:cNvPr id="1859" name="Google Shape;1859;p21"/>
            <p:cNvSpPr/>
            <p:nvPr/>
          </p:nvSpPr>
          <p:spPr>
            <a:xfrm>
              <a:off x="4868201" y="4533317"/>
              <a:ext cx="606497" cy="60649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860" name="Google Shape;1860;p21"/>
            <p:cNvSpPr/>
            <p:nvPr/>
          </p:nvSpPr>
          <p:spPr>
            <a:xfrm rot="-944413">
              <a:off x="4974916" y="4678492"/>
              <a:ext cx="387383" cy="332044"/>
            </a:xfrm>
            <a:custGeom>
              <a:avLst/>
              <a:gdLst/>
              <a:ahLst/>
              <a:cxnLst/>
              <a:rect l="l" t="t" r="r" b="b"/>
              <a:pathLst>
                <a:path w="94" h="81" extrusionOk="0">
                  <a:moveTo>
                    <a:pt x="4" y="19"/>
                  </a:moveTo>
                  <a:cubicBezTo>
                    <a:pt x="46" y="19"/>
                    <a:pt x="46" y="19"/>
                    <a:pt x="46" y="19"/>
                  </a:cubicBezTo>
                  <a:cubicBezTo>
                    <a:pt x="50" y="16"/>
                    <a:pt x="50" y="16"/>
                    <a:pt x="50" y="16"/>
                  </a:cubicBezTo>
                  <a:cubicBezTo>
                    <a:pt x="73" y="0"/>
                    <a:pt x="73" y="0"/>
                    <a:pt x="73" y="0"/>
                  </a:cubicBezTo>
                  <a:cubicBezTo>
                    <a:pt x="73" y="33"/>
                    <a:pt x="73" y="33"/>
                    <a:pt x="73" y="33"/>
                  </a:cubicBezTo>
                  <a:cubicBezTo>
                    <a:pt x="73" y="66"/>
                    <a:pt x="73" y="66"/>
                    <a:pt x="73" y="66"/>
                  </a:cubicBezTo>
                  <a:cubicBezTo>
                    <a:pt x="50" y="49"/>
                    <a:pt x="50" y="49"/>
                    <a:pt x="50" y="49"/>
                  </a:cubicBezTo>
                  <a:cubicBezTo>
                    <a:pt x="46" y="47"/>
                    <a:pt x="46" y="47"/>
                    <a:pt x="46" y="47"/>
                  </a:cubicBezTo>
                  <a:cubicBezTo>
                    <a:pt x="33" y="47"/>
                    <a:pt x="33" y="47"/>
                    <a:pt x="33" y="47"/>
                  </a:cubicBezTo>
                  <a:cubicBezTo>
                    <a:pt x="40" y="70"/>
                    <a:pt x="40" y="70"/>
                    <a:pt x="40" y="70"/>
                  </a:cubicBezTo>
                  <a:cubicBezTo>
                    <a:pt x="45" y="70"/>
                    <a:pt x="45" y="70"/>
                    <a:pt x="45" y="70"/>
                  </a:cubicBezTo>
                  <a:cubicBezTo>
                    <a:pt x="45" y="81"/>
                    <a:pt x="45" y="81"/>
                    <a:pt x="45" y="81"/>
                  </a:cubicBezTo>
                  <a:cubicBezTo>
                    <a:pt x="43" y="81"/>
                    <a:pt x="43" y="81"/>
                    <a:pt x="43" y="81"/>
                  </a:cubicBezTo>
                  <a:cubicBezTo>
                    <a:pt x="21" y="81"/>
                    <a:pt x="21" y="81"/>
                    <a:pt x="21" y="81"/>
                  </a:cubicBezTo>
                  <a:cubicBezTo>
                    <a:pt x="11" y="47"/>
                    <a:pt x="11" y="47"/>
                    <a:pt x="11" y="47"/>
                  </a:cubicBezTo>
                  <a:cubicBezTo>
                    <a:pt x="4" y="47"/>
                    <a:pt x="4" y="47"/>
                    <a:pt x="4" y="47"/>
                  </a:cubicBezTo>
                  <a:cubicBezTo>
                    <a:pt x="0" y="37"/>
                    <a:pt x="0" y="28"/>
                    <a:pt x="4" y="19"/>
                  </a:cubicBezTo>
                  <a:close/>
                  <a:moveTo>
                    <a:pt x="87" y="23"/>
                  </a:moveTo>
                  <a:cubicBezTo>
                    <a:pt x="91" y="24"/>
                    <a:pt x="94" y="28"/>
                    <a:pt x="94" y="33"/>
                  </a:cubicBezTo>
                  <a:cubicBezTo>
                    <a:pt x="94" y="38"/>
                    <a:pt x="91" y="42"/>
                    <a:pt x="87" y="43"/>
                  </a:cubicBezTo>
                  <a:cubicBezTo>
                    <a:pt x="87" y="66"/>
                    <a:pt x="87" y="66"/>
                    <a:pt x="87" y="66"/>
                  </a:cubicBezTo>
                  <a:cubicBezTo>
                    <a:pt x="78" y="66"/>
                    <a:pt x="78" y="66"/>
                    <a:pt x="78" y="66"/>
                  </a:cubicBezTo>
                  <a:cubicBezTo>
                    <a:pt x="78" y="0"/>
                    <a:pt x="78" y="0"/>
                    <a:pt x="78" y="0"/>
                  </a:cubicBezTo>
                  <a:cubicBezTo>
                    <a:pt x="87" y="0"/>
                    <a:pt x="87" y="0"/>
                    <a:pt x="87" y="0"/>
                  </a:cubicBezTo>
                  <a:cubicBezTo>
                    <a:pt x="87" y="23"/>
                    <a:pt x="87" y="23"/>
                    <a:pt x="87" y="23"/>
                  </a:cubicBezTo>
                  <a:close/>
                  <a:moveTo>
                    <a:pt x="46" y="49"/>
                  </a:moveTo>
                  <a:cubicBezTo>
                    <a:pt x="37" y="49"/>
                    <a:pt x="37" y="49"/>
                    <a:pt x="37" y="49"/>
                  </a:cubicBezTo>
                  <a:cubicBezTo>
                    <a:pt x="40" y="61"/>
                    <a:pt x="40" y="61"/>
                    <a:pt x="40" y="61"/>
                  </a:cubicBezTo>
                  <a:cubicBezTo>
                    <a:pt x="43" y="61"/>
                    <a:pt x="43" y="61"/>
                    <a:pt x="43" y="61"/>
                  </a:cubicBezTo>
                  <a:cubicBezTo>
                    <a:pt x="43" y="57"/>
                    <a:pt x="43" y="57"/>
                    <a:pt x="43" y="57"/>
                  </a:cubicBezTo>
                  <a:lnTo>
                    <a:pt x="46" y="49"/>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Quattrocento Sans"/>
                <a:ea typeface="Quattrocento Sans"/>
                <a:cs typeface="Quattrocento Sans"/>
                <a:sym typeface="Quattrocento Sans"/>
              </a:endParaRPr>
            </a:p>
          </p:txBody>
        </p:sp>
      </p:grpSp>
      <p:grpSp>
        <p:nvGrpSpPr>
          <p:cNvPr id="1861" name="Google Shape;1861;p21"/>
          <p:cNvGrpSpPr/>
          <p:nvPr/>
        </p:nvGrpSpPr>
        <p:grpSpPr>
          <a:xfrm>
            <a:off x="1436642" y="4533317"/>
            <a:ext cx="606497" cy="606497"/>
            <a:chOff x="1436642" y="4533317"/>
            <a:chExt cx="606497" cy="606497"/>
          </a:xfrm>
        </p:grpSpPr>
        <p:sp>
          <p:nvSpPr>
            <p:cNvPr id="1862" name="Google Shape;1862;p21"/>
            <p:cNvSpPr/>
            <p:nvPr/>
          </p:nvSpPr>
          <p:spPr>
            <a:xfrm>
              <a:off x="1436642" y="4533317"/>
              <a:ext cx="606497" cy="60649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863" name="Google Shape;1863;p21"/>
            <p:cNvSpPr/>
            <p:nvPr/>
          </p:nvSpPr>
          <p:spPr>
            <a:xfrm>
              <a:off x="1558843" y="4693065"/>
              <a:ext cx="337768" cy="330136"/>
            </a:xfrm>
            <a:custGeom>
              <a:avLst/>
              <a:gdLst/>
              <a:ahLst/>
              <a:cxnLst/>
              <a:rect l="l" t="t" r="r" b="b"/>
              <a:pathLst>
                <a:path w="82" h="80" extrusionOk="0">
                  <a:moveTo>
                    <a:pt x="74" y="6"/>
                  </a:moveTo>
                  <a:cubicBezTo>
                    <a:pt x="76" y="15"/>
                    <a:pt x="74" y="21"/>
                    <a:pt x="67" y="27"/>
                  </a:cubicBezTo>
                  <a:cubicBezTo>
                    <a:pt x="65" y="30"/>
                    <a:pt x="65" y="30"/>
                    <a:pt x="65" y="30"/>
                  </a:cubicBezTo>
                  <a:cubicBezTo>
                    <a:pt x="75" y="71"/>
                    <a:pt x="75" y="71"/>
                    <a:pt x="75" y="71"/>
                  </a:cubicBezTo>
                  <a:cubicBezTo>
                    <a:pt x="66" y="80"/>
                    <a:pt x="66" y="80"/>
                    <a:pt x="66" y="80"/>
                  </a:cubicBezTo>
                  <a:cubicBezTo>
                    <a:pt x="44" y="50"/>
                    <a:pt x="44" y="50"/>
                    <a:pt x="44" y="50"/>
                  </a:cubicBezTo>
                  <a:cubicBezTo>
                    <a:pt x="36" y="57"/>
                    <a:pt x="36" y="57"/>
                    <a:pt x="36" y="57"/>
                  </a:cubicBezTo>
                  <a:cubicBezTo>
                    <a:pt x="39" y="70"/>
                    <a:pt x="39" y="70"/>
                    <a:pt x="39" y="70"/>
                  </a:cubicBezTo>
                  <a:cubicBezTo>
                    <a:pt x="34" y="75"/>
                    <a:pt x="34" y="75"/>
                    <a:pt x="34" y="75"/>
                  </a:cubicBezTo>
                  <a:cubicBezTo>
                    <a:pt x="26" y="61"/>
                    <a:pt x="26" y="61"/>
                    <a:pt x="26" y="61"/>
                  </a:cubicBezTo>
                  <a:cubicBezTo>
                    <a:pt x="21" y="67"/>
                    <a:pt x="21" y="67"/>
                    <a:pt x="21" y="67"/>
                  </a:cubicBezTo>
                  <a:cubicBezTo>
                    <a:pt x="16" y="62"/>
                    <a:pt x="16" y="62"/>
                    <a:pt x="16" y="62"/>
                  </a:cubicBezTo>
                  <a:cubicBezTo>
                    <a:pt x="21" y="57"/>
                    <a:pt x="21" y="57"/>
                    <a:pt x="21" y="57"/>
                  </a:cubicBezTo>
                  <a:cubicBezTo>
                    <a:pt x="7" y="50"/>
                    <a:pt x="7" y="50"/>
                    <a:pt x="7" y="50"/>
                  </a:cubicBezTo>
                  <a:cubicBezTo>
                    <a:pt x="12" y="44"/>
                    <a:pt x="12" y="44"/>
                    <a:pt x="12" y="44"/>
                  </a:cubicBezTo>
                  <a:cubicBezTo>
                    <a:pt x="25" y="47"/>
                    <a:pt x="25" y="47"/>
                    <a:pt x="25" y="47"/>
                  </a:cubicBezTo>
                  <a:cubicBezTo>
                    <a:pt x="32" y="39"/>
                    <a:pt x="32" y="39"/>
                    <a:pt x="32" y="39"/>
                  </a:cubicBezTo>
                  <a:cubicBezTo>
                    <a:pt x="0" y="18"/>
                    <a:pt x="0" y="18"/>
                    <a:pt x="0" y="18"/>
                  </a:cubicBezTo>
                  <a:cubicBezTo>
                    <a:pt x="9" y="8"/>
                    <a:pt x="9" y="8"/>
                    <a:pt x="9" y="8"/>
                  </a:cubicBezTo>
                  <a:cubicBezTo>
                    <a:pt x="51" y="16"/>
                    <a:pt x="51" y="16"/>
                    <a:pt x="51" y="16"/>
                  </a:cubicBezTo>
                  <a:cubicBezTo>
                    <a:pt x="53" y="13"/>
                    <a:pt x="53" y="13"/>
                    <a:pt x="53" y="13"/>
                  </a:cubicBezTo>
                  <a:cubicBezTo>
                    <a:pt x="60" y="5"/>
                    <a:pt x="67" y="4"/>
                    <a:pt x="74" y="6"/>
                  </a:cubicBezTo>
                  <a:close/>
                  <a:moveTo>
                    <a:pt x="82" y="50"/>
                  </a:moveTo>
                  <a:cubicBezTo>
                    <a:pt x="74" y="42"/>
                    <a:pt x="74" y="42"/>
                    <a:pt x="74" y="42"/>
                  </a:cubicBezTo>
                  <a:cubicBezTo>
                    <a:pt x="72" y="44"/>
                    <a:pt x="72" y="44"/>
                    <a:pt x="72" y="44"/>
                  </a:cubicBezTo>
                  <a:cubicBezTo>
                    <a:pt x="76" y="57"/>
                    <a:pt x="76" y="57"/>
                    <a:pt x="76" y="57"/>
                  </a:cubicBezTo>
                  <a:cubicBezTo>
                    <a:pt x="82" y="50"/>
                    <a:pt x="82" y="50"/>
                    <a:pt x="82" y="50"/>
                  </a:cubicBezTo>
                  <a:close/>
                  <a:moveTo>
                    <a:pt x="29" y="0"/>
                  </a:moveTo>
                  <a:cubicBezTo>
                    <a:pt x="23" y="7"/>
                    <a:pt x="23" y="7"/>
                    <a:pt x="23" y="7"/>
                  </a:cubicBezTo>
                  <a:cubicBezTo>
                    <a:pt x="36" y="10"/>
                    <a:pt x="36" y="10"/>
                    <a:pt x="36" y="10"/>
                  </a:cubicBezTo>
                  <a:cubicBezTo>
                    <a:pt x="37" y="8"/>
                    <a:pt x="37" y="8"/>
                    <a:pt x="37" y="8"/>
                  </a:cubicBezTo>
                  <a:lnTo>
                    <a:pt x="29" y="0"/>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Quattrocento Sans"/>
                <a:ea typeface="Quattrocento Sans"/>
                <a:cs typeface="Quattrocento Sans"/>
                <a:sym typeface="Quattrocento Sans"/>
              </a:endParaRPr>
            </a:p>
          </p:txBody>
        </p:sp>
      </p:grpSp>
      <p:grpSp>
        <p:nvGrpSpPr>
          <p:cNvPr id="1864" name="Google Shape;1864;p21"/>
          <p:cNvGrpSpPr/>
          <p:nvPr/>
        </p:nvGrpSpPr>
        <p:grpSpPr>
          <a:xfrm>
            <a:off x="3013355" y="3257933"/>
            <a:ext cx="930275" cy="931863"/>
            <a:chOff x="3013355" y="3257933"/>
            <a:chExt cx="930275" cy="931863"/>
          </a:xfrm>
        </p:grpSpPr>
        <p:sp>
          <p:nvSpPr>
            <p:cNvPr id="1865" name="Google Shape;1865;p21"/>
            <p:cNvSpPr/>
            <p:nvPr/>
          </p:nvSpPr>
          <p:spPr>
            <a:xfrm>
              <a:off x="3013355" y="3257933"/>
              <a:ext cx="930275" cy="931863"/>
            </a:xfrm>
            <a:custGeom>
              <a:avLst/>
              <a:gdLst/>
              <a:ahLst/>
              <a:cxnLst/>
              <a:rect l="l" t="t" r="r" b="b"/>
              <a:pathLst>
                <a:path w="586" h="587" extrusionOk="0">
                  <a:moveTo>
                    <a:pt x="293" y="17"/>
                  </a:moveTo>
                  <a:lnTo>
                    <a:pt x="255" y="19"/>
                  </a:lnTo>
                  <a:lnTo>
                    <a:pt x="219" y="26"/>
                  </a:lnTo>
                  <a:lnTo>
                    <a:pt x="185" y="39"/>
                  </a:lnTo>
                  <a:lnTo>
                    <a:pt x="153" y="54"/>
                  </a:lnTo>
                  <a:lnTo>
                    <a:pt x="124" y="75"/>
                  </a:lnTo>
                  <a:lnTo>
                    <a:pt x="97" y="97"/>
                  </a:lnTo>
                  <a:lnTo>
                    <a:pt x="73" y="124"/>
                  </a:lnTo>
                  <a:lnTo>
                    <a:pt x="53" y="154"/>
                  </a:lnTo>
                  <a:lnTo>
                    <a:pt x="37" y="186"/>
                  </a:lnTo>
                  <a:lnTo>
                    <a:pt x="26" y="220"/>
                  </a:lnTo>
                  <a:lnTo>
                    <a:pt x="18" y="257"/>
                  </a:lnTo>
                  <a:lnTo>
                    <a:pt x="15" y="294"/>
                  </a:lnTo>
                  <a:lnTo>
                    <a:pt x="18" y="332"/>
                  </a:lnTo>
                  <a:lnTo>
                    <a:pt x="26" y="368"/>
                  </a:lnTo>
                  <a:lnTo>
                    <a:pt x="37" y="402"/>
                  </a:lnTo>
                  <a:lnTo>
                    <a:pt x="53" y="434"/>
                  </a:lnTo>
                  <a:lnTo>
                    <a:pt x="73" y="463"/>
                  </a:lnTo>
                  <a:lnTo>
                    <a:pt x="97" y="490"/>
                  </a:lnTo>
                  <a:lnTo>
                    <a:pt x="124" y="514"/>
                  </a:lnTo>
                  <a:lnTo>
                    <a:pt x="153" y="534"/>
                  </a:lnTo>
                  <a:lnTo>
                    <a:pt x="185" y="550"/>
                  </a:lnTo>
                  <a:lnTo>
                    <a:pt x="219" y="562"/>
                  </a:lnTo>
                  <a:lnTo>
                    <a:pt x="255" y="569"/>
                  </a:lnTo>
                  <a:lnTo>
                    <a:pt x="293" y="572"/>
                  </a:lnTo>
                  <a:lnTo>
                    <a:pt x="330" y="569"/>
                  </a:lnTo>
                  <a:lnTo>
                    <a:pt x="366" y="562"/>
                  </a:lnTo>
                  <a:lnTo>
                    <a:pt x="400" y="550"/>
                  </a:lnTo>
                  <a:lnTo>
                    <a:pt x="432" y="534"/>
                  </a:lnTo>
                  <a:lnTo>
                    <a:pt x="462" y="514"/>
                  </a:lnTo>
                  <a:lnTo>
                    <a:pt x="489" y="490"/>
                  </a:lnTo>
                  <a:lnTo>
                    <a:pt x="512" y="463"/>
                  </a:lnTo>
                  <a:lnTo>
                    <a:pt x="533" y="434"/>
                  </a:lnTo>
                  <a:lnTo>
                    <a:pt x="548" y="402"/>
                  </a:lnTo>
                  <a:lnTo>
                    <a:pt x="561" y="368"/>
                  </a:lnTo>
                  <a:lnTo>
                    <a:pt x="568" y="332"/>
                  </a:lnTo>
                  <a:lnTo>
                    <a:pt x="570" y="294"/>
                  </a:lnTo>
                  <a:lnTo>
                    <a:pt x="568" y="257"/>
                  </a:lnTo>
                  <a:lnTo>
                    <a:pt x="561" y="220"/>
                  </a:lnTo>
                  <a:lnTo>
                    <a:pt x="548" y="186"/>
                  </a:lnTo>
                  <a:lnTo>
                    <a:pt x="533" y="154"/>
                  </a:lnTo>
                  <a:lnTo>
                    <a:pt x="512" y="124"/>
                  </a:lnTo>
                  <a:lnTo>
                    <a:pt x="489" y="97"/>
                  </a:lnTo>
                  <a:lnTo>
                    <a:pt x="462" y="75"/>
                  </a:lnTo>
                  <a:lnTo>
                    <a:pt x="432" y="54"/>
                  </a:lnTo>
                  <a:lnTo>
                    <a:pt x="400" y="39"/>
                  </a:lnTo>
                  <a:lnTo>
                    <a:pt x="366" y="26"/>
                  </a:lnTo>
                  <a:lnTo>
                    <a:pt x="330" y="19"/>
                  </a:lnTo>
                  <a:lnTo>
                    <a:pt x="293" y="17"/>
                  </a:lnTo>
                  <a:close/>
                  <a:moveTo>
                    <a:pt x="293" y="0"/>
                  </a:moveTo>
                  <a:lnTo>
                    <a:pt x="336" y="3"/>
                  </a:lnTo>
                  <a:lnTo>
                    <a:pt x="378" y="13"/>
                  </a:lnTo>
                  <a:lnTo>
                    <a:pt x="417" y="28"/>
                  </a:lnTo>
                  <a:lnTo>
                    <a:pt x="452" y="48"/>
                  </a:lnTo>
                  <a:lnTo>
                    <a:pt x="485" y="73"/>
                  </a:lnTo>
                  <a:lnTo>
                    <a:pt x="514" y="102"/>
                  </a:lnTo>
                  <a:lnTo>
                    <a:pt x="539" y="135"/>
                  </a:lnTo>
                  <a:lnTo>
                    <a:pt x="558" y="171"/>
                  </a:lnTo>
                  <a:lnTo>
                    <a:pt x="574" y="209"/>
                  </a:lnTo>
                  <a:lnTo>
                    <a:pt x="583" y="250"/>
                  </a:lnTo>
                  <a:lnTo>
                    <a:pt x="586" y="294"/>
                  </a:lnTo>
                  <a:lnTo>
                    <a:pt x="583" y="337"/>
                  </a:lnTo>
                  <a:lnTo>
                    <a:pt x="574" y="379"/>
                  </a:lnTo>
                  <a:lnTo>
                    <a:pt x="558" y="418"/>
                  </a:lnTo>
                  <a:lnTo>
                    <a:pt x="539" y="454"/>
                  </a:lnTo>
                  <a:lnTo>
                    <a:pt x="514" y="487"/>
                  </a:lnTo>
                  <a:lnTo>
                    <a:pt x="485" y="516"/>
                  </a:lnTo>
                  <a:lnTo>
                    <a:pt x="452" y="541"/>
                  </a:lnTo>
                  <a:lnTo>
                    <a:pt x="417" y="560"/>
                  </a:lnTo>
                  <a:lnTo>
                    <a:pt x="378" y="575"/>
                  </a:lnTo>
                  <a:lnTo>
                    <a:pt x="336" y="584"/>
                  </a:lnTo>
                  <a:lnTo>
                    <a:pt x="293" y="587"/>
                  </a:lnTo>
                  <a:lnTo>
                    <a:pt x="250" y="584"/>
                  </a:lnTo>
                  <a:lnTo>
                    <a:pt x="208" y="575"/>
                  </a:lnTo>
                  <a:lnTo>
                    <a:pt x="169" y="560"/>
                  </a:lnTo>
                  <a:lnTo>
                    <a:pt x="133" y="541"/>
                  </a:lnTo>
                  <a:lnTo>
                    <a:pt x="100" y="516"/>
                  </a:lnTo>
                  <a:lnTo>
                    <a:pt x="71" y="487"/>
                  </a:lnTo>
                  <a:lnTo>
                    <a:pt x="47" y="454"/>
                  </a:lnTo>
                  <a:lnTo>
                    <a:pt x="27" y="418"/>
                  </a:lnTo>
                  <a:lnTo>
                    <a:pt x="12" y="379"/>
                  </a:lnTo>
                  <a:lnTo>
                    <a:pt x="3" y="337"/>
                  </a:lnTo>
                  <a:lnTo>
                    <a:pt x="0" y="294"/>
                  </a:lnTo>
                  <a:lnTo>
                    <a:pt x="3" y="250"/>
                  </a:lnTo>
                  <a:lnTo>
                    <a:pt x="12" y="209"/>
                  </a:lnTo>
                  <a:lnTo>
                    <a:pt x="27" y="171"/>
                  </a:lnTo>
                  <a:lnTo>
                    <a:pt x="46" y="135"/>
                  </a:lnTo>
                  <a:lnTo>
                    <a:pt x="71" y="102"/>
                  </a:lnTo>
                  <a:lnTo>
                    <a:pt x="100" y="73"/>
                  </a:lnTo>
                  <a:lnTo>
                    <a:pt x="133" y="48"/>
                  </a:lnTo>
                  <a:lnTo>
                    <a:pt x="169" y="28"/>
                  </a:lnTo>
                  <a:lnTo>
                    <a:pt x="208" y="13"/>
                  </a:lnTo>
                  <a:lnTo>
                    <a:pt x="250" y="3"/>
                  </a:lnTo>
                  <a:lnTo>
                    <a:pt x="293" y="0"/>
                  </a:ln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66" name="Google Shape;1866;p21"/>
            <p:cNvSpPr/>
            <p:nvPr/>
          </p:nvSpPr>
          <p:spPr>
            <a:xfrm>
              <a:off x="3213909" y="3501891"/>
              <a:ext cx="536223" cy="433542"/>
            </a:xfrm>
            <a:custGeom>
              <a:avLst/>
              <a:gdLst/>
              <a:ahLst/>
              <a:cxnLst/>
              <a:rect l="l" t="t" r="r" b="b"/>
              <a:pathLst>
                <a:path w="109" h="88" extrusionOk="0">
                  <a:moveTo>
                    <a:pt x="80" y="88"/>
                  </a:moveTo>
                  <a:cubicBezTo>
                    <a:pt x="86" y="88"/>
                    <a:pt x="86" y="88"/>
                    <a:pt x="86" y="88"/>
                  </a:cubicBezTo>
                  <a:cubicBezTo>
                    <a:pt x="86" y="44"/>
                    <a:pt x="86" y="44"/>
                    <a:pt x="86" y="44"/>
                  </a:cubicBezTo>
                  <a:cubicBezTo>
                    <a:pt x="84" y="44"/>
                    <a:pt x="84" y="44"/>
                    <a:pt x="84" y="44"/>
                  </a:cubicBezTo>
                  <a:cubicBezTo>
                    <a:pt x="82" y="70"/>
                    <a:pt x="82" y="70"/>
                    <a:pt x="82" y="70"/>
                  </a:cubicBezTo>
                  <a:cubicBezTo>
                    <a:pt x="80" y="71"/>
                    <a:pt x="80" y="71"/>
                    <a:pt x="80" y="71"/>
                  </a:cubicBezTo>
                  <a:cubicBezTo>
                    <a:pt x="80" y="88"/>
                    <a:pt x="80" y="88"/>
                    <a:pt x="80" y="88"/>
                  </a:cubicBezTo>
                  <a:close/>
                  <a:moveTo>
                    <a:pt x="109" y="0"/>
                  </a:moveTo>
                  <a:cubicBezTo>
                    <a:pt x="100" y="17"/>
                    <a:pt x="100" y="17"/>
                    <a:pt x="100" y="17"/>
                  </a:cubicBezTo>
                  <a:cubicBezTo>
                    <a:pt x="92" y="33"/>
                    <a:pt x="92" y="33"/>
                    <a:pt x="92" y="33"/>
                  </a:cubicBezTo>
                  <a:cubicBezTo>
                    <a:pt x="84" y="22"/>
                    <a:pt x="84" y="22"/>
                    <a:pt x="84" y="22"/>
                  </a:cubicBezTo>
                  <a:cubicBezTo>
                    <a:pt x="80" y="25"/>
                    <a:pt x="80" y="25"/>
                    <a:pt x="80" y="25"/>
                  </a:cubicBezTo>
                  <a:cubicBezTo>
                    <a:pt x="77" y="64"/>
                    <a:pt x="77" y="64"/>
                    <a:pt x="77" y="64"/>
                  </a:cubicBezTo>
                  <a:cubicBezTo>
                    <a:pt x="67" y="68"/>
                    <a:pt x="67" y="68"/>
                    <a:pt x="67" y="68"/>
                  </a:cubicBezTo>
                  <a:cubicBezTo>
                    <a:pt x="48" y="50"/>
                    <a:pt x="48" y="50"/>
                    <a:pt x="48" y="50"/>
                  </a:cubicBezTo>
                  <a:cubicBezTo>
                    <a:pt x="37" y="73"/>
                    <a:pt x="37" y="73"/>
                    <a:pt x="37" y="73"/>
                  </a:cubicBezTo>
                  <a:cubicBezTo>
                    <a:pt x="26" y="73"/>
                    <a:pt x="26" y="73"/>
                    <a:pt x="26" y="73"/>
                  </a:cubicBezTo>
                  <a:cubicBezTo>
                    <a:pt x="19" y="63"/>
                    <a:pt x="19" y="63"/>
                    <a:pt x="19" y="63"/>
                  </a:cubicBezTo>
                  <a:cubicBezTo>
                    <a:pt x="4" y="67"/>
                    <a:pt x="4" y="67"/>
                    <a:pt x="4" y="67"/>
                  </a:cubicBezTo>
                  <a:cubicBezTo>
                    <a:pt x="0" y="56"/>
                    <a:pt x="0" y="56"/>
                    <a:pt x="0" y="56"/>
                  </a:cubicBezTo>
                  <a:cubicBezTo>
                    <a:pt x="20" y="50"/>
                    <a:pt x="20" y="50"/>
                    <a:pt x="20" y="50"/>
                  </a:cubicBezTo>
                  <a:cubicBezTo>
                    <a:pt x="25" y="48"/>
                    <a:pt x="25" y="48"/>
                    <a:pt x="25" y="48"/>
                  </a:cubicBezTo>
                  <a:cubicBezTo>
                    <a:pt x="27" y="52"/>
                    <a:pt x="27" y="52"/>
                    <a:pt x="27" y="52"/>
                  </a:cubicBezTo>
                  <a:cubicBezTo>
                    <a:pt x="30" y="57"/>
                    <a:pt x="30" y="57"/>
                    <a:pt x="30" y="57"/>
                  </a:cubicBezTo>
                  <a:cubicBezTo>
                    <a:pt x="40" y="37"/>
                    <a:pt x="40" y="37"/>
                    <a:pt x="40" y="37"/>
                  </a:cubicBezTo>
                  <a:cubicBezTo>
                    <a:pt x="44" y="29"/>
                    <a:pt x="44" y="29"/>
                    <a:pt x="44" y="29"/>
                  </a:cubicBezTo>
                  <a:cubicBezTo>
                    <a:pt x="50" y="35"/>
                    <a:pt x="50" y="35"/>
                    <a:pt x="50" y="35"/>
                  </a:cubicBezTo>
                  <a:cubicBezTo>
                    <a:pt x="66" y="50"/>
                    <a:pt x="66" y="50"/>
                    <a:pt x="66" y="50"/>
                  </a:cubicBezTo>
                  <a:cubicBezTo>
                    <a:pt x="68" y="21"/>
                    <a:pt x="68" y="21"/>
                    <a:pt x="68" y="21"/>
                  </a:cubicBezTo>
                  <a:cubicBezTo>
                    <a:pt x="68" y="18"/>
                    <a:pt x="68" y="18"/>
                    <a:pt x="68" y="18"/>
                  </a:cubicBezTo>
                  <a:cubicBezTo>
                    <a:pt x="71" y="16"/>
                    <a:pt x="71" y="16"/>
                    <a:pt x="71" y="16"/>
                  </a:cubicBezTo>
                  <a:cubicBezTo>
                    <a:pt x="78" y="12"/>
                    <a:pt x="78" y="12"/>
                    <a:pt x="78" y="12"/>
                  </a:cubicBezTo>
                  <a:cubicBezTo>
                    <a:pt x="72" y="2"/>
                    <a:pt x="72" y="2"/>
                    <a:pt x="72" y="2"/>
                  </a:cubicBezTo>
                  <a:cubicBezTo>
                    <a:pt x="90" y="1"/>
                    <a:pt x="90" y="1"/>
                    <a:pt x="90" y="1"/>
                  </a:cubicBezTo>
                  <a:cubicBezTo>
                    <a:pt x="109" y="0"/>
                    <a:pt x="109" y="0"/>
                    <a:pt x="109" y="0"/>
                  </a:cubicBezTo>
                  <a:close/>
                  <a:moveTo>
                    <a:pt x="22" y="88"/>
                  </a:moveTo>
                  <a:cubicBezTo>
                    <a:pt x="24" y="88"/>
                    <a:pt x="27" y="88"/>
                    <a:pt x="29" y="88"/>
                  </a:cubicBezTo>
                  <a:cubicBezTo>
                    <a:pt x="29" y="80"/>
                    <a:pt x="29" y="80"/>
                    <a:pt x="29" y="80"/>
                  </a:cubicBezTo>
                  <a:cubicBezTo>
                    <a:pt x="23" y="81"/>
                    <a:pt x="23" y="81"/>
                    <a:pt x="23" y="81"/>
                  </a:cubicBezTo>
                  <a:cubicBezTo>
                    <a:pt x="22" y="79"/>
                    <a:pt x="22" y="79"/>
                    <a:pt x="22" y="79"/>
                  </a:cubicBezTo>
                  <a:cubicBezTo>
                    <a:pt x="22" y="88"/>
                    <a:pt x="22" y="88"/>
                    <a:pt x="22" y="88"/>
                  </a:cubicBezTo>
                  <a:close/>
                  <a:moveTo>
                    <a:pt x="11" y="88"/>
                  </a:moveTo>
                  <a:cubicBezTo>
                    <a:pt x="17" y="88"/>
                    <a:pt x="17" y="88"/>
                    <a:pt x="17" y="88"/>
                  </a:cubicBezTo>
                  <a:cubicBezTo>
                    <a:pt x="17" y="71"/>
                    <a:pt x="17" y="71"/>
                    <a:pt x="17" y="71"/>
                  </a:cubicBezTo>
                  <a:cubicBezTo>
                    <a:pt x="17" y="71"/>
                    <a:pt x="17" y="71"/>
                    <a:pt x="17" y="71"/>
                  </a:cubicBezTo>
                  <a:cubicBezTo>
                    <a:pt x="11" y="73"/>
                    <a:pt x="11" y="73"/>
                    <a:pt x="11" y="73"/>
                  </a:cubicBezTo>
                  <a:cubicBezTo>
                    <a:pt x="11" y="88"/>
                    <a:pt x="11" y="88"/>
                    <a:pt x="11" y="88"/>
                  </a:cubicBezTo>
                  <a:close/>
                  <a:moveTo>
                    <a:pt x="34" y="88"/>
                  </a:moveTo>
                  <a:cubicBezTo>
                    <a:pt x="36" y="88"/>
                    <a:pt x="38" y="88"/>
                    <a:pt x="40" y="88"/>
                  </a:cubicBezTo>
                  <a:cubicBezTo>
                    <a:pt x="40" y="79"/>
                    <a:pt x="40" y="79"/>
                    <a:pt x="40" y="79"/>
                  </a:cubicBezTo>
                  <a:cubicBezTo>
                    <a:pt x="40" y="80"/>
                    <a:pt x="40" y="80"/>
                    <a:pt x="40" y="80"/>
                  </a:cubicBezTo>
                  <a:cubicBezTo>
                    <a:pt x="34" y="80"/>
                    <a:pt x="34" y="80"/>
                    <a:pt x="34" y="80"/>
                  </a:cubicBezTo>
                  <a:cubicBezTo>
                    <a:pt x="34" y="88"/>
                    <a:pt x="34" y="88"/>
                    <a:pt x="34" y="88"/>
                  </a:cubicBezTo>
                  <a:close/>
                  <a:moveTo>
                    <a:pt x="45" y="88"/>
                  </a:moveTo>
                  <a:cubicBezTo>
                    <a:pt x="47" y="88"/>
                    <a:pt x="50" y="88"/>
                    <a:pt x="52" y="88"/>
                  </a:cubicBezTo>
                  <a:cubicBezTo>
                    <a:pt x="52" y="63"/>
                    <a:pt x="52" y="63"/>
                    <a:pt x="52" y="63"/>
                  </a:cubicBezTo>
                  <a:cubicBezTo>
                    <a:pt x="49" y="60"/>
                    <a:pt x="49" y="60"/>
                    <a:pt x="49" y="60"/>
                  </a:cubicBezTo>
                  <a:cubicBezTo>
                    <a:pt x="45" y="69"/>
                    <a:pt x="45" y="69"/>
                    <a:pt x="45" y="69"/>
                  </a:cubicBezTo>
                  <a:cubicBezTo>
                    <a:pt x="45" y="88"/>
                    <a:pt x="45" y="88"/>
                    <a:pt x="45" y="88"/>
                  </a:cubicBezTo>
                  <a:close/>
                  <a:moveTo>
                    <a:pt x="57" y="88"/>
                  </a:moveTo>
                  <a:cubicBezTo>
                    <a:pt x="59" y="88"/>
                    <a:pt x="61" y="88"/>
                    <a:pt x="63" y="88"/>
                  </a:cubicBezTo>
                  <a:cubicBezTo>
                    <a:pt x="63" y="73"/>
                    <a:pt x="63" y="73"/>
                    <a:pt x="63" y="73"/>
                  </a:cubicBezTo>
                  <a:cubicBezTo>
                    <a:pt x="57" y="67"/>
                    <a:pt x="57" y="67"/>
                    <a:pt x="57" y="67"/>
                  </a:cubicBezTo>
                  <a:cubicBezTo>
                    <a:pt x="57" y="88"/>
                    <a:pt x="57" y="88"/>
                    <a:pt x="57" y="88"/>
                  </a:cubicBezTo>
                  <a:close/>
                  <a:moveTo>
                    <a:pt x="68" y="88"/>
                  </a:moveTo>
                  <a:cubicBezTo>
                    <a:pt x="70" y="88"/>
                    <a:pt x="73" y="88"/>
                    <a:pt x="75" y="88"/>
                  </a:cubicBezTo>
                  <a:cubicBezTo>
                    <a:pt x="75" y="72"/>
                    <a:pt x="75" y="72"/>
                    <a:pt x="75" y="72"/>
                  </a:cubicBezTo>
                  <a:cubicBezTo>
                    <a:pt x="68" y="75"/>
                    <a:pt x="68" y="75"/>
                    <a:pt x="68" y="75"/>
                  </a:cubicBezTo>
                  <a:lnTo>
                    <a:pt x="68" y="88"/>
                  </a:ln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Quattrocento Sans"/>
                <a:ea typeface="Quattrocento Sans"/>
                <a:cs typeface="Quattrocento Sans"/>
                <a:sym typeface="Quattrocento Sans"/>
              </a:endParaRPr>
            </a:p>
          </p:txBody>
        </p:sp>
      </p:grpSp>
      <p:grpSp>
        <p:nvGrpSpPr>
          <p:cNvPr id="1867" name="Google Shape;1867;p21"/>
          <p:cNvGrpSpPr/>
          <p:nvPr/>
        </p:nvGrpSpPr>
        <p:grpSpPr>
          <a:xfrm>
            <a:off x="7665872" y="4847998"/>
            <a:ext cx="1920591" cy="958352"/>
            <a:chOff x="8508022" y="2061983"/>
            <a:chExt cx="1920591" cy="958352"/>
          </a:xfrm>
        </p:grpSpPr>
        <p:sp>
          <p:nvSpPr>
            <p:cNvPr id="1868" name="Google Shape;1868;p21"/>
            <p:cNvSpPr txBox="1"/>
            <p:nvPr/>
          </p:nvSpPr>
          <p:spPr>
            <a:xfrm>
              <a:off x="8508022" y="2061983"/>
              <a:ext cx="158569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accent4"/>
                  </a:solidFill>
                  <a:latin typeface="Century Gothic"/>
                  <a:ea typeface="Century Gothic"/>
                  <a:cs typeface="Century Gothic"/>
                  <a:sym typeface="Century Gothic"/>
                </a:rPr>
                <a:t>Development</a:t>
              </a:r>
              <a:endParaRPr/>
            </a:p>
          </p:txBody>
        </p:sp>
        <p:sp>
          <p:nvSpPr>
            <p:cNvPr id="1869" name="Google Shape;1869;p21"/>
            <p:cNvSpPr/>
            <p:nvPr/>
          </p:nvSpPr>
          <p:spPr>
            <a:xfrm>
              <a:off x="8508023" y="2374004"/>
              <a:ext cx="192059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2"/>
                  </a:solidFill>
                  <a:latin typeface="Quattrocento Sans"/>
                  <a:ea typeface="Quattrocento Sans"/>
                  <a:cs typeface="Quattrocento Sans"/>
                  <a:sym typeface="Quattrocento Sans"/>
                </a:rPr>
                <a:t>Lorem ipsum dolor sit consectetur adipiscing elit khanh xam. </a:t>
              </a:r>
              <a:endParaRPr/>
            </a:p>
          </p:txBody>
        </p:sp>
      </p:grpSp>
      <p:grpSp>
        <p:nvGrpSpPr>
          <p:cNvPr id="1870" name="Google Shape;1870;p21"/>
          <p:cNvGrpSpPr/>
          <p:nvPr/>
        </p:nvGrpSpPr>
        <p:grpSpPr>
          <a:xfrm>
            <a:off x="7665872" y="2315430"/>
            <a:ext cx="1920591" cy="958352"/>
            <a:chOff x="8508022" y="2061983"/>
            <a:chExt cx="1920591" cy="958352"/>
          </a:xfrm>
        </p:grpSpPr>
        <p:sp>
          <p:nvSpPr>
            <p:cNvPr id="1871" name="Google Shape;1871;p21"/>
            <p:cNvSpPr txBox="1"/>
            <p:nvPr/>
          </p:nvSpPr>
          <p:spPr>
            <a:xfrm>
              <a:off x="8508022" y="2061983"/>
              <a:ext cx="166103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accent3"/>
                  </a:solidFill>
                  <a:latin typeface="Century Gothic"/>
                  <a:ea typeface="Century Gothic"/>
                  <a:cs typeface="Century Gothic"/>
                  <a:sym typeface="Century Gothic"/>
                </a:rPr>
                <a:t>Search Option</a:t>
              </a:r>
              <a:endParaRPr/>
            </a:p>
          </p:txBody>
        </p:sp>
        <p:sp>
          <p:nvSpPr>
            <p:cNvPr id="1872" name="Google Shape;1872;p21"/>
            <p:cNvSpPr/>
            <p:nvPr/>
          </p:nvSpPr>
          <p:spPr>
            <a:xfrm>
              <a:off x="8508023" y="2374004"/>
              <a:ext cx="192059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2"/>
                  </a:solidFill>
                  <a:latin typeface="Quattrocento Sans"/>
                  <a:ea typeface="Quattrocento Sans"/>
                  <a:cs typeface="Quattrocento Sans"/>
                  <a:sym typeface="Quattrocento Sans"/>
                </a:rPr>
                <a:t>Lorem ipsum dolor sit consectetur adipiscing elit khanh xam. </a:t>
              </a:r>
              <a:endParaRPr/>
            </a:p>
          </p:txBody>
        </p:sp>
      </p:grpSp>
      <p:grpSp>
        <p:nvGrpSpPr>
          <p:cNvPr id="1873" name="Google Shape;1873;p21"/>
          <p:cNvGrpSpPr/>
          <p:nvPr/>
        </p:nvGrpSpPr>
        <p:grpSpPr>
          <a:xfrm>
            <a:off x="10135558" y="3581714"/>
            <a:ext cx="1920591" cy="958352"/>
            <a:chOff x="8508022" y="2061983"/>
            <a:chExt cx="1920591" cy="958352"/>
          </a:xfrm>
        </p:grpSpPr>
        <p:sp>
          <p:nvSpPr>
            <p:cNvPr id="1874" name="Google Shape;1874;p21"/>
            <p:cNvSpPr txBox="1"/>
            <p:nvPr/>
          </p:nvSpPr>
          <p:spPr>
            <a:xfrm>
              <a:off x="8508022" y="2061983"/>
              <a:ext cx="141417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accent1"/>
                  </a:solidFill>
                  <a:latin typeface="Century Gothic"/>
                  <a:ea typeface="Century Gothic"/>
                  <a:cs typeface="Century Gothic"/>
                  <a:sym typeface="Century Gothic"/>
                </a:rPr>
                <a:t>Plan Option</a:t>
              </a:r>
              <a:endParaRPr/>
            </a:p>
          </p:txBody>
        </p:sp>
        <p:sp>
          <p:nvSpPr>
            <p:cNvPr id="1875" name="Google Shape;1875;p21"/>
            <p:cNvSpPr/>
            <p:nvPr/>
          </p:nvSpPr>
          <p:spPr>
            <a:xfrm>
              <a:off x="8508023" y="2374004"/>
              <a:ext cx="192059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2"/>
                  </a:solidFill>
                  <a:latin typeface="Quattrocento Sans"/>
                  <a:ea typeface="Quattrocento Sans"/>
                  <a:cs typeface="Quattrocento Sans"/>
                  <a:sym typeface="Quattrocento Sans"/>
                </a:rPr>
                <a:t>Lorem ipsum dolor sit consectetur adipiscing elit khanh xam. </a:t>
              </a:r>
              <a:endParaRPr/>
            </a:p>
          </p:txBody>
        </p:sp>
      </p:grpSp>
      <p:grpSp>
        <p:nvGrpSpPr>
          <p:cNvPr id="1876" name="Google Shape;1876;p21"/>
          <p:cNvGrpSpPr/>
          <p:nvPr/>
        </p:nvGrpSpPr>
        <p:grpSpPr>
          <a:xfrm>
            <a:off x="10135558" y="2315430"/>
            <a:ext cx="1920591" cy="958352"/>
            <a:chOff x="8508022" y="2061983"/>
            <a:chExt cx="1920591" cy="958352"/>
          </a:xfrm>
        </p:grpSpPr>
        <p:sp>
          <p:nvSpPr>
            <p:cNvPr id="1877" name="Google Shape;1877;p21"/>
            <p:cNvSpPr txBox="1"/>
            <p:nvPr/>
          </p:nvSpPr>
          <p:spPr>
            <a:xfrm>
              <a:off x="8508022" y="2061983"/>
              <a:ext cx="163859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2"/>
                  </a:solidFill>
                  <a:latin typeface="Century Gothic"/>
                  <a:ea typeface="Century Gothic"/>
                  <a:cs typeface="Century Gothic"/>
                  <a:sym typeface="Century Gothic"/>
                </a:rPr>
                <a:t>E-Mail Option</a:t>
              </a:r>
              <a:endParaRPr/>
            </a:p>
          </p:txBody>
        </p:sp>
        <p:sp>
          <p:nvSpPr>
            <p:cNvPr id="1878" name="Google Shape;1878;p21"/>
            <p:cNvSpPr/>
            <p:nvPr/>
          </p:nvSpPr>
          <p:spPr>
            <a:xfrm>
              <a:off x="8508023" y="2374004"/>
              <a:ext cx="192059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2"/>
                  </a:solidFill>
                  <a:latin typeface="Quattrocento Sans"/>
                  <a:ea typeface="Quattrocento Sans"/>
                  <a:cs typeface="Quattrocento Sans"/>
                  <a:sym typeface="Quattrocento Sans"/>
                </a:rPr>
                <a:t>Lorem ipsum dolor sit consectetur adipiscing elit khanh xam. </a:t>
              </a:r>
              <a:endParaRPr/>
            </a:p>
          </p:txBody>
        </p:sp>
      </p:grpSp>
      <p:grpSp>
        <p:nvGrpSpPr>
          <p:cNvPr id="1879" name="Google Shape;1879;p21"/>
          <p:cNvGrpSpPr/>
          <p:nvPr/>
        </p:nvGrpSpPr>
        <p:grpSpPr>
          <a:xfrm>
            <a:off x="7665872" y="3581714"/>
            <a:ext cx="1920591" cy="958352"/>
            <a:chOff x="8508022" y="2061983"/>
            <a:chExt cx="1920591" cy="958352"/>
          </a:xfrm>
        </p:grpSpPr>
        <p:sp>
          <p:nvSpPr>
            <p:cNvPr id="1880" name="Google Shape;1880;p21"/>
            <p:cNvSpPr txBox="1"/>
            <p:nvPr/>
          </p:nvSpPr>
          <p:spPr>
            <a:xfrm>
              <a:off x="8508022" y="2061983"/>
              <a:ext cx="127791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accent5"/>
                  </a:solidFill>
                  <a:latin typeface="Century Gothic"/>
                  <a:ea typeface="Century Gothic"/>
                  <a:cs typeface="Century Gothic"/>
                  <a:sym typeface="Century Gothic"/>
                </a:rPr>
                <a:t>Caculation</a:t>
              </a:r>
              <a:endParaRPr/>
            </a:p>
          </p:txBody>
        </p:sp>
        <p:sp>
          <p:nvSpPr>
            <p:cNvPr id="1881" name="Google Shape;1881;p21"/>
            <p:cNvSpPr/>
            <p:nvPr/>
          </p:nvSpPr>
          <p:spPr>
            <a:xfrm>
              <a:off x="8508023" y="2374004"/>
              <a:ext cx="192059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2"/>
                  </a:solidFill>
                  <a:latin typeface="Quattrocento Sans"/>
                  <a:ea typeface="Quattrocento Sans"/>
                  <a:cs typeface="Quattrocento Sans"/>
                  <a:sym typeface="Quattrocento Sans"/>
                </a:rPr>
                <a:t>Lorem ipsum dolor sit consectetur adipiscing elit khanh xam. </a:t>
              </a:r>
              <a:endParaRPr/>
            </a:p>
          </p:txBody>
        </p:sp>
      </p:grpSp>
      <p:grpSp>
        <p:nvGrpSpPr>
          <p:cNvPr id="1882" name="Google Shape;1882;p21"/>
          <p:cNvGrpSpPr/>
          <p:nvPr/>
        </p:nvGrpSpPr>
        <p:grpSpPr>
          <a:xfrm>
            <a:off x="7244662" y="2426116"/>
            <a:ext cx="345065" cy="344036"/>
            <a:chOff x="2138511" y="2464802"/>
            <a:chExt cx="354012" cy="352956"/>
          </a:xfrm>
        </p:grpSpPr>
        <p:sp>
          <p:nvSpPr>
            <p:cNvPr id="1883" name="Google Shape;1883;p21"/>
            <p:cNvSpPr/>
            <p:nvPr/>
          </p:nvSpPr>
          <p:spPr>
            <a:xfrm>
              <a:off x="2229830" y="2555417"/>
              <a:ext cx="171376" cy="171727"/>
            </a:xfrm>
            <a:prstGeom prst="ellipse">
              <a:avLst/>
            </a:pr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84" name="Google Shape;1884;p21"/>
            <p:cNvSpPr/>
            <p:nvPr/>
          </p:nvSpPr>
          <p:spPr>
            <a:xfrm>
              <a:off x="2138511" y="2464802"/>
              <a:ext cx="354012" cy="352956"/>
            </a:xfrm>
            <a:custGeom>
              <a:avLst/>
              <a:gdLst/>
              <a:ahLst/>
              <a:cxnLst/>
              <a:rect l="l" t="t" r="r" b="b"/>
              <a:pathLst>
                <a:path w="423" h="424" extrusionOk="0">
                  <a:moveTo>
                    <a:pt x="212" y="0"/>
                  </a:moveTo>
                  <a:cubicBezTo>
                    <a:pt x="95" y="0"/>
                    <a:pt x="0" y="95"/>
                    <a:pt x="0" y="212"/>
                  </a:cubicBezTo>
                  <a:cubicBezTo>
                    <a:pt x="0" y="329"/>
                    <a:pt x="95" y="424"/>
                    <a:pt x="212" y="424"/>
                  </a:cubicBezTo>
                  <a:cubicBezTo>
                    <a:pt x="329" y="424"/>
                    <a:pt x="423" y="329"/>
                    <a:pt x="423" y="212"/>
                  </a:cubicBezTo>
                  <a:cubicBezTo>
                    <a:pt x="423" y="95"/>
                    <a:pt x="329" y="0"/>
                    <a:pt x="212" y="0"/>
                  </a:cubicBezTo>
                  <a:close/>
                  <a:moveTo>
                    <a:pt x="212" y="386"/>
                  </a:moveTo>
                  <a:cubicBezTo>
                    <a:pt x="116" y="386"/>
                    <a:pt x="38" y="308"/>
                    <a:pt x="38" y="212"/>
                  </a:cubicBezTo>
                  <a:cubicBezTo>
                    <a:pt x="38" y="116"/>
                    <a:pt x="116" y="38"/>
                    <a:pt x="212" y="38"/>
                  </a:cubicBezTo>
                  <a:cubicBezTo>
                    <a:pt x="308" y="38"/>
                    <a:pt x="386" y="116"/>
                    <a:pt x="386" y="212"/>
                  </a:cubicBezTo>
                  <a:cubicBezTo>
                    <a:pt x="386" y="308"/>
                    <a:pt x="308" y="386"/>
                    <a:pt x="212" y="386"/>
                  </a:cubicBezTo>
                  <a:close/>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1885" name="Google Shape;1885;p21"/>
          <p:cNvGrpSpPr/>
          <p:nvPr/>
        </p:nvGrpSpPr>
        <p:grpSpPr>
          <a:xfrm>
            <a:off x="7245565" y="3701545"/>
            <a:ext cx="345065" cy="344036"/>
            <a:chOff x="2138511" y="2464802"/>
            <a:chExt cx="354012" cy="352956"/>
          </a:xfrm>
        </p:grpSpPr>
        <p:sp>
          <p:nvSpPr>
            <p:cNvPr id="1886" name="Google Shape;1886;p21"/>
            <p:cNvSpPr/>
            <p:nvPr/>
          </p:nvSpPr>
          <p:spPr>
            <a:xfrm>
              <a:off x="2229830" y="2555417"/>
              <a:ext cx="171376" cy="171727"/>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87" name="Google Shape;1887;p21"/>
            <p:cNvSpPr/>
            <p:nvPr/>
          </p:nvSpPr>
          <p:spPr>
            <a:xfrm>
              <a:off x="2138511" y="2464802"/>
              <a:ext cx="354012" cy="352956"/>
            </a:xfrm>
            <a:custGeom>
              <a:avLst/>
              <a:gdLst/>
              <a:ahLst/>
              <a:cxnLst/>
              <a:rect l="l" t="t" r="r" b="b"/>
              <a:pathLst>
                <a:path w="423" h="424" extrusionOk="0">
                  <a:moveTo>
                    <a:pt x="212" y="0"/>
                  </a:moveTo>
                  <a:cubicBezTo>
                    <a:pt x="95" y="0"/>
                    <a:pt x="0" y="95"/>
                    <a:pt x="0" y="212"/>
                  </a:cubicBezTo>
                  <a:cubicBezTo>
                    <a:pt x="0" y="329"/>
                    <a:pt x="95" y="424"/>
                    <a:pt x="212" y="424"/>
                  </a:cubicBezTo>
                  <a:cubicBezTo>
                    <a:pt x="329" y="424"/>
                    <a:pt x="423" y="329"/>
                    <a:pt x="423" y="212"/>
                  </a:cubicBezTo>
                  <a:cubicBezTo>
                    <a:pt x="423" y="95"/>
                    <a:pt x="329" y="0"/>
                    <a:pt x="212" y="0"/>
                  </a:cubicBezTo>
                  <a:close/>
                  <a:moveTo>
                    <a:pt x="212" y="386"/>
                  </a:moveTo>
                  <a:cubicBezTo>
                    <a:pt x="116" y="386"/>
                    <a:pt x="38" y="308"/>
                    <a:pt x="38" y="212"/>
                  </a:cubicBezTo>
                  <a:cubicBezTo>
                    <a:pt x="38" y="116"/>
                    <a:pt x="116" y="38"/>
                    <a:pt x="212" y="38"/>
                  </a:cubicBezTo>
                  <a:cubicBezTo>
                    <a:pt x="308" y="38"/>
                    <a:pt x="386" y="116"/>
                    <a:pt x="386" y="212"/>
                  </a:cubicBezTo>
                  <a:cubicBezTo>
                    <a:pt x="386" y="308"/>
                    <a:pt x="308" y="386"/>
                    <a:pt x="212" y="386"/>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1888" name="Google Shape;1888;p21"/>
          <p:cNvGrpSpPr/>
          <p:nvPr/>
        </p:nvGrpSpPr>
        <p:grpSpPr>
          <a:xfrm>
            <a:off x="7245565" y="4976594"/>
            <a:ext cx="345065" cy="344036"/>
            <a:chOff x="2138511" y="2464802"/>
            <a:chExt cx="354012" cy="352956"/>
          </a:xfrm>
        </p:grpSpPr>
        <p:sp>
          <p:nvSpPr>
            <p:cNvPr id="1889" name="Google Shape;1889;p21"/>
            <p:cNvSpPr/>
            <p:nvPr/>
          </p:nvSpPr>
          <p:spPr>
            <a:xfrm>
              <a:off x="2229830" y="2555417"/>
              <a:ext cx="171376" cy="171727"/>
            </a:xfrm>
            <a:prstGeom prst="ellipse">
              <a:avLst/>
            </a:pr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90" name="Google Shape;1890;p21"/>
            <p:cNvSpPr/>
            <p:nvPr/>
          </p:nvSpPr>
          <p:spPr>
            <a:xfrm>
              <a:off x="2138511" y="2464802"/>
              <a:ext cx="354012" cy="352956"/>
            </a:xfrm>
            <a:custGeom>
              <a:avLst/>
              <a:gdLst/>
              <a:ahLst/>
              <a:cxnLst/>
              <a:rect l="l" t="t" r="r" b="b"/>
              <a:pathLst>
                <a:path w="423" h="424" extrusionOk="0">
                  <a:moveTo>
                    <a:pt x="212" y="0"/>
                  </a:moveTo>
                  <a:cubicBezTo>
                    <a:pt x="95" y="0"/>
                    <a:pt x="0" y="95"/>
                    <a:pt x="0" y="212"/>
                  </a:cubicBezTo>
                  <a:cubicBezTo>
                    <a:pt x="0" y="329"/>
                    <a:pt x="95" y="424"/>
                    <a:pt x="212" y="424"/>
                  </a:cubicBezTo>
                  <a:cubicBezTo>
                    <a:pt x="329" y="424"/>
                    <a:pt x="423" y="329"/>
                    <a:pt x="423" y="212"/>
                  </a:cubicBezTo>
                  <a:cubicBezTo>
                    <a:pt x="423" y="95"/>
                    <a:pt x="329" y="0"/>
                    <a:pt x="212" y="0"/>
                  </a:cubicBezTo>
                  <a:close/>
                  <a:moveTo>
                    <a:pt x="212" y="386"/>
                  </a:moveTo>
                  <a:cubicBezTo>
                    <a:pt x="116" y="386"/>
                    <a:pt x="38" y="308"/>
                    <a:pt x="38" y="212"/>
                  </a:cubicBezTo>
                  <a:cubicBezTo>
                    <a:pt x="38" y="116"/>
                    <a:pt x="116" y="38"/>
                    <a:pt x="212" y="38"/>
                  </a:cubicBezTo>
                  <a:cubicBezTo>
                    <a:pt x="308" y="38"/>
                    <a:pt x="386" y="116"/>
                    <a:pt x="386" y="212"/>
                  </a:cubicBezTo>
                  <a:cubicBezTo>
                    <a:pt x="386" y="308"/>
                    <a:pt x="308" y="386"/>
                    <a:pt x="212" y="386"/>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1891" name="Google Shape;1891;p21"/>
          <p:cNvGrpSpPr/>
          <p:nvPr/>
        </p:nvGrpSpPr>
        <p:grpSpPr>
          <a:xfrm>
            <a:off x="9727460" y="2426116"/>
            <a:ext cx="345065" cy="344036"/>
            <a:chOff x="2138511" y="2464802"/>
            <a:chExt cx="354012" cy="352956"/>
          </a:xfrm>
        </p:grpSpPr>
        <p:sp>
          <p:nvSpPr>
            <p:cNvPr id="1892" name="Google Shape;1892;p21"/>
            <p:cNvSpPr/>
            <p:nvPr/>
          </p:nvSpPr>
          <p:spPr>
            <a:xfrm>
              <a:off x="2229830" y="2555417"/>
              <a:ext cx="171376" cy="171727"/>
            </a:xfrm>
            <a:prstGeom prst="ellipse">
              <a:avLst/>
            </a:prstGeom>
            <a:solidFill>
              <a:schemeClr val="dk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93" name="Google Shape;1893;p21"/>
            <p:cNvSpPr/>
            <p:nvPr/>
          </p:nvSpPr>
          <p:spPr>
            <a:xfrm>
              <a:off x="2138511" y="2464802"/>
              <a:ext cx="354012" cy="352956"/>
            </a:xfrm>
            <a:custGeom>
              <a:avLst/>
              <a:gdLst/>
              <a:ahLst/>
              <a:cxnLst/>
              <a:rect l="l" t="t" r="r" b="b"/>
              <a:pathLst>
                <a:path w="423" h="424" extrusionOk="0">
                  <a:moveTo>
                    <a:pt x="212" y="0"/>
                  </a:moveTo>
                  <a:cubicBezTo>
                    <a:pt x="95" y="0"/>
                    <a:pt x="0" y="95"/>
                    <a:pt x="0" y="212"/>
                  </a:cubicBezTo>
                  <a:cubicBezTo>
                    <a:pt x="0" y="329"/>
                    <a:pt x="95" y="424"/>
                    <a:pt x="212" y="424"/>
                  </a:cubicBezTo>
                  <a:cubicBezTo>
                    <a:pt x="329" y="424"/>
                    <a:pt x="423" y="329"/>
                    <a:pt x="423" y="212"/>
                  </a:cubicBezTo>
                  <a:cubicBezTo>
                    <a:pt x="423" y="95"/>
                    <a:pt x="329" y="0"/>
                    <a:pt x="212" y="0"/>
                  </a:cubicBezTo>
                  <a:close/>
                  <a:moveTo>
                    <a:pt x="212" y="386"/>
                  </a:moveTo>
                  <a:cubicBezTo>
                    <a:pt x="116" y="386"/>
                    <a:pt x="38" y="308"/>
                    <a:pt x="38" y="212"/>
                  </a:cubicBezTo>
                  <a:cubicBezTo>
                    <a:pt x="38" y="116"/>
                    <a:pt x="116" y="38"/>
                    <a:pt x="212" y="38"/>
                  </a:cubicBezTo>
                  <a:cubicBezTo>
                    <a:pt x="308" y="38"/>
                    <a:pt x="386" y="116"/>
                    <a:pt x="386" y="212"/>
                  </a:cubicBezTo>
                  <a:cubicBezTo>
                    <a:pt x="386" y="308"/>
                    <a:pt x="308" y="386"/>
                    <a:pt x="212" y="386"/>
                  </a:cubicBezTo>
                  <a:close/>
                </a:path>
              </a:pathLst>
            </a:custGeom>
            <a:solidFill>
              <a:schemeClr val="dk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1894" name="Google Shape;1894;p21"/>
          <p:cNvGrpSpPr/>
          <p:nvPr/>
        </p:nvGrpSpPr>
        <p:grpSpPr>
          <a:xfrm>
            <a:off x="9728363" y="3701545"/>
            <a:ext cx="345065" cy="344036"/>
            <a:chOff x="2138511" y="2464802"/>
            <a:chExt cx="354012" cy="352956"/>
          </a:xfrm>
        </p:grpSpPr>
        <p:sp>
          <p:nvSpPr>
            <p:cNvPr id="1895" name="Google Shape;1895;p21"/>
            <p:cNvSpPr/>
            <p:nvPr/>
          </p:nvSpPr>
          <p:spPr>
            <a:xfrm>
              <a:off x="2229830" y="2555417"/>
              <a:ext cx="171376" cy="171727"/>
            </a:xfrm>
            <a:prstGeom prst="ellipse">
              <a:avLst/>
            </a:pr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96" name="Google Shape;1896;p21"/>
            <p:cNvSpPr/>
            <p:nvPr/>
          </p:nvSpPr>
          <p:spPr>
            <a:xfrm>
              <a:off x="2138511" y="2464802"/>
              <a:ext cx="354012" cy="352956"/>
            </a:xfrm>
            <a:custGeom>
              <a:avLst/>
              <a:gdLst/>
              <a:ahLst/>
              <a:cxnLst/>
              <a:rect l="l" t="t" r="r" b="b"/>
              <a:pathLst>
                <a:path w="423" h="424" extrusionOk="0">
                  <a:moveTo>
                    <a:pt x="212" y="0"/>
                  </a:moveTo>
                  <a:cubicBezTo>
                    <a:pt x="95" y="0"/>
                    <a:pt x="0" y="95"/>
                    <a:pt x="0" y="212"/>
                  </a:cubicBezTo>
                  <a:cubicBezTo>
                    <a:pt x="0" y="329"/>
                    <a:pt x="95" y="424"/>
                    <a:pt x="212" y="424"/>
                  </a:cubicBezTo>
                  <a:cubicBezTo>
                    <a:pt x="329" y="424"/>
                    <a:pt x="423" y="329"/>
                    <a:pt x="423" y="212"/>
                  </a:cubicBezTo>
                  <a:cubicBezTo>
                    <a:pt x="423" y="95"/>
                    <a:pt x="329" y="0"/>
                    <a:pt x="212" y="0"/>
                  </a:cubicBezTo>
                  <a:close/>
                  <a:moveTo>
                    <a:pt x="212" y="386"/>
                  </a:moveTo>
                  <a:cubicBezTo>
                    <a:pt x="116" y="386"/>
                    <a:pt x="38" y="308"/>
                    <a:pt x="38" y="212"/>
                  </a:cubicBezTo>
                  <a:cubicBezTo>
                    <a:pt x="38" y="116"/>
                    <a:pt x="116" y="38"/>
                    <a:pt x="212" y="38"/>
                  </a:cubicBezTo>
                  <a:cubicBezTo>
                    <a:pt x="308" y="38"/>
                    <a:pt x="386" y="116"/>
                    <a:pt x="386" y="212"/>
                  </a:cubicBezTo>
                  <a:cubicBezTo>
                    <a:pt x="386" y="308"/>
                    <a:pt x="308" y="386"/>
                    <a:pt x="212" y="386"/>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1897" name="Google Shape;1897;p21"/>
          <p:cNvGrpSpPr/>
          <p:nvPr/>
        </p:nvGrpSpPr>
        <p:grpSpPr>
          <a:xfrm>
            <a:off x="1977033" y="4405499"/>
            <a:ext cx="2791042" cy="2452501"/>
            <a:chOff x="1977033" y="4405499"/>
            <a:chExt cx="2791042" cy="2452501"/>
          </a:xfrm>
        </p:grpSpPr>
        <p:sp>
          <p:nvSpPr>
            <p:cNvPr id="1898" name="Google Shape;1898;p21"/>
            <p:cNvSpPr/>
            <p:nvPr/>
          </p:nvSpPr>
          <p:spPr>
            <a:xfrm>
              <a:off x="2998782" y="5300103"/>
              <a:ext cx="621933" cy="775119"/>
            </a:xfrm>
            <a:custGeom>
              <a:avLst/>
              <a:gdLst/>
              <a:ahLst/>
              <a:cxnLst/>
              <a:rect l="l" t="t" r="r" b="b"/>
              <a:pathLst>
                <a:path w="268" h="334" extrusionOk="0">
                  <a:moveTo>
                    <a:pt x="0" y="334"/>
                  </a:moveTo>
                  <a:cubicBezTo>
                    <a:pt x="0" y="334"/>
                    <a:pt x="201" y="323"/>
                    <a:pt x="234" y="230"/>
                  </a:cubicBezTo>
                  <a:cubicBezTo>
                    <a:pt x="268" y="136"/>
                    <a:pt x="213" y="0"/>
                    <a:pt x="213" y="0"/>
                  </a:cubicBezTo>
                  <a:cubicBezTo>
                    <a:pt x="7" y="32"/>
                    <a:pt x="7" y="32"/>
                    <a:pt x="7" y="32"/>
                  </a:cubicBezTo>
                  <a:cubicBezTo>
                    <a:pt x="0" y="334"/>
                    <a:pt x="0" y="334"/>
                    <a:pt x="0" y="334"/>
                  </a:cubicBezTo>
                </a:path>
              </a:pathLst>
            </a:custGeom>
            <a:solidFill>
              <a:srgbClr val="FDCF9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99" name="Google Shape;1899;p21"/>
            <p:cNvSpPr/>
            <p:nvPr/>
          </p:nvSpPr>
          <p:spPr>
            <a:xfrm>
              <a:off x="3110607" y="4405499"/>
              <a:ext cx="758269" cy="1476709"/>
            </a:xfrm>
            <a:custGeom>
              <a:avLst/>
              <a:gdLst/>
              <a:ahLst/>
              <a:cxnLst/>
              <a:rect l="l" t="t" r="r" b="b"/>
              <a:pathLst>
                <a:path w="327" h="637" extrusionOk="0">
                  <a:moveTo>
                    <a:pt x="296" y="637"/>
                  </a:moveTo>
                  <a:cubicBezTo>
                    <a:pt x="31" y="637"/>
                    <a:pt x="31" y="637"/>
                    <a:pt x="31" y="637"/>
                  </a:cubicBezTo>
                  <a:cubicBezTo>
                    <a:pt x="14" y="637"/>
                    <a:pt x="0" y="623"/>
                    <a:pt x="0" y="606"/>
                  </a:cubicBezTo>
                  <a:cubicBezTo>
                    <a:pt x="0" y="32"/>
                    <a:pt x="0" y="32"/>
                    <a:pt x="0" y="32"/>
                  </a:cubicBezTo>
                  <a:cubicBezTo>
                    <a:pt x="0" y="14"/>
                    <a:pt x="14" y="0"/>
                    <a:pt x="31" y="0"/>
                  </a:cubicBezTo>
                  <a:cubicBezTo>
                    <a:pt x="296" y="0"/>
                    <a:pt x="296" y="0"/>
                    <a:pt x="296" y="0"/>
                  </a:cubicBezTo>
                  <a:cubicBezTo>
                    <a:pt x="313" y="0"/>
                    <a:pt x="327" y="14"/>
                    <a:pt x="327" y="32"/>
                  </a:cubicBezTo>
                  <a:cubicBezTo>
                    <a:pt x="327" y="606"/>
                    <a:pt x="327" y="606"/>
                    <a:pt x="327" y="606"/>
                  </a:cubicBezTo>
                  <a:cubicBezTo>
                    <a:pt x="327" y="623"/>
                    <a:pt x="313" y="637"/>
                    <a:pt x="296" y="637"/>
                  </a:cubicBezTo>
                </a:path>
              </a:pathLst>
            </a:custGeom>
            <a:solidFill>
              <a:srgbClr val="80818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00" name="Google Shape;1900;p21"/>
            <p:cNvSpPr/>
            <p:nvPr/>
          </p:nvSpPr>
          <p:spPr>
            <a:xfrm>
              <a:off x="3121329" y="4417755"/>
              <a:ext cx="735290" cy="1453731"/>
            </a:xfrm>
            <a:custGeom>
              <a:avLst/>
              <a:gdLst/>
              <a:ahLst/>
              <a:cxnLst/>
              <a:rect l="l" t="t" r="r" b="b"/>
              <a:pathLst>
                <a:path w="317" h="627" extrusionOk="0">
                  <a:moveTo>
                    <a:pt x="317" y="601"/>
                  </a:moveTo>
                  <a:cubicBezTo>
                    <a:pt x="317" y="615"/>
                    <a:pt x="305" y="627"/>
                    <a:pt x="291" y="627"/>
                  </a:cubicBezTo>
                  <a:cubicBezTo>
                    <a:pt x="26" y="627"/>
                    <a:pt x="26" y="627"/>
                    <a:pt x="26" y="627"/>
                  </a:cubicBezTo>
                  <a:cubicBezTo>
                    <a:pt x="12" y="627"/>
                    <a:pt x="0" y="615"/>
                    <a:pt x="0" y="601"/>
                  </a:cubicBezTo>
                  <a:cubicBezTo>
                    <a:pt x="0" y="27"/>
                    <a:pt x="0" y="27"/>
                    <a:pt x="0" y="27"/>
                  </a:cubicBezTo>
                  <a:cubicBezTo>
                    <a:pt x="0" y="12"/>
                    <a:pt x="12" y="0"/>
                    <a:pt x="26" y="0"/>
                  </a:cubicBezTo>
                  <a:cubicBezTo>
                    <a:pt x="291" y="0"/>
                    <a:pt x="291" y="0"/>
                    <a:pt x="291" y="0"/>
                  </a:cubicBezTo>
                  <a:cubicBezTo>
                    <a:pt x="305" y="0"/>
                    <a:pt x="317" y="12"/>
                    <a:pt x="317" y="27"/>
                  </a:cubicBezTo>
                  <a:cubicBezTo>
                    <a:pt x="317" y="601"/>
                    <a:pt x="317" y="601"/>
                    <a:pt x="317" y="601"/>
                  </a:cubicBezTo>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01" name="Google Shape;1901;p21"/>
            <p:cNvSpPr/>
            <p:nvPr/>
          </p:nvSpPr>
          <p:spPr>
            <a:xfrm>
              <a:off x="3377149" y="4469838"/>
              <a:ext cx="225183" cy="39828"/>
            </a:xfrm>
            <a:custGeom>
              <a:avLst/>
              <a:gdLst/>
              <a:ahLst/>
              <a:cxnLst/>
              <a:rect l="l" t="t" r="r" b="b"/>
              <a:pathLst>
                <a:path w="97" h="17" extrusionOk="0">
                  <a:moveTo>
                    <a:pt x="8" y="17"/>
                  </a:moveTo>
                  <a:cubicBezTo>
                    <a:pt x="4" y="17"/>
                    <a:pt x="0" y="13"/>
                    <a:pt x="0" y="8"/>
                  </a:cubicBezTo>
                  <a:cubicBezTo>
                    <a:pt x="0" y="4"/>
                    <a:pt x="4" y="0"/>
                    <a:pt x="8" y="0"/>
                  </a:cubicBezTo>
                  <a:cubicBezTo>
                    <a:pt x="89" y="0"/>
                    <a:pt x="89" y="0"/>
                    <a:pt x="89" y="0"/>
                  </a:cubicBezTo>
                  <a:cubicBezTo>
                    <a:pt x="93" y="0"/>
                    <a:pt x="97" y="4"/>
                    <a:pt x="97" y="8"/>
                  </a:cubicBezTo>
                  <a:cubicBezTo>
                    <a:pt x="97" y="13"/>
                    <a:pt x="93" y="17"/>
                    <a:pt x="89" y="17"/>
                  </a:cubicBezTo>
                  <a:cubicBezTo>
                    <a:pt x="8" y="17"/>
                    <a:pt x="8" y="17"/>
                    <a:pt x="8" y="17"/>
                  </a:cubicBezTo>
                </a:path>
              </a:pathLst>
            </a:custGeom>
            <a:solidFill>
              <a:srgbClr val="54585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02" name="Google Shape;1902;p21"/>
            <p:cNvSpPr/>
            <p:nvPr/>
          </p:nvSpPr>
          <p:spPr>
            <a:xfrm>
              <a:off x="2493269" y="4993732"/>
              <a:ext cx="776651" cy="1315864"/>
            </a:xfrm>
            <a:custGeom>
              <a:avLst/>
              <a:gdLst/>
              <a:ahLst/>
              <a:cxnLst/>
              <a:rect l="l" t="t" r="r" b="b"/>
              <a:pathLst>
                <a:path w="335" h="567" extrusionOk="0">
                  <a:moveTo>
                    <a:pt x="327" y="0"/>
                  </a:moveTo>
                  <a:cubicBezTo>
                    <a:pt x="326" y="0"/>
                    <a:pt x="325" y="1"/>
                    <a:pt x="323" y="1"/>
                  </a:cubicBezTo>
                  <a:cubicBezTo>
                    <a:pt x="191" y="62"/>
                    <a:pt x="191" y="62"/>
                    <a:pt x="191" y="62"/>
                  </a:cubicBezTo>
                  <a:cubicBezTo>
                    <a:pt x="173" y="70"/>
                    <a:pt x="161" y="88"/>
                    <a:pt x="159" y="106"/>
                  </a:cubicBezTo>
                  <a:cubicBezTo>
                    <a:pt x="159" y="106"/>
                    <a:pt x="159" y="106"/>
                    <a:pt x="159" y="106"/>
                  </a:cubicBezTo>
                  <a:cubicBezTo>
                    <a:pt x="149" y="173"/>
                    <a:pt x="149" y="173"/>
                    <a:pt x="149" y="173"/>
                  </a:cubicBezTo>
                  <a:cubicBezTo>
                    <a:pt x="140" y="225"/>
                    <a:pt x="126" y="300"/>
                    <a:pt x="112" y="337"/>
                  </a:cubicBezTo>
                  <a:cubicBezTo>
                    <a:pt x="93" y="387"/>
                    <a:pt x="52" y="443"/>
                    <a:pt x="0" y="518"/>
                  </a:cubicBezTo>
                  <a:cubicBezTo>
                    <a:pt x="15" y="567"/>
                    <a:pt x="15" y="567"/>
                    <a:pt x="15" y="567"/>
                  </a:cubicBezTo>
                  <a:cubicBezTo>
                    <a:pt x="29" y="567"/>
                    <a:pt x="29" y="567"/>
                    <a:pt x="29" y="567"/>
                  </a:cubicBezTo>
                  <a:cubicBezTo>
                    <a:pt x="16" y="526"/>
                    <a:pt x="16" y="526"/>
                    <a:pt x="16" y="526"/>
                  </a:cubicBezTo>
                  <a:cubicBezTo>
                    <a:pt x="68" y="451"/>
                    <a:pt x="109" y="395"/>
                    <a:pt x="128" y="345"/>
                  </a:cubicBezTo>
                  <a:cubicBezTo>
                    <a:pt x="142" y="308"/>
                    <a:pt x="156" y="233"/>
                    <a:pt x="165" y="181"/>
                  </a:cubicBezTo>
                  <a:cubicBezTo>
                    <a:pt x="175" y="114"/>
                    <a:pt x="175" y="114"/>
                    <a:pt x="175" y="114"/>
                  </a:cubicBezTo>
                  <a:cubicBezTo>
                    <a:pt x="175" y="114"/>
                    <a:pt x="175" y="114"/>
                    <a:pt x="175" y="114"/>
                  </a:cubicBezTo>
                  <a:cubicBezTo>
                    <a:pt x="177" y="96"/>
                    <a:pt x="189" y="78"/>
                    <a:pt x="207" y="70"/>
                  </a:cubicBezTo>
                  <a:cubicBezTo>
                    <a:pt x="335" y="11"/>
                    <a:pt x="335" y="11"/>
                    <a:pt x="335" y="11"/>
                  </a:cubicBezTo>
                  <a:cubicBezTo>
                    <a:pt x="334" y="9"/>
                    <a:pt x="334" y="7"/>
                    <a:pt x="333" y="6"/>
                  </a:cubicBezTo>
                  <a:cubicBezTo>
                    <a:pt x="333" y="6"/>
                    <a:pt x="333" y="6"/>
                    <a:pt x="333" y="6"/>
                  </a:cubicBezTo>
                  <a:cubicBezTo>
                    <a:pt x="332" y="2"/>
                    <a:pt x="330" y="0"/>
                    <a:pt x="327" y="0"/>
                  </a:cubicBezTo>
                </a:path>
              </a:pathLst>
            </a:custGeom>
            <a:solidFill>
              <a:srgbClr val="F0C4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03" name="Google Shape;1903;p21"/>
            <p:cNvSpPr/>
            <p:nvPr/>
          </p:nvSpPr>
          <p:spPr>
            <a:xfrm>
              <a:off x="3577823" y="5932759"/>
              <a:ext cx="67401" cy="153185"/>
            </a:xfrm>
            <a:custGeom>
              <a:avLst/>
              <a:gdLst/>
              <a:ahLst/>
              <a:cxnLst/>
              <a:rect l="l" t="t" r="r" b="b"/>
              <a:pathLst>
                <a:path w="29" h="66" extrusionOk="0">
                  <a:moveTo>
                    <a:pt x="21" y="44"/>
                  </a:moveTo>
                  <a:cubicBezTo>
                    <a:pt x="24" y="52"/>
                    <a:pt x="27" y="60"/>
                    <a:pt x="29" y="66"/>
                  </a:cubicBezTo>
                  <a:cubicBezTo>
                    <a:pt x="27" y="60"/>
                    <a:pt x="24" y="52"/>
                    <a:pt x="21" y="44"/>
                  </a:cubicBezTo>
                  <a:moveTo>
                    <a:pt x="21" y="43"/>
                  </a:moveTo>
                  <a:cubicBezTo>
                    <a:pt x="21" y="43"/>
                    <a:pt x="21" y="43"/>
                    <a:pt x="21" y="43"/>
                  </a:cubicBezTo>
                  <a:cubicBezTo>
                    <a:pt x="21" y="43"/>
                    <a:pt x="21" y="43"/>
                    <a:pt x="21" y="43"/>
                  </a:cubicBezTo>
                  <a:moveTo>
                    <a:pt x="21" y="43"/>
                  </a:moveTo>
                  <a:cubicBezTo>
                    <a:pt x="21" y="43"/>
                    <a:pt x="21" y="43"/>
                    <a:pt x="21" y="43"/>
                  </a:cubicBezTo>
                  <a:cubicBezTo>
                    <a:pt x="21" y="43"/>
                    <a:pt x="21" y="43"/>
                    <a:pt x="21" y="43"/>
                  </a:cubicBezTo>
                  <a:moveTo>
                    <a:pt x="0" y="0"/>
                  </a:moveTo>
                  <a:cubicBezTo>
                    <a:pt x="0" y="0"/>
                    <a:pt x="0" y="0"/>
                    <a:pt x="0" y="0"/>
                  </a:cubicBezTo>
                  <a:cubicBezTo>
                    <a:pt x="2" y="5"/>
                    <a:pt x="5" y="9"/>
                    <a:pt x="7" y="14"/>
                  </a:cubicBezTo>
                  <a:cubicBezTo>
                    <a:pt x="5" y="9"/>
                    <a:pt x="2" y="5"/>
                    <a:pt x="0" y="0"/>
                  </a:cubicBezTo>
                </a:path>
              </a:pathLst>
            </a:custGeom>
            <a:solidFill>
              <a:srgbClr val="F2F2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04" name="Google Shape;1904;p21"/>
            <p:cNvSpPr/>
            <p:nvPr/>
          </p:nvSpPr>
          <p:spPr>
            <a:xfrm>
              <a:off x="3358767" y="5470139"/>
              <a:ext cx="310967" cy="637252"/>
            </a:xfrm>
            <a:custGeom>
              <a:avLst/>
              <a:gdLst/>
              <a:ahLst/>
              <a:cxnLst/>
              <a:rect l="l" t="t" r="r" b="b"/>
              <a:pathLst>
                <a:path w="134" h="275" extrusionOk="0">
                  <a:moveTo>
                    <a:pt x="1" y="0"/>
                  </a:moveTo>
                  <a:cubicBezTo>
                    <a:pt x="0" y="3"/>
                    <a:pt x="0" y="6"/>
                    <a:pt x="0" y="10"/>
                  </a:cubicBezTo>
                  <a:cubicBezTo>
                    <a:pt x="0" y="10"/>
                    <a:pt x="0" y="10"/>
                    <a:pt x="0" y="10"/>
                  </a:cubicBezTo>
                  <a:cubicBezTo>
                    <a:pt x="0" y="10"/>
                    <a:pt x="0" y="10"/>
                    <a:pt x="0" y="10"/>
                  </a:cubicBezTo>
                  <a:cubicBezTo>
                    <a:pt x="0" y="10"/>
                    <a:pt x="0" y="10"/>
                    <a:pt x="0" y="10"/>
                  </a:cubicBezTo>
                  <a:cubicBezTo>
                    <a:pt x="0" y="10"/>
                    <a:pt x="0" y="10"/>
                    <a:pt x="0" y="10"/>
                  </a:cubicBezTo>
                  <a:cubicBezTo>
                    <a:pt x="0" y="10"/>
                    <a:pt x="0" y="11"/>
                    <a:pt x="0" y="11"/>
                  </a:cubicBezTo>
                  <a:cubicBezTo>
                    <a:pt x="0" y="11"/>
                    <a:pt x="0" y="11"/>
                    <a:pt x="0" y="11"/>
                  </a:cubicBezTo>
                  <a:cubicBezTo>
                    <a:pt x="0" y="11"/>
                    <a:pt x="0" y="11"/>
                    <a:pt x="0" y="11"/>
                  </a:cubicBezTo>
                  <a:cubicBezTo>
                    <a:pt x="0" y="11"/>
                    <a:pt x="0" y="11"/>
                    <a:pt x="0" y="11"/>
                  </a:cubicBezTo>
                  <a:cubicBezTo>
                    <a:pt x="1" y="18"/>
                    <a:pt x="4" y="28"/>
                    <a:pt x="11" y="39"/>
                  </a:cubicBezTo>
                  <a:cubicBezTo>
                    <a:pt x="11" y="39"/>
                    <a:pt x="11" y="39"/>
                    <a:pt x="11" y="39"/>
                  </a:cubicBezTo>
                  <a:cubicBezTo>
                    <a:pt x="31" y="74"/>
                    <a:pt x="56" y="131"/>
                    <a:pt x="70" y="156"/>
                  </a:cubicBezTo>
                  <a:cubicBezTo>
                    <a:pt x="71" y="157"/>
                    <a:pt x="71" y="157"/>
                    <a:pt x="71" y="158"/>
                  </a:cubicBezTo>
                  <a:cubicBezTo>
                    <a:pt x="71" y="158"/>
                    <a:pt x="71" y="158"/>
                    <a:pt x="71" y="158"/>
                  </a:cubicBezTo>
                  <a:cubicBezTo>
                    <a:pt x="74" y="162"/>
                    <a:pt x="77" y="167"/>
                    <a:pt x="80" y="173"/>
                  </a:cubicBezTo>
                  <a:cubicBezTo>
                    <a:pt x="81" y="175"/>
                    <a:pt x="82" y="176"/>
                    <a:pt x="83" y="178"/>
                  </a:cubicBezTo>
                  <a:cubicBezTo>
                    <a:pt x="83" y="178"/>
                    <a:pt x="83" y="179"/>
                    <a:pt x="83" y="179"/>
                  </a:cubicBezTo>
                  <a:cubicBezTo>
                    <a:pt x="90" y="191"/>
                    <a:pt x="95" y="199"/>
                    <a:pt x="95" y="200"/>
                  </a:cubicBezTo>
                  <a:cubicBezTo>
                    <a:pt x="97" y="205"/>
                    <a:pt x="100" y="209"/>
                    <a:pt x="102" y="214"/>
                  </a:cubicBezTo>
                  <a:cubicBezTo>
                    <a:pt x="107" y="224"/>
                    <a:pt x="112" y="234"/>
                    <a:pt x="116" y="243"/>
                  </a:cubicBezTo>
                  <a:cubicBezTo>
                    <a:pt x="116" y="243"/>
                    <a:pt x="116" y="243"/>
                    <a:pt x="116" y="243"/>
                  </a:cubicBezTo>
                  <a:cubicBezTo>
                    <a:pt x="116" y="243"/>
                    <a:pt x="116" y="243"/>
                    <a:pt x="116" y="243"/>
                  </a:cubicBezTo>
                  <a:cubicBezTo>
                    <a:pt x="116" y="243"/>
                    <a:pt x="116" y="243"/>
                    <a:pt x="116" y="243"/>
                  </a:cubicBezTo>
                  <a:cubicBezTo>
                    <a:pt x="116" y="243"/>
                    <a:pt x="116" y="243"/>
                    <a:pt x="116" y="244"/>
                  </a:cubicBezTo>
                  <a:cubicBezTo>
                    <a:pt x="119" y="252"/>
                    <a:pt x="122" y="260"/>
                    <a:pt x="124" y="266"/>
                  </a:cubicBezTo>
                  <a:cubicBezTo>
                    <a:pt x="124" y="266"/>
                    <a:pt x="124" y="266"/>
                    <a:pt x="124" y="266"/>
                  </a:cubicBezTo>
                  <a:cubicBezTo>
                    <a:pt x="125" y="269"/>
                    <a:pt x="126" y="272"/>
                    <a:pt x="127" y="274"/>
                  </a:cubicBezTo>
                  <a:cubicBezTo>
                    <a:pt x="129" y="275"/>
                    <a:pt x="130" y="275"/>
                    <a:pt x="131" y="275"/>
                  </a:cubicBezTo>
                  <a:cubicBezTo>
                    <a:pt x="134" y="275"/>
                    <a:pt x="130" y="269"/>
                    <a:pt x="123" y="245"/>
                  </a:cubicBezTo>
                  <a:cubicBezTo>
                    <a:pt x="113" y="213"/>
                    <a:pt x="84" y="160"/>
                    <a:pt x="69" y="135"/>
                  </a:cubicBezTo>
                  <a:cubicBezTo>
                    <a:pt x="54" y="110"/>
                    <a:pt x="30" y="53"/>
                    <a:pt x="9" y="18"/>
                  </a:cubicBezTo>
                  <a:cubicBezTo>
                    <a:pt x="5" y="12"/>
                    <a:pt x="2" y="5"/>
                    <a:pt x="1" y="0"/>
                  </a:cubicBezTo>
                </a:path>
              </a:pathLst>
            </a:custGeom>
            <a:solidFill>
              <a:srgbClr val="F0C4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05" name="Google Shape;1905;p21"/>
            <p:cNvSpPr/>
            <p:nvPr/>
          </p:nvSpPr>
          <p:spPr>
            <a:xfrm>
              <a:off x="3459869" y="6110454"/>
              <a:ext cx="0" cy="0"/>
            </a:xfrm>
            <a:custGeom>
              <a:avLst/>
              <a:gdLst/>
              <a:ahLst/>
              <a:cxnLst/>
              <a:rect l="l" t="t" r="r" b="b"/>
              <a:pathLst>
                <a:path w="120000" h="120000" extrusionOk="0">
                  <a:moveTo>
                    <a:pt x="0" y="0"/>
                  </a:moveTo>
                  <a:cubicBezTo>
                    <a:pt x="0" y="0"/>
                    <a:pt x="0" y="0"/>
                    <a:pt x="0" y="0"/>
                  </a:cubicBezTo>
                  <a:cubicBezTo>
                    <a:pt x="0" y="0"/>
                    <a:pt x="0" y="0"/>
                    <a:pt x="0" y="0"/>
                  </a:cubicBezTo>
                </a:path>
              </a:pathLst>
            </a:custGeom>
            <a:solidFill>
              <a:srgbClr val="F2F2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06" name="Google Shape;1906;p21"/>
            <p:cNvSpPr/>
            <p:nvPr/>
          </p:nvSpPr>
          <p:spPr>
            <a:xfrm>
              <a:off x="3450678" y="6058371"/>
              <a:ext cx="931368" cy="603552"/>
            </a:xfrm>
            <a:custGeom>
              <a:avLst/>
              <a:gdLst/>
              <a:ahLst/>
              <a:cxnLst/>
              <a:rect l="l" t="t" r="r" b="b"/>
              <a:pathLst>
                <a:path w="401" h="260" extrusionOk="0">
                  <a:moveTo>
                    <a:pt x="3" y="0"/>
                  </a:moveTo>
                  <a:cubicBezTo>
                    <a:pt x="0" y="7"/>
                    <a:pt x="0" y="14"/>
                    <a:pt x="4" y="22"/>
                  </a:cubicBezTo>
                  <a:cubicBezTo>
                    <a:pt x="4" y="22"/>
                    <a:pt x="4" y="22"/>
                    <a:pt x="4" y="22"/>
                  </a:cubicBezTo>
                  <a:cubicBezTo>
                    <a:pt x="4" y="22"/>
                    <a:pt x="4" y="22"/>
                    <a:pt x="5" y="22"/>
                  </a:cubicBezTo>
                  <a:cubicBezTo>
                    <a:pt x="17" y="43"/>
                    <a:pt x="37" y="78"/>
                    <a:pt x="44" y="91"/>
                  </a:cubicBezTo>
                  <a:cubicBezTo>
                    <a:pt x="51" y="104"/>
                    <a:pt x="84" y="129"/>
                    <a:pt x="117" y="140"/>
                  </a:cubicBezTo>
                  <a:cubicBezTo>
                    <a:pt x="149" y="151"/>
                    <a:pt x="208" y="174"/>
                    <a:pt x="231" y="201"/>
                  </a:cubicBezTo>
                  <a:cubicBezTo>
                    <a:pt x="239" y="211"/>
                    <a:pt x="256" y="234"/>
                    <a:pt x="274" y="260"/>
                  </a:cubicBezTo>
                  <a:cubicBezTo>
                    <a:pt x="324" y="257"/>
                    <a:pt x="324" y="257"/>
                    <a:pt x="324" y="257"/>
                  </a:cubicBezTo>
                  <a:cubicBezTo>
                    <a:pt x="401" y="198"/>
                    <a:pt x="401" y="198"/>
                    <a:pt x="401" y="198"/>
                  </a:cubicBezTo>
                  <a:cubicBezTo>
                    <a:pt x="399" y="196"/>
                    <a:pt x="397" y="194"/>
                    <a:pt x="396" y="192"/>
                  </a:cubicBezTo>
                  <a:cubicBezTo>
                    <a:pt x="340" y="235"/>
                    <a:pt x="340" y="235"/>
                    <a:pt x="340" y="235"/>
                  </a:cubicBezTo>
                  <a:cubicBezTo>
                    <a:pt x="273" y="239"/>
                    <a:pt x="273" y="239"/>
                    <a:pt x="273" y="239"/>
                  </a:cubicBezTo>
                  <a:cubicBezTo>
                    <a:pt x="254" y="213"/>
                    <a:pt x="238" y="190"/>
                    <a:pt x="230" y="180"/>
                  </a:cubicBezTo>
                  <a:cubicBezTo>
                    <a:pt x="207" y="153"/>
                    <a:pt x="148" y="131"/>
                    <a:pt x="115" y="119"/>
                  </a:cubicBezTo>
                  <a:cubicBezTo>
                    <a:pt x="83" y="108"/>
                    <a:pt x="50" y="83"/>
                    <a:pt x="43" y="70"/>
                  </a:cubicBezTo>
                  <a:cubicBezTo>
                    <a:pt x="36" y="57"/>
                    <a:pt x="15" y="23"/>
                    <a:pt x="3" y="1"/>
                  </a:cubicBezTo>
                  <a:cubicBezTo>
                    <a:pt x="3" y="1"/>
                    <a:pt x="3" y="0"/>
                    <a:pt x="3" y="0"/>
                  </a:cubicBezTo>
                </a:path>
              </a:pathLst>
            </a:custGeom>
            <a:solidFill>
              <a:srgbClr val="F0C4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07" name="Google Shape;1907;p21"/>
            <p:cNvSpPr/>
            <p:nvPr/>
          </p:nvSpPr>
          <p:spPr>
            <a:xfrm>
              <a:off x="4418811" y="6464313"/>
              <a:ext cx="22978" cy="35232"/>
            </a:xfrm>
            <a:custGeom>
              <a:avLst/>
              <a:gdLst/>
              <a:ahLst/>
              <a:cxnLst/>
              <a:rect l="l" t="t" r="r" b="b"/>
              <a:pathLst>
                <a:path w="10" h="15" extrusionOk="0">
                  <a:moveTo>
                    <a:pt x="0" y="0"/>
                  </a:moveTo>
                  <a:cubicBezTo>
                    <a:pt x="0" y="0"/>
                    <a:pt x="0" y="0"/>
                    <a:pt x="0" y="0"/>
                  </a:cubicBezTo>
                  <a:cubicBezTo>
                    <a:pt x="3" y="4"/>
                    <a:pt x="6" y="9"/>
                    <a:pt x="10" y="15"/>
                  </a:cubicBezTo>
                  <a:cubicBezTo>
                    <a:pt x="6" y="9"/>
                    <a:pt x="3" y="4"/>
                    <a:pt x="0" y="0"/>
                  </a:cubicBezTo>
                </a:path>
              </a:pathLst>
            </a:custGeom>
            <a:solidFill>
              <a:srgbClr val="F2F2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08" name="Google Shape;1908;p21"/>
            <p:cNvSpPr/>
            <p:nvPr/>
          </p:nvSpPr>
          <p:spPr>
            <a:xfrm>
              <a:off x="3666670" y="5666216"/>
              <a:ext cx="35233" cy="3064"/>
            </a:xfrm>
            <a:custGeom>
              <a:avLst/>
              <a:gdLst/>
              <a:ahLst/>
              <a:cxnLst/>
              <a:rect l="l" t="t" r="r" b="b"/>
              <a:pathLst>
                <a:path w="15" h="1" extrusionOk="0">
                  <a:moveTo>
                    <a:pt x="0" y="1"/>
                  </a:moveTo>
                  <a:cubicBezTo>
                    <a:pt x="0" y="1"/>
                    <a:pt x="0" y="1"/>
                    <a:pt x="0" y="1"/>
                  </a:cubicBezTo>
                  <a:cubicBezTo>
                    <a:pt x="0" y="1"/>
                    <a:pt x="0" y="1"/>
                    <a:pt x="0" y="1"/>
                  </a:cubicBezTo>
                  <a:cubicBezTo>
                    <a:pt x="0" y="1"/>
                    <a:pt x="0" y="1"/>
                    <a:pt x="0" y="1"/>
                  </a:cubicBezTo>
                  <a:cubicBezTo>
                    <a:pt x="0" y="1"/>
                    <a:pt x="0" y="1"/>
                    <a:pt x="0" y="1"/>
                  </a:cubicBezTo>
                  <a:moveTo>
                    <a:pt x="15" y="1"/>
                  </a:moveTo>
                  <a:cubicBezTo>
                    <a:pt x="15" y="1"/>
                    <a:pt x="15" y="1"/>
                    <a:pt x="15" y="1"/>
                  </a:cubicBezTo>
                  <a:cubicBezTo>
                    <a:pt x="15" y="1"/>
                    <a:pt x="15" y="1"/>
                    <a:pt x="15" y="1"/>
                  </a:cubicBezTo>
                  <a:moveTo>
                    <a:pt x="15" y="1"/>
                  </a:moveTo>
                  <a:cubicBezTo>
                    <a:pt x="15" y="1"/>
                    <a:pt x="15" y="1"/>
                    <a:pt x="15" y="1"/>
                  </a:cubicBezTo>
                  <a:cubicBezTo>
                    <a:pt x="15" y="1"/>
                    <a:pt x="15" y="1"/>
                    <a:pt x="15" y="1"/>
                  </a:cubicBezTo>
                  <a:moveTo>
                    <a:pt x="8" y="0"/>
                  </a:moveTo>
                  <a:cubicBezTo>
                    <a:pt x="6" y="0"/>
                    <a:pt x="5" y="0"/>
                    <a:pt x="4" y="0"/>
                  </a:cubicBezTo>
                  <a:cubicBezTo>
                    <a:pt x="5" y="0"/>
                    <a:pt x="6" y="0"/>
                    <a:pt x="8" y="0"/>
                  </a:cubicBezTo>
                  <a:cubicBezTo>
                    <a:pt x="10" y="0"/>
                    <a:pt x="12" y="0"/>
                    <a:pt x="15" y="1"/>
                  </a:cubicBezTo>
                  <a:cubicBezTo>
                    <a:pt x="12" y="0"/>
                    <a:pt x="10" y="0"/>
                    <a:pt x="8" y="0"/>
                  </a:cubicBezTo>
                </a:path>
              </a:pathLst>
            </a:custGeom>
            <a:solidFill>
              <a:srgbClr val="4D4D4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09" name="Google Shape;1909;p21"/>
            <p:cNvSpPr/>
            <p:nvPr/>
          </p:nvSpPr>
          <p:spPr>
            <a:xfrm>
              <a:off x="3631437" y="5666216"/>
              <a:ext cx="99571" cy="67401"/>
            </a:xfrm>
            <a:custGeom>
              <a:avLst/>
              <a:gdLst/>
              <a:ahLst/>
              <a:cxnLst/>
              <a:rect l="l" t="t" r="r" b="b"/>
              <a:pathLst>
                <a:path w="43" h="29" extrusionOk="0">
                  <a:moveTo>
                    <a:pt x="23" y="0"/>
                  </a:moveTo>
                  <a:cubicBezTo>
                    <a:pt x="21" y="0"/>
                    <a:pt x="20" y="0"/>
                    <a:pt x="19" y="0"/>
                  </a:cubicBezTo>
                  <a:cubicBezTo>
                    <a:pt x="17" y="0"/>
                    <a:pt x="16" y="1"/>
                    <a:pt x="15" y="1"/>
                  </a:cubicBezTo>
                  <a:cubicBezTo>
                    <a:pt x="15" y="1"/>
                    <a:pt x="15" y="1"/>
                    <a:pt x="15" y="1"/>
                  </a:cubicBezTo>
                  <a:cubicBezTo>
                    <a:pt x="15" y="1"/>
                    <a:pt x="15" y="1"/>
                    <a:pt x="15" y="1"/>
                  </a:cubicBezTo>
                  <a:cubicBezTo>
                    <a:pt x="8" y="3"/>
                    <a:pt x="3" y="6"/>
                    <a:pt x="0" y="8"/>
                  </a:cubicBezTo>
                  <a:cubicBezTo>
                    <a:pt x="16" y="11"/>
                    <a:pt x="26" y="29"/>
                    <a:pt x="26" y="29"/>
                  </a:cubicBezTo>
                  <a:cubicBezTo>
                    <a:pt x="26" y="29"/>
                    <a:pt x="26" y="17"/>
                    <a:pt x="43" y="9"/>
                  </a:cubicBezTo>
                  <a:cubicBezTo>
                    <a:pt x="39" y="5"/>
                    <a:pt x="35" y="2"/>
                    <a:pt x="30" y="1"/>
                  </a:cubicBezTo>
                  <a:cubicBezTo>
                    <a:pt x="30" y="1"/>
                    <a:pt x="30" y="1"/>
                    <a:pt x="30" y="1"/>
                  </a:cubicBezTo>
                  <a:cubicBezTo>
                    <a:pt x="30" y="1"/>
                    <a:pt x="30" y="1"/>
                    <a:pt x="30" y="1"/>
                  </a:cubicBezTo>
                  <a:cubicBezTo>
                    <a:pt x="30" y="1"/>
                    <a:pt x="30" y="1"/>
                    <a:pt x="30" y="1"/>
                  </a:cubicBezTo>
                  <a:cubicBezTo>
                    <a:pt x="30" y="1"/>
                    <a:pt x="30" y="1"/>
                    <a:pt x="30" y="1"/>
                  </a:cubicBezTo>
                  <a:cubicBezTo>
                    <a:pt x="27" y="0"/>
                    <a:pt x="25" y="0"/>
                    <a:pt x="23" y="0"/>
                  </a:cubicBezTo>
                </a:path>
              </a:pathLst>
            </a:custGeom>
            <a:solidFill>
              <a:srgbClr val="FEDDB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10" name="Google Shape;1910;p21"/>
            <p:cNvSpPr/>
            <p:nvPr/>
          </p:nvSpPr>
          <p:spPr>
            <a:xfrm>
              <a:off x="3856620" y="5673876"/>
              <a:ext cx="7660" cy="4595"/>
            </a:xfrm>
            <a:custGeom>
              <a:avLst/>
              <a:gdLst/>
              <a:ahLst/>
              <a:cxnLst/>
              <a:rect l="l" t="t" r="r" b="b"/>
              <a:pathLst>
                <a:path w="3" h="2" extrusionOk="0">
                  <a:moveTo>
                    <a:pt x="0" y="0"/>
                  </a:moveTo>
                  <a:cubicBezTo>
                    <a:pt x="0" y="0"/>
                    <a:pt x="0" y="0"/>
                    <a:pt x="0" y="0"/>
                  </a:cubicBezTo>
                  <a:cubicBezTo>
                    <a:pt x="1" y="0"/>
                    <a:pt x="2" y="1"/>
                    <a:pt x="3" y="2"/>
                  </a:cubicBezTo>
                  <a:cubicBezTo>
                    <a:pt x="2" y="1"/>
                    <a:pt x="1" y="0"/>
                    <a:pt x="0" y="0"/>
                  </a:cubicBezTo>
                </a:path>
              </a:pathLst>
            </a:custGeom>
            <a:solidFill>
              <a:srgbClr val="A6A7A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11" name="Google Shape;1911;p21"/>
            <p:cNvSpPr/>
            <p:nvPr/>
          </p:nvSpPr>
          <p:spPr>
            <a:xfrm>
              <a:off x="3801473" y="5660089"/>
              <a:ext cx="55147" cy="13786"/>
            </a:xfrm>
            <a:custGeom>
              <a:avLst/>
              <a:gdLst/>
              <a:ahLst/>
              <a:cxnLst/>
              <a:rect l="l" t="t" r="r" b="b"/>
              <a:pathLst>
                <a:path w="24" h="6" extrusionOk="0">
                  <a:moveTo>
                    <a:pt x="7" y="0"/>
                  </a:moveTo>
                  <a:cubicBezTo>
                    <a:pt x="4" y="0"/>
                    <a:pt x="2" y="1"/>
                    <a:pt x="0" y="2"/>
                  </a:cubicBezTo>
                  <a:cubicBezTo>
                    <a:pt x="0" y="2"/>
                    <a:pt x="0" y="2"/>
                    <a:pt x="0" y="2"/>
                  </a:cubicBezTo>
                  <a:cubicBezTo>
                    <a:pt x="0" y="2"/>
                    <a:pt x="0" y="2"/>
                    <a:pt x="0" y="2"/>
                  </a:cubicBezTo>
                  <a:cubicBezTo>
                    <a:pt x="2" y="1"/>
                    <a:pt x="4" y="0"/>
                    <a:pt x="7" y="0"/>
                  </a:cubicBezTo>
                  <a:cubicBezTo>
                    <a:pt x="12" y="0"/>
                    <a:pt x="18" y="3"/>
                    <a:pt x="24" y="6"/>
                  </a:cubicBezTo>
                  <a:cubicBezTo>
                    <a:pt x="24" y="6"/>
                    <a:pt x="24" y="6"/>
                    <a:pt x="24" y="6"/>
                  </a:cubicBezTo>
                  <a:cubicBezTo>
                    <a:pt x="18" y="3"/>
                    <a:pt x="12" y="0"/>
                    <a:pt x="7" y="0"/>
                  </a:cubicBezTo>
                </a:path>
              </a:pathLst>
            </a:custGeom>
            <a:solidFill>
              <a:srgbClr val="4D4D4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12" name="Google Shape;1912;p21"/>
            <p:cNvSpPr/>
            <p:nvPr/>
          </p:nvSpPr>
          <p:spPr>
            <a:xfrm>
              <a:off x="3868875" y="5681535"/>
              <a:ext cx="22978" cy="15318"/>
            </a:xfrm>
            <a:custGeom>
              <a:avLst/>
              <a:gdLst/>
              <a:ahLst/>
              <a:cxnLst/>
              <a:rect l="l" t="t" r="r" b="b"/>
              <a:pathLst>
                <a:path w="10" h="7" extrusionOk="0">
                  <a:moveTo>
                    <a:pt x="0" y="0"/>
                  </a:moveTo>
                  <a:cubicBezTo>
                    <a:pt x="0" y="0"/>
                    <a:pt x="0" y="0"/>
                    <a:pt x="0" y="0"/>
                  </a:cubicBezTo>
                  <a:cubicBezTo>
                    <a:pt x="4" y="2"/>
                    <a:pt x="7" y="5"/>
                    <a:pt x="10" y="7"/>
                  </a:cubicBezTo>
                  <a:cubicBezTo>
                    <a:pt x="10" y="7"/>
                    <a:pt x="10" y="7"/>
                    <a:pt x="10" y="7"/>
                  </a:cubicBezTo>
                  <a:cubicBezTo>
                    <a:pt x="7" y="5"/>
                    <a:pt x="4" y="2"/>
                    <a:pt x="0"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13" name="Google Shape;1913;p21"/>
            <p:cNvSpPr/>
            <p:nvPr/>
          </p:nvSpPr>
          <p:spPr>
            <a:xfrm>
              <a:off x="3864279" y="5678471"/>
              <a:ext cx="4597" cy="3064"/>
            </a:xfrm>
            <a:custGeom>
              <a:avLst/>
              <a:gdLst/>
              <a:ahLst/>
              <a:cxnLst/>
              <a:rect l="l" t="t" r="r" b="b"/>
              <a:pathLst>
                <a:path w="2" h="1" extrusionOk="0">
                  <a:moveTo>
                    <a:pt x="0" y="0"/>
                  </a:moveTo>
                  <a:cubicBezTo>
                    <a:pt x="1" y="0"/>
                    <a:pt x="2" y="1"/>
                    <a:pt x="2" y="1"/>
                  </a:cubicBezTo>
                  <a:cubicBezTo>
                    <a:pt x="2" y="1"/>
                    <a:pt x="2" y="1"/>
                    <a:pt x="2" y="1"/>
                  </a:cubicBezTo>
                  <a:cubicBezTo>
                    <a:pt x="2" y="1"/>
                    <a:pt x="1" y="0"/>
                    <a:pt x="0" y="0"/>
                  </a:cubicBezTo>
                </a:path>
              </a:pathLst>
            </a:custGeom>
            <a:solidFill>
              <a:srgbClr val="A6A7A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14" name="Google Shape;1914;p21"/>
            <p:cNvSpPr/>
            <p:nvPr/>
          </p:nvSpPr>
          <p:spPr>
            <a:xfrm>
              <a:off x="3770837" y="5660089"/>
              <a:ext cx="143994" cy="81188"/>
            </a:xfrm>
            <a:custGeom>
              <a:avLst/>
              <a:gdLst/>
              <a:ahLst/>
              <a:cxnLst/>
              <a:rect l="l" t="t" r="r" b="b"/>
              <a:pathLst>
                <a:path w="62" h="35" extrusionOk="0">
                  <a:moveTo>
                    <a:pt x="62" y="26"/>
                  </a:moveTo>
                  <a:cubicBezTo>
                    <a:pt x="62" y="26"/>
                    <a:pt x="62" y="26"/>
                    <a:pt x="62" y="26"/>
                  </a:cubicBezTo>
                  <a:cubicBezTo>
                    <a:pt x="62" y="26"/>
                    <a:pt x="62" y="26"/>
                    <a:pt x="62" y="26"/>
                  </a:cubicBezTo>
                  <a:moveTo>
                    <a:pt x="20" y="0"/>
                  </a:moveTo>
                  <a:cubicBezTo>
                    <a:pt x="17" y="0"/>
                    <a:pt x="15" y="1"/>
                    <a:pt x="13" y="2"/>
                  </a:cubicBezTo>
                  <a:cubicBezTo>
                    <a:pt x="13" y="2"/>
                    <a:pt x="13" y="2"/>
                    <a:pt x="13" y="2"/>
                  </a:cubicBezTo>
                  <a:cubicBezTo>
                    <a:pt x="7" y="4"/>
                    <a:pt x="3" y="7"/>
                    <a:pt x="0" y="10"/>
                  </a:cubicBezTo>
                  <a:cubicBezTo>
                    <a:pt x="17" y="14"/>
                    <a:pt x="35" y="35"/>
                    <a:pt x="35" y="35"/>
                  </a:cubicBezTo>
                  <a:cubicBezTo>
                    <a:pt x="35" y="35"/>
                    <a:pt x="36" y="35"/>
                    <a:pt x="38" y="35"/>
                  </a:cubicBezTo>
                  <a:cubicBezTo>
                    <a:pt x="42" y="35"/>
                    <a:pt x="50" y="34"/>
                    <a:pt x="62" y="26"/>
                  </a:cubicBezTo>
                  <a:cubicBezTo>
                    <a:pt x="62" y="26"/>
                    <a:pt x="62" y="26"/>
                    <a:pt x="62" y="26"/>
                  </a:cubicBezTo>
                  <a:cubicBezTo>
                    <a:pt x="52" y="16"/>
                    <a:pt x="52" y="16"/>
                    <a:pt x="52" y="16"/>
                  </a:cubicBezTo>
                  <a:cubicBezTo>
                    <a:pt x="49" y="14"/>
                    <a:pt x="46" y="11"/>
                    <a:pt x="42" y="9"/>
                  </a:cubicBezTo>
                  <a:cubicBezTo>
                    <a:pt x="42" y="9"/>
                    <a:pt x="41" y="8"/>
                    <a:pt x="40" y="8"/>
                  </a:cubicBezTo>
                  <a:cubicBezTo>
                    <a:pt x="40" y="8"/>
                    <a:pt x="40" y="8"/>
                    <a:pt x="40" y="8"/>
                  </a:cubicBezTo>
                  <a:cubicBezTo>
                    <a:pt x="40" y="8"/>
                    <a:pt x="40" y="8"/>
                    <a:pt x="40" y="8"/>
                  </a:cubicBezTo>
                  <a:cubicBezTo>
                    <a:pt x="40" y="8"/>
                    <a:pt x="40" y="8"/>
                    <a:pt x="40" y="8"/>
                  </a:cubicBezTo>
                  <a:cubicBezTo>
                    <a:pt x="39" y="7"/>
                    <a:pt x="38" y="6"/>
                    <a:pt x="37" y="6"/>
                  </a:cubicBezTo>
                  <a:cubicBezTo>
                    <a:pt x="31" y="3"/>
                    <a:pt x="25" y="0"/>
                    <a:pt x="20" y="0"/>
                  </a:cubicBezTo>
                </a:path>
              </a:pathLst>
            </a:custGeom>
            <a:solidFill>
              <a:srgbClr val="FEDDB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15" name="Google Shape;1915;p21"/>
            <p:cNvSpPr/>
            <p:nvPr/>
          </p:nvSpPr>
          <p:spPr>
            <a:xfrm>
              <a:off x="3928616" y="5670813"/>
              <a:ext cx="490194" cy="833329"/>
            </a:xfrm>
            <a:custGeom>
              <a:avLst/>
              <a:gdLst/>
              <a:ahLst/>
              <a:cxnLst/>
              <a:rect l="l" t="t" r="r" b="b"/>
              <a:pathLst>
                <a:path w="211" h="359" extrusionOk="0">
                  <a:moveTo>
                    <a:pt x="18" y="0"/>
                  </a:moveTo>
                  <a:cubicBezTo>
                    <a:pt x="15" y="0"/>
                    <a:pt x="13" y="1"/>
                    <a:pt x="10" y="3"/>
                  </a:cubicBezTo>
                  <a:cubicBezTo>
                    <a:pt x="10" y="3"/>
                    <a:pt x="10" y="3"/>
                    <a:pt x="10" y="3"/>
                  </a:cubicBezTo>
                  <a:cubicBezTo>
                    <a:pt x="6" y="6"/>
                    <a:pt x="2" y="8"/>
                    <a:pt x="0" y="11"/>
                  </a:cubicBezTo>
                  <a:cubicBezTo>
                    <a:pt x="14" y="16"/>
                    <a:pt x="28" y="34"/>
                    <a:pt x="42" y="47"/>
                  </a:cubicBezTo>
                  <a:cubicBezTo>
                    <a:pt x="62" y="65"/>
                    <a:pt x="78" y="96"/>
                    <a:pt x="88" y="134"/>
                  </a:cubicBezTo>
                  <a:cubicBezTo>
                    <a:pt x="98" y="173"/>
                    <a:pt x="114" y="244"/>
                    <a:pt x="133" y="271"/>
                  </a:cubicBezTo>
                  <a:cubicBezTo>
                    <a:pt x="152" y="299"/>
                    <a:pt x="173" y="327"/>
                    <a:pt x="181" y="344"/>
                  </a:cubicBezTo>
                  <a:cubicBezTo>
                    <a:pt x="182" y="347"/>
                    <a:pt x="186" y="352"/>
                    <a:pt x="190" y="359"/>
                  </a:cubicBezTo>
                  <a:cubicBezTo>
                    <a:pt x="211" y="342"/>
                    <a:pt x="211" y="342"/>
                    <a:pt x="211" y="342"/>
                  </a:cubicBezTo>
                  <a:cubicBezTo>
                    <a:pt x="209" y="340"/>
                    <a:pt x="208" y="338"/>
                    <a:pt x="207" y="336"/>
                  </a:cubicBezTo>
                  <a:cubicBezTo>
                    <a:pt x="199" y="319"/>
                    <a:pt x="179" y="291"/>
                    <a:pt x="160" y="263"/>
                  </a:cubicBezTo>
                  <a:cubicBezTo>
                    <a:pt x="141" y="235"/>
                    <a:pt x="125" y="165"/>
                    <a:pt x="115" y="126"/>
                  </a:cubicBezTo>
                  <a:cubicBezTo>
                    <a:pt x="105" y="87"/>
                    <a:pt x="88" y="57"/>
                    <a:pt x="69" y="39"/>
                  </a:cubicBezTo>
                  <a:cubicBezTo>
                    <a:pt x="52" y="23"/>
                    <a:pt x="34" y="0"/>
                    <a:pt x="18" y="0"/>
                  </a:cubicBezTo>
                </a:path>
              </a:pathLst>
            </a:custGeom>
            <a:solidFill>
              <a:srgbClr val="FEDDB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16" name="Google Shape;1916;p21"/>
            <p:cNvSpPr/>
            <p:nvPr/>
          </p:nvSpPr>
          <p:spPr>
            <a:xfrm>
              <a:off x="4202820" y="6652732"/>
              <a:ext cx="39828" cy="1532"/>
            </a:xfrm>
            <a:custGeom>
              <a:avLst/>
              <a:gdLst/>
              <a:ahLst/>
              <a:cxnLst/>
              <a:rect l="l" t="t" r="r" b="b"/>
              <a:pathLst>
                <a:path w="26" h="1" extrusionOk="0">
                  <a:moveTo>
                    <a:pt x="26" y="0"/>
                  </a:moveTo>
                  <a:lnTo>
                    <a:pt x="0" y="1"/>
                  </a:lnTo>
                  <a:lnTo>
                    <a:pt x="0" y="1"/>
                  </a:lnTo>
                  <a:lnTo>
                    <a:pt x="26" y="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17" name="Google Shape;1917;p21"/>
            <p:cNvSpPr/>
            <p:nvPr/>
          </p:nvSpPr>
          <p:spPr>
            <a:xfrm>
              <a:off x="4202820" y="6652732"/>
              <a:ext cx="39828" cy="1532"/>
            </a:xfrm>
            <a:custGeom>
              <a:avLst/>
              <a:gdLst/>
              <a:ahLst/>
              <a:cxnLst/>
              <a:rect l="l" t="t" r="r" b="b"/>
              <a:pathLst>
                <a:path w="26" h="1" extrusionOk="0">
                  <a:moveTo>
                    <a:pt x="26" y="0"/>
                  </a:moveTo>
                  <a:lnTo>
                    <a:pt x="0" y="1"/>
                  </a:lnTo>
                  <a:lnTo>
                    <a:pt x="0" y="1"/>
                  </a:lnTo>
                  <a:lnTo>
                    <a:pt x="26"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18" name="Google Shape;1918;p21"/>
            <p:cNvSpPr/>
            <p:nvPr/>
          </p:nvSpPr>
          <p:spPr>
            <a:xfrm>
              <a:off x="4202820" y="6464313"/>
              <a:ext cx="238970" cy="189950"/>
            </a:xfrm>
            <a:custGeom>
              <a:avLst/>
              <a:gdLst/>
              <a:ahLst/>
              <a:cxnLst/>
              <a:rect l="l" t="t" r="r" b="b"/>
              <a:pathLst>
                <a:path w="103" h="82" extrusionOk="0">
                  <a:moveTo>
                    <a:pt x="93" y="0"/>
                  </a:moveTo>
                  <a:cubicBezTo>
                    <a:pt x="72" y="17"/>
                    <a:pt x="72" y="17"/>
                    <a:pt x="72" y="17"/>
                  </a:cubicBezTo>
                  <a:cubicBezTo>
                    <a:pt x="73" y="19"/>
                    <a:pt x="75" y="21"/>
                    <a:pt x="77" y="23"/>
                  </a:cubicBezTo>
                  <a:cubicBezTo>
                    <a:pt x="0" y="82"/>
                    <a:pt x="0" y="82"/>
                    <a:pt x="0" y="82"/>
                  </a:cubicBezTo>
                  <a:cubicBezTo>
                    <a:pt x="17" y="81"/>
                    <a:pt x="17" y="81"/>
                    <a:pt x="17" y="81"/>
                  </a:cubicBezTo>
                  <a:cubicBezTo>
                    <a:pt x="103" y="15"/>
                    <a:pt x="103" y="15"/>
                    <a:pt x="103" y="15"/>
                  </a:cubicBezTo>
                  <a:cubicBezTo>
                    <a:pt x="99" y="9"/>
                    <a:pt x="96" y="4"/>
                    <a:pt x="93" y="0"/>
                  </a:cubicBezTo>
                </a:path>
              </a:pathLst>
            </a:custGeom>
            <a:solidFill>
              <a:srgbClr val="F5D6B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19" name="Google Shape;1919;p21"/>
            <p:cNvSpPr/>
            <p:nvPr/>
          </p:nvSpPr>
          <p:spPr>
            <a:xfrm>
              <a:off x="4058826" y="6482696"/>
              <a:ext cx="709249" cy="375304"/>
            </a:xfrm>
            <a:custGeom>
              <a:avLst/>
              <a:gdLst/>
              <a:ahLst/>
              <a:cxnLst/>
              <a:rect l="l" t="t" r="r" b="b"/>
              <a:pathLst>
                <a:path w="463" h="245" extrusionOk="0">
                  <a:moveTo>
                    <a:pt x="463" y="245"/>
                  </a:moveTo>
                  <a:lnTo>
                    <a:pt x="61" y="245"/>
                  </a:lnTo>
                  <a:lnTo>
                    <a:pt x="0" y="170"/>
                  </a:lnTo>
                  <a:lnTo>
                    <a:pt x="277" y="0"/>
                  </a:lnTo>
                  <a:lnTo>
                    <a:pt x="463" y="245"/>
                  </a:lnTo>
                  <a:close/>
                </a:path>
              </a:pathLst>
            </a:custGeom>
            <a:solidFill>
              <a:srgbClr val="2F49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20" name="Google Shape;1920;p21"/>
            <p:cNvSpPr/>
            <p:nvPr/>
          </p:nvSpPr>
          <p:spPr>
            <a:xfrm>
              <a:off x="4058826" y="6671113"/>
              <a:ext cx="292584" cy="186887"/>
            </a:xfrm>
            <a:custGeom>
              <a:avLst/>
              <a:gdLst/>
              <a:ahLst/>
              <a:cxnLst/>
              <a:rect l="l" t="t" r="r" b="b"/>
              <a:pathLst>
                <a:path w="191" h="122" extrusionOk="0">
                  <a:moveTo>
                    <a:pt x="76" y="0"/>
                  </a:moveTo>
                  <a:lnTo>
                    <a:pt x="0" y="47"/>
                  </a:lnTo>
                  <a:lnTo>
                    <a:pt x="61" y="122"/>
                  </a:lnTo>
                  <a:lnTo>
                    <a:pt x="191" y="122"/>
                  </a:lnTo>
                  <a:lnTo>
                    <a:pt x="76" y="0"/>
                  </a:lnTo>
                  <a:close/>
                </a:path>
              </a:pathLst>
            </a:custGeom>
            <a:solidFill>
              <a:srgbClr val="3D5D7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21" name="Google Shape;1921;p21"/>
            <p:cNvSpPr/>
            <p:nvPr/>
          </p:nvSpPr>
          <p:spPr>
            <a:xfrm>
              <a:off x="3965381" y="6347893"/>
              <a:ext cx="592829" cy="445770"/>
            </a:xfrm>
            <a:custGeom>
              <a:avLst/>
              <a:gdLst/>
              <a:ahLst/>
              <a:cxnLst/>
              <a:rect l="l" t="t" r="r" b="b"/>
              <a:pathLst>
                <a:path w="387" h="291" extrusionOk="0">
                  <a:moveTo>
                    <a:pt x="387" y="147"/>
                  </a:moveTo>
                  <a:lnTo>
                    <a:pt x="67" y="291"/>
                  </a:lnTo>
                  <a:lnTo>
                    <a:pt x="0" y="182"/>
                  </a:lnTo>
                  <a:lnTo>
                    <a:pt x="297" y="0"/>
                  </a:lnTo>
                  <a:lnTo>
                    <a:pt x="387" y="147"/>
                  </a:lnTo>
                  <a:close/>
                </a:path>
              </a:pathLst>
            </a:custGeom>
            <a:solidFill>
              <a:srgbClr val="8DD7F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22" name="Google Shape;1922;p21"/>
            <p:cNvSpPr/>
            <p:nvPr/>
          </p:nvSpPr>
          <p:spPr>
            <a:xfrm>
              <a:off x="3965381" y="6559288"/>
              <a:ext cx="220588" cy="234373"/>
            </a:xfrm>
            <a:custGeom>
              <a:avLst/>
              <a:gdLst/>
              <a:ahLst/>
              <a:cxnLst/>
              <a:rect l="l" t="t" r="r" b="b"/>
              <a:pathLst>
                <a:path w="144" h="153" extrusionOk="0">
                  <a:moveTo>
                    <a:pt x="72" y="0"/>
                  </a:moveTo>
                  <a:lnTo>
                    <a:pt x="0" y="44"/>
                  </a:lnTo>
                  <a:lnTo>
                    <a:pt x="67" y="153"/>
                  </a:lnTo>
                  <a:lnTo>
                    <a:pt x="144" y="118"/>
                  </a:lnTo>
                  <a:lnTo>
                    <a:pt x="72" y="0"/>
                  </a:lnTo>
                  <a:close/>
                </a:path>
              </a:pathLst>
            </a:custGeom>
            <a:solidFill>
              <a:srgbClr val="A9E0F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23" name="Google Shape;1923;p21"/>
            <p:cNvSpPr/>
            <p:nvPr/>
          </p:nvSpPr>
          <p:spPr>
            <a:xfrm>
              <a:off x="4035847" y="6643541"/>
              <a:ext cx="82721" cy="81188"/>
            </a:xfrm>
            <a:custGeom>
              <a:avLst/>
              <a:gdLst/>
              <a:ahLst/>
              <a:cxnLst/>
              <a:rect l="l" t="t" r="r" b="b"/>
              <a:pathLst>
                <a:path w="36" h="35" extrusionOk="0">
                  <a:moveTo>
                    <a:pt x="31" y="9"/>
                  </a:moveTo>
                  <a:cubicBezTo>
                    <a:pt x="36" y="17"/>
                    <a:pt x="33" y="26"/>
                    <a:pt x="26" y="31"/>
                  </a:cubicBezTo>
                  <a:cubicBezTo>
                    <a:pt x="19" y="35"/>
                    <a:pt x="9" y="33"/>
                    <a:pt x="5" y="25"/>
                  </a:cubicBezTo>
                  <a:cubicBezTo>
                    <a:pt x="0" y="18"/>
                    <a:pt x="3" y="9"/>
                    <a:pt x="10" y="4"/>
                  </a:cubicBezTo>
                  <a:cubicBezTo>
                    <a:pt x="17" y="0"/>
                    <a:pt x="27" y="2"/>
                    <a:pt x="31" y="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24" name="Google Shape;1924;p21"/>
            <p:cNvSpPr/>
            <p:nvPr/>
          </p:nvSpPr>
          <p:spPr>
            <a:xfrm>
              <a:off x="3401659" y="4405499"/>
              <a:ext cx="42892" cy="12255"/>
            </a:xfrm>
            <a:custGeom>
              <a:avLst/>
              <a:gdLst/>
              <a:ahLst/>
              <a:cxnLst/>
              <a:rect l="l" t="t" r="r" b="b"/>
              <a:pathLst>
                <a:path w="18" h="5" extrusionOk="0">
                  <a:moveTo>
                    <a:pt x="14" y="0"/>
                  </a:moveTo>
                  <a:cubicBezTo>
                    <a:pt x="0" y="0"/>
                    <a:pt x="0" y="0"/>
                    <a:pt x="0" y="0"/>
                  </a:cubicBezTo>
                  <a:cubicBezTo>
                    <a:pt x="1" y="2"/>
                    <a:pt x="3" y="4"/>
                    <a:pt x="4" y="5"/>
                  </a:cubicBezTo>
                  <a:cubicBezTo>
                    <a:pt x="18" y="5"/>
                    <a:pt x="18" y="5"/>
                    <a:pt x="18" y="5"/>
                  </a:cubicBezTo>
                  <a:cubicBezTo>
                    <a:pt x="16" y="4"/>
                    <a:pt x="15" y="2"/>
                    <a:pt x="14" y="0"/>
                  </a:cubicBezTo>
                </a:path>
              </a:pathLst>
            </a:custGeom>
            <a:solidFill>
              <a:srgbClr val="76777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25" name="Google Shape;1925;p21"/>
            <p:cNvSpPr/>
            <p:nvPr/>
          </p:nvSpPr>
          <p:spPr>
            <a:xfrm>
              <a:off x="3410850" y="4417755"/>
              <a:ext cx="84252" cy="147058"/>
            </a:xfrm>
            <a:custGeom>
              <a:avLst/>
              <a:gdLst/>
              <a:ahLst/>
              <a:cxnLst/>
              <a:rect l="l" t="t" r="r" b="b"/>
              <a:pathLst>
                <a:path w="36" h="64" extrusionOk="0">
                  <a:moveTo>
                    <a:pt x="31" y="40"/>
                  </a:moveTo>
                  <a:cubicBezTo>
                    <a:pt x="24" y="40"/>
                    <a:pt x="24" y="40"/>
                    <a:pt x="24" y="40"/>
                  </a:cubicBezTo>
                  <a:cubicBezTo>
                    <a:pt x="27" y="48"/>
                    <a:pt x="30" y="56"/>
                    <a:pt x="32" y="64"/>
                  </a:cubicBezTo>
                  <a:cubicBezTo>
                    <a:pt x="36" y="64"/>
                    <a:pt x="36" y="64"/>
                    <a:pt x="36" y="64"/>
                  </a:cubicBezTo>
                  <a:cubicBezTo>
                    <a:pt x="35" y="56"/>
                    <a:pt x="34" y="48"/>
                    <a:pt x="31" y="40"/>
                  </a:cubicBezTo>
                  <a:moveTo>
                    <a:pt x="14" y="0"/>
                  </a:moveTo>
                  <a:cubicBezTo>
                    <a:pt x="0" y="0"/>
                    <a:pt x="0" y="0"/>
                    <a:pt x="0" y="0"/>
                  </a:cubicBezTo>
                  <a:cubicBezTo>
                    <a:pt x="6" y="8"/>
                    <a:pt x="11" y="15"/>
                    <a:pt x="16" y="23"/>
                  </a:cubicBezTo>
                  <a:cubicBezTo>
                    <a:pt x="25" y="23"/>
                    <a:pt x="25" y="23"/>
                    <a:pt x="25" y="23"/>
                  </a:cubicBezTo>
                  <a:cubicBezTo>
                    <a:pt x="22" y="15"/>
                    <a:pt x="18" y="8"/>
                    <a:pt x="14" y="0"/>
                  </a:cubicBezTo>
                </a:path>
              </a:pathLst>
            </a:custGeom>
            <a:solidFill>
              <a:srgbClr val="37373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pic>
          <p:nvPicPr>
            <p:cNvPr id="1926" name="Google Shape;1926;p21"/>
            <p:cNvPicPr preferRelativeResize="0"/>
            <p:nvPr/>
          </p:nvPicPr>
          <p:blipFill rotWithShape="1">
            <a:blip r:embed="rId3">
              <a:alphaModFix/>
            </a:blip>
            <a:srcRect/>
            <a:stretch/>
          </p:blipFill>
          <p:spPr>
            <a:xfrm>
              <a:off x="3476721" y="4554089"/>
              <a:ext cx="29106" cy="90378"/>
            </a:xfrm>
            <a:prstGeom prst="rect">
              <a:avLst/>
            </a:prstGeom>
            <a:noFill/>
            <a:ln>
              <a:noFill/>
            </a:ln>
          </p:spPr>
        </p:pic>
        <p:sp>
          <p:nvSpPr>
            <p:cNvPr id="1927" name="Google Shape;1927;p21"/>
            <p:cNvSpPr/>
            <p:nvPr/>
          </p:nvSpPr>
          <p:spPr>
            <a:xfrm>
              <a:off x="3449147" y="4469838"/>
              <a:ext cx="33701" cy="39828"/>
            </a:xfrm>
            <a:custGeom>
              <a:avLst/>
              <a:gdLst/>
              <a:ahLst/>
              <a:cxnLst/>
              <a:rect l="l" t="t" r="r" b="b"/>
              <a:pathLst>
                <a:path w="15" h="17" extrusionOk="0">
                  <a:moveTo>
                    <a:pt x="9" y="0"/>
                  </a:moveTo>
                  <a:cubicBezTo>
                    <a:pt x="0" y="0"/>
                    <a:pt x="0" y="0"/>
                    <a:pt x="0" y="0"/>
                  </a:cubicBezTo>
                  <a:cubicBezTo>
                    <a:pt x="3" y="5"/>
                    <a:pt x="5" y="11"/>
                    <a:pt x="8" y="17"/>
                  </a:cubicBezTo>
                  <a:cubicBezTo>
                    <a:pt x="15" y="17"/>
                    <a:pt x="15" y="17"/>
                    <a:pt x="15" y="17"/>
                  </a:cubicBezTo>
                  <a:cubicBezTo>
                    <a:pt x="14" y="11"/>
                    <a:pt x="12" y="5"/>
                    <a:pt x="9" y="0"/>
                  </a:cubicBezTo>
                </a:path>
              </a:pathLst>
            </a:custGeom>
            <a:solidFill>
              <a:srgbClr val="61636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28" name="Google Shape;1928;p21"/>
            <p:cNvSpPr/>
            <p:nvPr/>
          </p:nvSpPr>
          <p:spPr>
            <a:xfrm>
              <a:off x="3158094" y="4554089"/>
              <a:ext cx="660230" cy="1113659"/>
            </a:xfrm>
            <a:custGeom>
              <a:avLst/>
              <a:gdLst/>
              <a:ahLst/>
              <a:cxnLst/>
              <a:rect l="l" t="t" r="r" b="b"/>
              <a:pathLst>
                <a:path w="574968" h="969841" extrusionOk="0">
                  <a:moveTo>
                    <a:pt x="0" y="0"/>
                  </a:moveTo>
                  <a:lnTo>
                    <a:pt x="574968" y="0"/>
                  </a:lnTo>
                  <a:lnTo>
                    <a:pt x="574968" y="969841"/>
                  </a:lnTo>
                  <a:lnTo>
                    <a:pt x="0" y="969841"/>
                  </a:lnTo>
                  <a:close/>
                </a:path>
              </a:pathLst>
            </a:custGeom>
            <a:solidFill>
              <a:srgbClr val="FFF4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929" name="Google Shape;1929;p21"/>
            <p:cNvSpPr/>
            <p:nvPr/>
          </p:nvSpPr>
          <p:spPr>
            <a:xfrm>
              <a:off x="3420041" y="5692258"/>
              <a:ext cx="137867" cy="136334"/>
            </a:xfrm>
            <a:custGeom>
              <a:avLst/>
              <a:gdLst/>
              <a:ahLst/>
              <a:cxnLst/>
              <a:rect l="l" t="t" r="r" b="b"/>
              <a:pathLst>
                <a:path w="59" h="59" extrusionOk="0">
                  <a:moveTo>
                    <a:pt x="59" y="46"/>
                  </a:moveTo>
                  <a:cubicBezTo>
                    <a:pt x="59" y="53"/>
                    <a:pt x="53" y="59"/>
                    <a:pt x="46" y="59"/>
                  </a:cubicBezTo>
                  <a:cubicBezTo>
                    <a:pt x="13" y="59"/>
                    <a:pt x="13" y="59"/>
                    <a:pt x="13" y="59"/>
                  </a:cubicBezTo>
                  <a:cubicBezTo>
                    <a:pt x="6" y="59"/>
                    <a:pt x="0" y="53"/>
                    <a:pt x="0" y="46"/>
                  </a:cubicBezTo>
                  <a:cubicBezTo>
                    <a:pt x="0" y="13"/>
                    <a:pt x="0" y="13"/>
                    <a:pt x="0" y="13"/>
                  </a:cubicBezTo>
                  <a:cubicBezTo>
                    <a:pt x="0" y="6"/>
                    <a:pt x="6" y="0"/>
                    <a:pt x="13" y="0"/>
                  </a:cubicBezTo>
                  <a:cubicBezTo>
                    <a:pt x="46" y="0"/>
                    <a:pt x="46" y="0"/>
                    <a:pt x="46" y="0"/>
                  </a:cubicBezTo>
                  <a:cubicBezTo>
                    <a:pt x="53" y="0"/>
                    <a:pt x="59" y="6"/>
                    <a:pt x="59" y="13"/>
                  </a:cubicBezTo>
                  <a:cubicBezTo>
                    <a:pt x="59" y="46"/>
                    <a:pt x="59" y="46"/>
                    <a:pt x="59" y="46"/>
                  </a:cubicBezTo>
                </a:path>
              </a:pathLst>
            </a:custGeom>
            <a:solidFill>
              <a:srgbClr val="BB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30" name="Google Shape;1930;p21"/>
            <p:cNvSpPr/>
            <p:nvPr/>
          </p:nvSpPr>
          <p:spPr>
            <a:xfrm>
              <a:off x="3432296" y="5704513"/>
              <a:ext cx="113357" cy="113357"/>
            </a:xfrm>
            <a:custGeom>
              <a:avLst/>
              <a:gdLst/>
              <a:ahLst/>
              <a:cxnLst/>
              <a:rect l="l" t="t" r="r" b="b"/>
              <a:pathLst>
                <a:path w="49" h="49" extrusionOk="0">
                  <a:moveTo>
                    <a:pt x="8" y="0"/>
                  </a:moveTo>
                  <a:cubicBezTo>
                    <a:pt x="4" y="0"/>
                    <a:pt x="0" y="4"/>
                    <a:pt x="0" y="8"/>
                  </a:cubicBezTo>
                  <a:cubicBezTo>
                    <a:pt x="0" y="41"/>
                    <a:pt x="0" y="41"/>
                    <a:pt x="0" y="41"/>
                  </a:cubicBezTo>
                  <a:cubicBezTo>
                    <a:pt x="0" y="45"/>
                    <a:pt x="4" y="49"/>
                    <a:pt x="8" y="49"/>
                  </a:cubicBezTo>
                  <a:cubicBezTo>
                    <a:pt x="41" y="49"/>
                    <a:pt x="41" y="49"/>
                    <a:pt x="41" y="49"/>
                  </a:cubicBezTo>
                  <a:cubicBezTo>
                    <a:pt x="45" y="49"/>
                    <a:pt x="49" y="45"/>
                    <a:pt x="49" y="41"/>
                  </a:cubicBezTo>
                  <a:cubicBezTo>
                    <a:pt x="49" y="8"/>
                    <a:pt x="49" y="8"/>
                    <a:pt x="49" y="8"/>
                  </a:cubicBezTo>
                  <a:cubicBezTo>
                    <a:pt x="49" y="4"/>
                    <a:pt x="45" y="0"/>
                    <a:pt x="41" y="0"/>
                  </a:cubicBezTo>
                  <a:cubicBezTo>
                    <a:pt x="8" y="0"/>
                    <a:pt x="8" y="0"/>
                    <a:pt x="8" y="0"/>
                  </a:cubicBezTo>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pic>
          <p:nvPicPr>
            <p:cNvPr id="1931" name="Google Shape;1931;p21"/>
            <p:cNvPicPr preferRelativeResize="0"/>
            <p:nvPr/>
          </p:nvPicPr>
          <p:blipFill rotWithShape="1">
            <a:blip r:embed="rId4">
              <a:alphaModFix/>
            </a:blip>
            <a:srcRect/>
            <a:stretch/>
          </p:blipFill>
          <p:spPr>
            <a:xfrm>
              <a:off x="3348044" y="5486990"/>
              <a:ext cx="42892" cy="82721"/>
            </a:xfrm>
            <a:prstGeom prst="rect">
              <a:avLst/>
            </a:prstGeom>
            <a:noFill/>
            <a:ln>
              <a:noFill/>
            </a:ln>
          </p:spPr>
        </p:pic>
        <p:sp>
          <p:nvSpPr>
            <p:cNvPr id="1932" name="Google Shape;1932;p21"/>
            <p:cNvSpPr/>
            <p:nvPr/>
          </p:nvSpPr>
          <p:spPr>
            <a:xfrm>
              <a:off x="3550249" y="5882208"/>
              <a:ext cx="0" cy="3064"/>
            </a:xfrm>
            <a:custGeom>
              <a:avLst/>
              <a:gdLst/>
              <a:ahLst/>
              <a:cxnLst/>
              <a:rect l="l" t="t" r="r" b="b"/>
              <a:pathLst>
                <a:path w="120000" h="1" extrusionOk="0">
                  <a:moveTo>
                    <a:pt x="0" y="0"/>
                  </a:moveTo>
                  <a:cubicBezTo>
                    <a:pt x="0" y="0"/>
                    <a:pt x="0" y="0"/>
                    <a:pt x="0" y="0"/>
                  </a:cubicBezTo>
                  <a:cubicBezTo>
                    <a:pt x="0" y="0"/>
                    <a:pt x="0" y="1"/>
                    <a:pt x="0" y="1"/>
                  </a:cubicBezTo>
                  <a:cubicBezTo>
                    <a:pt x="0" y="1"/>
                    <a:pt x="0" y="0"/>
                    <a:pt x="0" y="0"/>
                  </a:cubicBezTo>
                </a:path>
              </a:pathLst>
            </a:custGeom>
            <a:solidFill>
              <a:srgbClr val="F2F2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33" name="Google Shape;1933;p21"/>
            <p:cNvSpPr/>
            <p:nvPr/>
          </p:nvSpPr>
          <p:spPr>
            <a:xfrm>
              <a:off x="3544122" y="5871484"/>
              <a:ext cx="6127" cy="10723"/>
            </a:xfrm>
            <a:custGeom>
              <a:avLst/>
              <a:gdLst/>
              <a:ahLst/>
              <a:cxnLst/>
              <a:rect l="l" t="t" r="r" b="b"/>
              <a:pathLst>
                <a:path w="3" h="5" extrusionOk="0">
                  <a:moveTo>
                    <a:pt x="0" y="0"/>
                  </a:moveTo>
                  <a:cubicBezTo>
                    <a:pt x="0" y="0"/>
                    <a:pt x="0" y="0"/>
                    <a:pt x="0" y="0"/>
                  </a:cubicBezTo>
                  <a:cubicBezTo>
                    <a:pt x="1" y="2"/>
                    <a:pt x="2" y="4"/>
                    <a:pt x="3" y="5"/>
                  </a:cubicBezTo>
                  <a:cubicBezTo>
                    <a:pt x="3" y="5"/>
                    <a:pt x="3" y="5"/>
                    <a:pt x="3" y="5"/>
                  </a:cubicBezTo>
                  <a:cubicBezTo>
                    <a:pt x="2" y="3"/>
                    <a:pt x="1" y="2"/>
                    <a:pt x="0" y="0"/>
                  </a:cubicBezTo>
                </a:path>
              </a:pathLst>
            </a:custGeom>
            <a:solidFill>
              <a:srgbClr val="797A7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34" name="Google Shape;1934;p21"/>
            <p:cNvSpPr/>
            <p:nvPr/>
          </p:nvSpPr>
          <p:spPr>
            <a:xfrm>
              <a:off x="3522676" y="5836253"/>
              <a:ext cx="21445" cy="35232"/>
            </a:xfrm>
            <a:custGeom>
              <a:avLst/>
              <a:gdLst/>
              <a:ahLst/>
              <a:cxnLst/>
              <a:rect l="l" t="t" r="r" b="b"/>
              <a:pathLst>
                <a:path w="9" h="15" extrusionOk="0">
                  <a:moveTo>
                    <a:pt x="0" y="0"/>
                  </a:moveTo>
                  <a:cubicBezTo>
                    <a:pt x="3" y="5"/>
                    <a:pt x="6" y="10"/>
                    <a:pt x="9" y="15"/>
                  </a:cubicBezTo>
                  <a:cubicBezTo>
                    <a:pt x="9" y="15"/>
                    <a:pt x="9" y="15"/>
                    <a:pt x="9" y="15"/>
                  </a:cubicBezTo>
                  <a:cubicBezTo>
                    <a:pt x="6" y="9"/>
                    <a:pt x="3" y="4"/>
                    <a:pt x="0" y="0"/>
                  </a:cubicBezTo>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35" name="Google Shape;1935;p21"/>
            <p:cNvSpPr/>
            <p:nvPr/>
          </p:nvSpPr>
          <p:spPr>
            <a:xfrm>
              <a:off x="3580887" y="5961865"/>
              <a:ext cx="1532" cy="22977"/>
            </a:xfrm>
            <a:custGeom>
              <a:avLst/>
              <a:gdLst/>
              <a:ahLst/>
              <a:cxnLst/>
              <a:rect l="l" t="t" r="r" b="b"/>
              <a:pathLst>
                <a:path w="1" h="10" extrusionOk="0">
                  <a:moveTo>
                    <a:pt x="0" y="6"/>
                  </a:moveTo>
                  <a:cubicBezTo>
                    <a:pt x="0" y="7"/>
                    <a:pt x="0" y="8"/>
                    <a:pt x="0" y="10"/>
                  </a:cubicBezTo>
                  <a:cubicBezTo>
                    <a:pt x="0" y="10"/>
                    <a:pt x="0" y="10"/>
                    <a:pt x="0" y="10"/>
                  </a:cubicBezTo>
                  <a:cubicBezTo>
                    <a:pt x="0" y="8"/>
                    <a:pt x="0" y="7"/>
                    <a:pt x="0" y="6"/>
                  </a:cubicBezTo>
                  <a:moveTo>
                    <a:pt x="0" y="0"/>
                  </a:moveTo>
                  <a:cubicBezTo>
                    <a:pt x="1" y="2"/>
                    <a:pt x="1" y="4"/>
                    <a:pt x="0" y="6"/>
                  </a:cubicBezTo>
                  <a:cubicBezTo>
                    <a:pt x="1" y="4"/>
                    <a:pt x="1" y="2"/>
                    <a:pt x="0" y="0"/>
                  </a:cubicBezTo>
                  <a:moveTo>
                    <a:pt x="0" y="0"/>
                  </a:moveTo>
                  <a:cubicBezTo>
                    <a:pt x="0" y="0"/>
                    <a:pt x="0" y="0"/>
                    <a:pt x="0" y="0"/>
                  </a:cubicBezTo>
                  <a:cubicBezTo>
                    <a:pt x="0" y="0"/>
                    <a:pt x="0" y="0"/>
                    <a:pt x="0" y="0"/>
                  </a:cubicBezTo>
                </a:path>
              </a:pathLst>
            </a:custGeom>
            <a:solidFill>
              <a:srgbClr val="F2F2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36" name="Google Shape;1936;p21"/>
            <p:cNvSpPr/>
            <p:nvPr/>
          </p:nvSpPr>
          <p:spPr>
            <a:xfrm>
              <a:off x="3576290" y="5948078"/>
              <a:ext cx="6127" cy="36765"/>
            </a:xfrm>
            <a:custGeom>
              <a:avLst/>
              <a:gdLst/>
              <a:ahLst/>
              <a:cxnLst/>
              <a:rect l="l" t="t" r="r" b="b"/>
              <a:pathLst>
                <a:path w="3" h="16" extrusionOk="0">
                  <a:moveTo>
                    <a:pt x="0" y="0"/>
                  </a:moveTo>
                  <a:cubicBezTo>
                    <a:pt x="0" y="5"/>
                    <a:pt x="1" y="11"/>
                    <a:pt x="2" y="16"/>
                  </a:cubicBezTo>
                  <a:cubicBezTo>
                    <a:pt x="2" y="14"/>
                    <a:pt x="2" y="13"/>
                    <a:pt x="2" y="12"/>
                  </a:cubicBezTo>
                  <a:cubicBezTo>
                    <a:pt x="2" y="12"/>
                    <a:pt x="2" y="12"/>
                    <a:pt x="2" y="12"/>
                  </a:cubicBezTo>
                  <a:cubicBezTo>
                    <a:pt x="2" y="12"/>
                    <a:pt x="2" y="12"/>
                    <a:pt x="2" y="12"/>
                  </a:cubicBezTo>
                  <a:cubicBezTo>
                    <a:pt x="3" y="10"/>
                    <a:pt x="3" y="8"/>
                    <a:pt x="2" y="6"/>
                  </a:cubicBezTo>
                  <a:cubicBezTo>
                    <a:pt x="2" y="6"/>
                    <a:pt x="2" y="6"/>
                    <a:pt x="2" y="6"/>
                  </a:cubicBezTo>
                  <a:cubicBezTo>
                    <a:pt x="2" y="6"/>
                    <a:pt x="2" y="6"/>
                    <a:pt x="2" y="6"/>
                  </a:cubicBezTo>
                  <a:cubicBezTo>
                    <a:pt x="2" y="4"/>
                    <a:pt x="1" y="3"/>
                    <a:pt x="0" y="0"/>
                  </a:cubicBezTo>
                </a:path>
              </a:pathLst>
            </a:custGeom>
            <a:solidFill>
              <a:srgbClr val="F0C4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37" name="Google Shape;1937;p21"/>
            <p:cNvSpPr/>
            <p:nvPr/>
          </p:nvSpPr>
          <p:spPr>
            <a:xfrm>
              <a:off x="3355703" y="5421119"/>
              <a:ext cx="90380" cy="94975"/>
            </a:xfrm>
            <a:custGeom>
              <a:avLst/>
              <a:gdLst/>
              <a:ahLst/>
              <a:cxnLst/>
              <a:rect l="l" t="t" r="r" b="b"/>
              <a:pathLst>
                <a:path w="39" h="41" extrusionOk="0">
                  <a:moveTo>
                    <a:pt x="14" y="4"/>
                  </a:moveTo>
                  <a:cubicBezTo>
                    <a:pt x="7" y="8"/>
                    <a:pt x="0" y="14"/>
                    <a:pt x="5" y="22"/>
                  </a:cubicBezTo>
                  <a:cubicBezTo>
                    <a:pt x="10" y="30"/>
                    <a:pt x="21" y="41"/>
                    <a:pt x="29" y="37"/>
                  </a:cubicBezTo>
                  <a:cubicBezTo>
                    <a:pt x="38" y="33"/>
                    <a:pt x="39" y="23"/>
                    <a:pt x="32" y="13"/>
                  </a:cubicBezTo>
                  <a:cubicBezTo>
                    <a:pt x="25" y="3"/>
                    <a:pt x="21" y="0"/>
                    <a:pt x="14" y="4"/>
                  </a:cubicBezTo>
                  <a:close/>
                </a:path>
              </a:pathLst>
            </a:custGeom>
            <a:solidFill>
              <a:srgbClr val="FFE5C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38" name="Google Shape;1938;p21"/>
            <p:cNvSpPr/>
            <p:nvPr/>
          </p:nvSpPr>
          <p:spPr>
            <a:xfrm>
              <a:off x="3482848" y="5885272"/>
              <a:ext cx="24510" cy="73530"/>
            </a:xfrm>
            <a:custGeom>
              <a:avLst/>
              <a:gdLst/>
              <a:ahLst/>
              <a:cxnLst/>
              <a:rect l="l" t="t" r="r" b="b"/>
              <a:pathLst>
                <a:path w="10" h="32" extrusionOk="0">
                  <a:moveTo>
                    <a:pt x="5" y="0"/>
                  </a:moveTo>
                  <a:cubicBezTo>
                    <a:pt x="1" y="4"/>
                    <a:pt x="0" y="14"/>
                    <a:pt x="1" y="32"/>
                  </a:cubicBezTo>
                  <a:cubicBezTo>
                    <a:pt x="1" y="32"/>
                    <a:pt x="1" y="32"/>
                    <a:pt x="1" y="32"/>
                  </a:cubicBezTo>
                  <a:cubicBezTo>
                    <a:pt x="8" y="29"/>
                    <a:pt x="9" y="20"/>
                    <a:pt x="9" y="14"/>
                  </a:cubicBezTo>
                  <a:cubicBezTo>
                    <a:pt x="10" y="7"/>
                    <a:pt x="9" y="2"/>
                    <a:pt x="5" y="0"/>
                  </a:cubicBezTo>
                  <a:close/>
                </a:path>
              </a:pathLst>
            </a:custGeom>
            <a:solidFill>
              <a:srgbClr val="FFE5C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39" name="Google Shape;1939;p21"/>
            <p:cNvSpPr/>
            <p:nvPr/>
          </p:nvSpPr>
          <p:spPr>
            <a:xfrm>
              <a:off x="3734072" y="5105558"/>
              <a:ext cx="378368" cy="338540"/>
            </a:xfrm>
            <a:custGeom>
              <a:avLst/>
              <a:gdLst/>
              <a:ahLst/>
              <a:cxnLst/>
              <a:rect l="l" t="t" r="r" b="b"/>
              <a:pathLst>
                <a:path w="163" h="146" extrusionOk="0">
                  <a:moveTo>
                    <a:pt x="153" y="19"/>
                  </a:moveTo>
                  <a:cubicBezTo>
                    <a:pt x="163" y="34"/>
                    <a:pt x="160" y="54"/>
                    <a:pt x="145" y="65"/>
                  </a:cubicBezTo>
                  <a:cubicBezTo>
                    <a:pt x="57" y="136"/>
                    <a:pt x="57" y="136"/>
                    <a:pt x="57" y="136"/>
                  </a:cubicBezTo>
                  <a:cubicBezTo>
                    <a:pt x="42" y="146"/>
                    <a:pt x="21" y="143"/>
                    <a:pt x="11" y="128"/>
                  </a:cubicBezTo>
                  <a:cubicBezTo>
                    <a:pt x="0" y="113"/>
                    <a:pt x="4" y="92"/>
                    <a:pt x="19" y="82"/>
                  </a:cubicBezTo>
                  <a:cubicBezTo>
                    <a:pt x="107" y="11"/>
                    <a:pt x="107" y="11"/>
                    <a:pt x="107" y="11"/>
                  </a:cubicBezTo>
                  <a:cubicBezTo>
                    <a:pt x="122" y="0"/>
                    <a:pt x="142" y="4"/>
                    <a:pt x="153" y="19"/>
                  </a:cubicBezTo>
                </a:path>
              </a:pathLst>
            </a:custGeom>
            <a:solidFill>
              <a:srgbClr val="FDCF9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40" name="Google Shape;1940;p21"/>
            <p:cNvSpPr/>
            <p:nvPr/>
          </p:nvSpPr>
          <p:spPr>
            <a:xfrm>
              <a:off x="4084866" y="5145385"/>
              <a:ext cx="18382" cy="49019"/>
            </a:xfrm>
            <a:custGeom>
              <a:avLst/>
              <a:gdLst/>
              <a:ahLst/>
              <a:cxnLst/>
              <a:rect l="l" t="t" r="r" b="b"/>
              <a:pathLst>
                <a:path w="8" h="21" extrusionOk="0">
                  <a:moveTo>
                    <a:pt x="0" y="0"/>
                  </a:moveTo>
                  <a:cubicBezTo>
                    <a:pt x="1" y="0"/>
                    <a:pt x="1" y="1"/>
                    <a:pt x="2" y="2"/>
                  </a:cubicBezTo>
                  <a:cubicBezTo>
                    <a:pt x="6" y="7"/>
                    <a:pt x="8" y="14"/>
                    <a:pt x="8" y="21"/>
                  </a:cubicBezTo>
                  <a:cubicBezTo>
                    <a:pt x="8" y="14"/>
                    <a:pt x="6" y="7"/>
                    <a:pt x="2" y="2"/>
                  </a:cubicBezTo>
                  <a:cubicBezTo>
                    <a:pt x="1" y="1"/>
                    <a:pt x="1" y="0"/>
                    <a:pt x="0"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41" name="Google Shape;1941;p21"/>
            <p:cNvSpPr/>
            <p:nvPr/>
          </p:nvSpPr>
          <p:spPr>
            <a:xfrm>
              <a:off x="3803005" y="5117812"/>
              <a:ext cx="300243" cy="317093"/>
            </a:xfrm>
            <a:custGeom>
              <a:avLst/>
              <a:gdLst/>
              <a:ahLst/>
              <a:cxnLst/>
              <a:rect l="l" t="t" r="r" b="b"/>
              <a:pathLst>
                <a:path w="129" h="137" extrusionOk="0">
                  <a:moveTo>
                    <a:pt x="96" y="0"/>
                  </a:moveTo>
                  <a:cubicBezTo>
                    <a:pt x="92" y="0"/>
                    <a:pt x="88" y="1"/>
                    <a:pt x="84" y="2"/>
                  </a:cubicBezTo>
                  <a:cubicBezTo>
                    <a:pt x="83" y="3"/>
                    <a:pt x="83" y="3"/>
                    <a:pt x="83" y="3"/>
                  </a:cubicBezTo>
                  <a:cubicBezTo>
                    <a:pt x="90" y="5"/>
                    <a:pt x="97" y="9"/>
                    <a:pt x="102" y="15"/>
                  </a:cubicBezTo>
                  <a:cubicBezTo>
                    <a:pt x="112" y="30"/>
                    <a:pt x="108" y="51"/>
                    <a:pt x="94" y="61"/>
                  </a:cubicBezTo>
                  <a:cubicBezTo>
                    <a:pt x="42" y="103"/>
                    <a:pt x="42" y="103"/>
                    <a:pt x="42" y="103"/>
                  </a:cubicBezTo>
                  <a:cubicBezTo>
                    <a:pt x="40" y="110"/>
                    <a:pt x="36" y="116"/>
                    <a:pt x="30" y="121"/>
                  </a:cubicBezTo>
                  <a:cubicBezTo>
                    <a:pt x="26" y="124"/>
                    <a:pt x="26" y="124"/>
                    <a:pt x="26" y="124"/>
                  </a:cubicBezTo>
                  <a:cubicBezTo>
                    <a:pt x="21" y="128"/>
                    <a:pt x="15" y="129"/>
                    <a:pt x="10" y="129"/>
                  </a:cubicBezTo>
                  <a:cubicBezTo>
                    <a:pt x="10" y="129"/>
                    <a:pt x="10" y="129"/>
                    <a:pt x="10" y="129"/>
                  </a:cubicBezTo>
                  <a:cubicBezTo>
                    <a:pt x="6" y="132"/>
                    <a:pt x="6" y="132"/>
                    <a:pt x="6" y="132"/>
                  </a:cubicBezTo>
                  <a:cubicBezTo>
                    <a:pt x="4" y="134"/>
                    <a:pt x="2" y="135"/>
                    <a:pt x="0" y="136"/>
                  </a:cubicBezTo>
                  <a:cubicBezTo>
                    <a:pt x="2" y="136"/>
                    <a:pt x="5" y="137"/>
                    <a:pt x="8" y="137"/>
                  </a:cubicBezTo>
                  <a:cubicBezTo>
                    <a:pt x="9" y="137"/>
                    <a:pt x="10" y="137"/>
                    <a:pt x="11" y="137"/>
                  </a:cubicBezTo>
                  <a:cubicBezTo>
                    <a:pt x="11" y="137"/>
                    <a:pt x="11" y="137"/>
                    <a:pt x="11" y="137"/>
                  </a:cubicBezTo>
                  <a:cubicBezTo>
                    <a:pt x="91" y="72"/>
                    <a:pt x="91" y="72"/>
                    <a:pt x="91" y="72"/>
                  </a:cubicBezTo>
                  <a:cubicBezTo>
                    <a:pt x="96" y="69"/>
                    <a:pt x="101" y="67"/>
                    <a:pt x="106" y="66"/>
                  </a:cubicBezTo>
                  <a:cubicBezTo>
                    <a:pt x="115" y="60"/>
                    <a:pt x="115" y="60"/>
                    <a:pt x="115" y="60"/>
                  </a:cubicBezTo>
                  <a:cubicBezTo>
                    <a:pt x="124" y="53"/>
                    <a:pt x="129" y="43"/>
                    <a:pt x="129" y="33"/>
                  </a:cubicBezTo>
                  <a:cubicBezTo>
                    <a:pt x="129" y="26"/>
                    <a:pt x="127" y="19"/>
                    <a:pt x="123" y="14"/>
                  </a:cubicBezTo>
                  <a:cubicBezTo>
                    <a:pt x="122" y="13"/>
                    <a:pt x="122" y="12"/>
                    <a:pt x="121" y="12"/>
                  </a:cubicBezTo>
                  <a:cubicBezTo>
                    <a:pt x="115" y="4"/>
                    <a:pt x="105" y="0"/>
                    <a:pt x="96" y="0"/>
                  </a:cubicBezTo>
                </a:path>
              </a:pathLst>
            </a:custGeom>
            <a:solidFill>
              <a:srgbClr val="FEDDB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42" name="Google Shape;1942;p21"/>
            <p:cNvSpPr/>
            <p:nvPr/>
          </p:nvSpPr>
          <p:spPr>
            <a:xfrm>
              <a:off x="3752454" y="5270997"/>
              <a:ext cx="157782" cy="154717"/>
            </a:xfrm>
            <a:custGeom>
              <a:avLst/>
              <a:gdLst/>
              <a:ahLst/>
              <a:cxnLst/>
              <a:rect l="l" t="t" r="r" b="b"/>
              <a:pathLst>
                <a:path w="68" h="67" extrusionOk="0">
                  <a:moveTo>
                    <a:pt x="59" y="16"/>
                  </a:moveTo>
                  <a:cubicBezTo>
                    <a:pt x="68" y="28"/>
                    <a:pt x="65" y="46"/>
                    <a:pt x="52" y="55"/>
                  </a:cubicBezTo>
                  <a:cubicBezTo>
                    <a:pt x="48" y="58"/>
                    <a:pt x="48" y="58"/>
                    <a:pt x="48" y="58"/>
                  </a:cubicBezTo>
                  <a:cubicBezTo>
                    <a:pt x="35" y="67"/>
                    <a:pt x="18" y="64"/>
                    <a:pt x="9" y="51"/>
                  </a:cubicBezTo>
                  <a:cubicBezTo>
                    <a:pt x="0" y="39"/>
                    <a:pt x="3" y="21"/>
                    <a:pt x="15" y="12"/>
                  </a:cubicBezTo>
                  <a:cubicBezTo>
                    <a:pt x="20" y="9"/>
                    <a:pt x="20" y="9"/>
                    <a:pt x="20" y="9"/>
                  </a:cubicBezTo>
                  <a:cubicBezTo>
                    <a:pt x="33" y="0"/>
                    <a:pt x="50" y="3"/>
                    <a:pt x="59" y="16"/>
                  </a:cubicBezTo>
                </a:path>
              </a:pathLst>
            </a:custGeom>
            <a:solidFill>
              <a:srgbClr val="FFF2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43" name="Google Shape;1943;p21"/>
            <p:cNvSpPr/>
            <p:nvPr/>
          </p:nvSpPr>
          <p:spPr>
            <a:xfrm>
              <a:off x="3789219" y="5261807"/>
              <a:ext cx="343135" cy="307903"/>
            </a:xfrm>
            <a:custGeom>
              <a:avLst/>
              <a:gdLst/>
              <a:ahLst/>
              <a:cxnLst/>
              <a:rect l="l" t="t" r="r" b="b"/>
              <a:pathLst>
                <a:path w="148" h="133" extrusionOk="0">
                  <a:moveTo>
                    <a:pt x="139" y="17"/>
                  </a:moveTo>
                  <a:cubicBezTo>
                    <a:pt x="148" y="31"/>
                    <a:pt x="145" y="49"/>
                    <a:pt x="132" y="59"/>
                  </a:cubicBezTo>
                  <a:cubicBezTo>
                    <a:pt x="52" y="123"/>
                    <a:pt x="52" y="123"/>
                    <a:pt x="52" y="123"/>
                  </a:cubicBezTo>
                  <a:cubicBezTo>
                    <a:pt x="38" y="133"/>
                    <a:pt x="19" y="130"/>
                    <a:pt x="10" y="116"/>
                  </a:cubicBezTo>
                  <a:cubicBezTo>
                    <a:pt x="0" y="103"/>
                    <a:pt x="4" y="84"/>
                    <a:pt x="17" y="75"/>
                  </a:cubicBezTo>
                  <a:cubicBezTo>
                    <a:pt x="97" y="10"/>
                    <a:pt x="97" y="10"/>
                    <a:pt x="97" y="10"/>
                  </a:cubicBezTo>
                  <a:cubicBezTo>
                    <a:pt x="111" y="0"/>
                    <a:pt x="129" y="4"/>
                    <a:pt x="139" y="17"/>
                  </a:cubicBezTo>
                </a:path>
              </a:pathLst>
            </a:custGeom>
            <a:solidFill>
              <a:srgbClr val="FDCF9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44" name="Google Shape;1944;p21"/>
            <p:cNvSpPr/>
            <p:nvPr/>
          </p:nvSpPr>
          <p:spPr>
            <a:xfrm>
              <a:off x="3891853" y="5289379"/>
              <a:ext cx="231310" cy="268074"/>
            </a:xfrm>
            <a:custGeom>
              <a:avLst/>
              <a:gdLst/>
              <a:ahLst/>
              <a:cxnLst/>
              <a:rect l="l" t="t" r="r" b="b"/>
              <a:pathLst>
                <a:path w="100" h="116" extrusionOk="0">
                  <a:moveTo>
                    <a:pt x="8" y="111"/>
                  </a:moveTo>
                  <a:cubicBezTo>
                    <a:pt x="5" y="113"/>
                    <a:pt x="2" y="115"/>
                    <a:pt x="0" y="116"/>
                  </a:cubicBezTo>
                  <a:cubicBezTo>
                    <a:pt x="2" y="115"/>
                    <a:pt x="5" y="113"/>
                    <a:pt x="8" y="111"/>
                  </a:cubicBezTo>
                  <a:moveTo>
                    <a:pt x="91" y="0"/>
                  </a:moveTo>
                  <a:cubicBezTo>
                    <a:pt x="92" y="2"/>
                    <a:pt x="94" y="3"/>
                    <a:pt x="95" y="5"/>
                  </a:cubicBezTo>
                  <a:cubicBezTo>
                    <a:pt x="99" y="10"/>
                    <a:pt x="100" y="16"/>
                    <a:pt x="100" y="22"/>
                  </a:cubicBezTo>
                  <a:cubicBezTo>
                    <a:pt x="100" y="16"/>
                    <a:pt x="99" y="10"/>
                    <a:pt x="95" y="5"/>
                  </a:cubicBezTo>
                  <a:cubicBezTo>
                    <a:pt x="94" y="3"/>
                    <a:pt x="92" y="2"/>
                    <a:pt x="91"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45" name="Google Shape;1945;p21"/>
            <p:cNvSpPr/>
            <p:nvPr/>
          </p:nvSpPr>
          <p:spPr>
            <a:xfrm>
              <a:off x="3852024" y="5270997"/>
              <a:ext cx="271139" cy="289521"/>
            </a:xfrm>
            <a:custGeom>
              <a:avLst/>
              <a:gdLst/>
              <a:ahLst/>
              <a:cxnLst/>
              <a:rect l="l" t="t" r="r" b="b"/>
              <a:pathLst>
                <a:path w="117" h="125" extrusionOk="0">
                  <a:moveTo>
                    <a:pt x="87" y="0"/>
                  </a:moveTo>
                  <a:cubicBezTo>
                    <a:pt x="83" y="0"/>
                    <a:pt x="79" y="1"/>
                    <a:pt x="76" y="3"/>
                  </a:cubicBezTo>
                  <a:cubicBezTo>
                    <a:pt x="82" y="5"/>
                    <a:pt x="88" y="9"/>
                    <a:pt x="93" y="15"/>
                  </a:cubicBezTo>
                  <a:cubicBezTo>
                    <a:pt x="102" y="28"/>
                    <a:pt x="99" y="47"/>
                    <a:pt x="85" y="56"/>
                  </a:cubicBezTo>
                  <a:cubicBezTo>
                    <a:pt x="5" y="121"/>
                    <a:pt x="5" y="121"/>
                    <a:pt x="5" y="121"/>
                  </a:cubicBezTo>
                  <a:cubicBezTo>
                    <a:pt x="4" y="122"/>
                    <a:pt x="2" y="123"/>
                    <a:pt x="0" y="124"/>
                  </a:cubicBezTo>
                  <a:cubicBezTo>
                    <a:pt x="2" y="125"/>
                    <a:pt x="5" y="125"/>
                    <a:pt x="7" y="125"/>
                  </a:cubicBezTo>
                  <a:cubicBezTo>
                    <a:pt x="11" y="125"/>
                    <a:pt x="14" y="125"/>
                    <a:pt x="17" y="124"/>
                  </a:cubicBezTo>
                  <a:cubicBezTo>
                    <a:pt x="19" y="123"/>
                    <a:pt x="22" y="121"/>
                    <a:pt x="25" y="119"/>
                  </a:cubicBezTo>
                  <a:cubicBezTo>
                    <a:pt x="25" y="119"/>
                    <a:pt x="25" y="119"/>
                    <a:pt x="25" y="119"/>
                  </a:cubicBezTo>
                  <a:cubicBezTo>
                    <a:pt x="105" y="55"/>
                    <a:pt x="105" y="55"/>
                    <a:pt x="105" y="55"/>
                  </a:cubicBezTo>
                  <a:cubicBezTo>
                    <a:pt x="113" y="49"/>
                    <a:pt x="117" y="40"/>
                    <a:pt x="117" y="30"/>
                  </a:cubicBezTo>
                  <a:cubicBezTo>
                    <a:pt x="117" y="24"/>
                    <a:pt x="116" y="18"/>
                    <a:pt x="112" y="13"/>
                  </a:cubicBezTo>
                  <a:cubicBezTo>
                    <a:pt x="111" y="11"/>
                    <a:pt x="109" y="10"/>
                    <a:pt x="108" y="8"/>
                  </a:cubicBezTo>
                  <a:cubicBezTo>
                    <a:pt x="102" y="3"/>
                    <a:pt x="95" y="0"/>
                    <a:pt x="87" y="0"/>
                  </a:cubicBezTo>
                </a:path>
              </a:pathLst>
            </a:custGeom>
            <a:solidFill>
              <a:srgbClr val="FEDDB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46" name="Google Shape;1946;p21"/>
            <p:cNvSpPr/>
            <p:nvPr/>
          </p:nvSpPr>
          <p:spPr>
            <a:xfrm>
              <a:off x="3806069" y="5411928"/>
              <a:ext cx="143994" cy="140931"/>
            </a:xfrm>
            <a:custGeom>
              <a:avLst/>
              <a:gdLst/>
              <a:ahLst/>
              <a:cxnLst/>
              <a:rect l="l" t="t" r="r" b="b"/>
              <a:pathLst>
                <a:path w="62" h="61" extrusionOk="0">
                  <a:moveTo>
                    <a:pt x="54" y="14"/>
                  </a:moveTo>
                  <a:cubicBezTo>
                    <a:pt x="54" y="14"/>
                    <a:pt x="54" y="14"/>
                    <a:pt x="54" y="14"/>
                  </a:cubicBezTo>
                  <a:cubicBezTo>
                    <a:pt x="62" y="25"/>
                    <a:pt x="59" y="41"/>
                    <a:pt x="48" y="49"/>
                  </a:cubicBezTo>
                  <a:cubicBezTo>
                    <a:pt x="44" y="52"/>
                    <a:pt x="44" y="52"/>
                    <a:pt x="44" y="52"/>
                  </a:cubicBezTo>
                  <a:cubicBezTo>
                    <a:pt x="32" y="61"/>
                    <a:pt x="16" y="58"/>
                    <a:pt x="8" y="46"/>
                  </a:cubicBezTo>
                  <a:cubicBezTo>
                    <a:pt x="0" y="35"/>
                    <a:pt x="3" y="19"/>
                    <a:pt x="14" y="11"/>
                  </a:cubicBezTo>
                  <a:cubicBezTo>
                    <a:pt x="18" y="8"/>
                    <a:pt x="18" y="8"/>
                    <a:pt x="18" y="8"/>
                  </a:cubicBezTo>
                  <a:cubicBezTo>
                    <a:pt x="30" y="0"/>
                    <a:pt x="46" y="3"/>
                    <a:pt x="54" y="14"/>
                  </a:cubicBezTo>
                  <a:close/>
                </a:path>
              </a:pathLst>
            </a:custGeom>
            <a:solidFill>
              <a:srgbClr val="FFF2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47" name="Google Shape;1947;p21"/>
            <p:cNvSpPr/>
            <p:nvPr/>
          </p:nvSpPr>
          <p:spPr>
            <a:xfrm>
              <a:off x="3671265" y="4929394"/>
              <a:ext cx="424324" cy="373773"/>
            </a:xfrm>
            <a:custGeom>
              <a:avLst/>
              <a:gdLst/>
              <a:ahLst/>
              <a:cxnLst/>
              <a:rect l="l" t="t" r="r" b="b"/>
              <a:pathLst>
                <a:path w="183" h="161" extrusionOk="0">
                  <a:moveTo>
                    <a:pt x="173" y="18"/>
                  </a:moveTo>
                  <a:cubicBezTo>
                    <a:pt x="183" y="33"/>
                    <a:pt x="179" y="53"/>
                    <a:pt x="165" y="64"/>
                  </a:cubicBezTo>
                  <a:cubicBezTo>
                    <a:pt x="57" y="151"/>
                    <a:pt x="57" y="151"/>
                    <a:pt x="57" y="151"/>
                  </a:cubicBezTo>
                  <a:cubicBezTo>
                    <a:pt x="42" y="161"/>
                    <a:pt x="21" y="158"/>
                    <a:pt x="11" y="143"/>
                  </a:cubicBezTo>
                  <a:cubicBezTo>
                    <a:pt x="0" y="128"/>
                    <a:pt x="4" y="108"/>
                    <a:pt x="19" y="97"/>
                  </a:cubicBezTo>
                  <a:cubicBezTo>
                    <a:pt x="127" y="10"/>
                    <a:pt x="127" y="10"/>
                    <a:pt x="127" y="10"/>
                  </a:cubicBezTo>
                  <a:cubicBezTo>
                    <a:pt x="141" y="0"/>
                    <a:pt x="162" y="3"/>
                    <a:pt x="173" y="18"/>
                  </a:cubicBezTo>
                </a:path>
              </a:pathLst>
            </a:custGeom>
            <a:solidFill>
              <a:srgbClr val="FDCF9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48" name="Google Shape;1948;p21"/>
            <p:cNvSpPr/>
            <p:nvPr/>
          </p:nvSpPr>
          <p:spPr>
            <a:xfrm>
              <a:off x="4071080" y="4970754"/>
              <a:ext cx="15318" cy="44424"/>
            </a:xfrm>
            <a:custGeom>
              <a:avLst/>
              <a:gdLst/>
              <a:ahLst/>
              <a:cxnLst/>
              <a:rect l="l" t="t" r="r" b="b"/>
              <a:pathLst>
                <a:path w="7" h="19" extrusionOk="0">
                  <a:moveTo>
                    <a:pt x="0" y="0"/>
                  </a:moveTo>
                  <a:cubicBezTo>
                    <a:pt x="0" y="0"/>
                    <a:pt x="0" y="0"/>
                    <a:pt x="1" y="0"/>
                  </a:cubicBezTo>
                  <a:cubicBezTo>
                    <a:pt x="5" y="6"/>
                    <a:pt x="7" y="12"/>
                    <a:pt x="7" y="19"/>
                  </a:cubicBezTo>
                  <a:cubicBezTo>
                    <a:pt x="7" y="12"/>
                    <a:pt x="5" y="6"/>
                    <a:pt x="1" y="0"/>
                  </a:cubicBezTo>
                  <a:cubicBezTo>
                    <a:pt x="0" y="0"/>
                    <a:pt x="0" y="0"/>
                    <a:pt x="0"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49" name="Google Shape;1949;p21"/>
            <p:cNvSpPr/>
            <p:nvPr/>
          </p:nvSpPr>
          <p:spPr>
            <a:xfrm>
              <a:off x="3740199" y="4938586"/>
              <a:ext cx="346199" cy="355390"/>
            </a:xfrm>
            <a:custGeom>
              <a:avLst/>
              <a:gdLst/>
              <a:ahLst/>
              <a:cxnLst/>
              <a:rect l="l" t="t" r="r" b="b"/>
              <a:pathLst>
                <a:path w="149" h="153" extrusionOk="0">
                  <a:moveTo>
                    <a:pt x="116" y="0"/>
                  </a:moveTo>
                  <a:cubicBezTo>
                    <a:pt x="112" y="0"/>
                    <a:pt x="107" y="1"/>
                    <a:pt x="103" y="2"/>
                  </a:cubicBezTo>
                  <a:cubicBezTo>
                    <a:pt x="103" y="3"/>
                    <a:pt x="103" y="3"/>
                    <a:pt x="103" y="3"/>
                  </a:cubicBezTo>
                  <a:cubicBezTo>
                    <a:pt x="110" y="5"/>
                    <a:pt x="117" y="9"/>
                    <a:pt x="121" y="16"/>
                  </a:cubicBezTo>
                  <a:cubicBezTo>
                    <a:pt x="132" y="30"/>
                    <a:pt x="128" y="51"/>
                    <a:pt x="114" y="62"/>
                  </a:cubicBezTo>
                  <a:cubicBezTo>
                    <a:pt x="6" y="149"/>
                    <a:pt x="6" y="149"/>
                    <a:pt x="6" y="149"/>
                  </a:cubicBezTo>
                  <a:cubicBezTo>
                    <a:pt x="4" y="150"/>
                    <a:pt x="2" y="151"/>
                    <a:pt x="0" y="152"/>
                  </a:cubicBezTo>
                  <a:cubicBezTo>
                    <a:pt x="2" y="153"/>
                    <a:pt x="5" y="153"/>
                    <a:pt x="8" y="153"/>
                  </a:cubicBezTo>
                  <a:cubicBezTo>
                    <a:pt x="15" y="153"/>
                    <a:pt x="21" y="151"/>
                    <a:pt x="27" y="147"/>
                  </a:cubicBezTo>
                  <a:cubicBezTo>
                    <a:pt x="135" y="60"/>
                    <a:pt x="135" y="60"/>
                    <a:pt x="135" y="60"/>
                  </a:cubicBezTo>
                  <a:cubicBezTo>
                    <a:pt x="144" y="54"/>
                    <a:pt x="149" y="43"/>
                    <a:pt x="149" y="33"/>
                  </a:cubicBezTo>
                  <a:cubicBezTo>
                    <a:pt x="149" y="26"/>
                    <a:pt x="147" y="20"/>
                    <a:pt x="143" y="14"/>
                  </a:cubicBezTo>
                  <a:cubicBezTo>
                    <a:pt x="142" y="14"/>
                    <a:pt x="142" y="14"/>
                    <a:pt x="142" y="14"/>
                  </a:cubicBezTo>
                  <a:cubicBezTo>
                    <a:pt x="136" y="5"/>
                    <a:pt x="126" y="0"/>
                    <a:pt x="116" y="0"/>
                  </a:cubicBezTo>
                </a:path>
              </a:pathLst>
            </a:custGeom>
            <a:solidFill>
              <a:srgbClr val="FEDDB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50" name="Google Shape;1950;p21"/>
            <p:cNvSpPr/>
            <p:nvPr/>
          </p:nvSpPr>
          <p:spPr>
            <a:xfrm>
              <a:off x="3689648" y="5131600"/>
              <a:ext cx="157782" cy="153185"/>
            </a:xfrm>
            <a:custGeom>
              <a:avLst/>
              <a:gdLst/>
              <a:ahLst/>
              <a:cxnLst/>
              <a:rect l="l" t="t" r="r" b="b"/>
              <a:pathLst>
                <a:path w="68" h="66" extrusionOk="0">
                  <a:moveTo>
                    <a:pt x="59" y="15"/>
                  </a:moveTo>
                  <a:cubicBezTo>
                    <a:pt x="59" y="15"/>
                    <a:pt x="59" y="15"/>
                    <a:pt x="59" y="15"/>
                  </a:cubicBezTo>
                  <a:cubicBezTo>
                    <a:pt x="68" y="28"/>
                    <a:pt x="65" y="45"/>
                    <a:pt x="52" y="54"/>
                  </a:cubicBezTo>
                  <a:cubicBezTo>
                    <a:pt x="48" y="57"/>
                    <a:pt x="48" y="57"/>
                    <a:pt x="48" y="57"/>
                  </a:cubicBezTo>
                  <a:cubicBezTo>
                    <a:pt x="35" y="66"/>
                    <a:pt x="18" y="63"/>
                    <a:pt x="9" y="51"/>
                  </a:cubicBezTo>
                  <a:cubicBezTo>
                    <a:pt x="0" y="38"/>
                    <a:pt x="3" y="21"/>
                    <a:pt x="15" y="12"/>
                  </a:cubicBezTo>
                  <a:cubicBezTo>
                    <a:pt x="20" y="8"/>
                    <a:pt x="20" y="8"/>
                    <a:pt x="20" y="8"/>
                  </a:cubicBezTo>
                  <a:cubicBezTo>
                    <a:pt x="33" y="0"/>
                    <a:pt x="50" y="3"/>
                    <a:pt x="59" y="15"/>
                  </a:cubicBezTo>
                  <a:close/>
                </a:path>
              </a:pathLst>
            </a:custGeom>
            <a:solidFill>
              <a:srgbClr val="FFF2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51" name="Google Shape;1951;p21"/>
            <p:cNvSpPr/>
            <p:nvPr/>
          </p:nvSpPr>
          <p:spPr>
            <a:xfrm>
              <a:off x="3657479" y="4785399"/>
              <a:ext cx="378368" cy="338540"/>
            </a:xfrm>
            <a:custGeom>
              <a:avLst/>
              <a:gdLst/>
              <a:ahLst/>
              <a:cxnLst/>
              <a:rect l="l" t="t" r="r" b="b"/>
              <a:pathLst>
                <a:path w="163" h="146" extrusionOk="0">
                  <a:moveTo>
                    <a:pt x="153" y="18"/>
                  </a:moveTo>
                  <a:cubicBezTo>
                    <a:pt x="163" y="33"/>
                    <a:pt x="159" y="54"/>
                    <a:pt x="145" y="64"/>
                  </a:cubicBezTo>
                  <a:cubicBezTo>
                    <a:pt x="57" y="135"/>
                    <a:pt x="57" y="135"/>
                    <a:pt x="57" y="135"/>
                  </a:cubicBezTo>
                  <a:cubicBezTo>
                    <a:pt x="42" y="146"/>
                    <a:pt x="21" y="142"/>
                    <a:pt x="11" y="127"/>
                  </a:cubicBezTo>
                  <a:cubicBezTo>
                    <a:pt x="0" y="113"/>
                    <a:pt x="4" y="92"/>
                    <a:pt x="19" y="81"/>
                  </a:cubicBezTo>
                  <a:cubicBezTo>
                    <a:pt x="107" y="10"/>
                    <a:pt x="107" y="10"/>
                    <a:pt x="107" y="10"/>
                  </a:cubicBezTo>
                  <a:cubicBezTo>
                    <a:pt x="121" y="0"/>
                    <a:pt x="142" y="3"/>
                    <a:pt x="153" y="18"/>
                  </a:cubicBezTo>
                </a:path>
              </a:pathLst>
            </a:custGeom>
            <a:solidFill>
              <a:srgbClr val="FDCF9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52" name="Google Shape;1952;p21"/>
            <p:cNvSpPr/>
            <p:nvPr/>
          </p:nvSpPr>
          <p:spPr>
            <a:xfrm>
              <a:off x="4005210" y="4820632"/>
              <a:ext cx="21445" cy="50551"/>
            </a:xfrm>
            <a:custGeom>
              <a:avLst/>
              <a:gdLst/>
              <a:ahLst/>
              <a:cxnLst/>
              <a:rect l="l" t="t" r="r" b="b"/>
              <a:pathLst>
                <a:path w="9" h="22" extrusionOk="0">
                  <a:moveTo>
                    <a:pt x="0" y="0"/>
                  </a:moveTo>
                  <a:cubicBezTo>
                    <a:pt x="1" y="1"/>
                    <a:pt x="2" y="2"/>
                    <a:pt x="3" y="3"/>
                  </a:cubicBezTo>
                  <a:cubicBezTo>
                    <a:pt x="7" y="9"/>
                    <a:pt x="9" y="16"/>
                    <a:pt x="9" y="22"/>
                  </a:cubicBezTo>
                  <a:cubicBezTo>
                    <a:pt x="9" y="16"/>
                    <a:pt x="7" y="9"/>
                    <a:pt x="3" y="3"/>
                  </a:cubicBezTo>
                  <a:cubicBezTo>
                    <a:pt x="2" y="2"/>
                    <a:pt x="1" y="1"/>
                    <a:pt x="0"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53" name="Google Shape;1953;p21"/>
            <p:cNvSpPr/>
            <p:nvPr/>
          </p:nvSpPr>
          <p:spPr>
            <a:xfrm>
              <a:off x="3726412" y="4794591"/>
              <a:ext cx="300243" cy="318626"/>
            </a:xfrm>
            <a:custGeom>
              <a:avLst/>
              <a:gdLst/>
              <a:ahLst/>
              <a:cxnLst/>
              <a:rect l="l" t="t" r="r" b="b"/>
              <a:pathLst>
                <a:path w="129" h="137" extrusionOk="0">
                  <a:moveTo>
                    <a:pt x="96" y="0"/>
                  </a:moveTo>
                  <a:cubicBezTo>
                    <a:pt x="91" y="0"/>
                    <a:pt x="87" y="1"/>
                    <a:pt x="83" y="3"/>
                  </a:cubicBezTo>
                  <a:cubicBezTo>
                    <a:pt x="90" y="5"/>
                    <a:pt x="97" y="9"/>
                    <a:pt x="101" y="16"/>
                  </a:cubicBezTo>
                  <a:cubicBezTo>
                    <a:pt x="112" y="31"/>
                    <a:pt x="108" y="51"/>
                    <a:pt x="94" y="62"/>
                  </a:cubicBezTo>
                  <a:cubicBezTo>
                    <a:pt x="6" y="133"/>
                    <a:pt x="6" y="133"/>
                    <a:pt x="6" y="133"/>
                  </a:cubicBezTo>
                  <a:cubicBezTo>
                    <a:pt x="4" y="134"/>
                    <a:pt x="2" y="135"/>
                    <a:pt x="0" y="136"/>
                  </a:cubicBezTo>
                  <a:cubicBezTo>
                    <a:pt x="2" y="137"/>
                    <a:pt x="5" y="137"/>
                    <a:pt x="8" y="137"/>
                  </a:cubicBezTo>
                  <a:cubicBezTo>
                    <a:pt x="14" y="137"/>
                    <a:pt x="21" y="135"/>
                    <a:pt x="27" y="131"/>
                  </a:cubicBezTo>
                  <a:cubicBezTo>
                    <a:pt x="115" y="60"/>
                    <a:pt x="115" y="60"/>
                    <a:pt x="115" y="60"/>
                  </a:cubicBezTo>
                  <a:cubicBezTo>
                    <a:pt x="124" y="54"/>
                    <a:pt x="129" y="44"/>
                    <a:pt x="129" y="33"/>
                  </a:cubicBezTo>
                  <a:cubicBezTo>
                    <a:pt x="129" y="27"/>
                    <a:pt x="127" y="20"/>
                    <a:pt x="123" y="14"/>
                  </a:cubicBezTo>
                  <a:cubicBezTo>
                    <a:pt x="122" y="13"/>
                    <a:pt x="121" y="12"/>
                    <a:pt x="120" y="11"/>
                  </a:cubicBezTo>
                  <a:cubicBezTo>
                    <a:pt x="113" y="4"/>
                    <a:pt x="105" y="0"/>
                    <a:pt x="96" y="0"/>
                  </a:cubicBezTo>
                </a:path>
              </a:pathLst>
            </a:custGeom>
            <a:solidFill>
              <a:srgbClr val="FEDDB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54" name="Google Shape;1954;p21"/>
            <p:cNvSpPr/>
            <p:nvPr/>
          </p:nvSpPr>
          <p:spPr>
            <a:xfrm>
              <a:off x="3675862" y="4950840"/>
              <a:ext cx="157782" cy="153185"/>
            </a:xfrm>
            <a:custGeom>
              <a:avLst/>
              <a:gdLst/>
              <a:ahLst/>
              <a:cxnLst/>
              <a:rect l="l" t="t" r="r" b="b"/>
              <a:pathLst>
                <a:path w="68" h="66" extrusionOk="0">
                  <a:moveTo>
                    <a:pt x="59" y="15"/>
                  </a:moveTo>
                  <a:cubicBezTo>
                    <a:pt x="59" y="15"/>
                    <a:pt x="59" y="15"/>
                    <a:pt x="59" y="15"/>
                  </a:cubicBezTo>
                  <a:cubicBezTo>
                    <a:pt x="68" y="28"/>
                    <a:pt x="65" y="45"/>
                    <a:pt x="52" y="54"/>
                  </a:cubicBezTo>
                  <a:cubicBezTo>
                    <a:pt x="48" y="58"/>
                    <a:pt x="48" y="58"/>
                    <a:pt x="48" y="58"/>
                  </a:cubicBezTo>
                  <a:cubicBezTo>
                    <a:pt x="35" y="66"/>
                    <a:pt x="17" y="63"/>
                    <a:pt x="9" y="51"/>
                  </a:cubicBezTo>
                  <a:cubicBezTo>
                    <a:pt x="0" y="38"/>
                    <a:pt x="3" y="21"/>
                    <a:pt x="15" y="12"/>
                  </a:cubicBezTo>
                  <a:cubicBezTo>
                    <a:pt x="20" y="9"/>
                    <a:pt x="20" y="9"/>
                    <a:pt x="20" y="9"/>
                  </a:cubicBezTo>
                  <a:cubicBezTo>
                    <a:pt x="32" y="0"/>
                    <a:pt x="50" y="3"/>
                    <a:pt x="59" y="15"/>
                  </a:cubicBezTo>
                  <a:close/>
                </a:path>
              </a:pathLst>
            </a:custGeom>
            <a:solidFill>
              <a:srgbClr val="FFF2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55" name="Google Shape;1955;p21"/>
            <p:cNvSpPr/>
            <p:nvPr/>
          </p:nvSpPr>
          <p:spPr>
            <a:xfrm>
              <a:off x="2493269" y="4992200"/>
              <a:ext cx="799629" cy="1317395"/>
            </a:xfrm>
            <a:custGeom>
              <a:avLst/>
              <a:gdLst/>
              <a:ahLst/>
              <a:cxnLst/>
              <a:rect l="l" t="t" r="r" b="b"/>
              <a:pathLst>
                <a:path w="345" h="568" extrusionOk="0">
                  <a:moveTo>
                    <a:pt x="253" y="147"/>
                  </a:moveTo>
                  <a:cubicBezTo>
                    <a:pt x="265" y="111"/>
                    <a:pt x="265" y="111"/>
                    <a:pt x="265" y="111"/>
                  </a:cubicBezTo>
                  <a:cubicBezTo>
                    <a:pt x="296" y="96"/>
                    <a:pt x="296" y="96"/>
                    <a:pt x="296" y="96"/>
                  </a:cubicBezTo>
                  <a:cubicBezTo>
                    <a:pt x="345" y="74"/>
                    <a:pt x="344" y="38"/>
                    <a:pt x="333" y="7"/>
                  </a:cubicBezTo>
                  <a:cubicBezTo>
                    <a:pt x="331" y="2"/>
                    <a:pt x="328" y="0"/>
                    <a:pt x="323" y="2"/>
                  </a:cubicBezTo>
                  <a:cubicBezTo>
                    <a:pt x="191" y="63"/>
                    <a:pt x="191" y="63"/>
                    <a:pt x="191" y="63"/>
                  </a:cubicBezTo>
                  <a:cubicBezTo>
                    <a:pt x="173" y="71"/>
                    <a:pt x="161" y="89"/>
                    <a:pt x="159" y="107"/>
                  </a:cubicBezTo>
                  <a:cubicBezTo>
                    <a:pt x="159" y="107"/>
                    <a:pt x="159" y="107"/>
                    <a:pt x="159" y="107"/>
                  </a:cubicBezTo>
                  <a:cubicBezTo>
                    <a:pt x="149" y="174"/>
                    <a:pt x="149" y="174"/>
                    <a:pt x="149" y="174"/>
                  </a:cubicBezTo>
                  <a:cubicBezTo>
                    <a:pt x="140" y="226"/>
                    <a:pt x="126" y="301"/>
                    <a:pt x="112" y="338"/>
                  </a:cubicBezTo>
                  <a:cubicBezTo>
                    <a:pt x="93" y="388"/>
                    <a:pt x="52" y="444"/>
                    <a:pt x="0" y="519"/>
                  </a:cubicBezTo>
                  <a:cubicBezTo>
                    <a:pt x="15" y="568"/>
                    <a:pt x="15" y="568"/>
                    <a:pt x="15" y="568"/>
                  </a:cubicBezTo>
                  <a:cubicBezTo>
                    <a:pt x="138" y="568"/>
                    <a:pt x="138" y="568"/>
                    <a:pt x="138" y="568"/>
                  </a:cubicBezTo>
                  <a:cubicBezTo>
                    <a:pt x="162" y="548"/>
                    <a:pt x="182" y="529"/>
                    <a:pt x="197" y="509"/>
                  </a:cubicBezTo>
                  <a:cubicBezTo>
                    <a:pt x="245" y="444"/>
                    <a:pt x="222" y="498"/>
                    <a:pt x="261" y="428"/>
                  </a:cubicBezTo>
                  <a:cubicBezTo>
                    <a:pt x="342" y="285"/>
                    <a:pt x="253" y="147"/>
                    <a:pt x="253" y="147"/>
                  </a:cubicBezTo>
                </a:path>
              </a:pathLst>
            </a:custGeom>
            <a:solidFill>
              <a:srgbClr val="FDCF9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56" name="Google Shape;1956;p21"/>
            <p:cNvSpPr/>
            <p:nvPr/>
          </p:nvSpPr>
          <p:spPr>
            <a:xfrm>
              <a:off x="3125925" y="4989136"/>
              <a:ext cx="162376" cy="119484"/>
            </a:xfrm>
            <a:custGeom>
              <a:avLst/>
              <a:gdLst/>
              <a:ahLst/>
              <a:cxnLst/>
              <a:rect l="l" t="t" r="r" b="b"/>
              <a:pathLst>
                <a:path w="70" h="51" extrusionOk="0">
                  <a:moveTo>
                    <a:pt x="68" y="5"/>
                  </a:moveTo>
                  <a:cubicBezTo>
                    <a:pt x="66" y="0"/>
                    <a:pt x="62" y="1"/>
                    <a:pt x="60" y="2"/>
                  </a:cubicBezTo>
                  <a:cubicBezTo>
                    <a:pt x="0" y="30"/>
                    <a:pt x="0" y="30"/>
                    <a:pt x="0" y="30"/>
                  </a:cubicBezTo>
                  <a:cubicBezTo>
                    <a:pt x="12" y="51"/>
                    <a:pt x="44" y="40"/>
                    <a:pt x="65" y="22"/>
                  </a:cubicBezTo>
                  <a:cubicBezTo>
                    <a:pt x="68" y="20"/>
                    <a:pt x="70" y="12"/>
                    <a:pt x="68" y="5"/>
                  </a:cubicBezTo>
                  <a:close/>
                </a:path>
              </a:pathLst>
            </a:custGeom>
            <a:solidFill>
              <a:srgbClr val="FFF2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57" name="Google Shape;1957;p21"/>
            <p:cNvSpPr/>
            <p:nvPr/>
          </p:nvSpPr>
          <p:spPr>
            <a:xfrm>
              <a:off x="1977033" y="5998630"/>
              <a:ext cx="1040130" cy="859370"/>
            </a:xfrm>
            <a:custGeom>
              <a:avLst/>
              <a:gdLst/>
              <a:ahLst/>
              <a:cxnLst/>
              <a:rect l="l" t="t" r="r" b="b"/>
              <a:pathLst>
                <a:path w="679" h="561" extrusionOk="0">
                  <a:moveTo>
                    <a:pt x="0" y="561"/>
                  </a:moveTo>
                  <a:lnTo>
                    <a:pt x="400" y="561"/>
                  </a:lnTo>
                  <a:lnTo>
                    <a:pt x="679" y="169"/>
                  </a:lnTo>
                  <a:lnTo>
                    <a:pt x="402" y="0"/>
                  </a:lnTo>
                  <a:lnTo>
                    <a:pt x="0" y="561"/>
                  </a:lnTo>
                  <a:close/>
                </a:path>
              </a:pathLst>
            </a:custGeom>
            <a:solidFill>
              <a:srgbClr val="2F49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58" name="Google Shape;1958;p21"/>
            <p:cNvSpPr/>
            <p:nvPr/>
          </p:nvSpPr>
          <p:spPr>
            <a:xfrm>
              <a:off x="2431995" y="6185515"/>
              <a:ext cx="585169" cy="672485"/>
            </a:xfrm>
            <a:custGeom>
              <a:avLst/>
              <a:gdLst/>
              <a:ahLst/>
              <a:cxnLst/>
              <a:rect l="l" t="t" r="r" b="b"/>
              <a:pathLst>
                <a:path w="382" h="439" extrusionOk="0">
                  <a:moveTo>
                    <a:pt x="305" y="0"/>
                  </a:moveTo>
                  <a:lnTo>
                    <a:pt x="382" y="47"/>
                  </a:lnTo>
                  <a:lnTo>
                    <a:pt x="103" y="439"/>
                  </a:lnTo>
                  <a:lnTo>
                    <a:pt x="0" y="439"/>
                  </a:lnTo>
                  <a:lnTo>
                    <a:pt x="305" y="0"/>
                  </a:lnTo>
                  <a:close/>
                </a:path>
              </a:pathLst>
            </a:custGeom>
            <a:solidFill>
              <a:srgbClr val="3D5D7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59" name="Google Shape;1959;p21"/>
            <p:cNvSpPr/>
            <p:nvPr/>
          </p:nvSpPr>
          <p:spPr>
            <a:xfrm>
              <a:off x="2516246" y="5863826"/>
              <a:ext cx="594360" cy="445770"/>
            </a:xfrm>
            <a:custGeom>
              <a:avLst/>
              <a:gdLst/>
              <a:ahLst/>
              <a:cxnLst/>
              <a:rect l="l" t="t" r="r" b="b"/>
              <a:pathLst>
                <a:path w="388" h="291" extrusionOk="0">
                  <a:moveTo>
                    <a:pt x="0" y="147"/>
                  </a:moveTo>
                  <a:lnTo>
                    <a:pt x="321" y="291"/>
                  </a:lnTo>
                  <a:lnTo>
                    <a:pt x="388" y="182"/>
                  </a:lnTo>
                  <a:lnTo>
                    <a:pt x="91" y="0"/>
                  </a:lnTo>
                  <a:lnTo>
                    <a:pt x="0" y="147"/>
                  </a:lnTo>
                  <a:close/>
                </a:path>
              </a:pathLst>
            </a:custGeom>
            <a:solidFill>
              <a:srgbClr val="8DD7F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60" name="Google Shape;1960;p21"/>
            <p:cNvSpPr/>
            <p:nvPr/>
          </p:nvSpPr>
          <p:spPr>
            <a:xfrm>
              <a:off x="2890019" y="6075222"/>
              <a:ext cx="220588" cy="234373"/>
            </a:xfrm>
            <a:custGeom>
              <a:avLst/>
              <a:gdLst/>
              <a:ahLst/>
              <a:cxnLst/>
              <a:rect l="l" t="t" r="r" b="b"/>
              <a:pathLst>
                <a:path w="144" h="153" extrusionOk="0">
                  <a:moveTo>
                    <a:pt x="71" y="0"/>
                  </a:moveTo>
                  <a:lnTo>
                    <a:pt x="144" y="44"/>
                  </a:lnTo>
                  <a:lnTo>
                    <a:pt x="77" y="153"/>
                  </a:lnTo>
                  <a:lnTo>
                    <a:pt x="0" y="118"/>
                  </a:lnTo>
                  <a:lnTo>
                    <a:pt x="71" y="0"/>
                  </a:lnTo>
                  <a:close/>
                </a:path>
              </a:pathLst>
            </a:custGeom>
            <a:solidFill>
              <a:srgbClr val="A9E0F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61" name="Google Shape;1961;p21"/>
            <p:cNvSpPr/>
            <p:nvPr/>
          </p:nvSpPr>
          <p:spPr>
            <a:xfrm>
              <a:off x="2957420" y="6157943"/>
              <a:ext cx="81189" cy="81188"/>
            </a:xfrm>
            <a:custGeom>
              <a:avLst/>
              <a:gdLst/>
              <a:ahLst/>
              <a:cxnLst/>
              <a:rect l="l" t="t" r="r" b="b"/>
              <a:pathLst>
                <a:path w="35" h="35" extrusionOk="0">
                  <a:moveTo>
                    <a:pt x="4" y="9"/>
                  </a:moveTo>
                  <a:cubicBezTo>
                    <a:pt x="0" y="17"/>
                    <a:pt x="2" y="26"/>
                    <a:pt x="10" y="31"/>
                  </a:cubicBezTo>
                  <a:cubicBezTo>
                    <a:pt x="17" y="35"/>
                    <a:pt x="26" y="33"/>
                    <a:pt x="31" y="26"/>
                  </a:cubicBezTo>
                  <a:cubicBezTo>
                    <a:pt x="35" y="18"/>
                    <a:pt x="33" y="9"/>
                    <a:pt x="26" y="4"/>
                  </a:cubicBezTo>
                  <a:cubicBezTo>
                    <a:pt x="18" y="0"/>
                    <a:pt x="9" y="2"/>
                    <a:pt x="4" y="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1962" name="Google Shape;1962;p21"/>
            <p:cNvGrpSpPr/>
            <p:nvPr/>
          </p:nvGrpSpPr>
          <p:grpSpPr>
            <a:xfrm>
              <a:off x="3220599" y="5274543"/>
              <a:ext cx="345065" cy="344036"/>
              <a:chOff x="2138511" y="2464802"/>
              <a:chExt cx="354012" cy="352956"/>
            </a:xfrm>
          </p:grpSpPr>
          <p:sp>
            <p:nvSpPr>
              <p:cNvPr id="1963" name="Google Shape;1963;p21"/>
              <p:cNvSpPr/>
              <p:nvPr/>
            </p:nvSpPr>
            <p:spPr>
              <a:xfrm>
                <a:off x="2229830" y="2555417"/>
                <a:ext cx="171376" cy="171727"/>
              </a:xfrm>
              <a:prstGeom prst="ellipse">
                <a:avLst/>
              </a:prstGeom>
              <a:solidFill>
                <a:schemeClr val="dk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64" name="Google Shape;1964;p21"/>
              <p:cNvSpPr/>
              <p:nvPr/>
            </p:nvSpPr>
            <p:spPr>
              <a:xfrm>
                <a:off x="2138511" y="2464802"/>
                <a:ext cx="354012" cy="352956"/>
              </a:xfrm>
              <a:custGeom>
                <a:avLst/>
                <a:gdLst/>
                <a:ahLst/>
                <a:cxnLst/>
                <a:rect l="l" t="t" r="r" b="b"/>
                <a:pathLst>
                  <a:path w="423" h="424" extrusionOk="0">
                    <a:moveTo>
                      <a:pt x="212" y="0"/>
                    </a:moveTo>
                    <a:cubicBezTo>
                      <a:pt x="95" y="0"/>
                      <a:pt x="0" y="95"/>
                      <a:pt x="0" y="212"/>
                    </a:cubicBezTo>
                    <a:cubicBezTo>
                      <a:pt x="0" y="329"/>
                      <a:pt x="95" y="424"/>
                      <a:pt x="212" y="424"/>
                    </a:cubicBezTo>
                    <a:cubicBezTo>
                      <a:pt x="329" y="424"/>
                      <a:pt x="423" y="329"/>
                      <a:pt x="423" y="212"/>
                    </a:cubicBezTo>
                    <a:cubicBezTo>
                      <a:pt x="423" y="95"/>
                      <a:pt x="329" y="0"/>
                      <a:pt x="212" y="0"/>
                    </a:cubicBezTo>
                    <a:close/>
                    <a:moveTo>
                      <a:pt x="212" y="386"/>
                    </a:moveTo>
                    <a:cubicBezTo>
                      <a:pt x="116" y="386"/>
                      <a:pt x="38" y="308"/>
                      <a:pt x="38" y="212"/>
                    </a:cubicBezTo>
                    <a:cubicBezTo>
                      <a:pt x="38" y="116"/>
                      <a:pt x="116" y="38"/>
                      <a:pt x="212" y="38"/>
                    </a:cubicBezTo>
                    <a:cubicBezTo>
                      <a:pt x="308" y="38"/>
                      <a:pt x="386" y="116"/>
                      <a:pt x="386" y="212"/>
                    </a:cubicBezTo>
                    <a:cubicBezTo>
                      <a:pt x="386" y="308"/>
                      <a:pt x="308" y="386"/>
                      <a:pt x="212" y="386"/>
                    </a:cubicBezTo>
                    <a:close/>
                  </a:path>
                </a:pathLst>
              </a:custGeom>
              <a:solidFill>
                <a:schemeClr val="dk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1965" name="Google Shape;1965;p21"/>
            <p:cNvSpPr/>
            <p:nvPr/>
          </p:nvSpPr>
          <p:spPr>
            <a:xfrm>
              <a:off x="3334257" y="5418056"/>
              <a:ext cx="1107532" cy="1243867"/>
            </a:xfrm>
            <a:custGeom>
              <a:avLst/>
              <a:gdLst/>
              <a:ahLst/>
              <a:cxnLst/>
              <a:rect l="l" t="t" r="r" b="b"/>
              <a:pathLst>
                <a:path w="477" h="536" extrusionOk="0">
                  <a:moveTo>
                    <a:pt x="477" y="466"/>
                  </a:moveTo>
                  <a:cubicBezTo>
                    <a:pt x="470" y="456"/>
                    <a:pt x="465" y="449"/>
                    <a:pt x="463" y="445"/>
                  </a:cubicBezTo>
                  <a:cubicBezTo>
                    <a:pt x="455" y="428"/>
                    <a:pt x="435" y="400"/>
                    <a:pt x="416" y="372"/>
                  </a:cubicBezTo>
                  <a:cubicBezTo>
                    <a:pt x="397" y="344"/>
                    <a:pt x="381" y="274"/>
                    <a:pt x="371" y="235"/>
                  </a:cubicBezTo>
                  <a:cubicBezTo>
                    <a:pt x="361" y="196"/>
                    <a:pt x="344" y="166"/>
                    <a:pt x="325" y="148"/>
                  </a:cubicBezTo>
                  <a:cubicBezTo>
                    <a:pt x="305" y="129"/>
                    <a:pt x="283" y="101"/>
                    <a:pt x="266" y="112"/>
                  </a:cubicBezTo>
                  <a:cubicBezTo>
                    <a:pt x="249" y="123"/>
                    <a:pt x="250" y="130"/>
                    <a:pt x="250" y="130"/>
                  </a:cubicBezTo>
                  <a:cubicBezTo>
                    <a:pt x="250" y="130"/>
                    <a:pt x="221" y="98"/>
                    <a:pt x="201" y="106"/>
                  </a:cubicBezTo>
                  <a:cubicBezTo>
                    <a:pt x="181" y="113"/>
                    <a:pt x="181" y="128"/>
                    <a:pt x="181" y="128"/>
                  </a:cubicBezTo>
                  <a:cubicBezTo>
                    <a:pt x="181" y="128"/>
                    <a:pt x="165" y="101"/>
                    <a:pt x="143" y="108"/>
                  </a:cubicBezTo>
                  <a:cubicBezTo>
                    <a:pt x="121" y="115"/>
                    <a:pt x="121" y="126"/>
                    <a:pt x="121" y="126"/>
                  </a:cubicBezTo>
                  <a:cubicBezTo>
                    <a:pt x="121" y="126"/>
                    <a:pt x="80" y="67"/>
                    <a:pt x="64" y="40"/>
                  </a:cubicBezTo>
                  <a:cubicBezTo>
                    <a:pt x="48" y="13"/>
                    <a:pt x="38" y="0"/>
                    <a:pt x="26" y="5"/>
                  </a:cubicBezTo>
                  <a:cubicBezTo>
                    <a:pt x="13" y="10"/>
                    <a:pt x="0" y="27"/>
                    <a:pt x="21" y="61"/>
                  </a:cubicBezTo>
                  <a:cubicBezTo>
                    <a:pt x="41" y="96"/>
                    <a:pt x="66" y="153"/>
                    <a:pt x="80" y="178"/>
                  </a:cubicBezTo>
                  <a:cubicBezTo>
                    <a:pt x="95" y="203"/>
                    <a:pt x="125" y="256"/>
                    <a:pt x="134" y="288"/>
                  </a:cubicBezTo>
                  <a:cubicBezTo>
                    <a:pt x="144" y="321"/>
                    <a:pt x="147" y="320"/>
                    <a:pt x="136" y="316"/>
                  </a:cubicBezTo>
                  <a:cubicBezTo>
                    <a:pt x="126" y="312"/>
                    <a:pt x="124" y="290"/>
                    <a:pt x="115" y="282"/>
                  </a:cubicBezTo>
                  <a:cubicBezTo>
                    <a:pt x="107" y="274"/>
                    <a:pt x="104" y="251"/>
                    <a:pt x="106" y="240"/>
                  </a:cubicBezTo>
                  <a:cubicBezTo>
                    <a:pt x="109" y="229"/>
                    <a:pt x="89" y="201"/>
                    <a:pt x="77" y="199"/>
                  </a:cubicBezTo>
                  <a:cubicBezTo>
                    <a:pt x="66" y="197"/>
                    <a:pt x="64" y="206"/>
                    <a:pt x="65" y="233"/>
                  </a:cubicBezTo>
                  <a:cubicBezTo>
                    <a:pt x="66" y="260"/>
                    <a:pt x="42" y="277"/>
                    <a:pt x="55" y="298"/>
                  </a:cubicBezTo>
                  <a:cubicBezTo>
                    <a:pt x="67" y="319"/>
                    <a:pt x="87" y="354"/>
                    <a:pt x="94" y="367"/>
                  </a:cubicBezTo>
                  <a:cubicBezTo>
                    <a:pt x="101" y="380"/>
                    <a:pt x="134" y="405"/>
                    <a:pt x="167" y="416"/>
                  </a:cubicBezTo>
                  <a:cubicBezTo>
                    <a:pt x="199" y="427"/>
                    <a:pt x="258" y="450"/>
                    <a:pt x="281" y="477"/>
                  </a:cubicBezTo>
                  <a:cubicBezTo>
                    <a:pt x="289" y="487"/>
                    <a:pt x="306" y="510"/>
                    <a:pt x="324" y="536"/>
                  </a:cubicBezTo>
                  <a:cubicBezTo>
                    <a:pt x="391" y="532"/>
                    <a:pt x="391" y="532"/>
                    <a:pt x="391" y="532"/>
                  </a:cubicBezTo>
                  <a:cubicBezTo>
                    <a:pt x="477" y="466"/>
                    <a:pt x="477" y="466"/>
                    <a:pt x="477" y="466"/>
                  </a:cubicBezTo>
                </a:path>
              </a:pathLst>
            </a:custGeom>
            <a:solidFill>
              <a:srgbClr val="FDCF9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1966" name="Google Shape;1966;p21"/>
          <p:cNvSpPr txBox="1"/>
          <p:nvPr/>
        </p:nvSpPr>
        <p:spPr>
          <a:xfrm>
            <a:off x="547897" y="290753"/>
            <a:ext cx="8053095" cy="67710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400" b="1">
                <a:solidFill>
                  <a:schemeClr val="dk1"/>
                </a:solidFill>
                <a:latin typeface="Century Gothic"/>
                <a:ea typeface="Century Gothic"/>
                <a:cs typeface="Century Gothic"/>
                <a:sym typeface="Century Gothic"/>
              </a:rPr>
              <a:t>Click to enter the title content</a:t>
            </a:r>
            <a:endParaRPr sz="4400" b="1">
              <a:solidFill>
                <a:schemeClr val="dk1"/>
              </a:solidFill>
              <a:latin typeface="Century Gothic"/>
              <a:ea typeface="Century Gothic"/>
              <a:cs typeface="Century Gothic"/>
              <a:sym typeface="Century Gothic"/>
            </a:endParaRPr>
          </a:p>
        </p:txBody>
      </p:sp>
      <p:sp>
        <p:nvSpPr>
          <p:cNvPr id="1967" name="Google Shape;1967;p21"/>
          <p:cNvSpPr txBox="1"/>
          <p:nvPr/>
        </p:nvSpPr>
        <p:spPr>
          <a:xfrm>
            <a:off x="11825055" y="6467171"/>
            <a:ext cx="35073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400" b="1">
                <a:solidFill>
                  <a:srgbClr val="888888"/>
                </a:solidFill>
                <a:latin typeface="Quattrocento Sans"/>
                <a:ea typeface="Quattrocento Sans"/>
                <a:cs typeface="Quattrocento Sans"/>
                <a:sym typeface="Quattrocento Sans"/>
              </a:rPr>
              <a:t>21</a:t>
            </a:fld>
            <a:endParaRPr sz="1400" b="1">
              <a:solidFill>
                <a:srgbClr val="888888"/>
              </a:solidFill>
              <a:latin typeface="Quattrocento Sans"/>
              <a:ea typeface="Quattrocento Sans"/>
              <a:cs typeface="Quattrocento Sans"/>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97"/>
                                        </p:tgtEl>
                                        <p:attrNameLst>
                                          <p:attrName>style.visibility</p:attrName>
                                        </p:attrNameLst>
                                      </p:cBhvr>
                                      <p:to>
                                        <p:strVal val="visible"/>
                                      </p:to>
                                    </p:set>
                                    <p:animEffect transition="in" filter="fade">
                                      <p:cBhvr>
                                        <p:cTn id="7" dur="1000"/>
                                        <p:tgtEl>
                                          <p:spTgt spid="1897"/>
                                        </p:tgtEl>
                                      </p:cBhvr>
                                    </p:animEffect>
                                  </p:childTnLst>
                                </p:cTn>
                              </p:par>
                            </p:childTnLst>
                          </p:cTn>
                        </p:par>
                        <p:par>
                          <p:cTn id="8" fill="hold">
                            <p:stCondLst>
                              <p:cond delay="1000"/>
                            </p:stCondLst>
                            <p:childTnLst>
                              <p:par>
                                <p:cTn id="9" presetID="23" presetClass="entr" presetSubtype="16" fill="hold" nodeType="afterEffect">
                                  <p:stCondLst>
                                    <p:cond delay="0"/>
                                  </p:stCondLst>
                                  <p:childTnLst>
                                    <p:set>
                                      <p:cBhvr>
                                        <p:cTn id="10" dur="1" fill="hold">
                                          <p:stCondLst>
                                            <p:cond delay="0"/>
                                          </p:stCondLst>
                                        </p:cTn>
                                        <p:tgtEl>
                                          <p:spTgt spid="1861"/>
                                        </p:tgtEl>
                                        <p:attrNameLst>
                                          <p:attrName>style.visibility</p:attrName>
                                        </p:attrNameLst>
                                      </p:cBhvr>
                                      <p:to>
                                        <p:strVal val="visible"/>
                                      </p:to>
                                    </p:set>
                                    <p:anim calcmode="lin" valueType="num">
                                      <p:cBhvr additive="base">
                                        <p:cTn id="11" dur="500"/>
                                        <p:tgtEl>
                                          <p:spTgt spid="1861"/>
                                        </p:tgtEl>
                                        <p:attrNameLst>
                                          <p:attrName>ppt_w</p:attrName>
                                        </p:attrNameLst>
                                      </p:cBhvr>
                                      <p:tavLst>
                                        <p:tav tm="0">
                                          <p:val>
                                            <p:strVal val="0"/>
                                          </p:val>
                                        </p:tav>
                                        <p:tav tm="100000">
                                          <p:val>
                                            <p:strVal val="#ppt_w"/>
                                          </p:val>
                                        </p:tav>
                                      </p:tavLst>
                                    </p:anim>
                                    <p:anim calcmode="lin" valueType="num">
                                      <p:cBhvr additive="base">
                                        <p:cTn id="12" dur="500"/>
                                        <p:tgtEl>
                                          <p:spTgt spid="1861"/>
                                        </p:tgtEl>
                                        <p:attrNameLst>
                                          <p:attrName>ppt_h</p:attrName>
                                        </p:attrNameLst>
                                      </p:cBhvr>
                                      <p:tavLst>
                                        <p:tav tm="0">
                                          <p:val>
                                            <p:strVal val="0"/>
                                          </p:val>
                                        </p:tav>
                                        <p:tav tm="100000">
                                          <p:val>
                                            <p:strVal val="#ppt_h"/>
                                          </p:val>
                                        </p:tav>
                                      </p:tavLst>
                                    </p:anim>
                                  </p:childTnLst>
                                </p:cTn>
                              </p:par>
                            </p:childTnLst>
                          </p:cTn>
                        </p:par>
                        <p:par>
                          <p:cTn id="13" fill="hold">
                            <p:stCondLst>
                              <p:cond delay="1500"/>
                            </p:stCondLst>
                            <p:childTnLst>
                              <p:par>
                                <p:cTn id="14" presetID="10" presetClass="entr" presetSubtype="0" fill="hold" nodeType="afterEffect">
                                  <p:stCondLst>
                                    <p:cond delay="0"/>
                                  </p:stCondLst>
                                  <p:childTnLst>
                                    <p:set>
                                      <p:cBhvr>
                                        <p:cTn id="15" dur="1" fill="hold">
                                          <p:stCondLst>
                                            <p:cond delay="0"/>
                                          </p:stCondLst>
                                        </p:cTn>
                                        <p:tgtEl>
                                          <p:spTgt spid="1842"/>
                                        </p:tgtEl>
                                        <p:attrNameLst>
                                          <p:attrName>style.visibility</p:attrName>
                                        </p:attrNameLst>
                                      </p:cBhvr>
                                      <p:to>
                                        <p:strVal val="visible"/>
                                      </p:to>
                                    </p:set>
                                    <p:animEffect transition="in" filter="fade">
                                      <p:cBhvr>
                                        <p:cTn id="16" dur="500"/>
                                        <p:tgtEl>
                                          <p:spTgt spid="1842"/>
                                        </p:tgtEl>
                                      </p:cBhvr>
                                    </p:animEffect>
                                  </p:childTnLst>
                                </p:cTn>
                              </p:par>
                            </p:childTnLst>
                          </p:cTn>
                        </p:par>
                        <p:par>
                          <p:cTn id="17" fill="hold">
                            <p:stCondLst>
                              <p:cond delay="2000"/>
                            </p:stCondLst>
                            <p:childTnLst>
                              <p:par>
                                <p:cTn id="18" presetID="23" presetClass="entr" presetSubtype="16" fill="hold" nodeType="afterEffect">
                                  <p:stCondLst>
                                    <p:cond delay="0"/>
                                  </p:stCondLst>
                                  <p:childTnLst>
                                    <p:set>
                                      <p:cBhvr>
                                        <p:cTn id="19" dur="1" fill="hold">
                                          <p:stCondLst>
                                            <p:cond delay="0"/>
                                          </p:stCondLst>
                                        </p:cTn>
                                        <p:tgtEl>
                                          <p:spTgt spid="1858"/>
                                        </p:tgtEl>
                                        <p:attrNameLst>
                                          <p:attrName>style.visibility</p:attrName>
                                        </p:attrNameLst>
                                      </p:cBhvr>
                                      <p:to>
                                        <p:strVal val="visible"/>
                                      </p:to>
                                    </p:set>
                                    <p:anim calcmode="lin" valueType="num">
                                      <p:cBhvr additive="base">
                                        <p:cTn id="20" dur="500"/>
                                        <p:tgtEl>
                                          <p:spTgt spid="1858"/>
                                        </p:tgtEl>
                                        <p:attrNameLst>
                                          <p:attrName>ppt_w</p:attrName>
                                        </p:attrNameLst>
                                      </p:cBhvr>
                                      <p:tavLst>
                                        <p:tav tm="0">
                                          <p:val>
                                            <p:strVal val="0"/>
                                          </p:val>
                                        </p:tav>
                                        <p:tav tm="100000">
                                          <p:val>
                                            <p:strVal val="#ppt_w"/>
                                          </p:val>
                                        </p:tav>
                                      </p:tavLst>
                                    </p:anim>
                                    <p:anim calcmode="lin" valueType="num">
                                      <p:cBhvr additive="base">
                                        <p:cTn id="21" dur="500"/>
                                        <p:tgtEl>
                                          <p:spTgt spid="1858"/>
                                        </p:tgtEl>
                                        <p:attrNameLst>
                                          <p:attrName>ppt_h</p:attrName>
                                        </p:attrNameLst>
                                      </p:cBhvr>
                                      <p:tavLst>
                                        <p:tav tm="0">
                                          <p:val>
                                            <p:strVal val="0"/>
                                          </p:val>
                                        </p:tav>
                                        <p:tav tm="100000">
                                          <p:val>
                                            <p:strVal val="#ppt_h"/>
                                          </p:val>
                                        </p:tav>
                                      </p:tavLst>
                                    </p:anim>
                                  </p:childTnLst>
                                </p:cTn>
                              </p:par>
                            </p:childTnLst>
                          </p:cTn>
                        </p:par>
                        <p:par>
                          <p:cTn id="22" fill="hold">
                            <p:stCondLst>
                              <p:cond delay="2500"/>
                            </p:stCondLst>
                            <p:childTnLst>
                              <p:par>
                                <p:cTn id="23" presetID="23" presetClass="entr" presetSubtype="16" fill="hold" nodeType="afterEffect">
                                  <p:stCondLst>
                                    <p:cond delay="0"/>
                                  </p:stCondLst>
                                  <p:childTnLst>
                                    <p:set>
                                      <p:cBhvr>
                                        <p:cTn id="24" dur="1" fill="hold">
                                          <p:stCondLst>
                                            <p:cond delay="0"/>
                                          </p:stCondLst>
                                        </p:cTn>
                                        <p:tgtEl>
                                          <p:spTgt spid="1864"/>
                                        </p:tgtEl>
                                        <p:attrNameLst>
                                          <p:attrName>style.visibility</p:attrName>
                                        </p:attrNameLst>
                                      </p:cBhvr>
                                      <p:to>
                                        <p:strVal val="visible"/>
                                      </p:to>
                                    </p:set>
                                    <p:anim calcmode="lin" valueType="num">
                                      <p:cBhvr additive="base">
                                        <p:cTn id="25" dur="500"/>
                                        <p:tgtEl>
                                          <p:spTgt spid="1864"/>
                                        </p:tgtEl>
                                        <p:attrNameLst>
                                          <p:attrName>ppt_w</p:attrName>
                                        </p:attrNameLst>
                                      </p:cBhvr>
                                      <p:tavLst>
                                        <p:tav tm="0">
                                          <p:val>
                                            <p:strVal val="0"/>
                                          </p:val>
                                        </p:tav>
                                        <p:tav tm="100000">
                                          <p:val>
                                            <p:strVal val="#ppt_w"/>
                                          </p:val>
                                        </p:tav>
                                      </p:tavLst>
                                    </p:anim>
                                    <p:anim calcmode="lin" valueType="num">
                                      <p:cBhvr additive="base">
                                        <p:cTn id="26" dur="500"/>
                                        <p:tgtEl>
                                          <p:spTgt spid="1864"/>
                                        </p:tgtEl>
                                        <p:attrNameLst>
                                          <p:attrName>ppt_h</p:attrName>
                                        </p:attrNameLst>
                                      </p:cBhvr>
                                      <p:tavLst>
                                        <p:tav tm="0">
                                          <p:val>
                                            <p:strVal val="0"/>
                                          </p:val>
                                        </p:tav>
                                        <p:tav tm="100000">
                                          <p:val>
                                            <p:strVal val="#ppt_h"/>
                                          </p:val>
                                        </p:tav>
                                      </p:tavLst>
                                    </p:anim>
                                  </p:childTnLst>
                                </p:cTn>
                              </p:par>
                            </p:childTnLst>
                          </p:cTn>
                        </p:par>
                        <p:par>
                          <p:cTn id="27" fill="hold">
                            <p:stCondLst>
                              <p:cond delay="3000"/>
                            </p:stCondLst>
                            <p:childTnLst>
                              <p:par>
                                <p:cTn id="28" presetID="10" presetClass="entr" presetSubtype="0" fill="hold" nodeType="afterEffect">
                                  <p:stCondLst>
                                    <p:cond delay="0"/>
                                  </p:stCondLst>
                                  <p:childTnLst>
                                    <p:set>
                                      <p:cBhvr>
                                        <p:cTn id="29" dur="1" fill="hold">
                                          <p:stCondLst>
                                            <p:cond delay="0"/>
                                          </p:stCondLst>
                                        </p:cTn>
                                        <p:tgtEl>
                                          <p:spTgt spid="1754"/>
                                        </p:tgtEl>
                                        <p:attrNameLst>
                                          <p:attrName>style.visibility</p:attrName>
                                        </p:attrNameLst>
                                      </p:cBhvr>
                                      <p:to>
                                        <p:strVal val="visible"/>
                                      </p:to>
                                    </p:set>
                                    <p:animEffect transition="in" filter="fade">
                                      <p:cBhvr>
                                        <p:cTn id="30" dur="1250"/>
                                        <p:tgtEl>
                                          <p:spTgt spid="1754"/>
                                        </p:tgtEl>
                                      </p:cBhvr>
                                    </p:animEffect>
                                  </p:childTnLst>
                                </p:cTn>
                              </p:par>
                            </p:childTnLst>
                          </p:cTn>
                        </p:par>
                        <p:par>
                          <p:cTn id="31" fill="hold">
                            <p:stCondLst>
                              <p:cond delay="4250"/>
                            </p:stCondLst>
                            <p:childTnLst>
                              <p:par>
                                <p:cTn id="32" presetID="10" presetClass="entr" presetSubtype="0" fill="hold" nodeType="afterEffect">
                                  <p:stCondLst>
                                    <p:cond delay="0"/>
                                  </p:stCondLst>
                                  <p:childTnLst>
                                    <p:set>
                                      <p:cBhvr>
                                        <p:cTn id="33" dur="1" fill="hold">
                                          <p:stCondLst>
                                            <p:cond delay="0"/>
                                          </p:stCondLst>
                                        </p:cTn>
                                        <p:tgtEl>
                                          <p:spTgt spid="1790"/>
                                        </p:tgtEl>
                                        <p:attrNameLst>
                                          <p:attrName>style.visibility</p:attrName>
                                        </p:attrNameLst>
                                      </p:cBhvr>
                                      <p:to>
                                        <p:strVal val="visible"/>
                                      </p:to>
                                    </p:set>
                                    <p:animEffect transition="in" filter="fade">
                                      <p:cBhvr>
                                        <p:cTn id="34" dur="1250"/>
                                        <p:tgtEl>
                                          <p:spTgt spid="1790"/>
                                        </p:tgtEl>
                                      </p:cBhvr>
                                    </p:animEffect>
                                  </p:childTnLst>
                                </p:cTn>
                              </p:par>
                            </p:childTnLst>
                          </p:cTn>
                        </p:par>
                        <p:par>
                          <p:cTn id="35" fill="hold">
                            <p:stCondLst>
                              <p:cond delay="5500"/>
                            </p:stCondLst>
                            <p:childTnLst>
                              <p:par>
                                <p:cTn id="36" presetID="10" presetClass="entr" presetSubtype="0" fill="hold" nodeType="afterEffect">
                                  <p:stCondLst>
                                    <p:cond delay="0"/>
                                  </p:stCondLst>
                                  <p:childTnLst>
                                    <p:set>
                                      <p:cBhvr>
                                        <p:cTn id="37" dur="1" fill="hold">
                                          <p:stCondLst>
                                            <p:cond delay="0"/>
                                          </p:stCondLst>
                                        </p:cTn>
                                        <p:tgtEl>
                                          <p:spTgt spid="1724"/>
                                        </p:tgtEl>
                                        <p:attrNameLst>
                                          <p:attrName>style.visibility</p:attrName>
                                        </p:attrNameLst>
                                      </p:cBhvr>
                                      <p:to>
                                        <p:strVal val="visible"/>
                                      </p:to>
                                    </p:set>
                                    <p:animEffect transition="in" filter="fade">
                                      <p:cBhvr>
                                        <p:cTn id="38" dur="1250"/>
                                        <p:tgtEl>
                                          <p:spTgt spid="1724"/>
                                        </p:tgtEl>
                                      </p:cBhvr>
                                    </p:animEffect>
                                  </p:childTnLst>
                                </p:cTn>
                              </p:par>
                            </p:childTnLst>
                          </p:cTn>
                        </p:par>
                        <p:par>
                          <p:cTn id="39" fill="hold">
                            <p:stCondLst>
                              <p:cond delay="6750"/>
                            </p:stCondLst>
                            <p:childTnLst>
                              <p:par>
                                <p:cTn id="40" presetID="10" presetClass="entr" presetSubtype="0" fill="hold" nodeType="afterEffect">
                                  <p:stCondLst>
                                    <p:cond delay="0"/>
                                  </p:stCondLst>
                                  <p:childTnLst>
                                    <p:set>
                                      <p:cBhvr>
                                        <p:cTn id="41" dur="1" fill="hold">
                                          <p:stCondLst>
                                            <p:cond delay="0"/>
                                          </p:stCondLst>
                                        </p:cTn>
                                        <p:tgtEl>
                                          <p:spTgt spid="1809"/>
                                        </p:tgtEl>
                                        <p:attrNameLst>
                                          <p:attrName>style.visibility</p:attrName>
                                        </p:attrNameLst>
                                      </p:cBhvr>
                                      <p:to>
                                        <p:strVal val="visible"/>
                                      </p:to>
                                    </p:set>
                                    <p:animEffect transition="in" filter="fade">
                                      <p:cBhvr>
                                        <p:cTn id="42" dur="1250"/>
                                        <p:tgtEl>
                                          <p:spTgt spid="1809"/>
                                        </p:tgtEl>
                                      </p:cBhvr>
                                    </p:animEffect>
                                  </p:childTnLst>
                                </p:cTn>
                              </p:par>
                            </p:childTnLst>
                          </p:cTn>
                        </p:par>
                        <p:par>
                          <p:cTn id="43" fill="hold">
                            <p:stCondLst>
                              <p:cond delay="8000"/>
                            </p:stCondLst>
                            <p:childTnLst>
                              <p:par>
                                <p:cTn id="44" presetID="10" presetClass="entr" presetSubtype="0" fill="hold" nodeType="afterEffect">
                                  <p:stCondLst>
                                    <p:cond delay="0"/>
                                  </p:stCondLst>
                                  <p:childTnLst>
                                    <p:set>
                                      <p:cBhvr>
                                        <p:cTn id="45" dur="1" fill="hold">
                                          <p:stCondLst>
                                            <p:cond delay="0"/>
                                          </p:stCondLst>
                                        </p:cTn>
                                        <p:tgtEl>
                                          <p:spTgt spid="1882"/>
                                        </p:tgtEl>
                                        <p:attrNameLst>
                                          <p:attrName>style.visibility</p:attrName>
                                        </p:attrNameLst>
                                      </p:cBhvr>
                                      <p:to>
                                        <p:strVal val="visible"/>
                                      </p:to>
                                    </p:set>
                                    <p:animEffect transition="in" filter="fade">
                                      <p:cBhvr>
                                        <p:cTn id="46" dur="500"/>
                                        <p:tgtEl>
                                          <p:spTgt spid="1882"/>
                                        </p:tgtEl>
                                      </p:cBhvr>
                                    </p:animEffect>
                                  </p:childTnLst>
                                </p:cTn>
                              </p:par>
                            </p:childTnLst>
                          </p:cTn>
                        </p:par>
                        <p:par>
                          <p:cTn id="47" fill="hold">
                            <p:stCondLst>
                              <p:cond delay="8500"/>
                            </p:stCondLst>
                            <p:childTnLst>
                              <p:par>
                                <p:cTn id="48" presetID="10" presetClass="entr" presetSubtype="0" fill="hold" nodeType="afterEffect">
                                  <p:stCondLst>
                                    <p:cond delay="0"/>
                                  </p:stCondLst>
                                  <p:childTnLst>
                                    <p:set>
                                      <p:cBhvr>
                                        <p:cTn id="49" dur="1" fill="hold">
                                          <p:stCondLst>
                                            <p:cond delay="0"/>
                                          </p:stCondLst>
                                        </p:cTn>
                                        <p:tgtEl>
                                          <p:spTgt spid="1870"/>
                                        </p:tgtEl>
                                        <p:attrNameLst>
                                          <p:attrName>style.visibility</p:attrName>
                                        </p:attrNameLst>
                                      </p:cBhvr>
                                      <p:to>
                                        <p:strVal val="visible"/>
                                      </p:to>
                                    </p:set>
                                    <p:animEffect transition="in" filter="fade">
                                      <p:cBhvr>
                                        <p:cTn id="50" dur="500"/>
                                        <p:tgtEl>
                                          <p:spTgt spid="1870"/>
                                        </p:tgtEl>
                                      </p:cBhvr>
                                    </p:animEffect>
                                  </p:childTnLst>
                                </p:cTn>
                              </p:par>
                            </p:childTnLst>
                          </p:cTn>
                        </p:par>
                        <p:par>
                          <p:cTn id="51" fill="hold">
                            <p:stCondLst>
                              <p:cond delay="9000"/>
                            </p:stCondLst>
                            <p:childTnLst>
                              <p:par>
                                <p:cTn id="52" presetID="10" presetClass="entr" presetSubtype="0" fill="hold" nodeType="afterEffect">
                                  <p:stCondLst>
                                    <p:cond delay="0"/>
                                  </p:stCondLst>
                                  <p:childTnLst>
                                    <p:set>
                                      <p:cBhvr>
                                        <p:cTn id="53" dur="1" fill="hold">
                                          <p:stCondLst>
                                            <p:cond delay="0"/>
                                          </p:stCondLst>
                                        </p:cTn>
                                        <p:tgtEl>
                                          <p:spTgt spid="1891"/>
                                        </p:tgtEl>
                                        <p:attrNameLst>
                                          <p:attrName>style.visibility</p:attrName>
                                        </p:attrNameLst>
                                      </p:cBhvr>
                                      <p:to>
                                        <p:strVal val="visible"/>
                                      </p:to>
                                    </p:set>
                                    <p:animEffect transition="in" filter="fade">
                                      <p:cBhvr>
                                        <p:cTn id="54" dur="500"/>
                                        <p:tgtEl>
                                          <p:spTgt spid="1891"/>
                                        </p:tgtEl>
                                      </p:cBhvr>
                                    </p:animEffect>
                                  </p:childTnLst>
                                </p:cTn>
                              </p:par>
                            </p:childTnLst>
                          </p:cTn>
                        </p:par>
                        <p:par>
                          <p:cTn id="55" fill="hold">
                            <p:stCondLst>
                              <p:cond delay="9500"/>
                            </p:stCondLst>
                            <p:childTnLst>
                              <p:par>
                                <p:cTn id="56" presetID="10" presetClass="entr" presetSubtype="0" fill="hold" nodeType="afterEffect">
                                  <p:stCondLst>
                                    <p:cond delay="0"/>
                                  </p:stCondLst>
                                  <p:childTnLst>
                                    <p:set>
                                      <p:cBhvr>
                                        <p:cTn id="57" dur="1" fill="hold">
                                          <p:stCondLst>
                                            <p:cond delay="0"/>
                                          </p:stCondLst>
                                        </p:cTn>
                                        <p:tgtEl>
                                          <p:spTgt spid="1876"/>
                                        </p:tgtEl>
                                        <p:attrNameLst>
                                          <p:attrName>style.visibility</p:attrName>
                                        </p:attrNameLst>
                                      </p:cBhvr>
                                      <p:to>
                                        <p:strVal val="visible"/>
                                      </p:to>
                                    </p:set>
                                    <p:animEffect transition="in" filter="fade">
                                      <p:cBhvr>
                                        <p:cTn id="58" dur="500"/>
                                        <p:tgtEl>
                                          <p:spTgt spid="1876"/>
                                        </p:tgtEl>
                                      </p:cBhvr>
                                    </p:animEffect>
                                  </p:childTnLst>
                                </p:cTn>
                              </p:par>
                            </p:childTnLst>
                          </p:cTn>
                        </p:par>
                        <p:par>
                          <p:cTn id="59" fill="hold">
                            <p:stCondLst>
                              <p:cond delay="10000"/>
                            </p:stCondLst>
                            <p:childTnLst>
                              <p:par>
                                <p:cTn id="60" presetID="10" presetClass="entr" presetSubtype="0" fill="hold" nodeType="afterEffect">
                                  <p:stCondLst>
                                    <p:cond delay="0"/>
                                  </p:stCondLst>
                                  <p:childTnLst>
                                    <p:set>
                                      <p:cBhvr>
                                        <p:cTn id="61" dur="1" fill="hold">
                                          <p:stCondLst>
                                            <p:cond delay="0"/>
                                          </p:stCondLst>
                                        </p:cTn>
                                        <p:tgtEl>
                                          <p:spTgt spid="1885"/>
                                        </p:tgtEl>
                                        <p:attrNameLst>
                                          <p:attrName>style.visibility</p:attrName>
                                        </p:attrNameLst>
                                      </p:cBhvr>
                                      <p:to>
                                        <p:strVal val="visible"/>
                                      </p:to>
                                    </p:set>
                                    <p:animEffect transition="in" filter="fade">
                                      <p:cBhvr>
                                        <p:cTn id="62" dur="500"/>
                                        <p:tgtEl>
                                          <p:spTgt spid="1885"/>
                                        </p:tgtEl>
                                      </p:cBhvr>
                                    </p:animEffect>
                                  </p:childTnLst>
                                </p:cTn>
                              </p:par>
                            </p:childTnLst>
                          </p:cTn>
                        </p:par>
                        <p:par>
                          <p:cTn id="63" fill="hold">
                            <p:stCondLst>
                              <p:cond delay="10500"/>
                            </p:stCondLst>
                            <p:childTnLst>
                              <p:par>
                                <p:cTn id="64" presetID="10" presetClass="entr" presetSubtype="0" fill="hold" nodeType="afterEffect">
                                  <p:stCondLst>
                                    <p:cond delay="0"/>
                                  </p:stCondLst>
                                  <p:childTnLst>
                                    <p:set>
                                      <p:cBhvr>
                                        <p:cTn id="65" dur="1" fill="hold">
                                          <p:stCondLst>
                                            <p:cond delay="0"/>
                                          </p:stCondLst>
                                        </p:cTn>
                                        <p:tgtEl>
                                          <p:spTgt spid="1879"/>
                                        </p:tgtEl>
                                        <p:attrNameLst>
                                          <p:attrName>style.visibility</p:attrName>
                                        </p:attrNameLst>
                                      </p:cBhvr>
                                      <p:to>
                                        <p:strVal val="visible"/>
                                      </p:to>
                                    </p:set>
                                    <p:animEffect transition="in" filter="fade">
                                      <p:cBhvr>
                                        <p:cTn id="66" dur="500"/>
                                        <p:tgtEl>
                                          <p:spTgt spid="1879"/>
                                        </p:tgtEl>
                                      </p:cBhvr>
                                    </p:animEffect>
                                  </p:childTnLst>
                                </p:cTn>
                              </p:par>
                            </p:childTnLst>
                          </p:cTn>
                        </p:par>
                        <p:par>
                          <p:cTn id="67" fill="hold">
                            <p:stCondLst>
                              <p:cond delay="11000"/>
                            </p:stCondLst>
                            <p:childTnLst>
                              <p:par>
                                <p:cTn id="68" presetID="10" presetClass="entr" presetSubtype="0" fill="hold" nodeType="afterEffect">
                                  <p:stCondLst>
                                    <p:cond delay="0"/>
                                  </p:stCondLst>
                                  <p:childTnLst>
                                    <p:set>
                                      <p:cBhvr>
                                        <p:cTn id="69" dur="1" fill="hold">
                                          <p:stCondLst>
                                            <p:cond delay="0"/>
                                          </p:stCondLst>
                                        </p:cTn>
                                        <p:tgtEl>
                                          <p:spTgt spid="1894"/>
                                        </p:tgtEl>
                                        <p:attrNameLst>
                                          <p:attrName>style.visibility</p:attrName>
                                        </p:attrNameLst>
                                      </p:cBhvr>
                                      <p:to>
                                        <p:strVal val="visible"/>
                                      </p:to>
                                    </p:set>
                                    <p:animEffect transition="in" filter="fade">
                                      <p:cBhvr>
                                        <p:cTn id="70" dur="500"/>
                                        <p:tgtEl>
                                          <p:spTgt spid="1894"/>
                                        </p:tgtEl>
                                      </p:cBhvr>
                                    </p:animEffect>
                                  </p:childTnLst>
                                </p:cTn>
                              </p:par>
                            </p:childTnLst>
                          </p:cTn>
                        </p:par>
                        <p:par>
                          <p:cTn id="71" fill="hold">
                            <p:stCondLst>
                              <p:cond delay="11500"/>
                            </p:stCondLst>
                            <p:childTnLst>
                              <p:par>
                                <p:cTn id="72" presetID="10" presetClass="entr" presetSubtype="0" fill="hold" nodeType="afterEffect">
                                  <p:stCondLst>
                                    <p:cond delay="0"/>
                                  </p:stCondLst>
                                  <p:childTnLst>
                                    <p:set>
                                      <p:cBhvr>
                                        <p:cTn id="73" dur="1" fill="hold">
                                          <p:stCondLst>
                                            <p:cond delay="0"/>
                                          </p:stCondLst>
                                        </p:cTn>
                                        <p:tgtEl>
                                          <p:spTgt spid="1873"/>
                                        </p:tgtEl>
                                        <p:attrNameLst>
                                          <p:attrName>style.visibility</p:attrName>
                                        </p:attrNameLst>
                                      </p:cBhvr>
                                      <p:to>
                                        <p:strVal val="visible"/>
                                      </p:to>
                                    </p:set>
                                    <p:animEffect transition="in" filter="fade">
                                      <p:cBhvr>
                                        <p:cTn id="74" dur="500"/>
                                        <p:tgtEl>
                                          <p:spTgt spid="1873"/>
                                        </p:tgtEl>
                                      </p:cBhvr>
                                    </p:animEffect>
                                  </p:childTnLst>
                                </p:cTn>
                              </p:par>
                            </p:childTnLst>
                          </p:cTn>
                        </p:par>
                        <p:par>
                          <p:cTn id="75" fill="hold">
                            <p:stCondLst>
                              <p:cond delay="12000"/>
                            </p:stCondLst>
                            <p:childTnLst>
                              <p:par>
                                <p:cTn id="76" presetID="10" presetClass="entr" presetSubtype="0" fill="hold" nodeType="afterEffect">
                                  <p:stCondLst>
                                    <p:cond delay="0"/>
                                  </p:stCondLst>
                                  <p:childTnLst>
                                    <p:set>
                                      <p:cBhvr>
                                        <p:cTn id="77" dur="1" fill="hold">
                                          <p:stCondLst>
                                            <p:cond delay="0"/>
                                          </p:stCondLst>
                                        </p:cTn>
                                        <p:tgtEl>
                                          <p:spTgt spid="1888"/>
                                        </p:tgtEl>
                                        <p:attrNameLst>
                                          <p:attrName>style.visibility</p:attrName>
                                        </p:attrNameLst>
                                      </p:cBhvr>
                                      <p:to>
                                        <p:strVal val="visible"/>
                                      </p:to>
                                    </p:set>
                                    <p:animEffect transition="in" filter="fade">
                                      <p:cBhvr>
                                        <p:cTn id="78" dur="500"/>
                                        <p:tgtEl>
                                          <p:spTgt spid="1888"/>
                                        </p:tgtEl>
                                      </p:cBhvr>
                                    </p:animEffect>
                                  </p:childTnLst>
                                </p:cTn>
                              </p:par>
                            </p:childTnLst>
                          </p:cTn>
                        </p:par>
                        <p:par>
                          <p:cTn id="79" fill="hold">
                            <p:stCondLst>
                              <p:cond delay="12500"/>
                            </p:stCondLst>
                            <p:childTnLst>
                              <p:par>
                                <p:cTn id="80" presetID="10" presetClass="entr" presetSubtype="0" fill="hold" nodeType="afterEffect">
                                  <p:stCondLst>
                                    <p:cond delay="0"/>
                                  </p:stCondLst>
                                  <p:childTnLst>
                                    <p:set>
                                      <p:cBhvr>
                                        <p:cTn id="81" dur="1" fill="hold">
                                          <p:stCondLst>
                                            <p:cond delay="0"/>
                                          </p:stCondLst>
                                        </p:cTn>
                                        <p:tgtEl>
                                          <p:spTgt spid="1867"/>
                                        </p:tgtEl>
                                        <p:attrNameLst>
                                          <p:attrName>style.visibility</p:attrName>
                                        </p:attrNameLst>
                                      </p:cBhvr>
                                      <p:to>
                                        <p:strVal val="visible"/>
                                      </p:to>
                                    </p:set>
                                    <p:animEffect transition="in" filter="fade">
                                      <p:cBhvr>
                                        <p:cTn id="82" dur="500"/>
                                        <p:tgtEl>
                                          <p:spTgt spid="18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71"/>
        <p:cNvGrpSpPr/>
        <p:nvPr/>
      </p:nvGrpSpPr>
      <p:grpSpPr>
        <a:xfrm>
          <a:off x="0" y="0"/>
          <a:ext cx="0" cy="0"/>
          <a:chOff x="0" y="0"/>
          <a:chExt cx="0" cy="0"/>
        </a:xfrm>
      </p:grpSpPr>
      <p:grpSp>
        <p:nvGrpSpPr>
          <p:cNvPr id="1972" name="Google Shape;1972;p22"/>
          <p:cNvGrpSpPr/>
          <p:nvPr/>
        </p:nvGrpSpPr>
        <p:grpSpPr>
          <a:xfrm>
            <a:off x="0" y="0"/>
            <a:ext cx="2914076" cy="2310629"/>
            <a:chOff x="0" y="2200275"/>
            <a:chExt cx="896938" cy="711200"/>
          </a:xfrm>
        </p:grpSpPr>
        <p:grpSp>
          <p:nvGrpSpPr>
            <p:cNvPr id="1973" name="Google Shape;1973;p22"/>
            <p:cNvGrpSpPr/>
            <p:nvPr/>
          </p:nvGrpSpPr>
          <p:grpSpPr>
            <a:xfrm>
              <a:off x="0" y="2200275"/>
              <a:ext cx="896938" cy="711200"/>
              <a:chOff x="0" y="2200275"/>
              <a:chExt cx="896938" cy="711200"/>
            </a:xfrm>
          </p:grpSpPr>
          <p:grpSp>
            <p:nvGrpSpPr>
              <p:cNvPr id="1974" name="Google Shape;1974;p22"/>
              <p:cNvGrpSpPr/>
              <p:nvPr/>
            </p:nvGrpSpPr>
            <p:grpSpPr>
              <a:xfrm>
                <a:off x="0" y="2200275"/>
                <a:ext cx="896938" cy="711200"/>
                <a:chOff x="0" y="1386"/>
                <a:chExt cx="565" cy="448"/>
              </a:xfrm>
            </p:grpSpPr>
            <p:sp>
              <p:nvSpPr>
                <p:cNvPr id="1975" name="Google Shape;1975;p22"/>
                <p:cNvSpPr/>
                <p:nvPr/>
              </p:nvSpPr>
              <p:spPr>
                <a:xfrm>
                  <a:off x="363" y="1664"/>
                  <a:ext cx="28" cy="96"/>
                </a:xfrm>
                <a:custGeom>
                  <a:avLst/>
                  <a:gdLst/>
                  <a:ahLst/>
                  <a:cxnLst/>
                  <a:rect l="l" t="t" r="r" b="b"/>
                  <a:pathLst>
                    <a:path w="120" h="407" extrusionOk="0">
                      <a:moveTo>
                        <a:pt x="120" y="60"/>
                      </a:moveTo>
                      <a:cubicBezTo>
                        <a:pt x="120" y="347"/>
                        <a:pt x="120" y="347"/>
                        <a:pt x="120" y="347"/>
                      </a:cubicBezTo>
                      <a:cubicBezTo>
                        <a:pt x="120" y="380"/>
                        <a:pt x="93" y="407"/>
                        <a:pt x="60" y="407"/>
                      </a:cubicBezTo>
                      <a:cubicBezTo>
                        <a:pt x="27" y="407"/>
                        <a:pt x="0" y="380"/>
                        <a:pt x="0" y="347"/>
                      </a:cubicBezTo>
                      <a:cubicBezTo>
                        <a:pt x="0" y="60"/>
                        <a:pt x="0" y="60"/>
                        <a:pt x="0" y="60"/>
                      </a:cubicBezTo>
                      <a:cubicBezTo>
                        <a:pt x="0" y="27"/>
                        <a:pt x="27" y="0"/>
                        <a:pt x="60" y="0"/>
                      </a:cubicBezTo>
                      <a:cubicBezTo>
                        <a:pt x="93" y="0"/>
                        <a:pt x="120" y="27"/>
                        <a:pt x="120" y="60"/>
                      </a:cubicBezTo>
                      <a:close/>
                    </a:path>
                  </a:pathLst>
                </a:custGeom>
                <a:solidFill>
                  <a:srgbClr val="253E5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76" name="Google Shape;1976;p22"/>
                <p:cNvSpPr/>
                <p:nvPr/>
              </p:nvSpPr>
              <p:spPr>
                <a:xfrm>
                  <a:off x="178" y="1664"/>
                  <a:ext cx="28" cy="96"/>
                </a:xfrm>
                <a:custGeom>
                  <a:avLst/>
                  <a:gdLst/>
                  <a:ahLst/>
                  <a:cxnLst/>
                  <a:rect l="l" t="t" r="r" b="b"/>
                  <a:pathLst>
                    <a:path w="120" h="407" extrusionOk="0">
                      <a:moveTo>
                        <a:pt x="120" y="60"/>
                      </a:moveTo>
                      <a:cubicBezTo>
                        <a:pt x="120" y="347"/>
                        <a:pt x="120" y="347"/>
                        <a:pt x="120" y="347"/>
                      </a:cubicBezTo>
                      <a:cubicBezTo>
                        <a:pt x="120" y="380"/>
                        <a:pt x="93" y="407"/>
                        <a:pt x="60" y="407"/>
                      </a:cubicBezTo>
                      <a:cubicBezTo>
                        <a:pt x="27" y="407"/>
                        <a:pt x="0" y="380"/>
                        <a:pt x="0" y="347"/>
                      </a:cubicBezTo>
                      <a:cubicBezTo>
                        <a:pt x="0" y="60"/>
                        <a:pt x="0" y="60"/>
                        <a:pt x="0" y="60"/>
                      </a:cubicBezTo>
                      <a:cubicBezTo>
                        <a:pt x="0" y="27"/>
                        <a:pt x="27" y="0"/>
                        <a:pt x="60" y="0"/>
                      </a:cubicBezTo>
                      <a:cubicBezTo>
                        <a:pt x="93" y="0"/>
                        <a:pt x="120" y="27"/>
                        <a:pt x="120" y="60"/>
                      </a:cubicBezTo>
                      <a:close/>
                    </a:path>
                  </a:pathLst>
                </a:custGeom>
                <a:solidFill>
                  <a:srgbClr val="253E5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77" name="Google Shape;1977;p22"/>
                <p:cNvSpPr/>
                <p:nvPr/>
              </p:nvSpPr>
              <p:spPr>
                <a:xfrm>
                  <a:off x="194" y="1755"/>
                  <a:ext cx="181" cy="53"/>
                </a:xfrm>
                <a:custGeom>
                  <a:avLst/>
                  <a:gdLst/>
                  <a:ahLst/>
                  <a:cxnLst/>
                  <a:rect l="l" t="t" r="r" b="b"/>
                  <a:pathLst>
                    <a:path w="181" h="53" extrusionOk="0">
                      <a:moveTo>
                        <a:pt x="181" y="53"/>
                      </a:moveTo>
                      <a:lnTo>
                        <a:pt x="0" y="53"/>
                      </a:lnTo>
                      <a:lnTo>
                        <a:pt x="18" y="0"/>
                      </a:lnTo>
                      <a:lnTo>
                        <a:pt x="163" y="0"/>
                      </a:lnTo>
                      <a:lnTo>
                        <a:pt x="181" y="53"/>
                      </a:lnTo>
                      <a:close/>
                    </a:path>
                  </a:pathLst>
                </a:custGeom>
                <a:solidFill>
                  <a:srgbClr val="253E5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78" name="Google Shape;1978;p22"/>
                <p:cNvSpPr/>
                <p:nvPr/>
              </p:nvSpPr>
              <p:spPr>
                <a:xfrm>
                  <a:off x="211" y="1609"/>
                  <a:ext cx="147" cy="149"/>
                </a:xfrm>
                <a:custGeom>
                  <a:avLst/>
                  <a:gdLst/>
                  <a:ahLst/>
                  <a:cxnLst/>
                  <a:rect l="l" t="t" r="r" b="b"/>
                  <a:pathLst>
                    <a:path w="628" h="639" extrusionOk="0">
                      <a:moveTo>
                        <a:pt x="628" y="639"/>
                      </a:moveTo>
                      <a:cubicBezTo>
                        <a:pt x="0" y="639"/>
                        <a:pt x="0" y="639"/>
                        <a:pt x="0" y="639"/>
                      </a:cubicBezTo>
                      <a:cubicBezTo>
                        <a:pt x="0" y="313"/>
                        <a:pt x="0" y="313"/>
                        <a:pt x="0" y="313"/>
                      </a:cubicBezTo>
                      <a:cubicBezTo>
                        <a:pt x="0" y="140"/>
                        <a:pt x="140" y="0"/>
                        <a:pt x="313" y="0"/>
                      </a:cubicBezTo>
                      <a:cubicBezTo>
                        <a:pt x="315" y="0"/>
                        <a:pt x="315" y="0"/>
                        <a:pt x="315" y="0"/>
                      </a:cubicBezTo>
                      <a:cubicBezTo>
                        <a:pt x="488" y="0"/>
                        <a:pt x="628" y="140"/>
                        <a:pt x="628" y="313"/>
                      </a:cubicBezTo>
                      <a:lnTo>
                        <a:pt x="628" y="639"/>
                      </a:lnTo>
                      <a:close/>
                    </a:path>
                  </a:pathLst>
                </a:custGeom>
                <a:solidFill>
                  <a:srgbClr val="253E5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79" name="Google Shape;1979;p22"/>
                <p:cNvSpPr/>
                <p:nvPr/>
              </p:nvSpPr>
              <p:spPr>
                <a:xfrm>
                  <a:off x="180" y="1808"/>
                  <a:ext cx="209" cy="26"/>
                </a:xfrm>
                <a:custGeom>
                  <a:avLst/>
                  <a:gdLst/>
                  <a:ahLst/>
                  <a:cxnLst/>
                  <a:rect l="l" t="t" r="r" b="b"/>
                  <a:pathLst>
                    <a:path w="892" h="112" extrusionOk="0">
                      <a:moveTo>
                        <a:pt x="836" y="112"/>
                      </a:moveTo>
                      <a:cubicBezTo>
                        <a:pt x="56" y="112"/>
                        <a:pt x="56" y="112"/>
                        <a:pt x="56" y="112"/>
                      </a:cubicBezTo>
                      <a:cubicBezTo>
                        <a:pt x="25" y="112"/>
                        <a:pt x="0" y="87"/>
                        <a:pt x="0" y="56"/>
                      </a:cubicBezTo>
                      <a:cubicBezTo>
                        <a:pt x="0" y="25"/>
                        <a:pt x="25" y="0"/>
                        <a:pt x="56" y="0"/>
                      </a:cubicBezTo>
                      <a:cubicBezTo>
                        <a:pt x="836" y="0"/>
                        <a:pt x="836" y="0"/>
                        <a:pt x="836" y="0"/>
                      </a:cubicBezTo>
                      <a:cubicBezTo>
                        <a:pt x="867" y="0"/>
                        <a:pt x="892" y="25"/>
                        <a:pt x="892" y="56"/>
                      </a:cubicBezTo>
                      <a:cubicBezTo>
                        <a:pt x="892" y="87"/>
                        <a:pt x="867" y="112"/>
                        <a:pt x="836" y="112"/>
                      </a:cubicBezTo>
                      <a:close/>
                    </a:path>
                  </a:pathLst>
                </a:custGeom>
                <a:solidFill>
                  <a:srgbClr val="34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80" name="Google Shape;1980;p22"/>
                <p:cNvSpPr/>
                <p:nvPr/>
              </p:nvSpPr>
              <p:spPr>
                <a:xfrm>
                  <a:off x="202" y="1566"/>
                  <a:ext cx="145" cy="114"/>
                </a:xfrm>
                <a:custGeom>
                  <a:avLst/>
                  <a:gdLst/>
                  <a:ahLst/>
                  <a:cxnLst/>
                  <a:rect l="l" t="t" r="r" b="b"/>
                  <a:pathLst>
                    <a:path w="621" h="489" extrusionOk="0">
                      <a:moveTo>
                        <a:pt x="32" y="174"/>
                      </a:moveTo>
                      <a:cubicBezTo>
                        <a:pt x="48" y="180"/>
                        <a:pt x="60" y="184"/>
                        <a:pt x="60" y="184"/>
                      </a:cubicBezTo>
                      <a:cubicBezTo>
                        <a:pt x="60" y="184"/>
                        <a:pt x="48" y="213"/>
                        <a:pt x="33" y="253"/>
                      </a:cubicBezTo>
                      <a:cubicBezTo>
                        <a:pt x="50" y="325"/>
                        <a:pt x="71" y="415"/>
                        <a:pt x="90" y="489"/>
                      </a:cubicBezTo>
                      <a:cubicBezTo>
                        <a:pt x="161" y="459"/>
                        <a:pt x="252" y="440"/>
                        <a:pt x="351" y="440"/>
                      </a:cubicBezTo>
                      <a:cubicBezTo>
                        <a:pt x="450" y="440"/>
                        <a:pt x="541" y="459"/>
                        <a:pt x="611" y="488"/>
                      </a:cubicBezTo>
                      <a:cubicBezTo>
                        <a:pt x="613" y="419"/>
                        <a:pt x="615" y="326"/>
                        <a:pt x="617" y="242"/>
                      </a:cubicBezTo>
                      <a:cubicBezTo>
                        <a:pt x="605" y="216"/>
                        <a:pt x="597" y="199"/>
                        <a:pt x="597" y="199"/>
                      </a:cubicBezTo>
                      <a:cubicBezTo>
                        <a:pt x="597" y="199"/>
                        <a:pt x="606" y="195"/>
                        <a:pt x="618" y="189"/>
                      </a:cubicBezTo>
                      <a:cubicBezTo>
                        <a:pt x="620" y="112"/>
                        <a:pt x="621" y="50"/>
                        <a:pt x="620" y="38"/>
                      </a:cubicBezTo>
                      <a:cubicBezTo>
                        <a:pt x="617" y="0"/>
                        <a:pt x="436" y="21"/>
                        <a:pt x="436" y="21"/>
                      </a:cubicBezTo>
                      <a:cubicBezTo>
                        <a:pt x="436" y="21"/>
                        <a:pt x="333" y="355"/>
                        <a:pt x="333" y="364"/>
                      </a:cubicBezTo>
                      <a:cubicBezTo>
                        <a:pt x="332" y="372"/>
                        <a:pt x="316" y="377"/>
                        <a:pt x="313" y="375"/>
                      </a:cubicBezTo>
                      <a:cubicBezTo>
                        <a:pt x="310" y="373"/>
                        <a:pt x="200" y="34"/>
                        <a:pt x="200" y="34"/>
                      </a:cubicBezTo>
                      <a:cubicBezTo>
                        <a:pt x="0" y="116"/>
                        <a:pt x="0" y="116"/>
                        <a:pt x="0" y="116"/>
                      </a:cubicBezTo>
                      <a:cubicBezTo>
                        <a:pt x="2" y="117"/>
                        <a:pt x="6" y="136"/>
                        <a:pt x="13" y="166"/>
                      </a:cubicBezTo>
                      <a:cubicBezTo>
                        <a:pt x="20" y="169"/>
                        <a:pt x="27" y="172"/>
                        <a:pt x="32" y="174"/>
                      </a:cubicBezTo>
                      <a:close/>
                    </a:path>
                  </a:pathLst>
                </a:custGeom>
                <a:solidFill>
                  <a:srgbClr val="A19E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81" name="Google Shape;1981;p22"/>
                <p:cNvSpPr/>
                <p:nvPr/>
              </p:nvSpPr>
              <p:spPr>
                <a:xfrm>
                  <a:off x="0" y="1413"/>
                  <a:ext cx="565" cy="237"/>
                </a:xfrm>
                <a:prstGeom prst="rect">
                  <a:avLst/>
                </a:prstGeom>
                <a:solidFill>
                  <a:srgbClr val="9ABFC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82" name="Google Shape;1982;p22"/>
                <p:cNvSpPr/>
                <p:nvPr/>
              </p:nvSpPr>
              <p:spPr>
                <a:xfrm>
                  <a:off x="0" y="1413"/>
                  <a:ext cx="565" cy="23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83" name="Google Shape;1983;p22"/>
                <p:cNvSpPr/>
                <p:nvPr/>
              </p:nvSpPr>
              <p:spPr>
                <a:xfrm>
                  <a:off x="35" y="1423"/>
                  <a:ext cx="168" cy="152"/>
                </a:xfrm>
                <a:custGeom>
                  <a:avLst/>
                  <a:gdLst/>
                  <a:ahLst/>
                  <a:cxnLst/>
                  <a:rect l="l" t="t" r="r" b="b"/>
                  <a:pathLst>
                    <a:path w="721" h="649" extrusionOk="0">
                      <a:moveTo>
                        <a:pt x="517" y="0"/>
                      </a:moveTo>
                      <a:cubicBezTo>
                        <a:pt x="516" y="0"/>
                        <a:pt x="515" y="0"/>
                        <a:pt x="514" y="1"/>
                      </a:cubicBezTo>
                      <a:cubicBezTo>
                        <a:pt x="3" y="300"/>
                        <a:pt x="3" y="300"/>
                        <a:pt x="3" y="300"/>
                      </a:cubicBezTo>
                      <a:cubicBezTo>
                        <a:pt x="1" y="302"/>
                        <a:pt x="0" y="306"/>
                        <a:pt x="1" y="308"/>
                      </a:cubicBezTo>
                      <a:cubicBezTo>
                        <a:pt x="199" y="646"/>
                        <a:pt x="199" y="646"/>
                        <a:pt x="199" y="646"/>
                      </a:cubicBezTo>
                      <a:cubicBezTo>
                        <a:pt x="200" y="648"/>
                        <a:pt x="202" y="649"/>
                        <a:pt x="204" y="649"/>
                      </a:cubicBezTo>
                      <a:cubicBezTo>
                        <a:pt x="205" y="649"/>
                        <a:pt x="206" y="649"/>
                        <a:pt x="207" y="648"/>
                      </a:cubicBezTo>
                      <a:cubicBezTo>
                        <a:pt x="718" y="349"/>
                        <a:pt x="718" y="349"/>
                        <a:pt x="718" y="349"/>
                      </a:cubicBezTo>
                      <a:cubicBezTo>
                        <a:pt x="720" y="347"/>
                        <a:pt x="721" y="343"/>
                        <a:pt x="720" y="340"/>
                      </a:cubicBezTo>
                      <a:cubicBezTo>
                        <a:pt x="522" y="3"/>
                        <a:pt x="522" y="3"/>
                        <a:pt x="522" y="3"/>
                      </a:cubicBezTo>
                      <a:cubicBezTo>
                        <a:pt x="521" y="1"/>
                        <a:pt x="519" y="0"/>
                        <a:pt x="517" y="0"/>
                      </a:cubicBezTo>
                    </a:path>
                  </a:pathLst>
                </a:custGeom>
                <a:solidFill>
                  <a:srgbClr val="66747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84" name="Google Shape;1984;p22"/>
                <p:cNvSpPr/>
                <p:nvPr/>
              </p:nvSpPr>
              <p:spPr>
                <a:xfrm>
                  <a:off x="31" y="1422"/>
                  <a:ext cx="169" cy="152"/>
                </a:xfrm>
                <a:custGeom>
                  <a:avLst/>
                  <a:gdLst/>
                  <a:ahLst/>
                  <a:cxnLst/>
                  <a:rect l="l" t="t" r="r" b="b"/>
                  <a:pathLst>
                    <a:path w="722" h="650" extrusionOk="0">
                      <a:moveTo>
                        <a:pt x="718" y="350"/>
                      </a:moveTo>
                      <a:cubicBezTo>
                        <a:pt x="208" y="649"/>
                        <a:pt x="208" y="649"/>
                        <a:pt x="208" y="649"/>
                      </a:cubicBezTo>
                      <a:cubicBezTo>
                        <a:pt x="205" y="650"/>
                        <a:pt x="201" y="649"/>
                        <a:pt x="200" y="646"/>
                      </a:cubicBezTo>
                      <a:cubicBezTo>
                        <a:pt x="2" y="309"/>
                        <a:pt x="2" y="309"/>
                        <a:pt x="2" y="309"/>
                      </a:cubicBezTo>
                      <a:cubicBezTo>
                        <a:pt x="0" y="306"/>
                        <a:pt x="1" y="303"/>
                        <a:pt x="4" y="301"/>
                      </a:cubicBezTo>
                      <a:cubicBezTo>
                        <a:pt x="514" y="2"/>
                        <a:pt x="514" y="2"/>
                        <a:pt x="514" y="2"/>
                      </a:cubicBezTo>
                      <a:cubicBezTo>
                        <a:pt x="517" y="0"/>
                        <a:pt x="521" y="1"/>
                        <a:pt x="523" y="4"/>
                      </a:cubicBezTo>
                      <a:cubicBezTo>
                        <a:pt x="720" y="341"/>
                        <a:pt x="720" y="341"/>
                        <a:pt x="720" y="341"/>
                      </a:cubicBezTo>
                      <a:cubicBezTo>
                        <a:pt x="722" y="344"/>
                        <a:pt x="721" y="348"/>
                        <a:pt x="718" y="350"/>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85" name="Google Shape;1985;p22"/>
                <p:cNvSpPr/>
                <p:nvPr/>
              </p:nvSpPr>
              <p:spPr>
                <a:xfrm>
                  <a:off x="111" y="1505"/>
                  <a:ext cx="35" cy="29"/>
                </a:xfrm>
                <a:custGeom>
                  <a:avLst/>
                  <a:gdLst/>
                  <a:ahLst/>
                  <a:cxnLst/>
                  <a:rect l="l" t="t" r="r" b="b"/>
                  <a:pathLst>
                    <a:path w="150" h="125" extrusionOk="0">
                      <a:moveTo>
                        <a:pt x="150" y="56"/>
                      </a:moveTo>
                      <a:cubicBezTo>
                        <a:pt x="123" y="9"/>
                        <a:pt x="123" y="9"/>
                        <a:pt x="123" y="9"/>
                      </a:cubicBezTo>
                      <a:cubicBezTo>
                        <a:pt x="119" y="2"/>
                        <a:pt x="111" y="0"/>
                        <a:pt x="104" y="4"/>
                      </a:cubicBezTo>
                      <a:cubicBezTo>
                        <a:pt x="9" y="60"/>
                        <a:pt x="9" y="60"/>
                        <a:pt x="9" y="60"/>
                      </a:cubicBezTo>
                      <a:cubicBezTo>
                        <a:pt x="3" y="64"/>
                        <a:pt x="0" y="72"/>
                        <a:pt x="4" y="79"/>
                      </a:cubicBezTo>
                      <a:cubicBezTo>
                        <a:pt x="31" y="125"/>
                        <a:pt x="31" y="125"/>
                        <a:pt x="31" y="125"/>
                      </a:cubicBezTo>
                      <a:lnTo>
                        <a:pt x="150" y="56"/>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86" name="Google Shape;1986;p22"/>
                <p:cNvSpPr/>
                <p:nvPr/>
              </p:nvSpPr>
              <p:spPr>
                <a:xfrm>
                  <a:off x="119" y="1527"/>
                  <a:ext cx="16" cy="12"/>
                </a:xfrm>
                <a:custGeom>
                  <a:avLst/>
                  <a:gdLst/>
                  <a:ahLst/>
                  <a:cxnLst/>
                  <a:rect l="l" t="t" r="r" b="b"/>
                  <a:pathLst>
                    <a:path w="70" h="53" extrusionOk="0">
                      <a:moveTo>
                        <a:pt x="57" y="0"/>
                      </a:moveTo>
                      <a:cubicBezTo>
                        <a:pt x="0" y="33"/>
                        <a:pt x="0" y="33"/>
                        <a:pt x="0" y="33"/>
                      </a:cubicBezTo>
                      <a:cubicBezTo>
                        <a:pt x="6" y="44"/>
                        <a:pt x="6" y="44"/>
                        <a:pt x="6" y="44"/>
                      </a:cubicBezTo>
                      <a:cubicBezTo>
                        <a:pt x="10" y="51"/>
                        <a:pt x="19" y="53"/>
                        <a:pt x="26" y="49"/>
                      </a:cubicBezTo>
                      <a:cubicBezTo>
                        <a:pt x="70" y="23"/>
                        <a:pt x="70" y="23"/>
                        <a:pt x="70" y="23"/>
                      </a:cubicBezTo>
                      <a:lnTo>
                        <a:pt x="57" y="0"/>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87" name="Google Shape;1987;p22"/>
                <p:cNvSpPr/>
                <p:nvPr/>
              </p:nvSpPr>
              <p:spPr>
                <a:xfrm>
                  <a:off x="132" y="1518"/>
                  <a:ext cx="17" cy="14"/>
                </a:xfrm>
                <a:custGeom>
                  <a:avLst/>
                  <a:gdLst/>
                  <a:ahLst/>
                  <a:cxnLst/>
                  <a:rect l="l" t="t" r="r" b="b"/>
                  <a:pathLst>
                    <a:path w="70" h="58" extrusionOk="0">
                      <a:moveTo>
                        <a:pt x="0" y="35"/>
                      </a:moveTo>
                      <a:cubicBezTo>
                        <a:pt x="14" y="58"/>
                        <a:pt x="14" y="58"/>
                        <a:pt x="14" y="58"/>
                      </a:cubicBezTo>
                      <a:cubicBezTo>
                        <a:pt x="61" y="30"/>
                        <a:pt x="61" y="30"/>
                        <a:pt x="61" y="30"/>
                      </a:cubicBezTo>
                      <a:cubicBezTo>
                        <a:pt x="68" y="26"/>
                        <a:pt x="70" y="18"/>
                        <a:pt x="66" y="11"/>
                      </a:cubicBezTo>
                      <a:cubicBezTo>
                        <a:pt x="60" y="0"/>
                        <a:pt x="60" y="0"/>
                        <a:pt x="60" y="0"/>
                      </a:cubicBezTo>
                      <a:lnTo>
                        <a:pt x="0" y="35"/>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88" name="Google Shape;1988;p22"/>
                <p:cNvSpPr/>
                <p:nvPr/>
              </p:nvSpPr>
              <p:spPr>
                <a:xfrm>
                  <a:off x="38" y="1431"/>
                  <a:ext cx="140" cy="110"/>
                </a:xfrm>
                <a:custGeom>
                  <a:avLst/>
                  <a:gdLst/>
                  <a:ahLst/>
                  <a:cxnLst/>
                  <a:rect l="l" t="t" r="r" b="b"/>
                  <a:pathLst>
                    <a:path w="140" h="110" extrusionOk="0">
                      <a:moveTo>
                        <a:pt x="140" y="42"/>
                      </a:moveTo>
                      <a:lnTo>
                        <a:pt x="25" y="110"/>
                      </a:lnTo>
                      <a:lnTo>
                        <a:pt x="0" y="67"/>
                      </a:lnTo>
                      <a:lnTo>
                        <a:pt x="116" y="0"/>
                      </a:lnTo>
                      <a:lnTo>
                        <a:pt x="140" y="42"/>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89" name="Google Shape;1989;p22"/>
                <p:cNvSpPr/>
                <p:nvPr/>
              </p:nvSpPr>
              <p:spPr>
                <a:xfrm>
                  <a:off x="41" y="1496"/>
                  <a:ext cx="7" cy="6"/>
                </a:xfrm>
                <a:custGeom>
                  <a:avLst/>
                  <a:gdLst/>
                  <a:ahLst/>
                  <a:cxnLst/>
                  <a:rect l="l" t="t" r="r" b="b"/>
                  <a:pathLst>
                    <a:path w="29" h="26" extrusionOk="0">
                      <a:moveTo>
                        <a:pt x="24" y="19"/>
                      </a:moveTo>
                      <a:cubicBezTo>
                        <a:pt x="15" y="24"/>
                        <a:pt x="15" y="24"/>
                        <a:pt x="15" y="24"/>
                      </a:cubicBezTo>
                      <a:cubicBezTo>
                        <a:pt x="11" y="26"/>
                        <a:pt x="6" y="25"/>
                        <a:pt x="3" y="20"/>
                      </a:cubicBezTo>
                      <a:cubicBezTo>
                        <a:pt x="0" y="16"/>
                        <a:pt x="2" y="10"/>
                        <a:pt x="6" y="8"/>
                      </a:cubicBezTo>
                      <a:cubicBezTo>
                        <a:pt x="14" y="3"/>
                        <a:pt x="14" y="3"/>
                        <a:pt x="14" y="3"/>
                      </a:cubicBezTo>
                      <a:cubicBezTo>
                        <a:pt x="19" y="0"/>
                        <a:pt x="24" y="2"/>
                        <a:pt x="27" y="6"/>
                      </a:cubicBezTo>
                      <a:cubicBezTo>
                        <a:pt x="29" y="11"/>
                        <a:pt x="28" y="16"/>
                        <a:pt x="24" y="1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90" name="Google Shape;1990;p22"/>
                <p:cNvSpPr/>
                <p:nvPr/>
              </p:nvSpPr>
              <p:spPr>
                <a:xfrm>
                  <a:off x="48" y="1492"/>
                  <a:ext cx="6" cy="6"/>
                </a:xfrm>
                <a:custGeom>
                  <a:avLst/>
                  <a:gdLst/>
                  <a:ahLst/>
                  <a:cxnLst/>
                  <a:rect l="l" t="t" r="r" b="b"/>
                  <a:pathLst>
                    <a:path w="29" h="25" extrusionOk="0">
                      <a:moveTo>
                        <a:pt x="23" y="18"/>
                      </a:moveTo>
                      <a:cubicBezTo>
                        <a:pt x="15" y="23"/>
                        <a:pt x="15" y="23"/>
                        <a:pt x="15" y="23"/>
                      </a:cubicBezTo>
                      <a:cubicBezTo>
                        <a:pt x="11" y="25"/>
                        <a:pt x="5" y="24"/>
                        <a:pt x="2" y="20"/>
                      </a:cubicBezTo>
                      <a:cubicBezTo>
                        <a:pt x="0" y="15"/>
                        <a:pt x="1" y="10"/>
                        <a:pt x="6" y="7"/>
                      </a:cubicBezTo>
                      <a:cubicBezTo>
                        <a:pt x="14" y="2"/>
                        <a:pt x="14" y="2"/>
                        <a:pt x="14" y="2"/>
                      </a:cubicBezTo>
                      <a:cubicBezTo>
                        <a:pt x="18" y="0"/>
                        <a:pt x="24" y="1"/>
                        <a:pt x="26" y="6"/>
                      </a:cubicBezTo>
                      <a:cubicBezTo>
                        <a:pt x="29" y="10"/>
                        <a:pt x="28" y="16"/>
                        <a:pt x="23" y="18"/>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91" name="Google Shape;1991;p22"/>
                <p:cNvSpPr/>
                <p:nvPr/>
              </p:nvSpPr>
              <p:spPr>
                <a:xfrm>
                  <a:off x="54" y="1488"/>
                  <a:ext cx="7" cy="6"/>
                </a:xfrm>
                <a:custGeom>
                  <a:avLst/>
                  <a:gdLst/>
                  <a:ahLst/>
                  <a:cxnLst/>
                  <a:rect l="l" t="t" r="r" b="b"/>
                  <a:pathLst>
                    <a:path w="30" h="26" extrusionOk="0">
                      <a:moveTo>
                        <a:pt x="24" y="18"/>
                      </a:moveTo>
                      <a:cubicBezTo>
                        <a:pt x="16" y="23"/>
                        <a:pt x="16" y="23"/>
                        <a:pt x="16" y="23"/>
                      </a:cubicBezTo>
                      <a:cubicBezTo>
                        <a:pt x="11" y="26"/>
                        <a:pt x="6" y="24"/>
                        <a:pt x="3" y="20"/>
                      </a:cubicBezTo>
                      <a:cubicBezTo>
                        <a:pt x="0" y="16"/>
                        <a:pt x="2" y="10"/>
                        <a:pt x="6" y="7"/>
                      </a:cubicBezTo>
                      <a:cubicBezTo>
                        <a:pt x="14" y="3"/>
                        <a:pt x="14" y="3"/>
                        <a:pt x="14" y="3"/>
                      </a:cubicBezTo>
                      <a:cubicBezTo>
                        <a:pt x="19" y="0"/>
                        <a:pt x="24" y="1"/>
                        <a:pt x="27" y="6"/>
                      </a:cubicBezTo>
                      <a:cubicBezTo>
                        <a:pt x="30" y="10"/>
                        <a:pt x="28" y="16"/>
                        <a:pt x="24" y="18"/>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92" name="Google Shape;1992;p22"/>
                <p:cNvSpPr/>
                <p:nvPr/>
              </p:nvSpPr>
              <p:spPr>
                <a:xfrm>
                  <a:off x="61" y="1484"/>
                  <a:ext cx="7" cy="6"/>
                </a:xfrm>
                <a:custGeom>
                  <a:avLst/>
                  <a:gdLst/>
                  <a:ahLst/>
                  <a:cxnLst/>
                  <a:rect l="l" t="t" r="r" b="b"/>
                  <a:pathLst>
                    <a:path w="29" h="26" extrusionOk="0">
                      <a:moveTo>
                        <a:pt x="23" y="19"/>
                      </a:moveTo>
                      <a:cubicBezTo>
                        <a:pt x="15" y="23"/>
                        <a:pt x="15" y="23"/>
                        <a:pt x="15" y="23"/>
                      </a:cubicBezTo>
                      <a:cubicBezTo>
                        <a:pt x="11" y="26"/>
                        <a:pt x="5" y="25"/>
                        <a:pt x="3" y="20"/>
                      </a:cubicBezTo>
                      <a:cubicBezTo>
                        <a:pt x="0" y="16"/>
                        <a:pt x="1" y="10"/>
                        <a:pt x="6" y="8"/>
                      </a:cubicBezTo>
                      <a:cubicBezTo>
                        <a:pt x="14" y="3"/>
                        <a:pt x="14" y="3"/>
                        <a:pt x="14" y="3"/>
                      </a:cubicBezTo>
                      <a:cubicBezTo>
                        <a:pt x="18" y="0"/>
                        <a:pt x="24" y="2"/>
                        <a:pt x="27" y="6"/>
                      </a:cubicBezTo>
                      <a:cubicBezTo>
                        <a:pt x="29" y="10"/>
                        <a:pt x="28" y="16"/>
                        <a:pt x="23" y="1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93" name="Google Shape;1993;p22"/>
                <p:cNvSpPr/>
                <p:nvPr/>
              </p:nvSpPr>
              <p:spPr>
                <a:xfrm>
                  <a:off x="68" y="1481"/>
                  <a:ext cx="6" cy="5"/>
                </a:xfrm>
                <a:custGeom>
                  <a:avLst/>
                  <a:gdLst/>
                  <a:ahLst/>
                  <a:cxnLst/>
                  <a:rect l="l" t="t" r="r" b="b"/>
                  <a:pathLst>
                    <a:path w="29" h="25" extrusionOk="0">
                      <a:moveTo>
                        <a:pt x="23" y="18"/>
                      </a:moveTo>
                      <a:cubicBezTo>
                        <a:pt x="15" y="23"/>
                        <a:pt x="15" y="23"/>
                        <a:pt x="15" y="23"/>
                      </a:cubicBezTo>
                      <a:cubicBezTo>
                        <a:pt x="10" y="25"/>
                        <a:pt x="5" y="24"/>
                        <a:pt x="2" y="19"/>
                      </a:cubicBezTo>
                      <a:cubicBezTo>
                        <a:pt x="0" y="15"/>
                        <a:pt x="1" y="9"/>
                        <a:pt x="5" y="7"/>
                      </a:cubicBezTo>
                      <a:cubicBezTo>
                        <a:pt x="14" y="2"/>
                        <a:pt x="14" y="2"/>
                        <a:pt x="14" y="2"/>
                      </a:cubicBezTo>
                      <a:cubicBezTo>
                        <a:pt x="18" y="0"/>
                        <a:pt x="23" y="1"/>
                        <a:pt x="26" y="5"/>
                      </a:cubicBezTo>
                      <a:cubicBezTo>
                        <a:pt x="29" y="10"/>
                        <a:pt x="27" y="15"/>
                        <a:pt x="23" y="18"/>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94" name="Google Shape;1994;p22"/>
                <p:cNvSpPr/>
                <p:nvPr/>
              </p:nvSpPr>
              <p:spPr>
                <a:xfrm>
                  <a:off x="74" y="1477"/>
                  <a:ext cx="7" cy="6"/>
                </a:xfrm>
                <a:custGeom>
                  <a:avLst/>
                  <a:gdLst/>
                  <a:ahLst/>
                  <a:cxnLst/>
                  <a:rect l="l" t="t" r="r" b="b"/>
                  <a:pathLst>
                    <a:path w="29" h="26" extrusionOk="0">
                      <a:moveTo>
                        <a:pt x="23" y="18"/>
                      </a:moveTo>
                      <a:cubicBezTo>
                        <a:pt x="15" y="23"/>
                        <a:pt x="15" y="23"/>
                        <a:pt x="15" y="23"/>
                      </a:cubicBezTo>
                      <a:cubicBezTo>
                        <a:pt x="11" y="26"/>
                        <a:pt x="5" y="24"/>
                        <a:pt x="3" y="20"/>
                      </a:cubicBezTo>
                      <a:cubicBezTo>
                        <a:pt x="0" y="15"/>
                        <a:pt x="2" y="10"/>
                        <a:pt x="6" y="7"/>
                      </a:cubicBezTo>
                      <a:cubicBezTo>
                        <a:pt x="14" y="2"/>
                        <a:pt x="14" y="2"/>
                        <a:pt x="14" y="2"/>
                      </a:cubicBezTo>
                      <a:cubicBezTo>
                        <a:pt x="18" y="0"/>
                        <a:pt x="24" y="1"/>
                        <a:pt x="27" y="6"/>
                      </a:cubicBezTo>
                      <a:cubicBezTo>
                        <a:pt x="29" y="10"/>
                        <a:pt x="28" y="16"/>
                        <a:pt x="23" y="18"/>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95" name="Google Shape;1995;p22"/>
                <p:cNvSpPr/>
                <p:nvPr/>
              </p:nvSpPr>
              <p:spPr>
                <a:xfrm>
                  <a:off x="81" y="1473"/>
                  <a:ext cx="7" cy="6"/>
                </a:xfrm>
                <a:custGeom>
                  <a:avLst/>
                  <a:gdLst/>
                  <a:ahLst/>
                  <a:cxnLst/>
                  <a:rect l="l" t="t" r="r" b="b"/>
                  <a:pathLst>
                    <a:path w="29" h="26" extrusionOk="0">
                      <a:moveTo>
                        <a:pt x="23" y="18"/>
                      </a:moveTo>
                      <a:cubicBezTo>
                        <a:pt x="15" y="23"/>
                        <a:pt x="15" y="23"/>
                        <a:pt x="15" y="23"/>
                      </a:cubicBezTo>
                      <a:cubicBezTo>
                        <a:pt x="10" y="26"/>
                        <a:pt x="5" y="24"/>
                        <a:pt x="2" y="20"/>
                      </a:cubicBezTo>
                      <a:cubicBezTo>
                        <a:pt x="0" y="16"/>
                        <a:pt x="1" y="10"/>
                        <a:pt x="5" y="7"/>
                      </a:cubicBezTo>
                      <a:cubicBezTo>
                        <a:pt x="14" y="3"/>
                        <a:pt x="14" y="3"/>
                        <a:pt x="14" y="3"/>
                      </a:cubicBezTo>
                      <a:cubicBezTo>
                        <a:pt x="18" y="0"/>
                        <a:pt x="24" y="2"/>
                        <a:pt x="26" y="6"/>
                      </a:cubicBezTo>
                      <a:cubicBezTo>
                        <a:pt x="29" y="10"/>
                        <a:pt x="27" y="16"/>
                        <a:pt x="23" y="18"/>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96" name="Google Shape;1996;p22"/>
                <p:cNvSpPr/>
                <p:nvPr/>
              </p:nvSpPr>
              <p:spPr>
                <a:xfrm>
                  <a:off x="88" y="1469"/>
                  <a:ext cx="6" cy="6"/>
                </a:xfrm>
                <a:custGeom>
                  <a:avLst/>
                  <a:gdLst/>
                  <a:ahLst/>
                  <a:cxnLst/>
                  <a:rect l="l" t="t" r="r" b="b"/>
                  <a:pathLst>
                    <a:path w="29" h="26" extrusionOk="0">
                      <a:moveTo>
                        <a:pt x="23" y="19"/>
                      </a:moveTo>
                      <a:cubicBezTo>
                        <a:pt x="15" y="24"/>
                        <a:pt x="15" y="24"/>
                        <a:pt x="15" y="24"/>
                      </a:cubicBezTo>
                      <a:cubicBezTo>
                        <a:pt x="11" y="26"/>
                        <a:pt x="5" y="25"/>
                        <a:pt x="3" y="20"/>
                      </a:cubicBezTo>
                      <a:cubicBezTo>
                        <a:pt x="0" y="16"/>
                        <a:pt x="2" y="10"/>
                        <a:pt x="6" y="8"/>
                      </a:cubicBezTo>
                      <a:cubicBezTo>
                        <a:pt x="14" y="3"/>
                        <a:pt x="14" y="3"/>
                        <a:pt x="14" y="3"/>
                      </a:cubicBezTo>
                      <a:cubicBezTo>
                        <a:pt x="18" y="0"/>
                        <a:pt x="24" y="2"/>
                        <a:pt x="27" y="6"/>
                      </a:cubicBezTo>
                      <a:cubicBezTo>
                        <a:pt x="29" y="11"/>
                        <a:pt x="28" y="16"/>
                        <a:pt x="23" y="1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97" name="Google Shape;1997;p22"/>
                <p:cNvSpPr/>
                <p:nvPr/>
              </p:nvSpPr>
              <p:spPr>
                <a:xfrm>
                  <a:off x="94" y="1465"/>
                  <a:ext cx="7" cy="6"/>
                </a:xfrm>
                <a:custGeom>
                  <a:avLst/>
                  <a:gdLst/>
                  <a:ahLst/>
                  <a:cxnLst/>
                  <a:rect l="l" t="t" r="r" b="b"/>
                  <a:pathLst>
                    <a:path w="29" h="25" extrusionOk="0">
                      <a:moveTo>
                        <a:pt x="23" y="18"/>
                      </a:moveTo>
                      <a:cubicBezTo>
                        <a:pt x="15" y="23"/>
                        <a:pt x="15" y="23"/>
                        <a:pt x="15" y="23"/>
                      </a:cubicBezTo>
                      <a:cubicBezTo>
                        <a:pt x="10" y="25"/>
                        <a:pt x="5" y="24"/>
                        <a:pt x="2" y="20"/>
                      </a:cubicBezTo>
                      <a:cubicBezTo>
                        <a:pt x="0" y="15"/>
                        <a:pt x="1" y="10"/>
                        <a:pt x="5" y="7"/>
                      </a:cubicBezTo>
                      <a:cubicBezTo>
                        <a:pt x="14" y="2"/>
                        <a:pt x="14" y="2"/>
                        <a:pt x="14" y="2"/>
                      </a:cubicBezTo>
                      <a:cubicBezTo>
                        <a:pt x="18" y="0"/>
                        <a:pt x="24" y="1"/>
                        <a:pt x="26" y="5"/>
                      </a:cubicBezTo>
                      <a:cubicBezTo>
                        <a:pt x="29" y="10"/>
                        <a:pt x="27" y="15"/>
                        <a:pt x="23" y="18"/>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98" name="Google Shape;1998;p22"/>
                <p:cNvSpPr/>
                <p:nvPr/>
              </p:nvSpPr>
              <p:spPr>
                <a:xfrm>
                  <a:off x="101" y="1461"/>
                  <a:ext cx="7" cy="6"/>
                </a:xfrm>
                <a:custGeom>
                  <a:avLst/>
                  <a:gdLst/>
                  <a:ahLst/>
                  <a:cxnLst/>
                  <a:rect l="l" t="t" r="r" b="b"/>
                  <a:pathLst>
                    <a:path w="29" h="26" extrusionOk="0">
                      <a:moveTo>
                        <a:pt x="23" y="18"/>
                      </a:moveTo>
                      <a:cubicBezTo>
                        <a:pt x="15" y="23"/>
                        <a:pt x="15" y="23"/>
                        <a:pt x="15" y="23"/>
                      </a:cubicBezTo>
                      <a:cubicBezTo>
                        <a:pt x="11" y="26"/>
                        <a:pt x="5" y="24"/>
                        <a:pt x="3" y="20"/>
                      </a:cubicBezTo>
                      <a:cubicBezTo>
                        <a:pt x="0" y="15"/>
                        <a:pt x="2" y="10"/>
                        <a:pt x="6" y="7"/>
                      </a:cubicBezTo>
                      <a:cubicBezTo>
                        <a:pt x="14" y="2"/>
                        <a:pt x="14" y="2"/>
                        <a:pt x="14" y="2"/>
                      </a:cubicBezTo>
                      <a:cubicBezTo>
                        <a:pt x="19" y="0"/>
                        <a:pt x="24" y="1"/>
                        <a:pt x="27" y="6"/>
                      </a:cubicBezTo>
                      <a:cubicBezTo>
                        <a:pt x="29" y="10"/>
                        <a:pt x="28" y="16"/>
                        <a:pt x="23" y="18"/>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99" name="Google Shape;1999;p22"/>
                <p:cNvSpPr/>
                <p:nvPr/>
              </p:nvSpPr>
              <p:spPr>
                <a:xfrm>
                  <a:off x="108" y="1457"/>
                  <a:ext cx="6" cy="6"/>
                </a:xfrm>
                <a:custGeom>
                  <a:avLst/>
                  <a:gdLst/>
                  <a:ahLst/>
                  <a:cxnLst/>
                  <a:rect l="l" t="t" r="r" b="b"/>
                  <a:pathLst>
                    <a:path w="29" h="26" extrusionOk="0">
                      <a:moveTo>
                        <a:pt x="23" y="19"/>
                      </a:moveTo>
                      <a:cubicBezTo>
                        <a:pt x="15" y="23"/>
                        <a:pt x="15" y="23"/>
                        <a:pt x="15" y="23"/>
                      </a:cubicBezTo>
                      <a:cubicBezTo>
                        <a:pt x="10" y="26"/>
                        <a:pt x="5" y="24"/>
                        <a:pt x="2" y="20"/>
                      </a:cubicBezTo>
                      <a:cubicBezTo>
                        <a:pt x="2" y="20"/>
                        <a:pt x="2" y="20"/>
                        <a:pt x="2" y="20"/>
                      </a:cubicBezTo>
                      <a:cubicBezTo>
                        <a:pt x="0" y="16"/>
                        <a:pt x="1" y="10"/>
                        <a:pt x="6" y="8"/>
                      </a:cubicBezTo>
                      <a:cubicBezTo>
                        <a:pt x="14" y="3"/>
                        <a:pt x="14" y="3"/>
                        <a:pt x="14" y="3"/>
                      </a:cubicBezTo>
                      <a:cubicBezTo>
                        <a:pt x="18" y="0"/>
                        <a:pt x="24" y="2"/>
                        <a:pt x="26" y="6"/>
                      </a:cubicBezTo>
                      <a:cubicBezTo>
                        <a:pt x="29" y="10"/>
                        <a:pt x="27" y="16"/>
                        <a:pt x="23" y="1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00" name="Google Shape;2000;p22"/>
                <p:cNvSpPr/>
                <p:nvPr/>
              </p:nvSpPr>
              <p:spPr>
                <a:xfrm>
                  <a:off x="114" y="1453"/>
                  <a:ext cx="7" cy="6"/>
                </a:xfrm>
                <a:custGeom>
                  <a:avLst/>
                  <a:gdLst/>
                  <a:ahLst/>
                  <a:cxnLst/>
                  <a:rect l="l" t="t" r="r" b="b"/>
                  <a:pathLst>
                    <a:path w="29" h="26" extrusionOk="0">
                      <a:moveTo>
                        <a:pt x="23" y="19"/>
                      </a:moveTo>
                      <a:cubicBezTo>
                        <a:pt x="15" y="24"/>
                        <a:pt x="15" y="24"/>
                        <a:pt x="15" y="24"/>
                      </a:cubicBezTo>
                      <a:cubicBezTo>
                        <a:pt x="11" y="26"/>
                        <a:pt x="5" y="25"/>
                        <a:pt x="3" y="20"/>
                      </a:cubicBezTo>
                      <a:cubicBezTo>
                        <a:pt x="0" y="16"/>
                        <a:pt x="2" y="10"/>
                        <a:pt x="6" y="8"/>
                      </a:cubicBezTo>
                      <a:cubicBezTo>
                        <a:pt x="14" y="3"/>
                        <a:pt x="14" y="3"/>
                        <a:pt x="14" y="3"/>
                      </a:cubicBezTo>
                      <a:cubicBezTo>
                        <a:pt x="19" y="0"/>
                        <a:pt x="24" y="2"/>
                        <a:pt x="27" y="6"/>
                      </a:cubicBezTo>
                      <a:cubicBezTo>
                        <a:pt x="29" y="11"/>
                        <a:pt x="28" y="16"/>
                        <a:pt x="23" y="1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01" name="Google Shape;2001;p22"/>
                <p:cNvSpPr/>
                <p:nvPr/>
              </p:nvSpPr>
              <p:spPr>
                <a:xfrm>
                  <a:off x="121" y="1449"/>
                  <a:ext cx="7" cy="6"/>
                </a:xfrm>
                <a:custGeom>
                  <a:avLst/>
                  <a:gdLst/>
                  <a:ahLst/>
                  <a:cxnLst/>
                  <a:rect l="l" t="t" r="r" b="b"/>
                  <a:pathLst>
                    <a:path w="29" h="25" extrusionOk="0">
                      <a:moveTo>
                        <a:pt x="23" y="18"/>
                      </a:moveTo>
                      <a:cubicBezTo>
                        <a:pt x="15" y="23"/>
                        <a:pt x="15" y="23"/>
                        <a:pt x="15" y="23"/>
                      </a:cubicBezTo>
                      <a:cubicBezTo>
                        <a:pt x="10" y="25"/>
                        <a:pt x="5" y="24"/>
                        <a:pt x="2" y="20"/>
                      </a:cubicBezTo>
                      <a:cubicBezTo>
                        <a:pt x="0" y="15"/>
                        <a:pt x="1" y="10"/>
                        <a:pt x="6" y="7"/>
                      </a:cubicBezTo>
                      <a:cubicBezTo>
                        <a:pt x="14" y="2"/>
                        <a:pt x="14" y="2"/>
                        <a:pt x="14" y="2"/>
                      </a:cubicBezTo>
                      <a:cubicBezTo>
                        <a:pt x="18" y="0"/>
                        <a:pt x="24" y="1"/>
                        <a:pt x="26" y="6"/>
                      </a:cubicBezTo>
                      <a:cubicBezTo>
                        <a:pt x="29" y="10"/>
                        <a:pt x="27" y="16"/>
                        <a:pt x="23" y="18"/>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02" name="Google Shape;2002;p22"/>
                <p:cNvSpPr/>
                <p:nvPr/>
              </p:nvSpPr>
              <p:spPr>
                <a:xfrm>
                  <a:off x="128" y="1445"/>
                  <a:ext cx="6" cy="6"/>
                </a:xfrm>
                <a:custGeom>
                  <a:avLst/>
                  <a:gdLst/>
                  <a:ahLst/>
                  <a:cxnLst/>
                  <a:rect l="l" t="t" r="r" b="b"/>
                  <a:pathLst>
                    <a:path w="29" h="26" extrusionOk="0">
                      <a:moveTo>
                        <a:pt x="24" y="18"/>
                      </a:moveTo>
                      <a:cubicBezTo>
                        <a:pt x="15" y="23"/>
                        <a:pt x="15" y="23"/>
                        <a:pt x="15" y="23"/>
                      </a:cubicBezTo>
                      <a:cubicBezTo>
                        <a:pt x="11" y="26"/>
                        <a:pt x="5" y="24"/>
                        <a:pt x="3" y="20"/>
                      </a:cubicBezTo>
                      <a:cubicBezTo>
                        <a:pt x="0" y="16"/>
                        <a:pt x="2" y="10"/>
                        <a:pt x="6" y="7"/>
                      </a:cubicBezTo>
                      <a:cubicBezTo>
                        <a:pt x="14" y="3"/>
                        <a:pt x="14" y="3"/>
                        <a:pt x="14" y="3"/>
                      </a:cubicBezTo>
                      <a:cubicBezTo>
                        <a:pt x="19" y="0"/>
                        <a:pt x="24" y="2"/>
                        <a:pt x="27" y="6"/>
                      </a:cubicBezTo>
                      <a:cubicBezTo>
                        <a:pt x="29" y="10"/>
                        <a:pt x="28" y="16"/>
                        <a:pt x="24" y="18"/>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03" name="Google Shape;2003;p22"/>
                <p:cNvSpPr/>
                <p:nvPr/>
              </p:nvSpPr>
              <p:spPr>
                <a:xfrm>
                  <a:off x="134" y="1441"/>
                  <a:ext cx="7" cy="6"/>
                </a:xfrm>
                <a:custGeom>
                  <a:avLst/>
                  <a:gdLst/>
                  <a:ahLst/>
                  <a:cxnLst/>
                  <a:rect l="l" t="t" r="r" b="b"/>
                  <a:pathLst>
                    <a:path w="29" h="26" extrusionOk="0">
                      <a:moveTo>
                        <a:pt x="23" y="19"/>
                      </a:moveTo>
                      <a:cubicBezTo>
                        <a:pt x="15" y="23"/>
                        <a:pt x="15" y="23"/>
                        <a:pt x="15" y="23"/>
                      </a:cubicBezTo>
                      <a:cubicBezTo>
                        <a:pt x="11" y="26"/>
                        <a:pt x="5" y="25"/>
                        <a:pt x="2" y="20"/>
                      </a:cubicBezTo>
                      <a:cubicBezTo>
                        <a:pt x="0" y="16"/>
                        <a:pt x="1" y="10"/>
                        <a:pt x="6" y="8"/>
                      </a:cubicBezTo>
                      <a:cubicBezTo>
                        <a:pt x="14" y="3"/>
                        <a:pt x="14" y="3"/>
                        <a:pt x="14" y="3"/>
                      </a:cubicBezTo>
                      <a:cubicBezTo>
                        <a:pt x="18" y="0"/>
                        <a:pt x="24" y="2"/>
                        <a:pt x="26" y="6"/>
                      </a:cubicBezTo>
                      <a:cubicBezTo>
                        <a:pt x="29" y="11"/>
                        <a:pt x="27" y="16"/>
                        <a:pt x="23" y="1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04" name="Google Shape;2004;p22"/>
                <p:cNvSpPr/>
                <p:nvPr/>
              </p:nvSpPr>
              <p:spPr>
                <a:xfrm>
                  <a:off x="141" y="1438"/>
                  <a:ext cx="7" cy="5"/>
                </a:xfrm>
                <a:custGeom>
                  <a:avLst/>
                  <a:gdLst/>
                  <a:ahLst/>
                  <a:cxnLst/>
                  <a:rect l="l" t="t" r="r" b="b"/>
                  <a:pathLst>
                    <a:path w="29" h="25" extrusionOk="0">
                      <a:moveTo>
                        <a:pt x="24" y="18"/>
                      </a:moveTo>
                      <a:cubicBezTo>
                        <a:pt x="15" y="23"/>
                        <a:pt x="15" y="23"/>
                        <a:pt x="15" y="23"/>
                      </a:cubicBezTo>
                      <a:cubicBezTo>
                        <a:pt x="11" y="25"/>
                        <a:pt x="5" y="24"/>
                        <a:pt x="3" y="19"/>
                      </a:cubicBezTo>
                      <a:cubicBezTo>
                        <a:pt x="0" y="15"/>
                        <a:pt x="2" y="9"/>
                        <a:pt x="6" y="7"/>
                      </a:cubicBezTo>
                      <a:cubicBezTo>
                        <a:pt x="14" y="2"/>
                        <a:pt x="14" y="2"/>
                        <a:pt x="14" y="2"/>
                      </a:cubicBezTo>
                      <a:cubicBezTo>
                        <a:pt x="19" y="0"/>
                        <a:pt x="24" y="1"/>
                        <a:pt x="27" y="5"/>
                      </a:cubicBezTo>
                      <a:cubicBezTo>
                        <a:pt x="29" y="10"/>
                        <a:pt x="28" y="15"/>
                        <a:pt x="24" y="18"/>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05" name="Google Shape;2005;p22"/>
                <p:cNvSpPr/>
                <p:nvPr/>
              </p:nvSpPr>
              <p:spPr>
                <a:xfrm>
                  <a:off x="148" y="1434"/>
                  <a:ext cx="6" cy="6"/>
                </a:xfrm>
                <a:custGeom>
                  <a:avLst/>
                  <a:gdLst/>
                  <a:ahLst/>
                  <a:cxnLst/>
                  <a:rect l="l" t="t" r="r" b="b"/>
                  <a:pathLst>
                    <a:path w="29" h="26" extrusionOk="0">
                      <a:moveTo>
                        <a:pt x="23" y="18"/>
                      </a:moveTo>
                      <a:cubicBezTo>
                        <a:pt x="15" y="23"/>
                        <a:pt x="15" y="23"/>
                        <a:pt x="15" y="23"/>
                      </a:cubicBezTo>
                      <a:cubicBezTo>
                        <a:pt x="11" y="26"/>
                        <a:pt x="5" y="24"/>
                        <a:pt x="2" y="20"/>
                      </a:cubicBezTo>
                      <a:cubicBezTo>
                        <a:pt x="0" y="15"/>
                        <a:pt x="1" y="10"/>
                        <a:pt x="6" y="7"/>
                      </a:cubicBezTo>
                      <a:cubicBezTo>
                        <a:pt x="14" y="2"/>
                        <a:pt x="14" y="2"/>
                        <a:pt x="14" y="2"/>
                      </a:cubicBezTo>
                      <a:cubicBezTo>
                        <a:pt x="18" y="0"/>
                        <a:pt x="24" y="1"/>
                        <a:pt x="26" y="6"/>
                      </a:cubicBezTo>
                      <a:cubicBezTo>
                        <a:pt x="29" y="10"/>
                        <a:pt x="27" y="16"/>
                        <a:pt x="23" y="18"/>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06" name="Google Shape;2006;p22"/>
                <p:cNvSpPr/>
                <p:nvPr/>
              </p:nvSpPr>
              <p:spPr>
                <a:xfrm>
                  <a:off x="60" y="1528"/>
                  <a:ext cx="9" cy="10"/>
                </a:xfrm>
                <a:custGeom>
                  <a:avLst/>
                  <a:gdLst/>
                  <a:ahLst/>
                  <a:cxnLst/>
                  <a:rect l="l" t="t" r="r" b="b"/>
                  <a:pathLst>
                    <a:path w="38" h="40" extrusionOk="0">
                      <a:moveTo>
                        <a:pt x="28" y="35"/>
                      </a:moveTo>
                      <a:cubicBezTo>
                        <a:pt x="28" y="35"/>
                        <a:pt x="28" y="35"/>
                        <a:pt x="28" y="35"/>
                      </a:cubicBezTo>
                      <a:cubicBezTo>
                        <a:pt x="20" y="40"/>
                        <a:pt x="10" y="37"/>
                        <a:pt x="6" y="29"/>
                      </a:cubicBezTo>
                      <a:cubicBezTo>
                        <a:pt x="4" y="27"/>
                        <a:pt x="4" y="27"/>
                        <a:pt x="4" y="27"/>
                      </a:cubicBezTo>
                      <a:cubicBezTo>
                        <a:pt x="0" y="19"/>
                        <a:pt x="2" y="9"/>
                        <a:pt x="10" y="5"/>
                      </a:cubicBezTo>
                      <a:cubicBezTo>
                        <a:pt x="18" y="0"/>
                        <a:pt x="28" y="3"/>
                        <a:pt x="32" y="11"/>
                      </a:cubicBezTo>
                      <a:cubicBezTo>
                        <a:pt x="34" y="13"/>
                        <a:pt x="34" y="13"/>
                        <a:pt x="34" y="13"/>
                      </a:cubicBezTo>
                      <a:cubicBezTo>
                        <a:pt x="38" y="21"/>
                        <a:pt x="36" y="31"/>
                        <a:pt x="28" y="35"/>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07" name="Google Shape;2007;p22"/>
                <p:cNvSpPr/>
                <p:nvPr/>
              </p:nvSpPr>
              <p:spPr>
                <a:xfrm>
                  <a:off x="68" y="1524"/>
                  <a:ext cx="9" cy="9"/>
                </a:xfrm>
                <a:custGeom>
                  <a:avLst/>
                  <a:gdLst/>
                  <a:ahLst/>
                  <a:cxnLst/>
                  <a:rect l="l" t="t" r="r" b="b"/>
                  <a:pathLst>
                    <a:path w="39" h="40" extrusionOk="0">
                      <a:moveTo>
                        <a:pt x="28" y="35"/>
                      </a:moveTo>
                      <a:cubicBezTo>
                        <a:pt x="28" y="35"/>
                        <a:pt x="28" y="35"/>
                        <a:pt x="28" y="35"/>
                      </a:cubicBezTo>
                      <a:cubicBezTo>
                        <a:pt x="21" y="40"/>
                        <a:pt x="11" y="37"/>
                        <a:pt x="6" y="29"/>
                      </a:cubicBezTo>
                      <a:cubicBezTo>
                        <a:pt x="5" y="27"/>
                        <a:pt x="5" y="27"/>
                        <a:pt x="5" y="27"/>
                      </a:cubicBezTo>
                      <a:cubicBezTo>
                        <a:pt x="0" y="19"/>
                        <a:pt x="3" y="9"/>
                        <a:pt x="11" y="5"/>
                      </a:cubicBezTo>
                      <a:cubicBezTo>
                        <a:pt x="18" y="0"/>
                        <a:pt x="28" y="3"/>
                        <a:pt x="33" y="11"/>
                      </a:cubicBezTo>
                      <a:cubicBezTo>
                        <a:pt x="34" y="13"/>
                        <a:pt x="34" y="13"/>
                        <a:pt x="34" y="13"/>
                      </a:cubicBezTo>
                      <a:cubicBezTo>
                        <a:pt x="39" y="21"/>
                        <a:pt x="36" y="31"/>
                        <a:pt x="28" y="35"/>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08" name="Google Shape;2008;p22"/>
                <p:cNvSpPr/>
                <p:nvPr/>
              </p:nvSpPr>
              <p:spPr>
                <a:xfrm>
                  <a:off x="76" y="1520"/>
                  <a:ext cx="9" cy="9"/>
                </a:xfrm>
                <a:custGeom>
                  <a:avLst/>
                  <a:gdLst/>
                  <a:ahLst/>
                  <a:cxnLst/>
                  <a:rect l="l" t="t" r="r" b="b"/>
                  <a:pathLst>
                    <a:path w="38" h="40" extrusionOk="0">
                      <a:moveTo>
                        <a:pt x="28" y="35"/>
                      </a:moveTo>
                      <a:cubicBezTo>
                        <a:pt x="28" y="35"/>
                        <a:pt x="28" y="35"/>
                        <a:pt x="28" y="35"/>
                      </a:cubicBezTo>
                      <a:cubicBezTo>
                        <a:pt x="20" y="40"/>
                        <a:pt x="10" y="37"/>
                        <a:pt x="6" y="29"/>
                      </a:cubicBezTo>
                      <a:cubicBezTo>
                        <a:pt x="4" y="27"/>
                        <a:pt x="4" y="27"/>
                        <a:pt x="4" y="27"/>
                      </a:cubicBezTo>
                      <a:cubicBezTo>
                        <a:pt x="0" y="19"/>
                        <a:pt x="3" y="9"/>
                        <a:pt x="10" y="5"/>
                      </a:cubicBezTo>
                      <a:cubicBezTo>
                        <a:pt x="18" y="0"/>
                        <a:pt x="28" y="3"/>
                        <a:pt x="32" y="11"/>
                      </a:cubicBezTo>
                      <a:cubicBezTo>
                        <a:pt x="34" y="13"/>
                        <a:pt x="34" y="13"/>
                        <a:pt x="34" y="13"/>
                      </a:cubicBezTo>
                      <a:cubicBezTo>
                        <a:pt x="38" y="21"/>
                        <a:pt x="36" y="31"/>
                        <a:pt x="28" y="35"/>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09" name="Google Shape;2009;p22"/>
                <p:cNvSpPr/>
                <p:nvPr/>
              </p:nvSpPr>
              <p:spPr>
                <a:xfrm>
                  <a:off x="83" y="1515"/>
                  <a:ext cx="9" cy="10"/>
                </a:xfrm>
                <a:custGeom>
                  <a:avLst/>
                  <a:gdLst/>
                  <a:ahLst/>
                  <a:cxnLst/>
                  <a:rect l="l" t="t" r="r" b="b"/>
                  <a:pathLst>
                    <a:path w="39" h="40" extrusionOk="0">
                      <a:moveTo>
                        <a:pt x="29" y="35"/>
                      </a:moveTo>
                      <a:cubicBezTo>
                        <a:pt x="29" y="35"/>
                        <a:pt x="29" y="35"/>
                        <a:pt x="29" y="35"/>
                      </a:cubicBezTo>
                      <a:cubicBezTo>
                        <a:pt x="21" y="40"/>
                        <a:pt x="11" y="37"/>
                        <a:pt x="6" y="29"/>
                      </a:cubicBezTo>
                      <a:cubicBezTo>
                        <a:pt x="5" y="27"/>
                        <a:pt x="5" y="27"/>
                        <a:pt x="5" y="27"/>
                      </a:cubicBezTo>
                      <a:cubicBezTo>
                        <a:pt x="0" y="19"/>
                        <a:pt x="3" y="9"/>
                        <a:pt x="11" y="5"/>
                      </a:cubicBezTo>
                      <a:cubicBezTo>
                        <a:pt x="18" y="0"/>
                        <a:pt x="28" y="3"/>
                        <a:pt x="33" y="11"/>
                      </a:cubicBezTo>
                      <a:cubicBezTo>
                        <a:pt x="34" y="13"/>
                        <a:pt x="34" y="13"/>
                        <a:pt x="34" y="13"/>
                      </a:cubicBezTo>
                      <a:cubicBezTo>
                        <a:pt x="39" y="21"/>
                        <a:pt x="36" y="30"/>
                        <a:pt x="29" y="35"/>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10" name="Google Shape;2010;p22"/>
                <p:cNvSpPr/>
                <p:nvPr/>
              </p:nvSpPr>
              <p:spPr>
                <a:xfrm>
                  <a:off x="129" y="1488"/>
                  <a:ext cx="9" cy="9"/>
                </a:xfrm>
                <a:custGeom>
                  <a:avLst/>
                  <a:gdLst/>
                  <a:ahLst/>
                  <a:cxnLst/>
                  <a:rect l="l" t="t" r="r" b="b"/>
                  <a:pathLst>
                    <a:path w="39" h="39" extrusionOk="0">
                      <a:moveTo>
                        <a:pt x="28" y="35"/>
                      </a:moveTo>
                      <a:cubicBezTo>
                        <a:pt x="28" y="35"/>
                        <a:pt x="28" y="35"/>
                        <a:pt x="28" y="35"/>
                      </a:cubicBezTo>
                      <a:cubicBezTo>
                        <a:pt x="21" y="39"/>
                        <a:pt x="11" y="37"/>
                        <a:pt x="6" y="29"/>
                      </a:cubicBezTo>
                      <a:cubicBezTo>
                        <a:pt x="5" y="27"/>
                        <a:pt x="5" y="27"/>
                        <a:pt x="5" y="27"/>
                      </a:cubicBezTo>
                      <a:cubicBezTo>
                        <a:pt x="0" y="19"/>
                        <a:pt x="3" y="9"/>
                        <a:pt x="11" y="4"/>
                      </a:cubicBezTo>
                      <a:cubicBezTo>
                        <a:pt x="18" y="0"/>
                        <a:pt x="28" y="2"/>
                        <a:pt x="33" y="10"/>
                      </a:cubicBezTo>
                      <a:cubicBezTo>
                        <a:pt x="34" y="12"/>
                        <a:pt x="34" y="12"/>
                        <a:pt x="34" y="12"/>
                      </a:cubicBezTo>
                      <a:cubicBezTo>
                        <a:pt x="39" y="20"/>
                        <a:pt x="36" y="30"/>
                        <a:pt x="28" y="35"/>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11" name="Google Shape;2011;p22"/>
                <p:cNvSpPr/>
                <p:nvPr/>
              </p:nvSpPr>
              <p:spPr>
                <a:xfrm>
                  <a:off x="137" y="1484"/>
                  <a:ext cx="9" cy="9"/>
                </a:xfrm>
                <a:custGeom>
                  <a:avLst/>
                  <a:gdLst/>
                  <a:ahLst/>
                  <a:cxnLst/>
                  <a:rect l="l" t="t" r="r" b="b"/>
                  <a:pathLst>
                    <a:path w="38" h="39" extrusionOk="0">
                      <a:moveTo>
                        <a:pt x="28" y="35"/>
                      </a:moveTo>
                      <a:cubicBezTo>
                        <a:pt x="28" y="35"/>
                        <a:pt x="28" y="35"/>
                        <a:pt x="28" y="35"/>
                      </a:cubicBezTo>
                      <a:cubicBezTo>
                        <a:pt x="20" y="39"/>
                        <a:pt x="10" y="36"/>
                        <a:pt x="6" y="29"/>
                      </a:cubicBezTo>
                      <a:cubicBezTo>
                        <a:pt x="4" y="26"/>
                        <a:pt x="4" y="26"/>
                        <a:pt x="4" y="26"/>
                      </a:cubicBezTo>
                      <a:cubicBezTo>
                        <a:pt x="0" y="19"/>
                        <a:pt x="2" y="9"/>
                        <a:pt x="10" y="4"/>
                      </a:cubicBezTo>
                      <a:cubicBezTo>
                        <a:pt x="18" y="0"/>
                        <a:pt x="28" y="2"/>
                        <a:pt x="32" y="10"/>
                      </a:cubicBezTo>
                      <a:cubicBezTo>
                        <a:pt x="34" y="12"/>
                        <a:pt x="34" y="12"/>
                        <a:pt x="34" y="12"/>
                      </a:cubicBezTo>
                      <a:cubicBezTo>
                        <a:pt x="38" y="20"/>
                        <a:pt x="36" y="30"/>
                        <a:pt x="28" y="35"/>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12" name="Google Shape;2012;p22"/>
                <p:cNvSpPr/>
                <p:nvPr/>
              </p:nvSpPr>
              <p:spPr>
                <a:xfrm>
                  <a:off x="144" y="1479"/>
                  <a:ext cx="10" cy="9"/>
                </a:xfrm>
                <a:custGeom>
                  <a:avLst/>
                  <a:gdLst/>
                  <a:ahLst/>
                  <a:cxnLst/>
                  <a:rect l="l" t="t" r="r" b="b"/>
                  <a:pathLst>
                    <a:path w="39" h="39" extrusionOk="0">
                      <a:moveTo>
                        <a:pt x="28" y="34"/>
                      </a:moveTo>
                      <a:cubicBezTo>
                        <a:pt x="28" y="34"/>
                        <a:pt x="28" y="34"/>
                        <a:pt x="28" y="34"/>
                      </a:cubicBezTo>
                      <a:cubicBezTo>
                        <a:pt x="21" y="39"/>
                        <a:pt x="11" y="36"/>
                        <a:pt x="6" y="29"/>
                      </a:cubicBezTo>
                      <a:cubicBezTo>
                        <a:pt x="5" y="26"/>
                        <a:pt x="5" y="26"/>
                        <a:pt x="5" y="26"/>
                      </a:cubicBezTo>
                      <a:cubicBezTo>
                        <a:pt x="0" y="19"/>
                        <a:pt x="3" y="9"/>
                        <a:pt x="11" y="4"/>
                      </a:cubicBezTo>
                      <a:cubicBezTo>
                        <a:pt x="18" y="0"/>
                        <a:pt x="28" y="2"/>
                        <a:pt x="33" y="10"/>
                      </a:cubicBezTo>
                      <a:cubicBezTo>
                        <a:pt x="34" y="12"/>
                        <a:pt x="34" y="12"/>
                        <a:pt x="34" y="12"/>
                      </a:cubicBezTo>
                      <a:cubicBezTo>
                        <a:pt x="39" y="20"/>
                        <a:pt x="36" y="30"/>
                        <a:pt x="28" y="34"/>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13" name="Google Shape;2013;p22"/>
                <p:cNvSpPr/>
                <p:nvPr/>
              </p:nvSpPr>
              <p:spPr>
                <a:xfrm>
                  <a:off x="91" y="1492"/>
                  <a:ext cx="40" cy="28"/>
                </a:xfrm>
                <a:custGeom>
                  <a:avLst/>
                  <a:gdLst/>
                  <a:ahLst/>
                  <a:cxnLst/>
                  <a:rect l="l" t="t" r="r" b="b"/>
                  <a:pathLst>
                    <a:path w="172" h="119" extrusionOk="0">
                      <a:moveTo>
                        <a:pt x="166" y="33"/>
                      </a:moveTo>
                      <a:cubicBezTo>
                        <a:pt x="24" y="116"/>
                        <a:pt x="24" y="116"/>
                        <a:pt x="24" y="116"/>
                      </a:cubicBezTo>
                      <a:cubicBezTo>
                        <a:pt x="19" y="119"/>
                        <a:pt x="13" y="117"/>
                        <a:pt x="10" y="112"/>
                      </a:cubicBezTo>
                      <a:cubicBezTo>
                        <a:pt x="3" y="100"/>
                        <a:pt x="3" y="100"/>
                        <a:pt x="3" y="100"/>
                      </a:cubicBezTo>
                      <a:cubicBezTo>
                        <a:pt x="0" y="95"/>
                        <a:pt x="1" y="88"/>
                        <a:pt x="7" y="85"/>
                      </a:cubicBezTo>
                      <a:cubicBezTo>
                        <a:pt x="148" y="3"/>
                        <a:pt x="148" y="3"/>
                        <a:pt x="148" y="3"/>
                      </a:cubicBezTo>
                      <a:cubicBezTo>
                        <a:pt x="153" y="0"/>
                        <a:pt x="159" y="1"/>
                        <a:pt x="162" y="6"/>
                      </a:cubicBezTo>
                      <a:cubicBezTo>
                        <a:pt x="169" y="18"/>
                        <a:pt x="169" y="18"/>
                        <a:pt x="169" y="18"/>
                      </a:cubicBezTo>
                      <a:cubicBezTo>
                        <a:pt x="172" y="23"/>
                        <a:pt x="171" y="30"/>
                        <a:pt x="166" y="33"/>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14" name="Google Shape;2014;p22"/>
                <p:cNvSpPr/>
                <p:nvPr/>
              </p:nvSpPr>
              <p:spPr>
                <a:xfrm>
                  <a:off x="159" y="1470"/>
                  <a:ext cx="7" cy="6"/>
                </a:xfrm>
                <a:custGeom>
                  <a:avLst/>
                  <a:gdLst/>
                  <a:ahLst/>
                  <a:cxnLst/>
                  <a:rect l="l" t="t" r="r" b="b"/>
                  <a:pathLst>
                    <a:path w="30" h="25" extrusionOk="0">
                      <a:moveTo>
                        <a:pt x="25" y="16"/>
                      </a:moveTo>
                      <a:cubicBezTo>
                        <a:pt x="14" y="23"/>
                        <a:pt x="14" y="23"/>
                        <a:pt x="14" y="23"/>
                      </a:cubicBezTo>
                      <a:cubicBezTo>
                        <a:pt x="10" y="25"/>
                        <a:pt x="5" y="24"/>
                        <a:pt x="3" y="20"/>
                      </a:cubicBezTo>
                      <a:cubicBezTo>
                        <a:pt x="0" y="16"/>
                        <a:pt x="2" y="11"/>
                        <a:pt x="5" y="9"/>
                      </a:cubicBezTo>
                      <a:cubicBezTo>
                        <a:pt x="17" y="2"/>
                        <a:pt x="17" y="2"/>
                        <a:pt x="17" y="2"/>
                      </a:cubicBezTo>
                      <a:cubicBezTo>
                        <a:pt x="21" y="0"/>
                        <a:pt x="26" y="1"/>
                        <a:pt x="28" y="5"/>
                      </a:cubicBezTo>
                      <a:cubicBezTo>
                        <a:pt x="30" y="9"/>
                        <a:pt x="29" y="14"/>
                        <a:pt x="25" y="16"/>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15" name="Google Shape;2015;p22"/>
                <p:cNvSpPr/>
                <p:nvPr/>
              </p:nvSpPr>
              <p:spPr>
                <a:xfrm>
                  <a:off x="162" y="1474"/>
                  <a:ext cx="7" cy="6"/>
                </a:xfrm>
                <a:custGeom>
                  <a:avLst/>
                  <a:gdLst/>
                  <a:ahLst/>
                  <a:cxnLst/>
                  <a:rect l="l" t="t" r="r" b="b"/>
                  <a:pathLst>
                    <a:path w="29" h="25" extrusionOk="0">
                      <a:moveTo>
                        <a:pt x="24" y="16"/>
                      </a:moveTo>
                      <a:cubicBezTo>
                        <a:pt x="13" y="23"/>
                        <a:pt x="13" y="23"/>
                        <a:pt x="13" y="23"/>
                      </a:cubicBezTo>
                      <a:cubicBezTo>
                        <a:pt x="9" y="25"/>
                        <a:pt x="4" y="24"/>
                        <a:pt x="2" y="20"/>
                      </a:cubicBezTo>
                      <a:cubicBezTo>
                        <a:pt x="0" y="16"/>
                        <a:pt x="1" y="11"/>
                        <a:pt x="5" y="9"/>
                      </a:cubicBezTo>
                      <a:cubicBezTo>
                        <a:pt x="16" y="2"/>
                        <a:pt x="16" y="2"/>
                        <a:pt x="16" y="2"/>
                      </a:cubicBezTo>
                      <a:cubicBezTo>
                        <a:pt x="20" y="0"/>
                        <a:pt x="25" y="1"/>
                        <a:pt x="27" y="5"/>
                      </a:cubicBezTo>
                      <a:cubicBezTo>
                        <a:pt x="29" y="9"/>
                        <a:pt x="28" y="14"/>
                        <a:pt x="24" y="16"/>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16" name="Google Shape;2016;p22"/>
                <p:cNvSpPr/>
                <p:nvPr/>
              </p:nvSpPr>
              <p:spPr>
                <a:xfrm>
                  <a:off x="155" y="1478"/>
                  <a:ext cx="7" cy="6"/>
                </a:xfrm>
                <a:custGeom>
                  <a:avLst/>
                  <a:gdLst/>
                  <a:ahLst/>
                  <a:cxnLst/>
                  <a:rect l="l" t="t" r="r" b="b"/>
                  <a:pathLst>
                    <a:path w="30" h="25" extrusionOk="0">
                      <a:moveTo>
                        <a:pt x="25" y="16"/>
                      </a:moveTo>
                      <a:cubicBezTo>
                        <a:pt x="14" y="23"/>
                        <a:pt x="14" y="23"/>
                        <a:pt x="14" y="23"/>
                      </a:cubicBezTo>
                      <a:cubicBezTo>
                        <a:pt x="10" y="25"/>
                        <a:pt x="5" y="24"/>
                        <a:pt x="3" y="20"/>
                      </a:cubicBezTo>
                      <a:cubicBezTo>
                        <a:pt x="0" y="16"/>
                        <a:pt x="2" y="11"/>
                        <a:pt x="6" y="9"/>
                      </a:cubicBezTo>
                      <a:cubicBezTo>
                        <a:pt x="17" y="2"/>
                        <a:pt x="17" y="2"/>
                        <a:pt x="17" y="2"/>
                      </a:cubicBezTo>
                      <a:cubicBezTo>
                        <a:pt x="21" y="0"/>
                        <a:pt x="26" y="1"/>
                        <a:pt x="28" y="5"/>
                      </a:cubicBezTo>
                      <a:cubicBezTo>
                        <a:pt x="30" y="9"/>
                        <a:pt x="29" y="14"/>
                        <a:pt x="25" y="16"/>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17" name="Google Shape;2017;p22"/>
                <p:cNvSpPr/>
                <p:nvPr/>
              </p:nvSpPr>
              <p:spPr>
                <a:xfrm>
                  <a:off x="169" y="1470"/>
                  <a:ext cx="7" cy="6"/>
                </a:xfrm>
                <a:custGeom>
                  <a:avLst/>
                  <a:gdLst/>
                  <a:ahLst/>
                  <a:cxnLst/>
                  <a:rect l="l" t="t" r="r" b="b"/>
                  <a:pathLst>
                    <a:path w="30" h="25" extrusionOk="0">
                      <a:moveTo>
                        <a:pt x="25" y="16"/>
                      </a:moveTo>
                      <a:cubicBezTo>
                        <a:pt x="13" y="22"/>
                        <a:pt x="13" y="22"/>
                        <a:pt x="13" y="22"/>
                      </a:cubicBezTo>
                      <a:cubicBezTo>
                        <a:pt x="9" y="25"/>
                        <a:pt x="4" y="23"/>
                        <a:pt x="2" y="20"/>
                      </a:cubicBezTo>
                      <a:cubicBezTo>
                        <a:pt x="0" y="16"/>
                        <a:pt x="1" y="11"/>
                        <a:pt x="5" y="9"/>
                      </a:cubicBezTo>
                      <a:cubicBezTo>
                        <a:pt x="16" y="2"/>
                        <a:pt x="16" y="2"/>
                        <a:pt x="16" y="2"/>
                      </a:cubicBezTo>
                      <a:cubicBezTo>
                        <a:pt x="20" y="0"/>
                        <a:pt x="25" y="1"/>
                        <a:pt x="27" y="5"/>
                      </a:cubicBezTo>
                      <a:cubicBezTo>
                        <a:pt x="30" y="9"/>
                        <a:pt x="28" y="14"/>
                        <a:pt x="25" y="16"/>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18" name="Google Shape;2018;p22"/>
                <p:cNvSpPr/>
                <p:nvPr/>
              </p:nvSpPr>
              <p:spPr>
                <a:xfrm>
                  <a:off x="44" y="1502"/>
                  <a:ext cx="6" cy="7"/>
                </a:xfrm>
                <a:custGeom>
                  <a:avLst/>
                  <a:gdLst/>
                  <a:ahLst/>
                  <a:cxnLst/>
                  <a:rect l="l" t="t" r="r" b="b"/>
                  <a:pathLst>
                    <a:path w="27" h="31" extrusionOk="0">
                      <a:moveTo>
                        <a:pt x="21" y="28"/>
                      </a:moveTo>
                      <a:cubicBezTo>
                        <a:pt x="21" y="28"/>
                        <a:pt x="21" y="28"/>
                        <a:pt x="21" y="28"/>
                      </a:cubicBezTo>
                      <a:cubicBezTo>
                        <a:pt x="16" y="31"/>
                        <a:pt x="10" y="29"/>
                        <a:pt x="7" y="24"/>
                      </a:cubicBezTo>
                      <a:cubicBezTo>
                        <a:pt x="2" y="17"/>
                        <a:pt x="2" y="17"/>
                        <a:pt x="2" y="17"/>
                      </a:cubicBezTo>
                      <a:cubicBezTo>
                        <a:pt x="0" y="12"/>
                        <a:pt x="1" y="5"/>
                        <a:pt x="6" y="3"/>
                      </a:cubicBezTo>
                      <a:cubicBezTo>
                        <a:pt x="11" y="0"/>
                        <a:pt x="17" y="1"/>
                        <a:pt x="20" y="6"/>
                      </a:cubicBezTo>
                      <a:cubicBezTo>
                        <a:pt x="24" y="14"/>
                        <a:pt x="24" y="14"/>
                        <a:pt x="24" y="14"/>
                      </a:cubicBezTo>
                      <a:cubicBezTo>
                        <a:pt x="27" y="19"/>
                        <a:pt x="26" y="25"/>
                        <a:pt x="21" y="28"/>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19" name="Google Shape;2019;p22"/>
                <p:cNvSpPr/>
                <p:nvPr/>
              </p:nvSpPr>
              <p:spPr>
                <a:xfrm>
                  <a:off x="49" y="1497"/>
                  <a:ext cx="9" cy="9"/>
                </a:xfrm>
                <a:custGeom>
                  <a:avLst/>
                  <a:gdLst/>
                  <a:ahLst/>
                  <a:cxnLst/>
                  <a:rect l="l" t="t" r="r" b="b"/>
                  <a:pathLst>
                    <a:path w="37" h="36" extrusionOk="0">
                      <a:moveTo>
                        <a:pt x="27" y="30"/>
                      </a:moveTo>
                      <a:cubicBezTo>
                        <a:pt x="24" y="32"/>
                        <a:pt x="24" y="32"/>
                        <a:pt x="24" y="32"/>
                      </a:cubicBezTo>
                      <a:cubicBezTo>
                        <a:pt x="17" y="36"/>
                        <a:pt x="8" y="33"/>
                        <a:pt x="4" y="26"/>
                      </a:cubicBezTo>
                      <a:cubicBezTo>
                        <a:pt x="0" y="19"/>
                        <a:pt x="2" y="11"/>
                        <a:pt x="9" y="6"/>
                      </a:cubicBezTo>
                      <a:cubicBezTo>
                        <a:pt x="13" y="4"/>
                        <a:pt x="13" y="4"/>
                        <a:pt x="13" y="4"/>
                      </a:cubicBezTo>
                      <a:cubicBezTo>
                        <a:pt x="20" y="0"/>
                        <a:pt x="29" y="3"/>
                        <a:pt x="33" y="10"/>
                      </a:cubicBezTo>
                      <a:cubicBezTo>
                        <a:pt x="37" y="17"/>
                        <a:pt x="34" y="26"/>
                        <a:pt x="27" y="30"/>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20" name="Google Shape;2020;p22"/>
                <p:cNvSpPr/>
                <p:nvPr/>
              </p:nvSpPr>
              <p:spPr>
                <a:xfrm>
                  <a:off x="57" y="1493"/>
                  <a:ext cx="9" cy="8"/>
                </a:xfrm>
                <a:custGeom>
                  <a:avLst/>
                  <a:gdLst/>
                  <a:ahLst/>
                  <a:cxnLst/>
                  <a:rect l="l" t="t" r="r" b="b"/>
                  <a:pathLst>
                    <a:path w="37" h="35" extrusionOk="0">
                      <a:moveTo>
                        <a:pt x="28" y="29"/>
                      </a:moveTo>
                      <a:cubicBezTo>
                        <a:pt x="24" y="31"/>
                        <a:pt x="24" y="31"/>
                        <a:pt x="24" y="31"/>
                      </a:cubicBezTo>
                      <a:cubicBezTo>
                        <a:pt x="17" y="35"/>
                        <a:pt x="8" y="33"/>
                        <a:pt x="4" y="26"/>
                      </a:cubicBezTo>
                      <a:cubicBezTo>
                        <a:pt x="0" y="19"/>
                        <a:pt x="2" y="10"/>
                        <a:pt x="9" y="6"/>
                      </a:cubicBezTo>
                      <a:cubicBezTo>
                        <a:pt x="13" y="4"/>
                        <a:pt x="13" y="4"/>
                        <a:pt x="13" y="4"/>
                      </a:cubicBezTo>
                      <a:cubicBezTo>
                        <a:pt x="20" y="0"/>
                        <a:pt x="29" y="2"/>
                        <a:pt x="33" y="9"/>
                      </a:cubicBezTo>
                      <a:cubicBezTo>
                        <a:pt x="37" y="16"/>
                        <a:pt x="35" y="25"/>
                        <a:pt x="28" y="2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21" name="Google Shape;2021;p22"/>
                <p:cNvSpPr/>
                <p:nvPr/>
              </p:nvSpPr>
              <p:spPr>
                <a:xfrm>
                  <a:off x="65" y="1488"/>
                  <a:ext cx="8" cy="9"/>
                </a:xfrm>
                <a:custGeom>
                  <a:avLst/>
                  <a:gdLst/>
                  <a:ahLst/>
                  <a:cxnLst/>
                  <a:rect l="l" t="t" r="r" b="b"/>
                  <a:pathLst>
                    <a:path w="37" h="36" extrusionOk="0">
                      <a:moveTo>
                        <a:pt x="28" y="29"/>
                      </a:moveTo>
                      <a:cubicBezTo>
                        <a:pt x="25" y="32"/>
                        <a:pt x="25" y="32"/>
                        <a:pt x="25" y="32"/>
                      </a:cubicBezTo>
                      <a:cubicBezTo>
                        <a:pt x="18" y="36"/>
                        <a:pt x="9" y="33"/>
                        <a:pt x="5" y="26"/>
                      </a:cubicBezTo>
                      <a:cubicBezTo>
                        <a:pt x="0" y="19"/>
                        <a:pt x="3" y="10"/>
                        <a:pt x="10" y="6"/>
                      </a:cubicBezTo>
                      <a:cubicBezTo>
                        <a:pt x="13" y="4"/>
                        <a:pt x="13" y="4"/>
                        <a:pt x="13" y="4"/>
                      </a:cubicBezTo>
                      <a:cubicBezTo>
                        <a:pt x="20" y="0"/>
                        <a:pt x="29" y="2"/>
                        <a:pt x="33" y="9"/>
                      </a:cubicBezTo>
                      <a:cubicBezTo>
                        <a:pt x="33" y="9"/>
                        <a:pt x="33" y="9"/>
                        <a:pt x="33" y="9"/>
                      </a:cubicBezTo>
                      <a:cubicBezTo>
                        <a:pt x="37" y="16"/>
                        <a:pt x="35" y="25"/>
                        <a:pt x="28" y="2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22" name="Google Shape;2022;p22"/>
                <p:cNvSpPr/>
                <p:nvPr/>
              </p:nvSpPr>
              <p:spPr>
                <a:xfrm>
                  <a:off x="73" y="1484"/>
                  <a:ext cx="8" cy="8"/>
                </a:xfrm>
                <a:custGeom>
                  <a:avLst/>
                  <a:gdLst/>
                  <a:ahLst/>
                  <a:cxnLst/>
                  <a:rect l="l" t="t" r="r" b="b"/>
                  <a:pathLst>
                    <a:path w="37" h="35" extrusionOk="0">
                      <a:moveTo>
                        <a:pt x="28" y="29"/>
                      </a:moveTo>
                      <a:cubicBezTo>
                        <a:pt x="24" y="31"/>
                        <a:pt x="24" y="31"/>
                        <a:pt x="24" y="31"/>
                      </a:cubicBezTo>
                      <a:cubicBezTo>
                        <a:pt x="17" y="35"/>
                        <a:pt x="8" y="33"/>
                        <a:pt x="4" y="26"/>
                      </a:cubicBezTo>
                      <a:cubicBezTo>
                        <a:pt x="0" y="19"/>
                        <a:pt x="2" y="10"/>
                        <a:pt x="9" y="6"/>
                      </a:cubicBezTo>
                      <a:cubicBezTo>
                        <a:pt x="13" y="4"/>
                        <a:pt x="13" y="4"/>
                        <a:pt x="13" y="4"/>
                      </a:cubicBezTo>
                      <a:cubicBezTo>
                        <a:pt x="20" y="0"/>
                        <a:pt x="29" y="2"/>
                        <a:pt x="33" y="9"/>
                      </a:cubicBezTo>
                      <a:cubicBezTo>
                        <a:pt x="37" y="16"/>
                        <a:pt x="35" y="25"/>
                        <a:pt x="28" y="2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23" name="Google Shape;2023;p22"/>
                <p:cNvSpPr/>
                <p:nvPr/>
              </p:nvSpPr>
              <p:spPr>
                <a:xfrm>
                  <a:off x="80" y="1479"/>
                  <a:ext cx="9" cy="8"/>
                </a:xfrm>
                <a:custGeom>
                  <a:avLst/>
                  <a:gdLst/>
                  <a:ahLst/>
                  <a:cxnLst/>
                  <a:rect l="l" t="t" r="r" b="b"/>
                  <a:pathLst>
                    <a:path w="37" h="35" extrusionOk="0">
                      <a:moveTo>
                        <a:pt x="28" y="29"/>
                      </a:moveTo>
                      <a:cubicBezTo>
                        <a:pt x="24" y="31"/>
                        <a:pt x="24" y="31"/>
                        <a:pt x="24" y="31"/>
                      </a:cubicBezTo>
                      <a:cubicBezTo>
                        <a:pt x="17" y="35"/>
                        <a:pt x="8" y="33"/>
                        <a:pt x="4" y="26"/>
                      </a:cubicBezTo>
                      <a:cubicBezTo>
                        <a:pt x="0" y="19"/>
                        <a:pt x="3" y="10"/>
                        <a:pt x="10" y="6"/>
                      </a:cubicBezTo>
                      <a:cubicBezTo>
                        <a:pt x="13" y="4"/>
                        <a:pt x="13" y="4"/>
                        <a:pt x="13" y="4"/>
                      </a:cubicBezTo>
                      <a:cubicBezTo>
                        <a:pt x="20" y="0"/>
                        <a:pt x="29" y="2"/>
                        <a:pt x="33" y="9"/>
                      </a:cubicBezTo>
                      <a:cubicBezTo>
                        <a:pt x="33" y="9"/>
                        <a:pt x="33" y="9"/>
                        <a:pt x="33" y="9"/>
                      </a:cubicBezTo>
                      <a:cubicBezTo>
                        <a:pt x="37" y="16"/>
                        <a:pt x="35" y="25"/>
                        <a:pt x="28" y="2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24" name="Google Shape;2024;p22"/>
                <p:cNvSpPr/>
                <p:nvPr/>
              </p:nvSpPr>
              <p:spPr>
                <a:xfrm>
                  <a:off x="88" y="1474"/>
                  <a:ext cx="9" cy="9"/>
                </a:xfrm>
                <a:custGeom>
                  <a:avLst/>
                  <a:gdLst/>
                  <a:ahLst/>
                  <a:cxnLst/>
                  <a:rect l="l" t="t" r="r" b="b"/>
                  <a:pathLst>
                    <a:path w="37" h="36" extrusionOk="0">
                      <a:moveTo>
                        <a:pt x="27" y="30"/>
                      </a:moveTo>
                      <a:cubicBezTo>
                        <a:pt x="24" y="32"/>
                        <a:pt x="24" y="32"/>
                        <a:pt x="24" y="32"/>
                      </a:cubicBezTo>
                      <a:cubicBezTo>
                        <a:pt x="17" y="36"/>
                        <a:pt x="8" y="34"/>
                        <a:pt x="4" y="27"/>
                      </a:cubicBezTo>
                      <a:cubicBezTo>
                        <a:pt x="0" y="20"/>
                        <a:pt x="2" y="11"/>
                        <a:pt x="9" y="7"/>
                      </a:cubicBezTo>
                      <a:cubicBezTo>
                        <a:pt x="13" y="4"/>
                        <a:pt x="13" y="4"/>
                        <a:pt x="13" y="4"/>
                      </a:cubicBezTo>
                      <a:cubicBezTo>
                        <a:pt x="20" y="0"/>
                        <a:pt x="28" y="3"/>
                        <a:pt x="33" y="10"/>
                      </a:cubicBezTo>
                      <a:cubicBezTo>
                        <a:pt x="37" y="17"/>
                        <a:pt x="34" y="26"/>
                        <a:pt x="27" y="30"/>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25" name="Google Shape;2025;p22"/>
                <p:cNvSpPr/>
                <p:nvPr/>
              </p:nvSpPr>
              <p:spPr>
                <a:xfrm>
                  <a:off x="96" y="1470"/>
                  <a:ext cx="9" cy="8"/>
                </a:xfrm>
                <a:custGeom>
                  <a:avLst/>
                  <a:gdLst/>
                  <a:ahLst/>
                  <a:cxnLst/>
                  <a:rect l="l" t="t" r="r" b="b"/>
                  <a:pathLst>
                    <a:path w="37" h="35" extrusionOk="0">
                      <a:moveTo>
                        <a:pt x="28" y="29"/>
                      </a:moveTo>
                      <a:cubicBezTo>
                        <a:pt x="24" y="31"/>
                        <a:pt x="24" y="31"/>
                        <a:pt x="24" y="31"/>
                      </a:cubicBezTo>
                      <a:cubicBezTo>
                        <a:pt x="17" y="35"/>
                        <a:pt x="8" y="33"/>
                        <a:pt x="4" y="26"/>
                      </a:cubicBezTo>
                      <a:cubicBezTo>
                        <a:pt x="0" y="19"/>
                        <a:pt x="2" y="10"/>
                        <a:pt x="9" y="6"/>
                      </a:cubicBezTo>
                      <a:cubicBezTo>
                        <a:pt x="13" y="4"/>
                        <a:pt x="13" y="4"/>
                        <a:pt x="13" y="4"/>
                      </a:cubicBezTo>
                      <a:cubicBezTo>
                        <a:pt x="20" y="0"/>
                        <a:pt x="29" y="2"/>
                        <a:pt x="33" y="9"/>
                      </a:cubicBezTo>
                      <a:cubicBezTo>
                        <a:pt x="37" y="16"/>
                        <a:pt x="35" y="25"/>
                        <a:pt x="28" y="2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26" name="Google Shape;2026;p22"/>
                <p:cNvSpPr/>
                <p:nvPr/>
              </p:nvSpPr>
              <p:spPr>
                <a:xfrm>
                  <a:off x="104" y="1465"/>
                  <a:ext cx="8" cy="9"/>
                </a:xfrm>
                <a:custGeom>
                  <a:avLst/>
                  <a:gdLst/>
                  <a:ahLst/>
                  <a:cxnLst/>
                  <a:rect l="l" t="t" r="r" b="b"/>
                  <a:pathLst>
                    <a:path w="37" h="36" extrusionOk="0">
                      <a:moveTo>
                        <a:pt x="28" y="30"/>
                      </a:moveTo>
                      <a:cubicBezTo>
                        <a:pt x="25" y="32"/>
                        <a:pt x="25" y="32"/>
                        <a:pt x="25" y="32"/>
                      </a:cubicBezTo>
                      <a:cubicBezTo>
                        <a:pt x="18" y="36"/>
                        <a:pt x="9" y="33"/>
                        <a:pt x="5" y="26"/>
                      </a:cubicBezTo>
                      <a:cubicBezTo>
                        <a:pt x="0" y="19"/>
                        <a:pt x="3" y="10"/>
                        <a:pt x="10" y="6"/>
                      </a:cubicBezTo>
                      <a:cubicBezTo>
                        <a:pt x="13" y="4"/>
                        <a:pt x="13" y="4"/>
                        <a:pt x="13" y="4"/>
                      </a:cubicBezTo>
                      <a:cubicBezTo>
                        <a:pt x="20" y="0"/>
                        <a:pt x="29" y="3"/>
                        <a:pt x="33" y="10"/>
                      </a:cubicBezTo>
                      <a:cubicBezTo>
                        <a:pt x="37" y="17"/>
                        <a:pt x="35" y="25"/>
                        <a:pt x="28" y="30"/>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27" name="Google Shape;2027;p22"/>
                <p:cNvSpPr/>
                <p:nvPr/>
              </p:nvSpPr>
              <p:spPr>
                <a:xfrm>
                  <a:off x="112" y="1461"/>
                  <a:ext cx="8" cy="8"/>
                </a:xfrm>
                <a:custGeom>
                  <a:avLst/>
                  <a:gdLst/>
                  <a:ahLst/>
                  <a:cxnLst/>
                  <a:rect l="l" t="t" r="r" b="b"/>
                  <a:pathLst>
                    <a:path w="37" h="35" extrusionOk="0">
                      <a:moveTo>
                        <a:pt x="28" y="29"/>
                      </a:moveTo>
                      <a:cubicBezTo>
                        <a:pt x="24" y="31"/>
                        <a:pt x="24" y="31"/>
                        <a:pt x="24" y="31"/>
                      </a:cubicBezTo>
                      <a:cubicBezTo>
                        <a:pt x="17" y="35"/>
                        <a:pt x="8" y="33"/>
                        <a:pt x="4" y="26"/>
                      </a:cubicBezTo>
                      <a:cubicBezTo>
                        <a:pt x="0" y="19"/>
                        <a:pt x="2" y="10"/>
                        <a:pt x="9" y="6"/>
                      </a:cubicBezTo>
                      <a:cubicBezTo>
                        <a:pt x="13" y="4"/>
                        <a:pt x="13" y="4"/>
                        <a:pt x="13" y="4"/>
                      </a:cubicBezTo>
                      <a:cubicBezTo>
                        <a:pt x="20" y="0"/>
                        <a:pt x="29" y="2"/>
                        <a:pt x="33" y="9"/>
                      </a:cubicBezTo>
                      <a:cubicBezTo>
                        <a:pt x="37" y="16"/>
                        <a:pt x="35" y="25"/>
                        <a:pt x="28" y="2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28" name="Google Shape;2028;p22"/>
                <p:cNvSpPr/>
                <p:nvPr/>
              </p:nvSpPr>
              <p:spPr>
                <a:xfrm>
                  <a:off x="119" y="1456"/>
                  <a:ext cx="9" cy="9"/>
                </a:xfrm>
                <a:custGeom>
                  <a:avLst/>
                  <a:gdLst/>
                  <a:ahLst/>
                  <a:cxnLst/>
                  <a:rect l="l" t="t" r="r" b="b"/>
                  <a:pathLst>
                    <a:path w="37" h="36" extrusionOk="0">
                      <a:moveTo>
                        <a:pt x="28" y="29"/>
                      </a:moveTo>
                      <a:cubicBezTo>
                        <a:pt x="24" y="32"/>
                        <a:pt x="24" y="32"/>
                        <a:pt x="24" y="32"/>
                      </a:cubicBezTo>
                      <a:cubicBezTo>
                        <a:pt x="17" y="36"/>
                        <a:pt x="8" y="33"/>
                        <a:pt x="4" y="26"/>
                      </a:cubicBezTo>
                      <a:cubicBezTo>
                        <a:pt x="0" y="19"/>
                        <a:pt x="3" y="10"/>
                        <a:pt x="10" y="6"/>
                      </a:cubicBezTo>
                      <a:cubicBezTo>
                        <a:pt x="13" y="4"/>
                        <a:pt x="13" y="4"/>
                        <a:pt x="13" y="4"/>
                      </a:cubicBezTo>
                      <a:cubicBezTo>
                        <a:pt x="20" y="0"/>
                        <a:pt x="29" y="2"/>
                        <a:pt x="33" y="9"/>
                      </a:cubicBezTo>
                      <a:cubicBezTo>
                        <a:pt x="37" y="16"/>
                        <a:pt x="35" y="25"/>
                        <a:pt x="28" y="2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29" name="Google Shape;2029;p22"/>
                <p:cNvSpPr/>
                <p:nvPr/>
              </p:nvSpPr>
              <p:spPr>
                <a:xfrm>
                  <a:off x="127" y="1452"/>
                  <a:ext cx="9" cy="8"/>
                </a:xfrm>
                <a:custGeom>
                  <a:avLst/>
                  <a:gdLst/>
                  <a:ahLst/>
                  <a:cxnLst/>
                  <a:rect l="l" t="t" r="r" b="b"/>
                  <a:pathLst>
                    <a:path w="37" h="36" extrusionOk="0">
                      <a:moveTo>
                        <a:pt x="27" y="30"/>
                      </a:moveTo>
                      <a:cubicBezTo>
                        <a:pt x="24" y="32"/>
                        <a:pt x="24" y="32"/>
                        <a:pt x="24" y="32"/>
                      </a:cubicBezTo>
                      <a:cubicBezTo>
                        <a:pt x="17" y="36"/>
                        <a:pt x="8" y="34"/>
                        <a:pt x="4" y="27"/>
                      </a:cubicBezTo>
                      <a:cubicBezTo>
                        <a:pt x="0" y="20"/>
                        <a:pt x="2" y="11"/>
                        <a:pt x="9" y="7"/>
                      </a:cubicBezTo>
                      <a:cubicBezTo>
                        <a:pt x="12" y="5"/>
                        <a:pt x="12" y="5"/>
                        <a:pt x="12" y="5"/>
                      </a:cubicBezTo>
                      <a:cubicBezTo>
                        <a:pt x="19" y="0"/>
                        <a:pt x="28" y="3"/>
                        <a:pt x="33" y="10"/>
                      </a:cubicBezTo>
                      <a:cubicBezTo>
                        <a:pt x="37" y="17"/>
                        <a:pt x="34" y="26"/>
                        <a:pt x="27" y="30"/>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30" name="Google Shape;2030;p22"/>
                <p:cNvSpPr/>
                <p:nvPr/>
              </p:nvSpPr>
              <p:spPr>
                <a:xfrm>
                  <a:off x="135" y="1447"/>
                  <a:ext cx="9" cy="8"/>
                </a:xfrm>
                <a:custGeom>
                  <a:avLst/>
                  <a:gdLst/>
                  <a:ahLst/>
                  <a:cxnLst/>
                  <a:rect l="l" t="t" r="r" b="b"/>
                  <a:pathLst>
                    <a:path w="37" h="35" extrusionOk="0">
                      <a:moveTo>
                        <a:pt x="28" y="29"/>
                      </a:moveTo>
                      <a:cubicBezTo>
                        <a:pt x="24" y="31"/>
                        <a:pt x="24" y="31"/>
                        <a:pt x="24" y="31"/>
                      </a:cubicBezTo>
                      <a:cubicBezTo>
                        <a:pt x="17" y="35"/>
                        <a:pt x="8" y="33"/>
                        <a:pt x="4" y="26"/>
                      </a:cubicBezTo>
                      <a:cubicBezTo>
                        <a:pt x="0" y="19"/>
                        <a:pt x="2" y="10"/>
                        <a:pt x="9" y="6"/>
                      </a:cubicBezTo>
                      <a:cubicBezTo>
                        <a:pt x="13" y="4"/>
                        <a:pt x="13" y="4"/>
                        <a:pt x="13" y="4"/>
                      </a:cubicBezTo>
                      <a:cubicBezTo>
                        <a:pt x="20" y="0"/>
                        <a:pt x="29" y="2"/>
                        <a:pt x="33" y="9"/>
                      </a:cubicBezTo>
                      <a:cubicBezTo>
                        <a:pt x="37" y="16"/>
                        <a:pt x="35" y="25"/>
                        <a:pt x="28" y="2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31" name="Google Shape;2031;p22"/>
                <p:cNvSpPr/>
                <p:nvPr/>
              </p:nvSpPr>
              <p:spPr>
                <a:xfrm>
                  <a:off x="143" y="1438"/>
                  <a:ext cx="15" cy="13"/>
                </a:xfrm>
                <a:custGeom>
                  <a:avLst/>
                  <a:gdLst/>
                  <a:ahLst/>
                  <a:cxnLst/>
                  <a:rect l="l" t="t" r="r" b="b"/>
                  <a:pathLst>
                    <a:path w="68" h="54" extrusionOk="0">
                      <a:moveTo>
                        <a:pt x="61" y="28"/>
                      </a:moveTo>
                      <a:cubicBezTo>
                        <a:pt x="22" y="51"/>
                        <a:pt x="22" y="51"/>
                        <a:pt x="22" y="51"/>
                      </a:cubicBezTo>
                      <a:cubicBezTo>
                        <a:pt x="17" y="54"/>
                        <a:pt x="10" y="52"/>
                        <a:pt x="7" y="47"/>
                      </a:cubicBezTo>
                      <a:cubicBezTo>
                        <a:pt x="3" y="40"/>
                        <a:pt x="3" y="40"/>
                        <a:pt x="3" y="40"/>
                      </a:cubicBezTo>
                      <a:cubicBezTo>
                        <a:pt x="0" y="35"/>
                        <a:pt x="2" y="29"/>
                        <a:pt x="7" y="26"/>
                      </a:cubicBezTo>
                      <a:cubicBezTo>
                        <a:pt x="47" y="3"/>
                        <a:pt x="47" y="3"/>
                        <a:pt x="47" y="3"/>
                      </a:cubicBezTo>
                      <a:cubicBezTo>
                        <a:pt x="52" y="0"/>
                        <a:pt x="58" y="1"/>
                        <a:pt x="61" y="6"/>
                      </a:cubicBezTo>
                      <a:cubicBezTo>
                        <a:pt x="65" y="13"/>
                        <a:pt x="65" y="13"/>
                        <a:pt x="65" y="13"/>
                      </a:cubicBezTo>
                      <a:cubicBezTo>
                        <a:pt x="68" y="18"/>
                        <a:pt x="66" y="25"/>
                        <a:pt x="61" y="28"/>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32" name="Google Shape;2032;p22"/>
                <p:cNvSpPr/>
                <p:nvPr/>
              </p:nvSpPr>
              <p:spPr>
                <a:xfrm>
                  <a:off x="48" y="1507"/>
                  <a:ext cx="10" cy="9"/>
                </a:xfrm>
                <a:custGeom>
                  <a:avLst/>
                  <a:gdLst/>
                  <a:ahLst/>
                  <a:cxnLst/>
                  <a:rect l="l" t="t" r="r" b="b"/>
                  <a:pathLst>
                    <a:path w="44" h="40" extrusionOk="0">
                      <a:moveTo>
                        <a:pt x="35" y="29"/>
                      </a:moveTo>
                      <a:cubicBezTo>
                        <a:pt x="24" y="35"/>
                        <a:pt x="24" y="35"/>
                        <a:pt x="24" y="35"/>
                      </a:cubicBezTo>
                      <a:cubicBezTo>
                        <a:pt x="17" y="40"/>
                        <a:pt x="8" y="37"/>
                        <a:pt x="4" y="30"/>
                      </a:cubicBezTo>
                      <a:cubicBezTo>
                        <a:pt x="0" y="23"/>
                        <a:pt x="2" y="14"/>
                        <a:pt x="9" y="10"/>
                      </a:cubicBezTo>
                      <a:cubicBezTo>
                        <a:pt x="20" y="4"/>
                        <a:pt x="20" y="4"/>
                        <a:pt x="20" y="4"/>
                      </a:cubicBezTo>
                      <a:cubicBezTo>
                        <a:pt x="27" y="0"/>
                        <a:pt x="36" y="2"/>
                        <a:pt x="40" y="9"/>
                      </a:cubicBezTo>
                      <a:cubicBezTo>
                        <a:pt x="44" y="16"/>
                        <a:pt x="42" y="25"/>
                        <a:pt x="35" y="2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33" name="Google Shape;2033;p22"/>
                <p:cNvSpPr/>
                <p:nvPr/>
              </p:nvSpPr>
              <p:spPr>
                <a:xfrm>
                  <a:off x="57" y="1502"/>
                  <a:ext cx="9" cy="8"/>
                </a:xfrm>
                <a:custGeom>
                  <a:avLst/>
                  <a:gdLst/>
                  <a:ahLst/>
                  <a:cxnLst/>
                  <a:rect l="l" t="t" r="r" b="b"/>
                  <a:pathLst>
                    <a:path w="37" h="36" extrusionOk="0">
                      <a:moveTo>
                        <a:pt x="28" y="30"/>
                      </a:moveTo>
                      <a:cubicBezTo>
                        <a:pt x="25" y="32"/>
                        <a:pt x="25" y="32"/>
                        <a:pt x="25" y="32"/>
                      </a:cubicBezTo>
                      <a:cubicBezTo>
                        <a:pt x="18" y="36"/>
                        <a:pt x="9" y="34"/>
                        <a:pt x="4" y="27"/>
                      </a:cubicBezTo>
                      <a:cubicBezTo>
                        <a:pt x="0" y="20"/>
                        <a:pt x="3" y="11"/>
                        <a:pt x="10" y="7"/>
                      </a:cubicBezTo>
                      <a:cubicBezTo>
                        <a:pt x="13" y="5"/>
                        <a:pt x="13" y="5"/>
                        <a:pt x="13" y="5"/>
                      </a:cubicBezTo>
                      <a:cubicBezTo>
                        <a:pt x="20" y="0"/>
                        <a:pt x="29" y="3"/>
                        <a:pt x="33" y="10"/>
                      </a:cubicBezTo>
                      <a:cubicBezTo>
                        <a:pt x="37" y="17"/>
                        <a:pt x="35" y="26"/>
                        <a:pt x="28" y="30"/>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34" name="Google Shape;2034;p22"/>
                <p:cNvSpPr/>
                <p:nvPr/>
              </p:nvSpPr>
              <p:spPr>
                <a:xfrm>
                  <a:off x="65" y="1497"/>
                  <a:ext cx="9" cy="9"/>
                </a:xfrm>
                <a:custGeom>
                  <a:avLst/>
                  <a:gdLst/>
                  <a:ahLst/>
                  <a:cxnLst/>
                  <a:rect l="l" t="t" r="r" b="b"/>
                  <a:pathLst>
                    <a:path w="37" h="35" extrusionOk="0">
                      <a:moveTo>
                        <a:pt x="27" y="29"/>
                      </a:moveTo>
                      <a:cubicBezTo>
                        <a:pt x="24" y="31"/>
                        <a:pt x="24" y="31"/>
                        <a:pt x="24" y="31"/>
                      </a:cubicBezTo>
                      <a:cubicBezTo>
                        <a:pt x="17" y="35"/>
                        <a:pt x="8" y="33"/>
                        <a:pt x="4" y="26"/>
                      </a:cubicBezTo>
                      <a:cubicBezTo>
                        <a:pt x="0" y="19"/>
                        <a:pt x="2" y="10"/>
                        <a:pt x="9" y="6"/>
                      </a:cubicBezTo>
                      <a:cubicBezTo>
                        <a:pt x="13" y="4"/>
                        <a:pt x="13" y="4"/>
                        <a:pt x="13" y="4"/>
                      </a:cubicBezTo>
                      <a:cubicBezTo>
                        <a:pt x="20" y="0"/>
                        <a:pt x="29" y="2"/>
                        <a:pt x="33" y="9"/>
                      </a:cubicBezTo>
                      <a:cubicBezTo>
                        <a:pt x="37" y="16"/>
                        <a:pt x="34" y="25"/>
                        <a:pt x="27" y="2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35" name="Google Shape;2035;p22"/>
                <p:cNvSpPr/>
                <p:nvPr/>
              </p:nvSpPr>
              <p:spPr>
                <a:xfrm>
                  <a:off x="73" y="1493"/>
                  <a:ext cx="9" cy="8"/>
                </a:xfrm>
                <a:custGeom>
                  <a:avLst/>
                  <a:gdLst/>
                  <a:ahLst/>
                  <a:cxnLst/>
                  <a:rect l="l" t="t" r="r" b="b"/>
                  <a:pathLst>
                    <a:path w="37" h="36" extrusionOk="0">
                      <a:moveTo>
                        <a:pt x="28" y="30"/>
                      </a:moveTo>
                      <a:cubicBezTo>
                        <a:pt x="24" y="32"/>
                        <a:pt x="24" y="32"/>
                        <a:pt x="24" y="32"/>
                      </a:cubicBezTo>
                      <a:cubicBezTo>
                        <a:pt x="17" y="36"/>
                        <a:pt x="8" y="33"/>
                        <a:pt x="4" y="27"/>
                      </a:cubicBezTo>
                      <a:cubicBezTo>
                        <a:pt x="0" y="20"/>
                        <a:pt x="2" y="11"/>
                        <a:pt x="9" y="6"/>
                      </a:cubicBezTo>
                      <a:cubicBezTo>
                        <a:pt x="13" y="4"/>
                        <a:pt x="13" y="4"/>
                        <a:pt x="13" y="4"/>
                      </a:cubicBezTo>
                      <a:cubicBezTo>
                        <a:pt x="20" y="0"/>
                        <a:pt x="29" y="3"/>
                        <a:pt x="33" y="10"/>
                      </a:cubicBezTo>
                      <a:cubicBezTo>
                        <a:pt x="37" y="17"/>
                        <a:pt x="35" y="26"/>
                        <a:pt x="28" y="30"/>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36" name="Google Shape;2036;p22"/>
                <p:cNvSpPr/>
                <p:nvPr/>
              </p:nvSpPr>
              <p:spPr>
                <a:xfrm>
                  <a:off x="81" y="1488"/>
                  <a:ext cx="8" cy="8"/>
                </a:xfrm>
                <a:custGeom>
                  <a:avLst/>
                  <a:gdLst/>
                  <a:ahLst/>
                  <a:cxnLst/>
                  <a:rect l="l" t="t" r="r" b="b"/>
                  <a:pathLst>
                    <a:path w="37" h="35" extrusionOk="0">
                      <a:moveTo>
                        <a:pt x="28" y="29"/>
                      </a:moveTo>
                      <a:cubicBezTo>
                        <a:pt x="25" y="31"/>
                        <a:pt x="25" y="31"/>
                        <a:pt x="25" y="31"/>
                      </a:cubicBezTo>
                      <a:cubicBezTo>
                        <a:pt x="18" y="35"/>
                        <a:pt x="9" y="33"/>
                        <a:pt x="5" y="26"/>
                      </a:cubicBezTo>
                      <a:cubicBezTo>
                        <a:pt x="0" y="19"/>
                        <a:pt x="3" y="10"/>
                        <a:pt x="10" y="6"/>
                      </a:cubicBezTo>
                      <a:cubicBezTo>
                        <a:pt x="13" y="4"/>
                        <a:pt x="13" y="4"/>
                        <a:pt x="13" y="4"/>
                      </a:cubicBezTo>
                      <a:cubicBezTo>
                        <a:pt x="20" y="0"/>
                        <a:pt x="29" y="2"/>
                        <a:pt x="33" y="9"/>
                      </a:cubicBezTo>
                      <a:cubicBezTo>
                        <a:pt x="37" y="16"/>
                        <a:pt x="35" y="25"/>
                        <a:pt x="28" y="2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37" name="Google Shape;2037;p22"/>
                <p:cNvSpPr/>
                <p:nvPr/>
              </p:nvSpPr>
              <p:spPr>
                <a:xfrm>
                  <a:off x="89" y="1484"/>
                  <a:ext cx="8" cy="8"/>
                </a:xfrm>
                <a:custGeom>
                  <a:avLst/>
                  <a:gdLst/>
                  <a:ahLst/>
                  <a:cxnLst/>
                  <a:rect l="l" t="t" r="r" b="b"/>
                  <a:pathLst>
                    <a:path w="37" h="36" extrusionOk="0">
                      <a:moveTo>
                        <a:pt x="28" y="30"/>
                      </a:moveTo>
                      <a:cubicBezTo>
                        <a:pt x="24" y="32"/>
                        <a:pt x="24" y="32"/>
                        <a:pt x="24" y="32"/>
                      </a:cubicBezTo>
                      <a:cubicBezTo>
                        <a:pt x="17" y="36"/>
                        <a:pt x="8" y="33"/>
                        <a:pt x="4" y="26"/>
                      </a:cubicBezTo>
                      <a:cubicBezTo>
                        <a:pt x="0" y="19"/>
                        <a:pt x="2" y="10"/>
                        <a:pt x="9" y="6"/>
                      </a:cubicBezTo>
                      <a:cubicBezTo>
                        <a:pt x="13" y="4"/>
                        <a:pt x="13" y="4"/>
                        <a:pt x="13" y="4"/>
                      </a:cubicBezTo>
                      <a:cubicBezTo>
                        <a:pt x="20" y="0"/>
                        <a:pt x="29" y="3"/>
                        <a:pt x="33" y="9"/>
                      </a:cubicBezTo>
                      <a:cubicBezTo>
                        <a:pt x="37" y="16"/>
                        <a:pt x="35" y="25"/>
                        <a:pt x="28" y="30"/>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38" name="Google Shape;2038;p22"/>
                <p:cNvSpPr/>
                <p:nvPr/>
              </p:nvSpPr>
              <p:spPr>
                <a:xfrm>
                  <a:off x="96" y="1479"/>
                  <a:ext cx="9" cy="8"/>
                </a:xfrm>
                <a:custGeom>
                  <a:avLst/>
                  <a:gdLst/>
                  <a:ahLst/>
                  <a:cxnLst/>
                  <a:rect l="l" t="t" r="r" b="b"/>
                  <a:pathLst>
                    <a:path w="37" h="35" extrusionOk="0">
                      <a:moveTo>
                        <a:pt x="28" y="29"/>
                      </a:moveTo>
                      <a:cubicBezTo>
                        <a:pt x="24" y="31"/>
                        <a:pt x="24" y="31"/>
                        <a:pt x="24" y="31"/>
                      </a:cubicBezTo>
                      <a:cubicBezTo>
                        <a:pt x="17" y="35"/>
                        <a:pt x="8" y="33"/>
                        <a:pt x="4" y="26"/>
                      </a:cubicBezTo>
                      <a:cubicBezTo>
                        <a:pt x="0" y="19"/>
                        <a:pt x="3" y="10"/>
                        <a:pt x="10" y="6"/>
                      </a:cubicBezTo>
                      <a:cubicBezTo>
                        <a:pt x="13" y="4"/>
                        <a:pt x="13" y="4"/>
                        <a:pt x="13" y="4"/>
                      </a:cubicBezTo>
                      <a:cubicBezTo>
                        <a:pt x="20" y="0"/>
                        <a:pt x="29" y="2"/>
                        <a:pt x="33" y="9"/>
                      </a:cubicBezTo>
                      <a:cubicBezTo>
                        <a:pt x="37" y="16"/>
                        <a:pt x="35" y="25"/>
                        <a:pt x="28" y="2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39" name="Google Shape;2039;p22"/>
                <p:cNvSpPr/>
                <p:nvPr/>
              </p:nvSpPr>
              <p:spPr>
                <a:xfrm>
                  <a:off x="104" y="1474"/>
                  <a:ext cx="9" cy="9"/>
                </a:xfrm>
                <a:custGeom>
                  <a:avLst/>
                  <a:gdLst/>
                  <a:ahLst/>
                  <a:cxnLst/>
                  <a:rect l="l" t="t" r="r" b="b"/>
                  <a:pathLst>
                    <a:path w="37" h="36" extrusionOk="0">
                      <a:moveTo>
                        <a:pt x="27" y="29"/>
                      </a:moveTo>
                      <a:cubicBezTo>
                        <a:pt x="24" y="31"/>
                        <a:pt x="24" y="31"/>
                        <a:pt x="24" y="31"/>
                      </a:cubicBezTo>
                      <a:cubicBezTo>
                        <a:pt x="17" y="36"/>
                        <a:pt x="8" y="33"/>
                        <a:pt x="4" y="26"/>
                      </a:cubicBezTo>
                      <a:cubicBezTo>
                        <a:pt x="0" y="19"/>
                        <a:pt x="2" y="10"/>
                        <a:pt x="9" y="6"/>
                      </a:cubicBezTo>
                      <a:cubicBezTo>
                        <a:pt x="12" y="4"/>
                        <a:pt x="12" y="4"/>
                        <a:pt x="12" y="4"/>
                      </a:cubicBezTo>
                      <a:cubicBezTo>
                        <a:pt x="19" y="0"/>
                        <a:pt x="28" y="2"/>
                        <a:pt x="32" y="9"/>
                      </a:cubicBezTo>
                      <a:cubicBezTo>
                        <a:pt x="32" y="9"/>
                        <a:pt x="32" y="9"/>
                        <a:pt x="32" y="9"/>
                      </a:cubicBezTo>
                      <a:cubicBezTo>
                        <a:pt x="37" y="16"/>
                        <a:pt x="34" y="25"/>
                        <a:pt x="27" y="2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40" name="Google Shape;2040;p22"/>
                <p:cNvSpPr/>
                <p:nvPr/>
              </p:nvSpPr>
              <p:spPr>
                <a:xfrm>
                  <a:off x="112" y="1470"/>
                  <a:ext cx="9" cy="8"/>
                </a:xfrm>
                <a:custGeom>
                  <a:avLst/>
                  <a:gdLst/>
                  <a:ahLst/>
                  <a:cxnLst/>
                  <a:rect l="l" t="t" r="r" b="b"/>
                  <a:pathLst>
                    <a:path w="37" h="36" extrusionOk="0">
                      <a:moveTo>
                        <a:pt x="28" y="30"/>
                      </a:moveTo>
                      <a:cubicBezTo>
                        <a:pt x="24" y="32"/>
                        <a:pt x="24" y="32"/>
                        <a:pt x="24" y="32"/>
                      </a:cubicBezTo>
                      <a:cubicBezTo>
                        <a:pt x="17" y="36"/>
                        <a:pt x="8" y="34"/>
                        <a:pt x="4" y="27"/>
                      </a:cubicBezTo>
                      <a:cubicBezTo>
                        <a:pt x="0" y="20"/>
                        <a:pt x="2" y="11"/>
                        <a:pt x="9" y="7"/>
                      </a:cubicBezTo>
                      <a:cubicBezTo>
                        <a:pt x="13" y="5"/>
                        <a:pt x="13" y="5"/>
                        <a:pt x="13" y="5"/>
                      </a:cubicBezTo>
                      <a:cubicBezTo>
                        <a:pt x="20" y="0"/>
                        <a:pt x="29" y="3"/>
                        <a:pt x="33" y="10"/>
                      </a:cubicBezTo>
                      <a:cubicBezTo>
                        <a:pt x="37" y="17"/>
                        <a:pt x="35" y="26"/>
                        <a:pt x="28" y="30"/>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41" name="Google Shape;2041;p22"/>
                <p:cNvSpPr/>
                <p:nvPr/>
              </p:nvSpPr>
              <p:spPr>
                <a:xfrm>
                  <a:off x="120" y="1465"/>
                  <a:ext cx="8" cy="9"/>
                </a:xfrm>
                <a:custGeom>
                  <a:avLst/>
                  <a:gdLst/>
                  <a:ahLst/>
                  <a:cxnLst/>
                  <a:rect l="l" t="t" r="r" b="b"/>
                  <a:pathLst>
                    <a:path w="37" h="35" extrusionOk="0">
                      <a:moveTo>
                        <a:pt x="28" y="29"/>
                      </a:moveTo>
                      <a:cubicBezTo>
                        <a:pt x="24" y="31"/>
                        <a:pt x="24" y="31"/>
                        <a:pt x="24" y="31"/>
                      </a:cubicBezTo>
                      <a:cubicBezTo>
                        <a:pt x="17" y="35"/>
                        <a:pt x="8" y="33"/>
                        <a:pt x="4" y="26"/>
                      </a:cubicBezTo>
                      <a:cubicBezTo>
                        <a:pt x="0" y="19"/>
                        <a:pt x="3" y="10"/>
                        <a:pt x="10" y="6"/>
                      </a:cubicBezTo>
                      <a:cubicBezTo>
                        <a:pt x="13" y="4"/>
                        <a:pt x="13" y="4"/>
                        <a:pt x="13" y="4"/>
                      </a:cubicBezTo>
                      <a:cubicBezTo>
                        <a:pt x="20" y="0"/>
                        <a:pt x="29" y="2"/>
                        <a:pt x="33" y="9"/>
                      </a:cubicBezTo>
                      <a:cubicBezTo>
                        <a:pt x="37" y="16"/>
                        <a:pt x="35" y="25"/>
                        <a:pt x="28" y="2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42" name="Google Shape;2042;p22"/>
                <p:cNvSpPr/>
                <p:nvPr/>
              </p:nvSpPr>
              <p:spPr>
                <a:xfrm>
                  <a:off x="128" y="1461"/>
                  <a:ext cx="8" cy="8"/>
                </a:xfrm>
                <a:custGeom>
                  <a:avLst/>
                  <a:gdLst/>
                  <a:ahLst/>
                  <a:cxnLst/>
                  <a:rect l="l" t="t" r="r" b="b"/>
                  <a:pathLst>
                    <a:path w="37" h="36" extrusionOk="0">
                      <a:moveTo>
                        <a:pt x="27" y="30"/>
                      </a:moveTo>
                      <a:cubicBezTo>
                        <a:pt x="24" y="32"/>
                        <a:pt x="24" y="32"/>
                        <a:pt x="24" y="32"/>
                      </a:cubicBezTo>
                      <a:cubicBezTo>
                        <a:pt x="17" y="36"/>
                        <a:pt x="8" y="34"/>
                        <a:pt x="4" y="27"/>
                      </a:cubicBezTo>
                      <a:cubicBezTo>
                        <a:pt x="0" y="20"/>
                        <a:pt x="2" y="11"/>
                        <a:pt x="9" y="7"/>
                      </a:cubicBezTo>
                      <a:cubicBezTo>
                        <a:pt x="13" y="4"/>
                        <a:pt x="13" y="4"/>
                        <a:pt x="13" y="4"/>
                      </a:cubicBezTo>
                      <a:cubicBezTo>
                        <a:pt x="20" y="0"/>
                        <a:pt x="28" y="3"/>
                        <a:pt x="33" y="10"/>
                      </a:cubicBezTo>
                      <a:cubicBezTo>
                        <a:pt x="37" y="17"/>
                        <a:pt x="34" y="26"/>
                        <a:pt x="27" y="30"/>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43" name="Google Shape;2043;p22"/>
                <p:cNvSpPr/>
                <p:nvPr/>
              </p:nvSpPr>
              <p:spPr>
                <a:xfrm>
                  <a:off x="136" y="1456"/>
                  <a:ext cx="8" cy="8"/>
                </a:xfrm>
                <a:custGeom>
                  <a:avLst/>
                  <a:gdLst/>
                  <a:ahLst/>
                  <a:cxnLst/>
                  <a:rect l="l" t="t" r="r" b="b"/>
                  <a:pathLst>
                    <a:path w="37" h="35" extrusionOk="0">
                      <a:moveTo>
                        <a:pt x="28" y="29"/>
                      </a:moveTo>
                      <a:cubicBezTo>
                        <a:pt x="24" y="31"/>
                        <a:pt x="24" y="31"/>
                        <a:pt x="24" y="31"/>
                      </a:cubicBezTo>
                      <a:cubicBezTo>
                        <a:pt x="17" y="35"/>
                        <a:pt x="8" y="33"/>
                        <a:pt x="4" y="26"/>
                      </a:cubicBezTo>
                      <a:cubicBezTo>
                        <a:pt x="0" y="19"/>
                        <a:pt x="2" y="10"/>
                        <a:pt x="9" y="6"/>
                      </a:cubicBezTo>
                      <a:cubicBezTo>
                        <a:pt x="13" y="4"/>
                        <a:pt x="13" y="4"/>
                        <a:pt x="13" y="4"/>
                      </a:cubicBezTo>
                      <a:cubicBezTo>
                        <a:pt x="20" y="0"/>
                        <a:pt x="29" y="2"/>
                        <a:pt x="33" y="9"/>
                      </a:cubicBezTo>
                      <a:cubicBezTo>
                        <a:pt x="37" y="16"/>
                        <a:pt x="35" y="25"/>
                        <a:pt x="28" y="2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44" name="Google Shape;2044;p22"/>
                <p:cNvSpPr/>
                <p:nvPr/>
              </p:nvSpPr>
              <p:spPr>
                <a:xfrm>
                  <a:off x="143" y="1452"/>
                  <a:ext cx="9" cy="8"/>
                </a:xfrm>
                <a:custGeom>
                  <a:avLst/>
                  <a:gdLst/>
                  <a:ahLst/>
                  <a:cxnLst/>
                  <a:rect l="l" t="t" r="r" b="b"/>
                  <a:pathLst>
                    <a:path w="37" h="36" extrusionOk="0">
                      <a:moveTo>
                        <a:pt x="28" y="30"/>
                      </a:moveTo>
                      <a:cubicBezTo>
                        <a:pt x="25" y="32"/>
                        <a:pt x="25" y="32"/>
                        <a:pt x="25" y="32"/>
                      </a:cubicBezTo>
                      <a:cubicBezTo>
                        <a:pt x="18" y="36"/>
                        <a:pt x="9" y="33"/>
                        <a:pt x="4" y="26"/>
                      </a:cubicBezTo>
                      <a:cubicBezTo>
                        <a:pt x="0" y="19"/>
                        <a:pt x="3" y="11"/>
                        <a:pt x="10" y="6"/>
                      </a:cubicBezTo>
                      <a:cubicBezTo>
                        <a:pt x="13" y="4"/>
                        <a:pt x="13" y="4"/>
                        <a:pt x="13" y="4"/>
                      </a:cubicBezTo>
                      <a:cubicBezTo>
                        <a:pt x="20" y="0"/>
                        <a:pt x="29" y="3"/>
                        <a:pt x="33" y="10"/>
                      </a:cubicBezTo>
                      <a:cubicBezTo>
                        <a:pt x="37" y="17"/>
                        <a:pt x="35" y="26"/>
                        <a:pt x="28" y="30"/>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45" name="Google Shape;2045;p22"/>
                <p:cNvSpPr/>
                <p:nvPr/>
              </p:nvSpPr>
              <p:spPr>
                <a:xfrm>
                  <a:off x="151" y="1445"/>
                  <a:ext cx="11" cy="10"/>
                </a:xfrm>
                <a:custGeom>
                  <a:avLst/>
                  <a:gdLst/>
                  <a:ahLst/>
                  <a:cxnLst/>
                  <a:rect l="l" t="t" r="r" b="b"/>
                  <a:pathLst>
                    <a:path w="48" h="42" extrusionOk="0">
                      <a:moveTo>
                        <a:pt x="38" y="30"/>
                      </a:moveTo>
                      <a:cubicBezTo>
                        <a:pt x="24" y="38"/>
                        <a:pt x="24" y="38"/>
                        <a:pt x="24" y="38"/>
                      </a:cubicBezTo>
                      <a:cubicBezTo>
                        <a:pt x="17" y="42"/>
                        <a:pt x="8" y="40"/>
                        <a:pt x="4" y="33"/>
                      </a:cubicBezTo>
                      <a:cubicBezTo>
                        <a:pt x="0" y="26"/>
                        <a:pt x="2" y="17"/>
                        <a:pt x="9" y="13"/>
                      </a:cubicBezTo>
                      <a:cubicBezTo>
                        <a:pt x="24" y="4"/>
                        <a:pt x="24" y="4"/>
                        <a:pt x="24" y="4"/>
                      </a:cubicBezTo>
                      <a:cubicBezTo>
                        <a:pt x="31" y="0"/>
                        <a:pt x="40" y="3"/>
                        <a:pt x="44" y="10"/>
                      </a:cubicBezTo>
                      <a:cubicBezTo>
                        <a:pt x="48" y="17"/>
                        <a:pt x="45" y="26"/>
                        <a:pt x="38" y="30"/>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46" name="Google Shape;2046;p22"/>
                <p:cNvSpPr/>
                <p:nvPr/>
              </p:nvSpPr>
              <p:spPr>
                <a:xfrm>
                  <a:off x="52" y="1511"/>
                  <a:ext cx="14" cy="12"/>
                </a:xfrm>
                <a:custGeom>
                  <a:avLst/>
                  <a:gdLst/>
                  <a:ahLst/>
                  <a:cxnLst/>
                  <a:rect l="l" t="t" r="r" b="b"/>
                  <a:pathLst>
                    <a:path w="60" h="49" extrusionOk="0">
                      <a:moveTo>
                        <a:pt x="51" y="29"/>
                      </a:moveTo>
                      <a:cubicBezTo>
                        <a:pt x="24" y="45"/>
                        <a:pt x="24" y="45"/>
                        <a:pt x="24" y="45"/>
                      </a:cubicBezTo>
                      <a:cubicBezTo>
                        <a:pt x="17" y="49"/>
                        <a:pt x="8" y="47"/>
                        <a:pt x="4" y="40"/>
                      </a:cubicBezTo>
                      <a:cubicBezTo>
                        <a:pt x="0" y="33"/>
                        <a:pt x="2" y="24"/>
                        <a:pt x="9" y="20"/>
                      </a:cubicBezTo>
                      <a:cubicBezTo>
                        <a:pt x="36" y="4"/>
                        <a:pt x="36" y="4"/>
                        <a:pt x="36" y="4"/>
                      </a:cubicBezTo>
                      <a:cubicBezTo>
                        <a:pt x="43" y="0"/>
                        <a:pt x="52" y="2"/>
                        <a:pt x="56" y="9"/>
                      </a:cubicBezTo>
                      <a:cubicBezTo>
                        <a:pt x="56" y="9"/>
                        <a:pt x="56" y="9"/>
                        <a:pt x="56" y="9"/>
                      </a:cubicBezTo>
                      <a:cubicBezTo>
                        <a:pt x="60" y="16"/>
                        <a:pt x="58" y="25"/>
                        <a:pt x="51" y="2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47" name="Google Shape;2047;p22"/>
                <p:cNvSpPr/>
                <p:nvPr/>
              </p:nvSpPr>
              <p:spPr>
                <a:xfrm>
                  <a:off x="65" y="1507"/>
                  <a:ext cx="9" cy="8"/>
                </a:xfrm>
                <a:custGeom>
                  <a:avLst/>
                  <a:gdLst/>
                  <a:ahLst/>
                  <a:cxnLst/>
                  <a:rect l="l" t="t" r="r" b="b"/>
                  <a:pathLst>
                    <a:path w="37" h="35" extrusionOk="0">
                      <a:moveTo>
                        <a:pt x="28" y="29"/>
                      </a:moveTo>
                      <a:cubicBezTo>
                        <a:pt x="25" y="31"/>
                        <a:pt x="25" y="31"/>
                        <a:pt x="25" y="31"/>
                      </a:cubicBezTo>
                      <a:cubicBezTo>
                        <a:pt x="18" y="35"/>
                        <a:pt x="9" y="33"/>
                        <a:pt x="4" y="26"/>
                      </a:cubicBezTo>
                      <a:cubicBezTo>
                        <a:pt x="0" y="19"/>
                        <a:pt x="3" y="10"/>
                        <a:pt x="10" y="6"/>
                      </a:cubicBezTo>
                      <a:cubicBezTo>
                        <a:pt x="13" y="4"/>
                        <a:pt x="13" y="4"/>
                        <a:pt x="13" y="4"/>
                      </a:cubicBezTo>
                      <a:cubicBezTo>
                        <a:pt x="20" y="0"/>
                        <a:pt x="29" y="2"/>
                        <a:pt x="33" y="9"/>
                      </a:cubicBezTo>
                      <a:cubicBezTo>
                        <a:pt x="37" y="16"/>
                        <a:pt x="35" y="25"/>
                        <a:pt x="28" y="2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48" name="Google Shape;2048;p22"/>
                <p:cNvSpPr/>
                <p:nvPr/>
              </p:nvSpPr>
              <p:spPr>
                <a:xfrm>
                  <a:off x="73" y="1502"/>
                  <a:ext cx="9" cy="8"/>
                </a:xfrm>
                <a:custGeom>
                  <a:avLst/>
                  <a:gdLst/>
                  <a:ahLst/>
                  <a:cxnLst/>
                  <a:rect l="l" t="t" r="r" b="b"/>
                  <a:pathLst>
                    <a:path w="37" h="36" extrusionOk="0">
                      <a:moveTo>
                        <a:pt x="27" y="29"/>
                      </a:moveTo>
                      <a:cubicBezTo>
                        <a:pt x="24" y="31"/>
                        <a:pt x="24" y="31"/>
                        <a:pt x="24" y="31"/>
                      </a:cubicBezTo>
                      <a:cubicBezTo>
                        <a:pt x="17" y="36"/>
                        <a:pt x="8" y="33"/>
                        <a:pt x="4" y="26"/>
                      </a:cubicBezTo>
                      <a:cubicBezTo>
                        <a:pt x="0" y="19"/>
                        <a:pt x="2" y="10"/>
                        <a:pt x="9" y="6"/>
                      </a:cubicBezTo>
                      <a:cubicBezTo>
                        <a:pt x="13" y="4"/>
                        <a:pt x="13" y="4"/>
                        <a:pt x="13" y="4"/>
                      </a:cubicBezTo>
                      <a:cubicBezTo>
                        <a:pt x="20" y="0"/>
                        <a:pt x="29" y="2"/>
                        <a:pt x="33" y="9"/>
                      </a:cubicBezTo>
                      <a:cubicBezTo>
                        <a:pt x="37" y="16"/>
                        <a:pt x="34" y="25"/>
                        <a:pt x="27" y="2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49" name="Google Shape;2049;p22"/>
                <p:cNvSpPr/>
                <p:nvPr/>
              </p:nvSpPr>
              <p:spPr>
                <a:xfrm>
                  <a:off x="81" y="1497"/>
                  <a:ext cx="9" cy="9"/>
                </a:xfrm>
                <a:custGeom>
                  <a:avLst/>
                  <a:gdLst/>
                  <a:ahLst/>
                  <a:cxnLst/>
                  <a:rect l="l" t="t" r="r" b="b"/>
                  <a:pathLst>
                    <a:path w="37" h="36" extrusionOk="0">
                      <a:moveTo>
                        <a:pt x="28" y="30"/>
                      </a:moveTo>
                      <a:cubicBezTo>
                        <a:pt x="24" y="32"/>
                        <a:pt x="24" y="32"/>
                        <a:pt x="24" y="32"/>
                      </a:cubicBezTo>
                      <a:cubicBezTo>
                        <a:pt x="17" y="36"/>
                        <a:pt x="8" y="34"/>
                        <a:pt x="4" y="27"/>
                      </a:cubicBezTo>
                      <a:cubicBezTo>
                        <a:pt x="0" y="20"/>
                        <a:pt x="2" y="11"/>
                        <a:pt x="9" y="7"/>
                      </a:cubicBezTo>
                      <a:cubicBezTo>
                        <a:pt x="13" y="5"/>
                        <a:pt x="13" y="5"/>
                        <a:pt x="13" y="5"/>
                      </a:cubicBezTo>
                      <a:cubicBezTo>
                        <a:pt x="20" y="0"/>
                        <a:pt x="29" y="3"/>
                        <a:pt x="33" y="10"/>
                      </a:cubicBezTo>
                      <a:cubicBezTo>
                        <a:pt x="37" y="17"/>
                        <a:pt x="35" y="26"/>
                        <a:pt x="28" y="30"/>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50" name="Google Shape;2050;p22"/>
                <p:cNvSpPr/>
                <p:nvPr/>
              </p:nvSpPr>
              <p:spPr>
                <a:xfrm>
                  <a:off x="89" y="1493"/>
                  <a:ext cx="8" cy="8"/>
                </a:xfrm>
                <a:custGeom>
                  <a:avLst/>
                  <a:gdLst/>
                  <a:ahLst/>
                  <a:cxnLst/>
                  <a:rect l="l" t="t" r="r" b="b"/>
                  <a:pathLst>
                    <a:path w="37" h="35" extrusionOk="0">
                      <a:moveTo>
                        <a:pt x="28" y="29"/>
                      </a:moveTo>
                      <a:cubicBezTo>
                        <a:pt x="25" y="31"/>
                        <a:pt x="25" y="31"/>
                        <a:pt x="25" y="31"/>
                      </a:cubicBezTo>
                      <a:cubicBezTo>
                        <a:pt x="18" y="35"/>
                        <a:pt x="9" y="33"/>
                        <a:pt x="5" y="26"/>
                      </a:cubicBezTo>
                      <a:cubicBezTo>
                        <a:pt x="0" y="19"/>
                        <a:pt x="3" y="10"/>
                        <a:pt x="10" y="6"/>
                      </a:cubicBezTo>
                      <a:cubicBezTo>
                        <a:pt x="13" y="4"/>
                        <a:pt x="13" y="4"/>
                        <a:pt x="13" y="4"/>
                      </a:cubicBezTo>
                      <a:cubicBezTo>
                        <a:pt x="20" y="0"/>
                        <a:pt x="29" y="2"/>
                        <a:pt x="33" y="9"/>
                      </a:cubicBezTo>
                      <a:cubicBezTo>
                        <a:pt x="37" y="16"/>
                        <a:pt x="35" y="25"/>
                        <a:pt x="28" y="2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51" name="Google Shape;2051;p22"/>
                <p:cNvSpPr/>
                <p:nvPr/>
              </p:nvSpPr>
              <p:spPr>
                <a:xfrm>
                  <a:off x="97" y="1488"/>
                  <a:ext cx="8" cy="9"/>
                </a:xfrm>
                <a:custGeom>
                  <a:avLst/>
                  <a:gdLst/>
                  <a:ahLst/>
                  <a:cxnLst/>
                  <a:rect l="l" t="t" r="r" b="b"/>
                  <a:pathLst>
                    <a:path w="37" h="36" extrusionOk="0">
                      <a:moveTo>
                        <a:pt x="28" y="30"/>
                      </a:moveTo>
                      <a:cubicBezTo>
                        <a:pt x="24" y="32"/>
                        <a:pt x="24" y="32"/>
                        <a:pt x="24" y="32"/>
                      </a:cubicBezTo>
                      <a:cubicBezTo>
                        <a:pt x="17" y="36"/>
                        <a:pt x="8" y="34"/>
                        <a:pt x="4" y="27"/>
                      </a:cubicBezTo>
                      <a:cubicBezTo>
                        <a:pt x="0" y="20"/>
                        <a:pt x="2" y="11"/>
                        <a:pt x="9" y="6"/>
                      </a:cubicBezTo>
                      <a:cubicBezTo>
                        <a:pt x="13" y="4"/>
                        <a:pt x="13" y="4"/>
                        <a:pt x="13" y="4"/>
                      </a:cubicBezTo>
                      <a:cubicBezTo>
                        <a:pt x="20" y="0"/>
                        <a:pt x="29" y="3"/>
                        <a:pt x="33" y="10"/>
                      </a:cubicBezTo>
                      <a:cubicBezTo>
                        <a:pt x="33" y="10"/>
                        <a:pt x="33" y="10"/>
                        <a:pt x="33" y="10"/>
                      </a:cubicBezTo>
                      <a:cubicBezTo>
                        <a:pt x="37" y="17"/>
                        <a:pt x="35" y="26"/>
                        <a:pt x="28" y="30"/>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52" name="Google Shape;2052;p22"/>
                <p:cNvSpPr/>
                <p:nvPr/>
              </p:nvSpPr>
              <p:spPr>
                <a:xfrm>
                  <a:off x="104" y="1484"/>
                  <a:ext cx="9" cy="8"/>
                </a:xfrm>
                <a:custGeom>
                  <a:avLst/>
                  <a:gdLst/>
                  <a:ahLst/>
                  <a:cxnLst/>
                  <a:rect l="l" t="t" r="r" b="b"/>
                  <a:pathLst>
                    <a:path w="37" h="35" extrusionOk="0">
                      <a:moveTo>
                        <a:pt x="28" y="29"/>
                      </a:moveTo>
                      <a:cubicBezTo>
                        <a:pt x="24" y="31"/>
                        <a:pt x="24" y="31"/>
                        <a:pt x="24" y="31"/>
                      </a:cubicBezTo>
                      <a:cubicBezTo>
                        <a:pt x="17" y="35"/>
                        <a:pt x="8" y="33"/>
                        <a:pt x="4" y="26"/>
                      </a:cubicBezTo>
                      <a:cubicBezTo>
                        <a:pt x="0" y="19"/>
                        <a:pt x="3" y="10"/>
                        <a:pt x="10" y="6"/>
                      </a:cubicBezTo>
                      <a:cubicBezTo>
                        <a:pt x="13" y="4"/>
                        <a:pt x="13" y="4"/>
                        <a:pt x="13" y="4"/>
                      </a:cubicBezTo>
                      <a:cubicBezTo>
                        <a:pt x="20" y="0"/>
                        <a:pt x="29" y="2"/>
                        <a:pt x="33" y="9"/>
                      </a:cubicBezTo>
                      <a:cubicBezTo>
                        <a:pt x="37" y="16"/>
                        <a:pt x="35" y="25"/>
                        <a:pt x="28" y="2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53" name="Google Shape;2053;p22"/>
                <p:cNvSpPr/>
                <p:nvPr/>
              </p:nvSpPr>
              <p:spPr>
                <a:xfrm>
                  <a:off x="112" y="1479"/>
                  <a:ext cx="9" cy="9"/>
                </a:xfrm>
                <a:custGeom>
                  <a:avLst/>
                  <a:gdLst/>
                  <a:ahLst/>
                  <a:cxnLst/>
                  <a:rect l="l" t="t" r="r" b="b"/>
                  <a:pathLst>
                    <a:path w="37" h="36" extrusionOk="0">
                      <a:moveTo>
                        <a:pt x="27" y="30"/>
                      </a:moveTo>
                      <a:cubicBezTo>
                        <a:pt x="24" y="32"/>
                        <a:pt x="24" y="32"/>
                        <a:pt x="24" y="32"/>
                      </a:cubicBezTo>
                      <a:cubicBezTo>
                        <a:pt x="17" y="36"/>
                        <a:pt x="8" y="33"/>
                        <a:pt x="4" y="26"/>
                      </a:cubicBezTo>
                      <a:cubicBezTo>
                        <a:pt x="0" y="19"/>
                        <a:pt x="2" y="10"/>
                        <a:pt x="9" y="6"/>
                      </a:cubicBezTo>
                      <a:cubicBezTo>
                        <a:pt x="12" y="4"/>
                        <a:pt x="12" y="4"/>
                        <a:pt x="12" y="4"/>
                      </a:cubicBezTo>
                      <a:cubicBezTo>
                        <a:pt x="19" y="0"/>
                        <a:pt x="28" y="3"/>
                        <a:pt x="32" y="10"/>
                      </a:cubicBezTo>
                      <a:cubicBezTo>
                        <a:pt x="37" y="16"/>
                        <a:pt x="34" y="25"/>
                        <a:pt x="27" y="30"/>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54" name="Google Shape;2054;p22"/>
                <p:cNvSpPr/>
                <p:nvPr/>
              </p:nvSpPr>
              <p:spPr>
                <a:xfrm>
                  <a:off x="120" y="1475"/>
                  <a:ext cx="9" cy="8"/>
                </a:xfrm>
                <a:custGeom>
                  <a:avLst/>
                  <a:gdLst/>
                  <a:ahLst/>
                  <a:cxnLst/>
                  <a:rect l="l" t="t" r="r" b="b"/>
                  <a:pathLst>
                    <a:path w="37" h="35" extrusionOk="0">
                      <a:moveTo>
                        <a:pt x="28" y="29"/>
                      </a:moveTo>
                      <a:cubicBezTo>
                        <a:pt x="24" y="31"/>
                        <a:pt x="24" y="31"/>
                        <a:pt x="24" y="31"/>
                      </a:cubicBezTo>
                      <a:cubicBezTo>
                        <a:pt x="17" y="35"/>
                        <a:pt x="8" y="33"/>
                        <a:pt x="4" y="26"/>
                      </a:cubicBezTo>
                      <a:cubicBezTo>
                        <a:pt x="0" y="19"/>
                        <a:pt x="2" y="10"/>
                        <a:pt x="9" y="6"/>
                      </a:cubicBezTo>
                      <a:cubicBezTo>
                        <a:pt x="13" y="4"/>
                        <a:pt x="13" y="4"/>
                        <a:pt x="13" y="4"/>
                      </a:cubicBezTo>
                      <a:cubicBezTo>
                        <a:pt x="20" y="0"/>
                        <a:pt x="29" y="2"/>
                        <a:pt x="33" y="9"/>
                      </a:cubicBezTo>
                      <a:cubicBezTo>
                        <a:pt x="33" y="9"/>
                        <a:pt x="33" y="9"/>
                        <a:pt x="33" y="9"/>
                      </a:cubicBezTo>
                      <a:cubicBezTo>
                        <a:pt x="37" y="16"/>
                        <a:pt x="35" y="25"/>
                        <a:pt x="28" y="2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55" name="Google Shape;2055;p22"/>
                <p:cNvSpPr/>
                <p:nvPr/>
              </p:nvSpPr>
              <p:spPr>
                <a:xfrm>
                  <a:off x="128" y="1470"/>
                  <a:ext cx="8" cy="8"/>
                </a:xfrm>
                <a:custGeom>
                  <a:avLst/>
                  <a:gdLst/>
                  <a:ahLst/>
                  <a:cxnLst/>
                  <a:rect l="l" t="t" r="r" b="b"/>
                  <a:pathLst>
                    <a:path w="37" h="36" extrusionOk="0">
                      <a:moveTo>
                        <a:pt x="28" y="29"/>
                      </a:moveTo>
                      <a:cubicBezTo>
                        <a:pt x="24" y="32"/>
                        <a:pt x="24" y="32"/>
                        <a:pt x="24" y="32"/>
                      </a:cubicBezTo>
                      <a:cubicBezTo>
                        <a:pt x="17" y="36"/>
                        <a:pt x="9" y="33"/>
                        <a:pt x="4" y="26"/>
                      </a:cubicBezTo>
                      <a:cubicBezTo>
                        <a:pt x="0" y="19"/>
                        <a:pt x="3" y="10"/>
                        <a:pt x="10" y="6"/>
                      </a:cubicBezTo>
                      <a:cubicBezTo>
                        <a:pt x="13" y="4"/>
                        <a:pt x="13" y="4"/>
                        <a:pt x="13" y="4"/>
                      </a:cubicBezTo>
                      <a:cubicBezTo>
                        <a:pt x="20" y="0"/>
                        <a:pt x="29" y="2"/>
                        <a:pt x="33" y="9"/>
                      </a:cubicBezTo>
                      <a:cubicBezTo>
                        <a:pt x="37" y="16"/>
                        <a:pt x="35" y="25"/>
                        <a:pt x="28" y="2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56" name="Google Shape;2056;p22"/>
                <p:cNvSpPr/>
                <p:nvPr/>
              </p:nvSpPr>
              <p:spPr>
                <a:xfrm>
                  <a:off x="136" y="1466"/>
                  <a:ext cx="8" cy="8"/>
                </a:xfrm>
                <a:custGeom>
                  <a:avLst/>
                  <a:gdLst/>
                  <a:ahLst/>
                  <a:cxnLst/>
                  <a:rect l="l" t="t" r="r" b="b"/>
                  <a:pathLst>
                    <a:path w="37" h="35" extrusionOk="0">
                      <a:moveTo>
                        <a:pt x="27" y="29"/>
                      </a:moveTo>
                      <a:cubicBezTo>
                        <a:pt x="24" y="31"/>
                        <a:pt x="24" y="31"/>
                        <a:pt x="24" y="31"/>
                      </a:cubicBezTo>
                      <a:cubicBezTo>
                        <a:pt x="17" y="35"/>
                        <a:pt x="8" y="33"/>
                        <a:pt x="4" y="26"/>
                      </a:cubicBezTo>
                      <a:cubicBezTo>
                        <a:pt x="0" y="19"/>
                        <a:pt x="2" y="10"/>
                        <a:pt x="9" y="6"/>
                      </a:cubicBezTo>
                      <a:cubicBezTo>
                        <a:pt x="13" y="4"/>
                        <a:pt x="13" y="4"/>
                        <a:pt x="13" y="4"/>
                      </a:cubicBezTo>
                      <a:cubicBezTo>
                        <a:pt x="20" y="0"/>
                        <a:pt x="28" y="2"/>
                        <a:pt x="33" y="9"/>
                      </a:cubicBezTo>
                      <a:cubicBezTo>
                        <a:pt x="37" y="16"/>
                        <a:pt x="34" y="25"/>
                        <a:pt x="27" y="2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57" name="Google Shape;2057;p22"/>
                <p:cNvSpPr/>
                <p:nvPr/>
              </p:nvSpPr>
              <p:spPr>
                <a:xfrm>
                  <a:off x="143" y="1461"/>
                  <a:ext cx="9" cy="8"/>
                </a:xfrm>
                <a:custGeom>
                  <a:avLst/>
                  <a:gdLst/>
                  <a:ahLst/>
                  <a:cxnLst/>
                  <a:rect l="l" t="t" r="r" b="b"/>
                  <a:pathLst>
                    <a:path w="37" h="35" extrusionOk="0">
                      <a:moveTo>
                        <a:pt x="28" y="29"/>
                      </a:moveTo>
                      <a:cubicBezTo>
                        <a:pt x="24" y="31"/>
                        <a:pt x="24" y="31"/>
                        <a:pt x="24" y="31"/>
                      </a:cubicBezTo>
                      <a:cubicBezTo>
                        <a:pt x="17" y="35"/>
                        <a:pt x="8" y="33"/>
                        <a:pt x="4" y="26"/>
                      </a:cubicBezTo>
                      <a:cubicBezTo>
                        <a:pt x="0" y="19"/>
                        <a:pt x="2" y="10"/>
                        <a:pt x="9" y="6"/>
                      </a:cubicBezTo>
                      <a:cubicBezTo>
                        <a:pt x="13" y="4"/>
                        <a:pt x="13" y="4"/>
                        <a:pt x="13" y="4"/>
                      </a:cubicBezTo>
                      <a:cubicBezTo>
                        <a:pt x="20" y="0"/>
                        <a:pt x="29" y="2"/>
                        <a:pt x="33" y="9"/>
                      </a:cubicBezTo>
                      <a:cubicBezTo>
                        <a:pt x="37" y="16"/>
                        <a:pt x="35" y="25"/>
                        <a:pt x="28" y="2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58" name="Google Shape;2058;p22"/>
                <p:cNvSpPr/>
                <p:nvPr/>
              </p:nvSpPr>
              <p:spPr>
                <a:xfrm>
                  <a:off x="151" y="1452"/>
                  <a:ext cx="15" cy="13"/>
                </a:xfrm>
                <a:custGeom>
                  <a:avLst/>
                  <a:gdLst/>
                  <a:ahLst/>
                  <a:cxnLst/>
                  <a:rect l="l" t="t" r="r" b="b"/>
                  <a:pathLst>
                    <a:path w="65" h="52" extrusionOk="0">
                      <a:moveTo>
                        <a:pt x="56" y="29"/>
                      </a:moveTo>
                      <a:cubicBezTo>
                        <a:pt x="25" y="48"/>
                        <a:pt x="25" y="48"/>
                        <a:pt x="25" y="48"/>
                      </a:cubicBezTo>
                      <a:cubicBezTo>
                        <a:pt x="18" y="52"/>
                        <a:pt x="9" y="50"/>
                        <a:pt x="4" y="43"/>
                      </a:cubicBezTo>
                      <a:cubicBezTo>
                        <a:pt x="0" y="36"/>
                        <a:pt x="3" y="27"/>
                        <a:pt x="10" y="23"/>
                      </a:cubicBezTo>
                      <a:cubicBezTo>
                        <a:pt x="41" y="4"/>
                        <a:pt x="41" y="4"/>
                        <a:pt x="41" y="4"/>
                      </a:cubicBezTo>
                      <a:cubicBezTo>
                        <a:pt x="48" y="0"/>
                        <a:pt x="57" y="2"/>
                        <a:pt x="61" y="9"/>
                      </a:cubicBezTo>
                      <a:cubicBezTo>
                        <a:pt x="65" y="16"/>
                        <a:pt x="63" y="25"/>
                        <a:pt x="56" y="2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59" name="Google Shape;2059;p22"/>
                <p:cNvSpPr/>
                <p:nvPr/>
              </p:nvSpPr>
              <p:spPr>
                <a:xfrm>
                  <a:off x="56" y="1516"/>
                  <a:ext cx="18" cy="14"/>
                </a:xfrm>
                <a:custGeom>
                  <a:avLst/>
                  <a:gdLst/>
                  <a:ahLst/>
                  <a:cxnLst/>
                  <a:rect l="l" t="t" r="r" b="b"/>
                  <a:pathLst>
                    <a:path w="78" h="60" extrusionOk="0">
                      <a:moveTo>
                        <a:pt x="69" y="30"/>
                      </a:moveTo>
                      <a:cubicBezTo>
                        <a:pt x="24" y="56"/>
                        <a:pt x="24" y="56"/>
                        <a:pt x="24" y="56"/>
                      </a:cubicBezTo>
                      <a:cubicBezTo>
                        <a:pt x="17" y="60"/>
                        <a:pt x="8" y="58"/>
                        <a:pt x="4" y="51"/>
                      </a:cubicBezTo>
                      <a:cubicBezTo>
                        <a:pt x="0" y="44"/>
                        <a:pt x="2" y="35"/>
                        <a:pt x="9" y="31"/>
                      </a:cubicBezTo>
                      <a:cubicBezTo>
                        <a:pt x="54" y="5"/>
                        <a:pt x="54" y="5"/>
                        <a:pt x="54" y="5"/>
                      </a:cubicBezTo>
                      <a:cubicBezTo>
                        <a:pt x="61" y="0"/>
                        <a:pt x="70" y="3"/>
                        <a:pt x="74" y="10"/>
                      </a:cubicBezTo>
                      <a:cubicBezTo>
                        <a:pt x="78" y="17"/>
                        <a:pt x="76" y="26"/>
                        <a:pt x="69" y="30"/>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60" name="Google Shape;2060;p22"/>
                <p:cNvSpPr/>
                <p:nvPr/>
              </p:nvSpPr>
              <p:spPr>
                <a:xfrm>
                  <a:off x="74" y="1511"/>
                  <a:ext cx="8" cy="8"/>
                </a:xfrm>
                <a:custGeom>
                  <a:avLst/>
                  <a:gdLst/>
                  <a:ahLst/>
                  <a:cxnLst/>
                  <a:rect l="l" t="t" r="r" b="b"/>
                  <a:pathLst>
                    <a:path w="37" h="35" extrusionOk="0">
                      <a:moveTo>
                        <a:pt x="27" y="29"/>
                      </a:moveTo>
                      <a:cubicBezTo>
                        <a:pt x="24" y="31"/>
                        <a:pt x="24" y="31"/>
                        <a:pt x="24" y="31"/>
                      </a:cubicBezTo>
                      <a:cubicBezTo>
                        <a:pt x="17" y="35"/>
                        <a:pt x="8" y="33"/>
                        <a:pt x="4" y="26"/>
                      </a:cubicBezTo>
                      <a:cubicBezTo>
                        <a:pt x="0" y="19"/>
                        <a:pt x="2" y="10"/>
                        <a:pt x="9" y="6"/>
                      </a:cubicBezTo>
                      <a:cubicBezTo>
                        <a:pt x="13" y="4"/>
                        <a:pt x="13" y="4"/>
                        <a:pt x="13" y="4"/>
                      </a:cubicBezTo>
                      <a:cubicBezTo>
                        <a:pt x="20" y="0"/>
                        <a:pt x="29" y="2"/>
                        <a:pt x="33" y="9"/>
                      </a:cubicBezTo>
                      <a:cubicBezTo>
                        <a:pt x="37" y="16"/>
                        <a:pt x="34" y="25"/>
                        <a:pt x="27" y="2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61" name="Google Shape;2061;p22"/>
                <p:cNvSpPr/>
                <p:nvPr/>
              </p:nvSpPr>
              <p:spPr>
                <a:xfrm>
                  <a:off x="81" y="1507"/>
                  <a:ext cx="9" cy="8"/>
                </a:xfrm>
                <a:custGeom>
                  <a:avLst/>
                  <a:gdLst/>
                  <a:ahLst/>
                  <a:cxnLst/>
                  <a:rect l="l" t="t" r="r" b="b"/>
                  <a:pathLst>
                    <a:path w="37" h="36" extrusionOk="0">
                      <a:moveTo>
                        <a:pt x="28" y="30"/>
                      </a:moveTo>
                      <a:cubicBezTo>
                        <a:pt x="24" y="32"/>
                        <a:pt x="24" y="32"/>
                        <a:pt x="24" y="32"/>
                      </a:cubicBezTo>
                      <a:cubicBezTo>
                        <a:pt x="17" y="36"/>
                        <a:pt x="8" y="34"/>
                        <a:pt x="4" y="27"/>
                      </a:cubicBezTo>
                      <a:cubicBezTo>
                        <a:pt x="0" y="20"/>
                        <a:pt x="2" y="11"/>
                        <a:pt x="9" y="7"/>
                      </a:cubicBezTo>
                      <a:cubicBezTo>
                        <a:pt x="13" y="4"/>
                        <a:pt x="13" y="4"/>
                        <a:pt x="13" y="4"/>
                      </a:cubicBezTo>
                      <a:cubicBezTo>
                        <a:pt x="20" y="0"/>
                        <a:pt x="29" y="3"/>
                        <a:pt x="33" y="10"/>
                      </a:cubicBezTo>
                      <a:cubicBezTo>
                        <a:pt x="37" y="17"/>
                        <a:pt x="35" y="26"/>
                        <a:pt x="28" y="30"/>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62" name="Google Shape;2062;p22"/>
                <p:cNvSpPr/>
                <p:nvPr/>
              </p:nvSpPr>
              <p:spPr>
                <a:xfrm>
                  <a:off x="89" y="1502"/>
                  <a:ext cx="9" cy="8"/>
                </a:xfrm>
                <a:custGeom>
                  <a:avLst/>
                  <a:gdLst/>
                  <a:ahLst/>
                  <a:cxnLst/>
                  <a:rect l="l" t="t" r="r" b="b"/>
                  <a:pathLst>
                    <a:path w="37" h="35" extrusionOk="0">
                      <a:moveTo>
                        <a:pt x="28" y="29"/>
                      </a:moveTo>
                      <a:cubicBezTo>
                        <a:pt x="25" y="31"/>
                        <a:pt x="25" y="31"/>
                        <a:pt x="25" y="31"/>
                      </a:cubicBezTo>
                      <a:cubicBezTo>
                        <a:pt x="18" y="35"/>
                        <a:pt x="9" y="33"/>
                        <a:pt x="5" y="26"/>
                      </a:cubicBezTo>
                      <a:cubicBezTo>
                        <a:pt x="0" y="19"/>
                        <a:pt x="3" y="10"/>
                        <a:pt x="10" y="6"/>
                      </a:cubicBezTo>
                      <a:cubicBezTo>
                        <a:pt x="13" y="4"/>
                        <a:pt x="13" y="4"/>
                        <a:pt x="13" y="4"/>
                      </a:cubicBezTo>
                      <a:cubicBezTo>
                        <a:pt x="20" y="0"/>
                        <a:pt x="29" y="2"/>
                        <a:pt x="33" y="9"/>
                      </a:cubicBezTo>
                      <a:cubicBezTo>
                        <a:pt x="37" y="16"/>
                        <a:pt x="35" y="25"/>
                        <a:pt x="28" y="2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63" name="Google Shape;2063;p22"/>
                <p:cNvSpPr/>
                <p:nvPr/>
              </p:nvSpPr>
              <p:spPr>
                <a:xfrm>
                  <a:off x="97" y="1497"/>
                  <a:ext cx="9" cy="9"/>
                </a:xfrm>
                <a:custGeom>
                  <a:avLst/>
                  <a:gdLst/>
                  <a:ahLst/>
                  <a:cxnLst/>
                  <a:rect l="l" t="t" r="r" b="b"/>
                  <a:pathLst>
                    <a:path w="37" h="36" extrusionOk="0">
                      <a:moveTo>
                        <a:pt x="28" y="30"/>
                      </a:moveTo>
                      <a:cubicBezTo>
                        <a:pt x="24" y="32"/>
                        <a:pt x="24" y="32"/>
                        <a:pt x="24" y="32"/>
                      </a:cubicBezTo>
                      <a:cubicBezTo>
                        <a:pt x="17" y="36"/>
                        <a:pt x="8" y="33"/>
                        <a:pt x="4" y="26"/>
                      </a:cubicBezTo>
                      <a:cubicBezTo>
                        <a:pt x="0" y="19"/>
                        <a:pt x="2" y="10"/>
                        <a:pt x="9" y="6"/>
                      </a:cubicBezTo>
                      <a:cubicBezTo>
                        <a:pt x="13" y="4"/>
                        <a:pt x="13" y="4"/>
                        <a:pt x="13" y="4"/>
                      </a:cubicBezTo>
                      <a:cubicBezTo>
                        <a:pt x="20" y="0"/>
                        <a:pt x="29" y="3"/>
                        <a:pt x="33" y="10"/>
                      </a:cubicBezTo>
                      <a:cubicBezTo>
                        <a:pt x="37" y="17"/>
                        <a:pt x="35" y="26"/>
                        <a:pt x="28" y="30"/>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64" name="Google Shape;2064;p22"/>
                <p:cNvSpPr/>
                <p:nvPr/>
              </p:nvSpPr>
              <p:spPr>
                <a:xfrm>
                  <a:off x="105" y="1493"/>
                  <a:ext cx="9" cy="8"/>
                </a:xfrm>
                <a:custGeom>
                  <a:avLst/>
                  <a:gdLst/>
                  <a:ahLst/>
                  <a:cxnLst/>
                  <a:rect l="l" t="t" r="r" b="b"/>
                  <a:pathLst>
                    <a:path w="37" h="35" extrusionOk="0">
                      <a:moveTo>
                        <a:pt x="28" y="29"/>
                      </a:moveTo>
                      <a:cubicBezTo>
                        <a:pt x="24" y="31"/>
                        <a:pt x="24" y="31"/>
                        <a:pt x="24" y="31"/>
                      </a:cubicBezTo>
                      <a:cubicBezTo>
                        <a:pt x="17" y="35"/>
                        <a:pt x="8" y="33"/>
                        <a:pt x="4" y="26"/>
                      </a:cubicBezTo>
                      <a:cubicBezTo>
                        <a:pt x="0" y="19"/>
                        <a:pt x="3" y="10"/>
                        <a:pt x="10" y="6"/>
                      </a:cubicBezTo>
                      <a:cubicBezTo>
                        <a:pt x="13" y="4"/>
                        <a:pt x="13" y="4"/>
                        <a:pt x="13" y="4"/>
                      </a:cubicBezTo>
                      <a:cubicBezTo>
                        <a:pt x="20" y="0"/>
                        <a:pt x="29" y="2"/>
                        <a:pt x="33" y="9"/>
                      </a:cubicBezTo>
                      <a:cubicBezTo>
                        <a:pt x="37" y="16"/>
                        <a:pt x="35" y="25"/>
                        <a:pt x="28" y="2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65" name="Google Shape;2065;p22"/>
                <p:cNvSpPr/>
                <p:nvPr/>
              </p:nvSpPr>
              <p:spPr>
                <a:xfrm>
                  <a:off x="113" y="1488"/>
                  <a:ext cx="8" cy="9"/>
                </a:xfrm>
                <a:custGeom>
                  <a:avLst/>
                  <a:gdLst/>
                  <a:ahLst/>
                  <a:cxnLst/>
                  <a:rect l="l" t="t" r="r" b="b"/>
                  <a:pathLst>
                    <a:path w="37" h="36" extrusionOk="0">
                      <a:moveTo>
                        <a:pt x="27" y="29"/>
                      </a:moveTo>
                      <a:cubicBezTo>
                        <a:pt x="24" y="32"/>
                        <a:pt x="24" y="32"/>
                        <a:pt x="24" y="32"/>
                      </a:cubicBezTo>
                      <a:cubicBezTo>
                        <a:pt x="17" y="36"/>
                        <a:pt x="8" y="33"/>
                        <a:pt x="4" y="26"/>
                      </a:cubicBezTo>
                      <a:cubicBezTo>
                        <a:pt x="4" y="26"/>
                        <a:pt x="4" y="26"/>
                        <a:pt x="4" y="26"/>
                      </a:cubicBezTo>
                      <a:cubicBezTo>
                        <a:pt x="0" y="19"/>
                        <a:pt x="2" y="10"/>
                        <a:pt x="9" y="6"/>
                      </a:cubicBezTo>
                      <a:cubicBezTo>
                        <a:pt x="12" y="4"/>
                        <a:pt x="12" y="4"/>
                        <a:pt x="12" y="4"/>
                      </a:cubicBezTo>
                      <a:cubicBezTo>
                        <a:pt x="19" y="0"/>
                        <a:pt x="28" y="2"/>
                        <a:pt x="32" y="9"/>
                      </a:cubicBezTo>
                      <a:cubicBezTo>
                        <a:pt x="37" y="16"/>
                        <a:pt x="34" y="25"/>
                        <a:pt x="27" y="2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66" name="Google Shape;2066;p22"/>
                <p:cNvSpPr/>
                <p:nvPr/>
              </p:nvSpPr>
              <p:spPr>
                <a:xfrm>
                  <a:off x="121" y="1484"/>
                  <a:ext cx="8" cy="8"/>
                </a:xfrm>
                <a:custGeom>
                  <a:avLst/>
                  <a:gdLst/>
                  <a:ahLst/>
                  <a:cxnLst/>
                  <a:rect l="l" t="t" r="r" b="b"/>
                  <a:pathLst>
                    <a:path w="37" h="35" extrusionOk="0">
                      <a:moveTo>
                        <a:pt x="28" y="29"/>
                      </a:moveTo>
                      <a:cubicBezTo>
                        <a:pt x="24" y="31"/>
                        <a:pt x="24" y="31"/>
                        <a:pt x="24" y="31"/>
                      </a:cubicBezTo>
                      <a:cubicBezTo>
                        <a:pt x="17" y="35"/>
                        <a:pt x="8" y="33"/>
                        <a:pt x="4" y="26"/>
                      </a:cubicBezTo>
                      <a:cubicBezTo>
                        <a:pt x="0" y="19"/>
                        <a:pt x="2" y="10"/>
                        <a:pt x="9" y="6"/>
                      </a:cubicBezTo>
                      <a:cubicBezTo>
                        <a:pt x="13" y="4"/>
                        <a:pt x="13" y="4"/>
                        <a:pt x="13" y="4"/>
                      </a:cubicBezTo>
                      <a:cubicBezTo>
                        <a:pt x="20" y="0"/>
                        <a:pt x="29" y="2"/>
                        <a:pt x="33" y="9"/>
                      </a:cubicBezTo>
                      <a:cubicBezTo>
                        <a:pt x="37" y="16"/>
                        <a:pt x="35" y="25"/>
                        <a:pt x="28" y="2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67" name="Google Shape;2067;p22"/>
                <p:cNvSpPr/>
                <p:nvPr/>
              </p:nvSpPr>
              <p:spPr>
                <a:xfrm>
                  <a:off x="128" y="1479"/>
                  <a:ext cx="9" cy="9"/>
                </a:xfrm>
                <a:custGeom>
                  <a:avLst/>
                  <a:gdLst/>
                  <a:ahLst/>
                  <a:cxnLst/>
                  <a:rect l="l" t="t" r="r" b="b"/>
                  <a:pathLst>
                    <a:path w="37" h="36" extrusionOk="0">
                      <a:moveTo>
                        <a:pt x="28" y="29"/>
                      </a:moveTo>
                      <a:cubicBezTo>
                        <a:pt x="24" y="31"/>
                        <a:pt x="24" y="31"/>
                        <a:pt x="24" y="31"/>
                      </a:cubicBezTo>
                      <a:cubicBezTo>
                        <a:pt x="17" y="36"/>
                        <a:pt x="9" y="33"/>
                        <a:pt x="4" y="26"/>
                      </a:cubicBezTo>
                      <a:cubicBezTo>
                        <a:pt x="0" y="19"/>
                        <a:pt x="3" y="10"/>
                        <a:pt x="10" y="6"/>
                      </a:cubicBezTo>
                      <a:cubicBezTo>
                        <a:pt x="13" y="4"/>
                        <a:pt x="13" y="4"/>
                        <a:pt x="13" y="4"/>
                      </a:cubicBezTo>
                      <a:cubicBezTo>
                        <a:pt x="20" y="0"/>
                        <a:pt x="29" y="2"/>
                        <a:pt x="33" y="9"/>
                      </a:cubicBezTo>
                      <a:cubicBezTo>
                        <a:pt x="37" y="16"/>
                        <a:pt x="35" y="25"/>
                        <a:pt x="28" y="2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68" name="Google Shape;2068;p22"/>
                <p:cNvSpPr/>
                <p:nvPr/>
              </p:nvSpPr>
              <p:spPr>
                <a:xfrm>
                  <a:off x="136" y="1474"/>
                  <a:ext cx="9" cy="9"/>
                </a:xfrm>
                <a:custGeom>
                  <a:avLst/>
                  <a:gdLst/>
                  <a:ahLst/>
                  <a:cxnLst/>
                  <a:rect l="l" t="t" r="r" b="b"/>
                  <a:pathLst>
                    <a:path w="37" h="36" extrusionOk="0">
                      <a:moveTo>
                        <a:pt x="27" y="30"/>
                      </a:moveTo>
                      <a:cubicBezTo>
                        <a:pt x="24" y="32"/>
                        <a:pt x="24" y="32"/>
                        <a:pt x="24" y="32"/>
                      </a:cubicBezTo>
                      <a:cubicBezTo>
                        <a:pt x="17" y="36"/>
                        <a:pt x="8" y="34"/>
                        <a:pt x="4" y="27"/>
                      </a:cubicBezTo>
                      <a:cubicBezTo>
                        <a:pt x="0" y="20"/>
                        <a:pt x="2" y="11"/>
                        <a:pt x="9" y="7"/>
                      </a:cubicBezTo>
                      <a:cubicBezTo>
                        <a:pt x="13" y="5"/>
                        <a:pt x="13" y="5"/>
                        <a:pt x="13" y="5"/>
                      </a:cubicBezTo>
                      <a:cubicBezTo>
                        <a:pt x="20" y="0"/>
                        <a:pt x="28" y="3"/>
                        <a:pt x="33" y="10"/>
                      </a:cubicBezTo>
                      <a:cubicBezTo>
                        <a:pt x="37" y="17"/>
                        <a:pt x="34" y="26"/>
                        <a:pt x="27" y="30"/>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69" name="Google Shape;2069;p22"/>
                <p:cNvSpPr/>
                <p:nvPr/>
              </p:nvSpPr>
              <p:spPr>
                <a:xfrm>
                  <a:off x="144" y="1470"/>
                  <a:ext cx="9" cy="8"/>
                </a:xfrm>
                <a:custGeom>
                  <a:avLst/>
                  <a:gdLst/>
                  <a:ahLst/>
                  <a:cxnLst/>
                  <a:rect l="l" t="t" r="r" b="b"/>
                  <a:pathLst>
                    <a:path w="37" h="35" extrusionOk="0">
                      <a:moveTo>
                        <a:pt x="28" y="29"/>
                      </a:moveTo>
                      <a:cubicBezTo>
                        <a:pt x="24" y="31"/>
                        <a:pt x="24" y="31"/>
                        <a:pt x="24" y="31"/>
                      </a:cubicBezTo>
                      <a:cubicBezTo>
                        <a:pt x="17" y="35"/>
                        <a:pt x="8" y="33"/>
                        <a:pt x="4" y="26"/>
                      </a:cubicBezTo>
                      <a:cubicBezTo>
                        <a:pt x="0" y="19"/>
                        <a:pt x="2" y="10"/>
                        <a:pt x="9" y="6"/>
                      </a:cubicBezTo>
                      <a:cubicBezTo>
                        <a:pt x="13" y="4"/>
                        <a:pt x="13" y="4"/>
                        <a:pt x="13" y="4"/>
                      </a:cubicBezTo>
                      <a:cubicBezTo>
                        <a:pt x="20" y="0"/>
                        <a:pt x="29" y="2"/>
                        <a:pt x="33" y="9"/>
                      </a:cubicBezTo>
                      <a:cubicBezTo>
                        <a:pt x="37" y="16"/>
                        <a:pt x="35" y="25"/>
                        <a:pt x="28" y="2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70" name="Google Shape;2070;p22"/>
                <p:cNvSpPr/>
                <p:nvPr/>
              </p:nvSpPr>
              <p:spPr>
                <a:xfrm>
                  <a:off x="152" y="1459"/>
                  <a:ext cx="19" cy="15"/>
                </a:xfrm>
                <a:custGeom>
                  <a:avLst/>
                  <a:gdLst/>
                  <a:ahLst/>
                  <a:cxnLst/>
                  <a:rect l="l" t="t" r="r" b="b"/>
                  <a:pathLst>
                    <a:path w="81" h="61" extrusionOk="0">
                      <a:moveTo>
                        <a:pt x="71" y="29"/>
                      </a:moveTo>
                      <a:cubicBezTo>
                        <a:pt x="25" y="57"/>
                        <a:pt x="25" y="57"/>
                        <a:pt x="25" y="57"/>
                      </a:cubicBezTo>
                      <a:cubicBezTo>
                        <a:pt x="18" y="61"/>
                        <a:pt x="9" y="59"/>
                        <a:pt x="4" y="52"/>
                      </a:cubicBezTo>
                      <a:cubicBezTo>
                        <a:pt x="0" y="45"/>
                        <a:pt x="3" y="36"/>
                        <a:pt x="10" y="31"/>
                      </a:cubicBezTo>
                      <a:cubicBezTo>
                        <a:pt x="57" y="4"/>
                        <a:pt x="57" y="4"/>
                        <a:pt x="57" y="4"/>
                      </a:cubicBezTo>
                      <a:cubicBezTo>
                        <a:pt x="64" y="0"/>
                        <a:pt x="73" y="2"/>
                        <a:pt x="77" y="9"/>
                      </a:cubicBezTo>
                      <a:cubicBezTo>
                        <a:pt x="81" y="16"/>
                        <a:pt x="78" y="25"/>
                        <a:pt x="71" y="29"/>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71" name="Google Shape;2071;p22"/>
                <p:cNvSpPr/>
                <p:nvPr/>
              </p:nvSpPr>
              <p:spPr>
                <a:xfrm>
                  <a:off x="4" y="1386"/>
                  <a:ext cx="146" cy="102"/>
                </a:xfrm>
                <a:custGeom>
                  <a:avLst/>
                  <a:gdLst/>
                  <a:ahLst/>
                  <a:cxnLst/>
                  <a:rect l="l" t="t" r="r" b="b"/>
                  <a:pathLst>
                    <a:path w="623" h="439" extrusionOk="0">
                      <a:moveTo>
                        <a:pt x="334" y="146"/>
                      </a:moveTo>
                      <a:cubicBezTo>
                        <a:pt x="252" y="195"/>
                        <a:pt x="252" y="195"/>
                        <a:pt x="252" y="195"/>
                      </a:cubicBezTo>
                      <a:cubicBezTo>
                        <a:pt x="7" y="338"/>
                        <a:pt x="7" y="338"/>
                        <a:pt x="7" y="338"/>
                      </a:cubicBezTo>
                      <a:cubicBezTo>
                        <a:pt x="1" y="342"/>
                        <a:pt x="0" y="349"/>
                        <a:pt x="5" y="353"/>
                      </a:cubicBezTo>
                      <a:cubicBezTo>
                        <a:pt x="92" y="436"/>
                        <a:pt x="92" y="436"/>
                        <a:pt x="92" y="436"/>
                      </a:cubicBezTo>
                      <a:cubicBezTo>
                        <a:pt x="95" y="439"/>
                        <a:pt x="100" y="439"/>
                        <a:pt x="103" y="437"/>
                      </a:cubicBezTo>
                      <a:cubicBezTo>
                        <a:pt x="319" y="310"/>
                        <a:pt x="319" y="310"/>
                        <a:pt x="319" y="310"/>
                      </a:cubicBezTo>
                      <a:cubicBezTo>
                        <a:pt x="402" y="262"/>
                        <a:pt x="402" y="262"/>
                        <a:pt x="402" y="262"/>
                      </a:cubicBezTo>
                      <a:cubicBezTo>
                        <a:pt x="618" y="135"/>
                        <a:pt x="618" y="135"/>
                        <a:pt x="618" y="135"/>
                      </a:cubicBezTo>
                      <a:cubicBezTo>
                        <a:pt x="622" y="133"/>
                        <a:pt x="623" y="129"/>
                        <a:pt x="622" y="125"/>
                      </a:cubicBezTo>
                      <a:cubicBezTo>
                        <a:pt x="593" y="9"/>
                        <a:pt x="593" y="9"/>
                        <a:pt x="593" y="9"/>
                      </a:cubicBezTo>
                      <a:cubicBezTo>
                        <a:pt x="592" y="2"/>
                        <a:pt x="585" y="0"/>
                        <a:pt x="579" y="3"/>
                      </a:cubicBezTo>
                      <a:lnTo>
                        <a:pt x="334" y="146"/>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72" name="Google Shape;2072;p22"/>
                <p:cNvSpPr/>
                <p:nvPr/>
              </p:nvSpPr>
              <p:spPr>
                <a:xfrm>
                  <a:off x="7" y="1389"/>
                  <a:ext cx="144" cy="102"/>
                </a:xfrm>
                <a:custGeom>
                  <a:avLst/>
                  <a:gdLst/>
                  <a:ahLst/>
                  <a:cxnLst/>
                  <a:rect l="l" t="t" r="r" b="b"/>
                  <a:pathLst>
                    <a:path w="616" h="436" extrusionOk="0">
                      <a:moveTo>
                        <a:pt x="330" y="145"/>
                      </a:moveTo>
                      <a:cubicBezTo>
                        <a:pt x="248" y="193"/>
                        <a:pt x="248" y="193"/>
                        <a:pt x="248" y="193"/>
                      </a:cubicBezTo>
                      <a:cubicBezTo>
                        <a:pt x="6" y="335"/>
                        <a:pt x="6" y="335"/>
                        <a:pt x="6" y="335"/>
                      </a:cubicBezTo>
                      <a:cubicBezTo>
                        <a:pt x="1" y="338"/>
                        <a:pt x="0" y="346"/>
                        <a:pt x="5" y="350"/>
                      </a:cubicBezTo>
                      <a:cubicBezTo>
                        <a:pt x="91" y="432"/>
                        <a:pt x="91" y="432"/>
                        <a:pt x="91" y="432"/>
                      </a:cubicBezTo>
                      <a:cubicBezTo>
                        <a:pt x="94" y="435"/>
                        <a:pt x="99" y="436"/>
                        <a:pt x="103" y="434"/>
                      </a:cubicBezTo>
                      <a:cubicBezTo>
                        <a:pt x="316" y="309"/>
                        <a:pt x="316" y="309"/>
                        <a:pt x="316" y="309"/>
                      </a:cubicBezTo>
                      <a:cubicBezTo>
                        <a:pt x="398" y="261"/>
                        <a:pt x="398" y="261"/>
                        <a:pt x="398" y="261"/>
                      </a:cubicBezTo>
                      <a:cubicBezTo>
                        <a:pt x="611" y="136"/>
                        <a:pt x="611" y="136"/>
                        <a:pt x="611" y="136"/>
                      </a:cubicBezTo>
                      <a:cubicBezTo>
                        <a:pt x="615" y="134"/>
                        <a:pt x="616" y="129"/>
                        <a:pt x="615" y="125"/>
                      </a:cubicBezTo>
                      <a:cubicBezTo>
                        <a:pt x="586" y="9"/>
                        <a:pt x="586" y="9"/>
                        <a:pt x="586" y="9"/>
                      </a:cubicBezTo>
                      <a:cubicBezTo>
                        <a:pt x="584" y="3"/>
                        <a:pt x="577" y="0"/>
                        <a:pt x="572" y="3"/>
                      </a:cubicBezTo>
                      <a:lnTo>
                        <a:pt x="330" y="145"/>
                      </a:ln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73" name="Google Shape;2073;p22"/>
                <p:cNvSpPr/>
                <p:nvPr/>
              </p:nvSpPr>
              <p:spPr>
                <a:xfrm>
                  <a:off x="38" y="1482"/>
                  <a:ext cx="9" cy="7"/>
                </a:xfrm>
                <a:custGeom>
                  <a:avLst/>
                  <a:gdLst/>
                  <a:ahLst/>
                  <a:cxnLst/>
                  <a:rect l="l" t="t" r="r" b="b"/>
                  <a:pathLst>
                    <a:path w="40" h="31" extrusionOk="0">
                      <a:moveTo>
                        <a:pt x="0" y="18"/>
                      </a:moveTo>
                      <a:cubicBezTo>
                        <a:pt x="7" y="30"/>
                        <a:pt x="7" y="30"/>
                        <a:pt x="7" y="30"/>
                      </a:cubicBezTo>
                      <a:cubicBezTo>
                        <a:pt x="8" y="31"/>
                        <a:pt x="9" y="31"/>
                        <a:pt x="11" y="31"/>
                      </a:cubicBezTo>
                      <a:cubicBezTo>
                        <a:pt x="38" y="15"/>
                        <a:pt x="38" y="15"/>
                        <a:pt x="38" y="15"/>
                      </a:cubicBezTo>
                      <a:cubicBezTo>
                        <a:pt x="39" y="14"/>
                        <a:pt x="40" y="12"/>
                        <a:pt x="39" y="11"/>
                      </a:cubicBezTo>
                      <a:cubicBezTo>
                        <a:pt x="32" y="0"/>
                        <a:pt x="32" y="0"/>
                        <a:pt x="32" y="0"/>
                      </a:cubicBezTo>
                      <a:lnTo>
                        <a:pt x="0" y="18"/>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74" name="Google Shape;2074;p22"/>
                <p:cNvSpPr/>
                <p:nvPr/>
              </p:nvSpPr>
              <p:spPr>
                <a:xfrm>
                  <a:off x="136" y="1425"/>
                  <a:ext cx="9" cy="7"/>
                </a:xfrm>
                <a:custGeom>
                  <a:avLst/>
                  <a:gdLst/>
                  <a:ahLst/>
                  <a:cxnLst/>
                  <a:rect l="l" t="t" r="r" b="b"/>
                  <a:pathLst>
                    <a:path w="39" h="32" extrusionOk="0">
                      <a:moveTo>
                        <a:pt x="0" y="18"/>
                      </a:moveTo>
                      <a:cubicBezTo>
                        <a:pt x="7" y="30"/>
                        <a:pt x="7" y="30"/>
                        <a:pt x="7" y="30"/>
                      </a:cubicBezTo>
                      <a:cubicBezTo>
                        <a:pt x="7" y="31"/>
                        <a:pt x="9" y="32"/>
                        <a:pt x="11" y="31"/>
                      </a:cubicBezTo>
                      <a:cubicBezTo>
                        <a:pt x="38" y="15"/>
                        <a:pt x="38" y="15"/>
                        <a:pt x="38" y="15"/>
                      </a:cubicBezTo>
                      <a:cubicBezTo>
                        <a:pt x="39" y="14"/>
                        <a:pt x="39" y="12"/>
                        <a:pt x="39" y="11"/>
                      </a:cubicBezTo>
                      <a:cubicBezTo>
                        <a:pt x="32" y="0"/>
                        <a:pt x="32" y="0"/>
                        <a:pt x="32" y="0"/>
                      </a:cubicBezTo>
                      <a:lnTo>
                        <a:pt x="0" y="18"/>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75" name="Google Shape;2075;p22"/>
                <p:cNvSpPr/>
                <p:nvPr/>
              </p:nvSpPr>
              <p:spPr>
                <a:xfrm>
                  <a:off x="13" y="1395"/>
                  <a:ext cx="133" cy="91"/>
                </a:xfrm>
                <a:custGeom>
                  <a:avLst/>
                  <a:gdLst/>
                  <a:ahLst/>
                  <a:cxnLst/>
                  <a:rect l="l" t="t" r="r" b="b"/>
                  <a:pathLst>
                    <a:path w="568" h="388" extrusionOk="0">
                      <a:moveTo>
                        <a:pt x="71" y="387"/>
                      </a:moveTo>
                      <a:cubicBezTo>
                        <a:pt x="2" y="322"/>
                        <a:pt x="2" y="322"/>
                        <a:pt x="2" y="322"/>
                      </a:cubicBezTo>
                      <a:cubicBezTo>
                        <a:pt x="0" y="320"/>
                        <a:pt x="1" y="318"/>
                        <a:pt x="3" y="317"/>
                      </a:cubicBezTo>
                      <a:cubicBezTo>
                        <a:pt x="540" y="1"/>
                        <a:pt x="540" y="1"/>
                        <a:pt x="540" y="1"/>
                      </a:cubicBezTo>
                      <a:cubicBezTo>
                        <a:pt x="542" y="0"/>
                        <a:pt x="544" y="1"/>
                        <a:pt x="545" y="3"/>
                      </a:cubicBezTo>
                      <a:cubicBezTo>
                        <a:pt x="568" y="95"/>
                        <a:pt x="568" y="95"/>
                        <a:pt x="568" y="95"/>
                      </a:cubicBezTo>
                      <a:cubicBezTo>
                        <a:pt x="568" y="96"/>
                        <a:pt x="568" y="98"/>
                        <a:pt x="567" y="98"/>
                      </a:cubicBezTo>
                      <a:cubicBezTo>
                        <a:pt x="74" y="387"/>
                        <a:pt x="74" y="387"/>
                        <a:pt x="74" y="387"/>
                      </a:cubicBezTo>
                      <a:cubicBezTo>
                        <a:pt x="73" y="388"/>
                        <a:pt x="72" y="388"/>
                        <a:pt x="71" y="387"/>
                      </a:cubicBez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76" name="Google Shape;2076;p22"/>
                <p:cNvSpPr/>
                <p:nvPr/>
              </p:nvSpPr>
              <p:spPr>
                <a:xfrm>
                  <a:off x="15" y="1431"/>
                  <a:ext cx="76" cy="53"/>
                </a:xfrm>
                <a:custGeom>
                  <a:avLst/>
                  <a:gdLst/>
                  <a:ahLst/>
                  <a:cxnLst/>
                  <a:rect l="l" t="t" r="r" b="b"/>
                  <a:pathLst>
                    <a:path w="76" h="53" extrusionOk="0">
                      <a:moveTo>
                        <a:pt x="66" y="0"/>
                      </a:moveTo>
                      <a:lnTo>
                        <a:pt x="0" y="38"/>
                      </a:lnTo>
                      <a:lnTo>
                        <a:pt x="15" y="53"/>
                      </a:lnTo>
                      <a:lnTo>
                        <a:pt x="76" y="17"/>
                      </a:lnTo>
                      <a:lnTo>
                        <a:pt x="66" y="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77" name="Google Shape;2077;p22"/>
                <p:cNvSpPr/>
                <p:nvPr/>
              </p:nvSpPr>
              <p:spPr>
                <a:xfrm>
                  <a:off x="83" y="1397"/>
                  <a:ext cx="61" cy="50"/>
                </a:xfrm>
                <a:custGeom>
                  <a:avLst/>
                  <a:gdLst/>
                  <a:ahLst/>
                  <a:cxnLst/>
                  <a:rect l="l" t="t" r="r" b="b"/>
                  <a:pathLst>
                    <a:path w="61" h="50" extrusionOk="0">
                      <a:moveTo>
                        <a:pt x="0" y="32"/>
                      </a:moveTo>
                      <a:lnTo>
                        <a:pt x="10" y="50"/>
                      </a:lnTo>
                      <a:lnTo>
                        <a:pt x="61" y="20"/>
                      </a:lnTo>
                      <a:lnTo>
                        <a:pt x="56" y="0"/>
                      </a:lnTo>
                      <a:lnTo>
                        <a:pt x="0" y="32"/>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78" name="Google Shape;2078;p22"/>
                <p:cNvSpPr/>
                <p:nvPr/>
              </p:nvSpPr>
              <p:spPr>
                <a:xfrm>
                  <a:off x="88" y="1410"/>
                  <a:ext cx="38" cy="23"/>
                </a:xfrm>
                <a:custGeom>
                  <a:avLst/>
                  <a:gdLst/>
                  <a:ahLst/>
                  <a:cxnLst/>
                  <a:rect l="l" t="t" r="r" b="b"/>
                  <a:pathLst>
                    <a:path w="162" h="98" extrusionOk="0">
                      <a:moveTo>
                        <a:pt x="161" y="1"/>
                      </a:moveTo>
                      <a:cubicBezTo>
                        <a:pt x="162" y="3"/>
                        <a:pt x="162" y="3"/>
                        <a:pt x="162" y="3"/>
                      </a:cubicBezTo>
                      <a:cubicBezTo>
                        <a:pt x="162" y="4"/>
                        <a:pt x="162" y="5"/>
                        <a:pt x="161" y="5"/>
                      </a:cubicBezTo>
                      <a:cubicBezTo>
                        <a:pt x="4" y="98"/>
                        <a:pt x="4" y="98"/>
                        <a:pt x="4" y="98"/>
                      </a:cubicBezTo>
                      <a:cubicBezTo>
                        <a:pt x="3" y="98"/>
                        <a:pt x="2" y="98"/>
                        <a:pt x="1" y="97"/>
                      </a:cubicBezTo>
                      <a:cubicBezTo>
                        <a:pt x="0" y="95"/>
                        <a:pt x="0" y="95"/>
                        <a:pt x="0" y="95"/>
                      </a:cubicBezTo>
                      <a:cubicBezTo>
                        <a:pt x="0" y="94"/>
                        <a:pt x="0" y="93"/>
                        <a:pt x="1" y="93"/>
                      </a:cubicBezTo>
                      <a:cubicBezTo>
                        <a:pt x="159" y="0"/>
                        <a:pt x="159" y="0"/>
                        <a:pt x="159" y="0"/>
                      </a:cubicBezTo>
                      <a:cubicBezTo>
                        <a:pt x="160" y="0"/>
                        <a:pt x="161" y="0"/>
                        <a:pt x="161" y="1"/>
                      </a:cubicBezTo>
                      <a:close/>
                    </a:path>
                  </a:pathLst>
                </a:custGeom>
                <a:solidFill>
                  <a:srgbClr val="BC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79" name="Google Shape;2079;p22"/>
                <p:cNvSpPr/>
                <p:nvPr/>
              </p:nvSpPr>
              <p:spPr>
                <a:xfrm>
                  <a:off x="89" y="1412"/>
                  <a:ext cx="38" cy="23"/>
                </a:xfrm>
                <a:custGeom>
                  <a:avLst/>
                  <a:gdLst/>
                  <a:ahLst/>
                  <a:cxnLst/>
                  <a:rect l="l" t="t" r="r" b="b"/>
                  <a:pathLst>
                    <a:path w="161" h="98" extrusionOk="0">
                      <a:moveTo>
                        <a:pt x="159" y="2"/>
                      </a:moveTo>
                      <a:cubicBezTo>
                        <a:pt x="160" y="4"/>
                        <a:pt x="160" y="4"/>
                        <a:pt x="160" y="4"/>
                      </a:cubicBezTo>
                      <a:cubicBezTo>
                        <a:pt x="161" y="5"/>
                        <a:pt x="160" y="6"/>
                        <a:pt x="160" y="6"/>
                      </a:cubicBezTo>
                      <a:cubicBezTo>
                        <a:pt x="4" y="97"/>
                        <a:pt x="4" y="97"/>
                        <a:pt x="4" y="97"/>
                      </a:cubicBezTo>
                      <a:cubicBezTo>
                        <a:pt x="3" y="98"/>
                        <a:pt x="2" y="98"/>
                        <a:pt x="2" y="97"/>
                      </a:cubicBezTo>
                      <a:cubicBezTo>
                        <a:pt x="0" y="95"/>
                        <a:pt x="0" y="95"/>
                        <a:pt x="0" y="95"/>
                      </a:cubicBezTo>
                      <a:cubicBezTo>
                        <a:pt x="0" y="94"/>
                        <a:pt x="0" y="93"/>
                        <a:pt x="1" y="92"/>
                      </a:cubicBezTo>
                      <a:cubicBezTo>
                        <a:pt x="157" y="1"/>
                        <a:pt x="157" y="1"/>
                        <a:pt x="157" y="1"/>
                      </a:cubicBezTo>
                      <a:cubicBezTo>
                        <a:pt x="158" y="0"/>
                        <a:pt x="159" y="1"/>
                        <a:pt x="159" y="2"/>
                      </a:cubicBezTo>
                      <a:close/>
                    </a:path>
                  </a:pathLst>
                </a:custGeom>
                <a:solidFill>
                  <a:srgbClr val="BC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80" name="Google Shape;2080;p22"/>
                <p:cNvSpPr/>
                <p:nvPr/>
              </p:nvSpPr>
              <p:spPr>
                <a:xfrm>
                  <a:off x="90" y="1415"/>
                  <a:ext cx="38" cy="22"/>
                </a:xfrm>
                <a:custGeom>
                  <a:avLst/>
                  <a:gdLst/>
                  <a:ahLst/>
                  <a:cxnLst/>
                  <a:rect l="l" t="t" r="r" b="b"/>
                  <a:pathLst>
                    <a:path w="159" h="97" extrusionOk="0">
                      <a:moveTo>
                        <a:pt x="158" y="2"/>
                      </a:moveTo>
                      <a:cubicBezTo>
                        <a:pt x="159" y="4"/>
                        <a:pt x="159" y="4"/>
                        <a:pt x="159" y="4"/>
                      </a:cubicBezTo>
                      <a:cubicBezTo>
                        <a:pt x="159" y="5"/>
                        <a:pt x="159" y="6"/>
                        <a:pt x="158" y="6"/>
                      </a:cubicBezTo>
                      <a:cubicBezTo>
                        <a:pt x="4" y="96"/>
                        <a:pt x="4" y="96"/>
                        <a:pt x="4" y="96"/>
                      </a:cubicBezTo>
                      <a:cubicBezTo>
                        <a:pt x="3" y="97"/>
                        <a:pt x="2" y="96"/>
                        <a:pt x="2" y="96"/>
                      </a:cubicBezTo>
                      <a:cubicBezTo>
                        <a:pt x="1" y="94"/>
                        <a:pt x="1" y="94"/>
                        <a:pt x="1" y="94"/>
                      </a:cubicBezTo>
                      <a:cubicBezTo>
                        <a:pt x="0" y="93"/>
                        <a:pt x="0" y="92"/>
                        <a:pt x="1" y="91"/>
                      </a:cubicBezTo>
                      <a:cubicBezTo>
                        <a:pt x="156" y="1"/>
                        <a:pt x="156" y="1"/>
                        <a:pt x="156" y="1"/>
                      </a:cubicBezTo>
                      <a:cubicBezTo>
                        <a:pt x="156" y="0"/>
                        <a:pt x="158" y="1"/>
                        <a:pt x="158" y="2"/>
                      </a:cubicBezTo>
                      <a:close/>
                    </a:path>
                  </a:pathLst>
                </a:custGeom>
                <a:solidFill>
                  <a:srgbClr val="BC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81" name="Google Shape;2081;p22"/>
                <p:cNvSpPr/>
                <p:nvPr/>
              </p:nvSpPr>
              <p:spPr>
                <a:xfrm>
                  <a:off x="92" y="1417"/>
                  <a:ext cx="36" cy="22"/>
                </a:xfrm>
                <a:custGeom>
                  <a:avLst/>
                  <a:gdLst/>
                  <a:ahLst/>
                  <a:cxnLst/>
                  <a:rect l="l" t="t" r="r" b="b"/>
                  <a:pathLst>
                    <a:path w="157" h="96" extrusionOk="0">
                      <a:moveTo>
                        <a:pt x="156" y="2"/>
                      </a:moveTo>
                      <a:cubicBezTo>
                        <a:pt x="157" y="4"/>
                        <a:pt x="157" y="4"/>
                        <a:pt x="157" y="4"/>
                      </a:cubicBezTo>
                      <a:cubicBezTo>
                        <a:pt x="157" y="5"/>
                        <a:pt x="157" y="5"/>
                        <a:pt x="156" y="6"/>
                      </a:cubicBezTo>
                      <a:cubicBezTo>
                        <a:pt x="4" y="95"/>
                        <a:pt x="4" y="95"/>
                        <a:pt x="4" y="95"/>
                      </a:cubicBezTo>
                      <a:cubicBezTo>
                        <a:pt x="3" y="96"/>
                        <a:pt x="2" y="95"/>
                        <a:pt x="2" y="94"/>
                      </a:cubicBezTo>
                      <a:cubicBezTo>
                        <a:pt x="1" y="92"/>
                        <a:pt x="1" y="92"/>
                        <a:pt x="1" y="92"/>
                      </a:cubicBezTo>
                      <a:cubicBezTo>
                        <a:pt x="0" y="92"/>
                        <a:pt x="1" y="91"/>
                        <a:pt x="1" y="90"/>
                      </a:cubicBezTo>
                      <a:cubicBezTo>
                        <a:pt x="154" y="1"/>
                        <a:pt x="154" y="1"/>
                        <a:pt x="154" y="1"/>
                      </a:cubicBezTo>
                      <a:cubicBezTo>
                        <a:pt x="155" y="0"/>
                        <a:pt x="156" y="1"/>
                        <a:pt x="156" y="2"/>
                      </a:cubicBezTo>
                      <a:close/>
                    </a:path>
                  </a:pathLst>
                </a:custGeom>
                <a:solidFill>
                  <a:srgbClr val="BC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82" name="Google Shape;2082;p22"/>
                <p:cNvSpPr/>
                <p:nvPr/>
              </p:nvSpPr>
              <p:spPr>
                <a:xfrm>
                  <a:off x="93" y="1419"/>
                  <a:ext cx="36" cy="22"/>
                </a:xfrm>
                <a:custGeom>
                  <a:avLst/>
                  <a:gdLst/>
                  <a:ahLst/>
                  <a:cxnLst/>
                  <a:rect l="l" t="t" r="r" b="b"/>
                  <a:pathLst>
                    <a:path w="155" h="94" extrusionOk="0">
                      <a:moveTo>
                        <a:pt x="154" y="1"/>
                      </a:moveTo>
                      <a:cubicBezTo>
                        <a:pt x="155" y="4"/>
                        <a:pt x="155" y="4"/>
                        <a:pt x="155" y="4"/>
                      </a:cubicBezTo>
                      <a:cubicBezTo>
                        <a:pt x="155" y="4"/>
                        <a:pt x="155" y="5"/>
                        <a:pt x="154" y="6"/>
                      </a:cubicBezTo>
                      <a:cubicBezTo>
                        <a:pt x="3" y="94"/>
                        <a:pt x="3" y="94"/>
                        <a:pt x="3" y="94"/>
                      </a:cubicBezTo>
                      <a:cubicBezTo>
                        <a:pt x="3" y="94"/>
                        <a:pt x="2" y="94"/>
                        <a:pt x="1" y="93"/>
                      </a:cubicBezTo>
                      <a:cubicBezTo>
                        <a:pt x="0" y="91"/>
                        <a:pt x="0" y="91"/>
                        <a:pt x="0" y="91"/>
                      </a:cubicBezTo>
                      <a:cubicBezTo>
                        <a:pt x="0" y="90"/>
                        <a:pt x="0" y="89"/>
                        <a:pt x="1" y="89"/>
                      </a:cubicBezTo>
                      <a:cubicBezTo>
                        <a:pt x="152" y="1"/>
                        <a:pt x="152" y="1"/>
                        <a:pt x="152" y="1"/>
                      </a:cubicBezTo>
                      <a:cubicBezTo>
                        <a:pt x="152" y="0"/>
                        <a:pt x="154" y="0"/>
                        <a:pt x="154" y="1"/>
                      </a:cubicBezTo>
                      <a:close/>
                    </a:path>
                  </a:pathLst>
                </a:custGeom>
                <a:solidFill>
                  <a:srgbClr val="BC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83" name="Google Shape;2083;p22"/>
                <p:cNvSpPr/>
                <p:nvPr/>
              </p:nvSpPr>
              <p:spPr>
                <a:xfrm>
                  <a:off x="128" y="1406"/>
                  <a:ext cx="12" cy="12"/>
                </a:xfrm>
                <a:custGeom>
                  <a:avLst/>
                  <a:gdLst/>
                  <a:ahLst/>
                  <a:cxnLst/>
                  <a:rect l="l" t="t" r="r" b="b"/>
                  <a:pathLst>
                    <a:path w="49" h="50" extrusionOk="0">
                      <a:moveTo>
                        <a:pt x="2" y="26"/>
                      </a:moveTo>
                      <a:cubicBezTo>
                        <a:pt x="0" y="15"/>
                        <a:pt x="7" y="3"/>
                        <a:pt x="17" y="0"/>
                      </a:cubicBezTo>
                      <a:cubicBezTo>
                        <a:pt x="24" y="25"/>
                        <a:pt x="24" y="25"/>
                        <a:pt x="24" y="25"/>
                      </a:cubicBezTo>
                      <a:cubicBezTo>
                        <a:pt x="36" y="3"/>
                        <a:pt x="36" y="3"/>
                        <a:pt x="36" y="3"/>
                      </a:cubicBezTo>
                      <a:cubicBezTo>
                        <a:pt x="38" y="5"/>
                        <a:pt x="40" y="7"/>
                        <a:pt x="41" y="9"/>
                      </a:cubicBezTo>
                      <a:cubicBezTo>
                        <a:pt x="42" y="9"/>
                        <a:pt x="42" y="10"/>
                        <a:pt x="43" y="11"/>
                      </a:cubicBezTo>
                      <a:cubicBezTo>
                        <a:pt x="44" y="13"/>
                        <a:pt x="45" y="15"/>
                        <a:pt x="46" y="18"/>
                      </a:cubicBezTo>
                      <a:cubicBezTo>
                        <a:pt x="49" y="31"/>
                        <a:pt x="42" y="44"/>
                        <a:pt x="30" y="47"/>
                      </a:cubicBezTo>
                      <a:cubicBezTo>
                        <a:pt x="18" y="50"/>
                        <a:pt x="5" y="42"/>
                        <a:pt x="2" y="29"/>
                      </a:cubicBezTo>
                      <a:cubicBezTo>
                        <a:pt x="2" y="28"/>
                        <a:pt x="2" y="27"/>
                        <a:pt x="2" y="26"/>
                      </a:cubicBez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84" name="Google Shape;2084;p22"/>
                <p:cNvSpPr/>
                <p:nvPr/>
              </p:nvSpPr>
              <p:spPr>
                <a:xfrm>
                  <a:off x="133" y="1405"/>
                  <a:ext cx="4" cy="6"/>
                </a:xfrm>
                <a:custGeom>
                  <a:avLst/>
                  <a:gdLst/>
                  <a:ahLst/>
                  <a:cxnLst/>
                  <a:rect l="l" t="t" r="r" b="b"/>
                  <a:pathLst>
                    <a:path w="18" h="26" extrusionOk="0">
                      <a:moveTo>
                        <a:pt x="18" y="4"/>
                      </a:moveTo>
                      <a:cubicBezTo>
                        <a:pt x="18" y="4"/>
                        <a:pt x="18" y="4"/>
                        <a:pt x="18" y="4"/>
                      </a:cubicBezTo>
                      <a:cubicBezTo>
                        <a:pt x="15" y="2"/>
                        <a:pt x="12" y="1"/>
                        <a:pt x="9" y="1"/>
                      </a:cubicBezTo>
                      <a:cubicBezTo>
                        <a:pt x="6" y="0"/>
                        <a:pt x="3" y="0"/>
                        <a:pt x="0" y="1"/>
                      </a:cubicBezTo>
                      <a:cubicBezTo>
                        <a:pt x="0" y="1"/>
                        <a:pt x="0" y="1"/>
                        <a:pt x="0" y="1"/>
                      </a:cubicBezTo>
                      <a:cubicBezTo>
                        <a:pt x="6" y="26"/>
                        <a:pt x="6" y="26"/>
                        <a:pt x="6" y="26"/>
                      </a:cubicBezTo>
                      <a:lnTo>
                        <a:pt x="18" y="4"/>
                      </a:ln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85" name="Google Shape;2085;p22"/>
                <p:cNvSpPr/>
                <p:nvPr/>
              </p:nvSpPr>
              <p:spPr>
                <a:xfrm>
                  <a:off x="33" y="1475"/>
                  <a:ext cx="4" cy="4"/>
                </a:xfrm>
                <a:custGeom>
                  <a:avLst/>
                  <a:gdLst/>
                  <a:ahLst/>
                  <a:cxnLst/>
                  <a:rect l="l" t="t" r="r" b="b"/>
                  <a:pathLst>
                    <a:path w="4" h="4" extrusionOk="0">
                      <a:moveTo>
                        <a:pt x="4" y="3"/>
                      </a:moveTo>
                      <a:lnTo>
                        <a:pt x="2" y="4"/>
                      </a:lnTo>
                      <a:lnTo>
                        <a:pt x="0" y="2"/>
                      </a:lnTo>
                      <a:lnTo>
                        <a:pt x="3" y="0"/>
                      </a:lnTo>
                      <a:lnTo>
                        <a:pt x="4" y="3"/>
                      </a:ln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86" name="Google Shape;2086;p22"/>
                <p:cNvSpPr/>
                <p:nvPr/>
              </p:nvSpPr>
              <p:spPr>
                <a:xfrm>
                  <a:off x="37" y="1472"/>
                  <a:ext cx="4" cy="5"/>
                </a:xfrm>
                <a:custGeom>
                  <a:avLst/>
                  <a:gdLst/>
                  <a:ahLst/>
                  <a:cxnLst/>
                  <a:rect l="l" t="t" r="r" b="b"/>
                  <a:pathLst>
                    <a:path w="4" h="5" extrusionOk="0">
                      <a:moveTo>
                        <a:pt x="4" y="3"/>
                      </a:moveTo>
                      <a:lnTo>
                        <a:pt x="2" y="5"/>
                      </a:lnTo>
                      <a:lnTo>
                        <a:pt x="0" y="1"/>
                      </a:lnTo>
                      <a:lnTo>
                        <a:pt x="2" y="0"/>
                      </a:lnTo>
                      <a:lnTo>
                        <a:pt x="4" y="3"/>
                      </a:lnTo>
                      <a:close/>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87" name="Google Shape;2087;p22"/>
                <p:cNvSpPr/>
                <p:nvPr/>
              </p:nvSpPr>
              <p:spPr>
                <a:xfrm>
                  <a:off x="42" y="1470"/>
                  <a:ext cx="4" cy="4"/>
                </a:xfrm>
                <a:custGeom>
                  <a:avLst/>
                  <a:gdLst/>
                  <a:ahLst/>
                  <a:cxnLst/>
                  <a:rect l="l" t="t" r="r" b="b"/>
                  <a:pathLst>
                    <a:path w="4" h="4" extrusionOk="0">
                      <a:moveTo>
                        <a:pt x="4" y="3"/>
                      </a:moveTo>
                      <a:lnTo>
                        <a:pt x="1" y="4"/>
                      </a:lnTo>
                      <a:lnTo>
                        <a:pt x="0" y="2"/>
                      </a:lnTo>
                      <a:lnTo>
                        <a:pt x="2" y="0"/>
                      </a:lnTo>
                      <a:lnTo>
                        <a:pt x="4" y="3"/>
                      </a:ln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88" name="Google Shape;2088;p22"/>
                <p:cNvSpPr/>
                <p:nvPr/>
              </p:nvSpPr>
              <p:spPr>
                <a:xfrm>
                  <a:off x="43" y="1461"/>
                  <a:ext cx="7" cy="11"/>
                </a:xfrm>
                <a:custGeom>
                  <a:avLst/>
                  <a:gdLst/>
                  <a:ahLst/>
                  <a:cxnLst/>
                  <a:rect l="l" t="t" r="r" b="b"/>
                  <a:pathLst>
                    <a:path w="7" h="11" extrusionOk="0">
                      <a:moveTo>
                        <a:pt x="7" y="9"/>
                      </a:moveTo>
                      <a:lnTo>
                        <a:pt x="5" y="11"/>
                      </a:lnTo>
                      <a:lnTo>
                        <a:pt x="0" y="2"/>
                      </a:lnTo>
                      <a:lnTo>
                        <a:pt x="2" y="0"/>
                      </a:lnTo>
                      <a:lnTo>
                        <a:pt x="7" y="9"/>
                      </a:lnTo>
                      <a:close/>
                    </a:path>
                  </a:pathLst>
                </a:custGeom>
                <a:solidFill>
                  <a:srgbClr val="E7981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89" name="Google Shape;2089;p22"/>
                <p:cNvSpPr/>
                <p:nvPr/>
              </p:nvSpPr>
              <p:spPr>
                <a:xfrm>
                  <a:off x="45" y="1455"/>
                  <a:ext cx="10" cy="14"/>
                </a:xfrm>
                <a:custGeom>
                  <a:avLst/>
                  <a:gdLst/>
                  <a:ahLst/>
                  <a:cxnLst/>
                  <a:rect l="l" t="t" r="r" b="b"/>
                  <a:pathLst>
                    <a:path w="10" h="14" extrusionOk="0">
                      <a:moveTo>
                        <a:pt x="10" y="13"/>
                      </a:moveTo>
                      <a:lnTo>
                        <a:pt x="7" y="14"/>
                      </a:lnTo>
                      <a:lnTo>
                        <a:pt x="0" y="1"/>
                      </a:lnTo>
                      <a:lnTo>
                        <a:pt x="2" y="0"/>
                      </a:lnTo>
                      <a:lnTo>
                        <a:pt x="10" y="13"/>
                      </a:ln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90" name="Google Shape;2090;p22"/>
                <p:cNvSpPr/>
                <p:nvPr/>
              </p:nvSpPr>
              <p:spPr>
                <a:xfrm>
                  <a:off x="53" y="1459"/>
                  <a:ext cx="6" cy="8"/>
                </a:xfrm>
                <a:custGeom>
                  <a:avLst/>
                  <a:gdLst/>
                  <a:ahLst/>
                  <a:cxnLst/>
                  <a:rect l="l" t="t" r="r" b="b"/>
                  <a:pathLst>
                    <a:path w="6" h="8" extrusionOk="0">
                      <a:moveTo>
                        <a:pt x="6" y="6"/>
                      </a:moveTo>
                      <a:lnTo>
                        <a:pt x="4" y="8"/>
                      </a:lnTo>
                      <a:lnTo>
                        <a:pt x="0" y="1"/>
                      </a:lnTo>
                      <a:lnTo>
                        <a:pt x="2" y="0"/>
                      </a:lnTo>
                      <a:lnTo>
                        <a:pt x="6" y="6"/>
                      </a:lnTo>
                      <a:close/>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91" name="Google Shape;2091;p22"/>
                <p:cNvSpPr/>
                <p:nvPr/>
              </p:nvSpPr>
              <p:spPr>
                <a:xfrm>
                  <a:off x="52" y="1448"/>
                  <a:ext cx="11" cy="16"/>
                </a:xfrm>
                <a:custGeom>
                  <a:avLst/>
                  <a:gdLst/>
                  <a:ahLst/>
                  <a:cxnLst/>
                  <a:rect l="l" t="t" r="r" b="b"/>
                  <a:pathLst>
                    <a:path w="11" h="16" extrusionOk="0">
                      <a:moveTo>
                        <a:pt x="11" y="15"/>
                      </a:moveTo>
                      <a:lnTo>
                        <a:pt x="9" y="16"/>
                      </a:lnTo>
                      <a:lnTo>
                        <a:pt x="0" y="1"/>
                      </a:lnTo>
                      <a:lnTo>
                        <a:pt x="3" y="0"/>
                      </a:lnTo>
                      <a:lnTo>
                        <a:pt x="11" y="15"/>
                      </a:ln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92" name="Google Shape;2092;p22"/>
                <p:cNvSpPr/>
                <p:nvPr/>
              </p:nvSpPr>
              <p:spPr>
                <a:xfrm>
                  <a:off x="60" y="1451"/>
                  <a:ext cx="8" cy="10"/>
                </a:xfrm>
                <a:custGeom>
                  <a:avLst/>
                  <a:gdLst/>
                  <a:ahLst/>
                  <a:cxnLst/>
                  <a:rect l="l" t="t" r="r" b="b"/>
                  <a:pathLst>
                    <a:path w="8" h="10" extrusionOk="0">
                      <a:moveTo>
                        <a:pt x="8" y="9"/>
                      </a:moveTo>
                      <a:lnTo>
                        <a:pt x="6" y="10"/>
                      </a:lnTo>
                      <a:lnTo>
                        <a:pt x="0" y="1"/>
                      </a:lnTo>
                      <a:lnTo>
                        <a:pt x="3" y="0"/>
                      </a:lnTo>
                      <a:lnTo>
                        <a:pt x="8" y="9"/>
                      </a:lnTo>
                      <a:close/>
                    </a:path>
                  </a:pathLst>
                </a:custGeom>
                <a:solidFill>
                  <a:srgbClr val="E7981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93" name="Google Shape;2093;p22"/>
                <p:cNvSpPr/>
                <p:nvPr/>
              </p:nvSpPr>
              <p:spPr>
                <a:xfrm>
                  <a:off x="68" y="1455"/>
                  <a:ext cx="4" cy="4"/>
                </a:xfrm>
                <a:custGeom>
                  <a:avLst/>
                  <a:gdLst/>
                  <a:ahLst/>
                  <a:cxnLst/>
                  <a:rect l="l" t="t" r="r" b="b"/>
                  <a:pathLst>
                    <a:path w="4" h="4" extrusionOk="0">
                      <a:moveTo>
                        <a:pt x="4" y="2"/>
                      </a:moveTo>
                      <a:lnTo>
                        <a:pt x="2" y="4"/>
                      </a:lnTo>
                      <a:lnTo>
                        <a:pt x="0" y="1"/>
                      </a:lnTo>
                      <a:lnTo>
                        <a:pt x="3" y="0"/>
                      </a:lnTo>
                      <a:lnTo>
                        <a:pt x="4" y="2"/>
                      </a:ln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94" name="Google Shape;2094;p22"/>
                <p:cNvSpPr/>
                <p:nvPr/>
              </p:nvSpPr>
              <p:spPr>
                <a:xfrm>
                  <a:off x="68" y="1444"/>
                  <a:ext cx="9" cy="12"/>
                </a:xfrm>
                <a:custGeom>
                  <a:avLst/>
                  <a:gdLst/>
                  <a:ahLst/>
                  <a:cxnLst/>
                  <a:rect l="l" t="t" r="r" b="b"/>
                  <a:pathLst>
                    <a:path w="9" h="12" extrusionOk="0">
                      <a:moveTo>
                        <a:pt x="9" y="11"/>
                      </a:moveTo>
                      <a:lnTo>
                        <a:pt x="6" y="12"/>
                      </a:lnTo>
                      <a:lnTo>
                        <a:pt x="0" y="2"/>
                      </a:lnTo>
                      <a:lnTo>
                        <a:pt x="3" y="0"/>
                      </a:lnTo>
                      <a:lnTo>
                        <a:pt x="9" y="11"/>
                      </a:lnTo>
                      <a:close/>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95" name="Google Shape;2095;p22"/>
                <p:cNvSpPr/>
                <p:nvPr/>
              </p:nvSpPr>
              <p:spPr>
                <a:xfrm>
                  <a:off x="71" y="1439"/>
                  <a:ext cx="10" cy="15"/>
                </a:xfrm>
                <a:custGeom>
                  <a:avLst/>
                  <a:gdLst/>
                  <a:ahLst/>
                  <a:cxnLst/>
                  <a:rect l="l" t="t" r="r" b="b"/>
                  <a:pathLst>
                    <a:path w="10" h="15" extrusionOk="0">
                      <a:moveTo>
                        <a:pt x="10" y="13"/>
                      </a:moveTo>
                      <a:lnTo>
                        <a:pt x="8" y="15"/>
                      </a:lnTo>
                      <a:lnTo>
                        <a:pt x="0" y="2"/>
                      </a:lnTo>
                      <a:lnTo>
                        <a:pt x="3" y="0"/>
                      </a:lnTo>
                      <a:lnTo>
                        <a:pt x="10" y="13"/>
                      </a:ln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96" name="Google Shape;2096;p22"/>
                <p:cNvSpPr/>
                <p:nvPr/>
              </p:nvSpPr>
              <p:spPr>
                <a:xfrm>
                  <a:off x="75" y="1435"/>
                  <a:ext cx="11" cy="16"/>
                </a:xfrm>
                <a:custGeom>
                  <a:avLst/>
                  <a:gdLst/>
                  <a:ahLst/>
                  <a:cxnLst/>
                  <a:rect l="l" t="t" r="r" b="b"/>
                  <a:pathLst>
                    <a:path w="11" h="16" extrusionOk="0">
                      <a:moveTo>
                        <a:pt x="11" y="14"/>
                      </a:moveTo>
                      <a:lnTo>
                        <a:pt x="8" y="16"/>
                      </a:lnTo>
                      <a:lnTo>
                        <a:pt x="0" y="1"/>
                      </a:lnTo>
                      <a:lnTo>
                        <a:pt x="2" y="0"/>
                      </a:lnTo>
                      <a:lnTo>
                        <a:pt x="11" y="14"/>
                      </a:lnTo>
                      <a:close/>
                    </a:path>
                  </a:pathLst>
                </a:custGeom>
                <a:solidFill>
                  <a:srgbClr val="E7981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97" name="Google Shape;2097;p22"/>
                <p:cNvSpPr/>
                <p:nvPr/>
              </p:nvSpPr>
              <p:spPr>
                <a:xfrm>
                  <a:off x="34" y="1435"/>
                  <a:ext cx="42" cy="41"/>
                </a:xfrm>
                <a:custGeom>
                  <a:avLst/>
                  <a:gdLst/>
                  <a:ahLst/>
                  <a:cxnLst/>
                  <a:rect l="l" t="t" r="r" b="b"/>
                  <a:pathLst>
                    <a:path w="42" h="41" extrusionOk="0">
                      <a:moveTo>
                        <a:pt x="36" y="21"/>
                      </a:moveTo>
                      <a:lnTo>
                        <a:pt x="27" y="17"/>
                      </a:lnTo>
                      <a:lnTo>
                        <a:pt x="20" y="14"/>
                      </a:lnTo>
                      <a:lnTo>
                        <a:pt x="21" y="25"/>
                      </a:lnTo>
                      <a:lnTo>
                        <a:pt x="12" y="21"/>
                      </a:lnTo>
                      <a:lnTo>
                        <a:pt x="10" y="27"/>
                      </a:lnTo>
                      <a:lnTo>
                        <a:pt x="10" y="36"/>
                      </a:lnTo>
                      <a:lnTo>
                        <a:pt x="4" y="38"/>
                      </a:lnTo>
                      <a:lnTo>
                        <a:pt x="1" y="41"/>
                      </a:lnTo>
                      <a:lnTo>
                        <a:pt x="0" y="41"/>
                      </a:lnTo>
                      <a:lnTo>
                        <a:pt x="4" y="37"/>
                      </a:lnTo>
                      <a:lnTo>
                        <a:pt x="9" y="35"/>
                      </a:lnTo>
                      <a:lnTo>
                        <a:pt x="9" y="27"/>
                      </a:lnTo>
                      <a:lnTo>
                        <a:pt x="12" y="20"/>
                      </a:lnTo>
                      <a:lnTo>
                        <a:pt x="20" y="24"/>
                      </a:lnTo>
                      <a:lnTo>
                        <a:pt x="19" y="13"/>
                      </a:lnTo>
                      <a:lnTo>
                        <a:pt x="28" y="16"/>
                      </a:lnTo>
                      <a:lnTo>
                        <a:pt x="35" y="20"/>
                      </a:lnTo>
                      <a:lnTo>
                        <a:pt x="35" y="10"/>
                      </a:lnTo>
                      <a:lnTo>
                        <a:pt x="38" y="5"/>
                      </a:lnTo>
                      <a:lnTo>
                        <a:pt x="41" y="0"/>
                      </a:lnTo>
                      <a:lnTo>
                        <a:pt x="42" y="1"/>
                      </a:lnTo>
                      <a:lnTo>
                        <a:pt x="39" y="5"/>
                      </a:lnTo>
                      <a:lnTo>
                        <a:pt x="36" y="10"/>
                      </a:lnTo>
                      <a:lnTo>
                        <a:pt x="36" y="21"/>
                      </a:ln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98" name="Google Shape;2098;p22"/>
                <p:cNvSpPr/>
                <p:nvPr/>
              </p:nvSpPr>
              <p:spPr>
                <a:xfrm>
                  <a:off x="33" y="1475"/>
                  <a:ext cx="2" cy="2"/>
                </a:xfrm>
                <a:custGeom>
                  <a:avLst/>
                  <a:gdLst/>
                  <a:ahLst/>
                  <a:cxnLst/>
                  <a:rect l="l" t="t" r="r" b="b"/>
                  <a:pathLst>
                    <a:path w="9" h="9" extrusionOk="0">
                      <a:moveTo>
                        <a:pt x="8" y="3"/>
                      </a:moveTo>
                      <a:cubicBezTo>
                        <a:pt x="9" y="5"/>
                        <a:pt x="8" y="7"/>
                        <a:pt x="6" y="8"/>
                      </a:cubicBezTo>
                      <a:cubicBezTo>
                        <a:pt x="4" y="9"/>
                        <a:pt x="2" y="9"/>
                        <a:pt x="1" y="7"/>
                      </a:cubicBezTo>
                      <a:cubicBezTo>
                        <a:pt x="0" y="5"/>
                        <a:pt x="1" y="3"/>
                        <a:pt x="2" y="2"/>
                      </a:cubicBezTo>
                      <a:cubicBezTo>
                        <a:pt x="4" y="0"/>
                        <a:pt x="7" y="1"/>
                        <a:pt x="8" y="3"/>
                      </a:cubicBez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99" name="Google Shape;2099;p22"/>
                <p:cNvSpPr/>
                <p:nvPr/>
              </p:nvSpPr>
              <p:spPr>
                <a:xfrm>
                  <a:off x="37" y="1471"/>
                  <a:ext cx="2" cy="2"/>
                </a:xfrm>
                <a:custGeom>
                  <a:avLst/>
                  <a:gdLst/>
                  <a:ahLst/>
                  <a:cxnLst/>
                  <a:rect l="l" t="t" r="r" b="b"/>
                  <a:pathLst>
                    <a:path w="9" h="9" extrusionOk="0">
                      <a:moveTo>
                        <a:pt x="7" y="3"/>
                      </a:moveTo>
                      <a:cubicBezTo>
                        <a:pt x="9" y="5"/>
                        <a:pt x="8" y="7"/>
                        <a:pt x="6" y="8"/>
                      </a:cubicBezTo>
                      <a:cubicBezTo>
                        <a:pt x="4" y="9"/>
                        <a:pt x="2" y="8"/>
                        <a:pt x="1" y="7"/>
                      </a:cubicBezTo>
                      <a:cubicBezTo>
                        <a:pt x="0" y="5"/>
                        <a:pt x="0" y="2"/>
                        <a:pt x="2" y="1"/>
                      </a:cubicBezTo>
                      <a:cubicBezTo>
                        <a:pt x="4" y="0"/>
                        <a:pt x="6" y="1"/>
                        <a:pt x="7" y="3"/>
                      </a:cubicBez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00" name="Google Shape;2100;p22"/>
                <p:cNvSpPr/>
                <p:nvPr/>
              </p:nvSpPr>
              <p:spPr>
                <a:xfrm>
                  <a:off x="42" y="1470"/>
                  <a:ext cx="2" cy="2"/>
                </a:xfrm>
                <a:custGeom>
                  <a:avLst/>
                  <a:gdLst/>
                  <a:ahLst/>
                  <a:cxnLst/>
                  <a:rect l="l" t="t" r="r" b="b"/>
                  <a:pathLst>
                    <a:path w="8" h="9" extrusionOk="0">
                      <a:moveTo>
                        <a:pt x="7" y="3"/>
                      </a:moveTo>
                      <a:cubicBezTo>
                        <a:pt x="8" y="5"/>
                        <a:pt x="8" y="7"/>
                        <a:pt x="6" y="8"/>
                      </a:cubicBezTo>
                      <a:cubicBezTo>
                        <a:pt x="4" y="9"/>
                        <a:pt x="2" y="9"/>
                        <a:pt x="1" y="7"/>
                      </a:cubicBezTo>
                      <a:cubicBezTo>
                        <a:pt x="0" y="5"/>
                        <a:pt x="0" y="3"/>
                        <a:pt x="2" y="1"/>
                      </a:cubicBezTo>
                      <a:cubicBezTo>
                        <a:pt x="4" y="0"/>
                        <a:pt x="6" y="1"/>
                        <a:pt x="7" y="3"/>
                      </a:cubicBez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01" name="Google Shape;2101;p22"/>
                <p:cNvSpPr/>
                <p:nvPr/>
              </p:nvSpPr>
              <p:spPr>
                <a:xfrm>
                  <a:off x="43" y="1461"/>
                  <a:ext cx="2" cy="2"/>
                </a:xfrm>
                <a:custGeom>
                  <a:avLst/>
                  <a:gdLst/>
                  <a:ahLst/>
                  <a:cxnLst/>
                  <a:rect l="l" t="t" r="r" b="b"/>
                  <a:pathLst>
                    <a:path w="9" h="9" extrusionOk="0">
                      <a:moveTo>
                        <a:pt x="7" y="3"/>
                      </a:moveTo>
                      <a:cubicBezTo>
                        <a:pt x="9" y="5"/>
                        <a:pt x="8" y="7"/>
                        <a:pt x="6" y="8"/>
                      </a:cubicBezTo>
                      <a:cubicBezTo>
                        <a:pt x="4" y="9"/>
                        <a:pt x="2" y="9"/>
                        <a:pt x="1" y="7"/>
                      </a:cubicBezTo>
                      <a:cubicBezTo>
                        <a:pt x="0" y="5"/>
                        <a:pt x="0" y="3"/>
                        <a:pt x="2" y="2"/>
                      </a:cubicBezTo>
                      <a:cubicBezTo>
                        <a:pt x="4" y="0"/>
                        <a:pt x="6" y="1"/>
                        <a:pt x="7" y="3"/>
                      </a:cubicBez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02" name="Google Shape;2102;p22"/>
                <p:cNvSpPr/>
                <p:nvPr/>
              </p:nvSpPr>
              <p:spPr>
                <a:xfrm>
                  <a:off x="45" y="1455"/>
                  <a:ext cx="2" cy="2"/>
                </a:xfrm>
                <a:custGeom>
                  <a:avLst/>
                  <a:gdLst/>
                  <a:ahLst/>
                  <a:cxnLst/>
                  <a:rect l="l" t="t" r="r" b="b"/>
                  <a:pathLst>
                    <a:path w="9" h="9" extrusionOk="0">
                      <a:moveTo>
                        <a:pt x="8" y="3"/>
                      </a:moveTo>
                      <a:cubicBezTo>
                        <a:pt x="9" y="5"/>
                        <a:pt x="8" y="7"/>
                        <a:pt x="7" y="8"/>
                      </a:cubicBezTo>
                      <a:cubicBezTo>
                        <a:pt x="5" y="9"/>
                        <a:pt x="2" y="9"/>
                        <a:pt x="1" y="7"/>
                      </a:cubicBezTo>
                      <a:cubicBezTo>
                        <a:pt x="0" y="5"/>
                        <a:pt x="1" y="3"/>
                        <a:pt x="3" y="1"/>
                      </a:cubicBezTo>
                      <a:cubicBezTo>
                        <a:pt x="5" y="0"/>
                        <a:pt x="7" y="1"/>
                        <a:pt x="8" y="3"/>
                      </a:cubicBez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03" name="Google Shape;2103;p22"/>
                <p:cNvSpPr/>
                <p:nvPr/>
              </p:nvSpPr>
              <p:spPr>
                <a:xfrm>
                  <a:off x="53" y="1458"/>
                  <a:ext cx="2" cy="2"/>
                </a:xfrm>
                <a:custGeom>
                  <a:avLst/>
                  <a:gdLst/>
                  <a:ahLst/>
                  <a:cxnLst/>
                  <a:rect l="l" t="t" r="r" b="b"/>
                  <a:pathLst>
                    <a:path w="9" h="8" extrusionOk="0">
                      <a:moveTo>
                        <a:pt x="8" y="2"/>
                      </a:moveTo>
                      <a:cubicBezTo>
                        <a:pt x="9" y="4"/>
                        <a:pt x="9" y="6"/>
                        <a:pt x="7" y="7"/>
                      </a:cubicBezTo>
                      <a:cubicBezTo>
                        <a:pt x="5" y="8"/>
                        <a:pt x="3" y="8"/>
                        <a:pt x="2" y="6"/>
                      </a:cubicBezTo>
                      <a:cubicBezTo>
                        <a:pt x="0" y="4"/>
                        <a:pt x="1" y="2"/>
                        <a:pt x="3" y="1"/>
                      </a:cubicBezTo>
                      <a:cubicBezTo>
                        <a:pt x="5" y="0"/>
                        <a:pt x="7" y="0"/>
                        <a:pt x="8" y="2"/>
                      </a:cubicBez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04" name="Google Shape;2104;p22"/>
                <p:cNvSpPr/>
                <p:nvPr/>
              </p:nvSpPr>
              <p:spPr>
                <a:xfrm>
                  <a:off x="53" y="1448"/>
                  <a:ext cx="2" cy="1"/>
                </a:xfrm>
                <a:custGeom>
                  <a:avLst/>
                  <a:gdLst/>
                  <a:ahLst/>
                  <a:cxnLst/>
                  <a:rect l="l" t="t" r="r" b="b"/>
                  <a:pathLst>
                    <a:path w="9" h="8" extrusionOk="0">
                      <a:moveTo>
                        <a:pt x="8" y="2"/>
                      </a:moveTo>
                      <a:cubicBezTo>
                        <a:pt x="9" y="4"/>
                        <a:pt x="8" y="6"/>
                        <a:pt x="6" y="7"/>
                      </a:cubicBezTo>
                      <a:cubicBezTo>
                        <a:pt x="4" y="8"/>
                        <a:pt x="2" y="8"/>
                        <a:pt x="1" y="6"/>
                      </a:cubicBezTo>
                      <a:cubicBezTo>
                        <a:pt x="0" y="4"/>
                        <a:pt x="0" y="2"/>
                        <a:pt x="2" y="1"/>
                      </a:cubicBezTo>
                      <a:cubicBezTo>
                        <a:pt x="4" y="0"/>
                        <a:pt x="6" y="0"/>
                        <a:pt x="8" y="2"/>
                      </a:cubicBez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05" name="Google Shape;2105;p22"/>
                <p:cNvSpPr/>
                <p:nvPr/>
              </p:nvSpPr>
              <p:spPr>
                <a:xfrm>
                  <a:off x="60" y="1450"/>
                  <a:ext cx="2" cy="2"/>
                </a:xfrm>
                <a:custGeom>
                  <a:avLst/>
                  <a:gdLst/>
                  <a:ahLst/>
                  <a:cxnLst/>
                  <a:rect l="l" t="t" r="r" b="b"/>
                  <a:pathLst>
                    <a:path w="9" h="8" extrusionOk="0">
                      <a:moveTo>
                        <a:pt x="8" y="2"/>
                      </a:moveTo>
                      <a:cubicBezTo>
                        <a:pt x="9" y="4"/>
                        <a:pt x="8" y="6"/>
                        <a:pt x="7" y="7"/>
                      </a:cubicBezTo>
                      <a:cubicBezTo>
                        <a:pt x="5" y="8"/>
                        <a:pt x="2" y="8"/>
                        <a:pt x="1" y="6"/>
                      </a:cubicBezTo>
                      <a:cubicBezTo>
                        <a:pt x="0" y="4"/>
                        <a:pt x="1" y="2"/>
                        <a:pt x="3" y="1"/>
                      </a:cubicBezTo>
                      <a:cubicBezTo>
                        <a:pt x="5" y="0"/>
                        <a:pt x="7" y="0"/>
                        <a:pt x="8" y="2"/>
                      </a:cubicBez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06" name="Google Shape;2106;p22"/>
                <p:cNvSpPr/>
                <p:nvPr/>
              </p:nvSpPr>
              <p:spPr>
                <a:xfrm>
                  <a:off x="69" y="1454"/>
                  <a:ext cx="2" cy="2"/>
                </a:xfrm>
                <a:custGeom>
                  <a:avLst/>
                  <a:gdLst/>
                  <a:ahLst/>
                  <a:cxnLst/>
                  <a:rect l="l" t="t" r="r" b="b"/>
                  <a:pathLst>
                    <a:path w="9" h="9" extrusionOk="0">
                      <a:moveTo>
                        <a:pt x="8" y="2"/>
                      </a:moveTo>
                      <a:cubicBezTo>
                        <a:pt x="9" y="4"/>
                        <a:pt x="8" y="7"/>
                        <a:pt x="6" y="8"/>
                      </a:cubicBezTo>
                      <a:cubicBezTo>
                        <a:pt x="4" y="9"/>
                        <a:pt x="2" y="8"/>
                        <a:pt x="1" y="6"/>
                      </a:cubicBezTo>
                      <a:cubicBezTo>
                        <a:pt x="0" y="5"/>
                        <a:pt x="0" y="2"/>
                        <a:pt x="2" y="1"/>
                      </a:cubicBezTo>
                      <a:cubicBezTo>
                        <a:pt x="4" y="0"/>
                        <a:pt x="6" y="1"/>
                        <a:pt x="8" y="2"/>
                      </a:cubicBez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07" name="Google Shape;2107;p22"/>
                <p:cNvSpPr/>
                <p:nvPr/>
              </p:nvSpPr>
              <p:spPr>
                <a:xfrm>
                  <a:off x="68" y="1444"/>
                  <a:ext cx="2" cy="2"/>
                </a:xfrm>
                <a:custGeom>
                  <a:avLst/>
                  <a:gdLst/>
                  <a:ahLst/>
                  <a:cxnLst/>
                  <a:rect l="l" t="t" r="r" b="b"/>
                  <a:pathLst>
                    <a:path w="9" h="9" extrusionOk="0">
                      <a:moveTo>
                        <a:pt x="8" y="2"/>
                      </a:moveTo>
                      <a:cubicBezTo>
                        <a:pt x="9" y="4"/>
                        <a:pt x="8" y="6"/>
                        <a:pt x="7" y="8"/>
                      </a:cubicBezTo>
                      <a:cubicBezTo>
                        <a:pt x="5" y="9"/>
                        <a:pt x="2" y="8"/>
                        <a:pt x="1" y="6"/>
                      </a:cubicBezTo>
                      <a:cubicBezTo>
                        <a:pt x="0" y="4"/>
                        <a:pt x="1" y="2"/>
                        <a:pt x="3" y="1"/>
                      </a:cubicBezTo>
                      <a:cubicBezTo>
                        <a:pt x="5" y="0"/>
                        <a:pt x="7" y="0"/>
                        <a:pt x="8" y="2"/>
                      </a:cubicBez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08" name="Google Shape;2108;p22"/>
                <p:cNvSpPr/>
                <p:nvPr/>
              </p:nvSpPr>
              <p:spPr>
                <a:xfrm>
                  <a:off x="71" y="1439"/>
                  <a:ext cx="2" cy="2"/>
                </a:xfrm>
                <a:custGeom>
                  <a:avLst/>
                  <a:gdLst/>
                  <a:ahLst/>
                  <a:cxnLst/>
                  <a:rect l="l" t="t" r="r" b="b"/>
                  <a:pathLst>
                    <a:path w="9" h="9" extrusionOk="0">
                      <a:moveTo>
                        <a:pt x="8" y="3"/>
                      </a:moveTo>
                      <a:cubicBezTo>
                        <a:pt x="9" y="5"/>
                        <a:pt x="9" y="7"/>
                        <a:pt x="7" y="8"/>
                      </a:cubicBezTo>
                      <a:cubicBezTo>
                        <a:pt x="5" y="9"/>
                        <a:pt x="3" y="9"/>
                        <a:pt x="2" y="7"/>
                      </a:cubicBezTo>
                      <a:cubicBezTo>
                        <a:pt x="0" y="5"/>
                        <a:pt x="1" y="3"/>
                        <a:pt x="3" y="2"/>
                      </a:cubicBezTo>
                      <a:cubicBezTo>
                        <a:pt x="5" y="0"/>
                        <a:pt x="7" y="1"/>
                        <a:pt x="8" y="3"/>
                      </a:cubicBez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09" name="Google Shape;2109;p22"/>
                <p:cNvSpPr/>
                <p:nvPr/>
              </p:nvSpPr>
              <p:spPr>
                <a:xfrm>
                  <a:off x="75" y="1435"/>
                  <a:ext cx="2" cy="2"/>
                </a:xfrm>
                <a:custGeom>
                  <a:avLst/>
                  <a:gdLst/>
                  <a:ahLst/>
                  <a:cxnLst/>
                  <a:rect l="l" t="t" r="r" b="b"/>
                  <a:pathLst>
                    <a:path w="9" h="9" extrusionOk="0">
                      <a:moveTo>
                        <a:pt x="8" y="2"/>
                      </a:moveTo>
                      <a:cubicBezTo>
                        <a:pt x="9" y="4"/>
                        <a:pt x="9" y="6"/>
                        <a:pt x="7" y="7"/>
                      </a:cubicBezTo>
                      <a:cubicBezTo>
                        <a:pt x="5" y="9"/>
                        <a:pt x="3" y="8"/>
                        <a:pt x="2" y="6"/>
                      </a:cubicBezTo>
                      <a:cubicBezTo>
                        <a:pt x="0" y="4"/>
                        <a:pt x="1" y="2"/>
                        <a:pt x="3" y="1"/>
                      </a:cubicBezTo>
                      <a:cubicBezTo>
                        <a:pt x="5" y="0"/>
                        <a:pt x="7" y="0"/>
                        <a:pt x="8" y="2"/>
                      </a:cubicBez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10" name="Google Shape;2110;p22"/>
                <p:cNvSpPr/>
                <p:nvPr/>
              </p:nvSpPr>
              <p:spPr>
                <a:xfrm>
                  <a:off x="66" y="1628"/>
                  <a:ext cx="1" cy="1"/>
                </a:xfrm>
                <a:prstGeom prst="rect">
                  <a:avLst/>
                </a:pr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11" name="Google Shape;2111;p22"/>
                <p:cNvSpPr/>
                <p:nvPr/>
              </p:nvSpPr>
              <p:spPr>
                <a:xfrm>
                  <a:off x="35" y="1571"/>
                  <a:ext cx="39" cy="58"/>
                </a:xfrm>
                <a:custGeom>
                  <a:avLst/>
                  <a:gdLst/>
                  <a:ahLst/>
                  <a:cxnLst/>
                  <a:rect l="l" t="t" r="r" b="b"/>
                  <a:pathLst>
                    <a:path w="164" h="245" extrusionOk="0">
                      <a:moveTo>
                        <a:pt x="124" y="245"/>
                      </a:moveTo>
                      <a:cubicBezTo>
                        <a:pt x="129" y="243"/>
                        <a:pt x="129" y="243"/>
                        <a:pt x="129" y="243"/>
                      </a:cubicBezTo>
                      <a:cubicBezTo>
                        <a:pt x="131" y="241"/>
                        <a:pt x="133" y="239"/>
                        <a:pt x="133" y="236"/>
                      </a:cubicBezTo>
                      <a:cubicBezTo>
                        <a:pt x="163" y="83"/>
                        <a:pt x="163" y="83"/>
                        <a:pt x="163" y="83"/>
                      </a:cubicBezTo>
                      <a:cubicBezTo>
                        <a:pt x="164" y="77"/>
                        <a:pt x="160" y="69"/>
                        <a:pt x="154" y="66"/>
                      </a:cubicBezTo>
                      <a:cubicBezTo>
                        <a:pt x="13" y="1"/>
                        <a:pt x="13" y="1"/>
                        <a:pt x="13" y="1"/>
                      </a:cubicBezTo>
                      <a:cubicBezTo>
                        <a:pt x="10" y="0"/>
                        <a:pt x="7" y="0"/>
                        <a:pt x="4" y="1"/>
                      </a:cubicBezTo>
                      <a:cubicBezTo>
                        <a:pt x="0" y="3"/>
                        <a:pt x="0" y="3"/>
                        <a:pt x="0" y="3"/>
                      </a:cubicBezTo>
                      <a:lnTo>
                        <a:pt x="124" y="245"/>
                      </a:ln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12" name="Google Shape;2112;p22"/>
                <p:cNvSpPr/>
                <p:nvPr/>
              </p:nvSpPr>
              <p:spPr>
                <a:xfrm>
                  <a:off x="33" y="1573"/>
                  <a:ext cx="1" cy="1"/>
                </a:xfrm>
                <a:prstGeom prst="rect">
                  <a:avLst/>
                </a:pr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13" name="Google Shape;2113;p22"/>
                <p:cNvSpPr/>
                <p:nvPr/>
              </p:nvSpPr>
              <p:spPr>
                <a:xfrm>
                  <a:off x="25" y="1572"/>
                  <a:ext cx="39" cy="58"/>
                </a:xfrm>
                <a:custGeom>
                  <a:avLst/>
                  <a:gdLst/>
                  <a:ahLst/>
                  <a:cxnLst/>
                  <a:rect l="l" t="t" r="r" b="b"/>
                  <a:pathLst>
                    <a:path w="168" h="248" extrusionOk="0">
                      <a:moveTo>
                        <a:pt x="44" y="0"/>
                      </a:moveTo>
                      <a:cubicBezTo>
                        <a:pt x="35" y="4"/>
                        <a:pt x="35" y="4"/>
                        <a:pt x="35" y="4"/>
                      </a:cubicBezTo>
                      <a:cubicBezTo>
                        <a:pt x="33" y="6"/>
                        <a:pt x="31" y="8"/>
                        <a:pt x="31" y="11"/>
                      </a:cubicBezTo>
                      <a:cubicBezTo>
                        <a:pt x="2" y="164"/>
                        <a:pt x="2" y="164"/>
                        <a:pt x="2" y="164"/>
                      </a:cubicBezTo>
                      <a:cubicBezTo>
                        <a:pt x="0" y="170"/>
                        <a:pt x="4" y="178"/>
                        <a:pt x="11" y="181"/>
                      </a:cubicBezTo>
                      <a:cubicBezTo>
                        <a:pt x="151" y="246"/>
                        <a:pt x="151" y="246"/>
                        <a:pt x="151" y="246"/>
                      </a:cubicBezTo>
                      <a:cubicBezTo>
                        <a:pt x="154" y="247"/>
                        <a:pt x="157" y="248"/>
                        <a:pt x="160" y="246"/>
                      </a:cubicBezTo>
                      <a:cubicBezTo>
                        <a:pt x="168" y="242"/>
                        <a:pt x="168" y="242"/>
                        <a:pt x="168" y="242"/>
                      </a:cubicBezTo>
                      <a:lnTo>
                        <a:pt x="44" y="0"/>
                      </a:ln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14" name="Google Shape;2114;p22"/>
                <p:cNvSpPr/>
                <p:nvPr/>
              </p:nvSpPr>
              <p:spPr>
                <a:xfrm>
                  <a:off x="35" y="1572"/>
                  <a:ext cx="30" cy="57"/>
                </a:xfrm>
                <a:custGeom>
                  <a:avLst/>
                  <a:gdLst/>
                  <a:ahLst/>
                  <a:cxnLst/>
                  <a:rect l="l" t="t" r="r" b="b"/>
                  <a:pathLst>
                    <a:path w="30" h="57" extrusionOk="0">
                      <a:moveTo>
                        <a:pt x="30" y="57"/>
                      </a:moveTo>
                      <a:lnTo>
                        <a:pt x="0" y="0"/>
                      </a:lnTo>
                      <a:lnTo>
                        <a:pt x="0" y="0"/>
                      </a:lnTo>
                      <a:lnTo>
                        <a:pt x="29" y="57"/>
                      </a:lnTo>
                      <a:lnTo>
                        <a:pt x="30" y="57"/>
                      </a:lnTo>
                      <a:close/>
                    </a:path>
                  </a:pathLst>
                </a:custGeom>
                <a:solidFill>
                  <a:srgbClr val="4F59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15" name="Google Shape;2115;p22"/>
                <p:cNvSpPr/>
                <p:nvPr/>
              </p:nvSpPr>
              <p:spPr>
                <a:xfrm>
                  <a:off x="8" y="1576"/>
                  <a:ext cx="53" cy="65"/>
                </a:xfrm>
                <a:custGeom>
                  <a:avLst/>
                  <a:gdLst/>
                  <a:ahLst/>
                  <a:cxnLst/>
                  <a:rect l="l" t="t" r="r" b="b"/>
                  <a:pathLst>
                    <a:path w="53" h="65" extrusionOk="0">
                      <a:moveTo>
                        <a:pt x="26" y="65"/>
                      </a:moveTo>
                      <a:lnTo>
                        <a:pt x="0" y="14"/>
                      </a:lnTo>
                      <a:lnTo>
                        <a:pt x="27" y="0"/>
                      </a:lnTo>
                      <a:lnTo>
                        <a:pt x="53" y="51"/>
                      </a:lnTo>
                      <a:lnTo>
                        <a:pt x="26" y="65"/>
                      </a:lnTo>
                      <a:close/>
                    </a:path>
                  </a:pathLst>
                </a:custGeom>
                <a:solidFill>
                  <a:srgbClr val="FE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16" name="Google Shape;2116;p22"/>
                <p:cNvSpPr/>
                <p:nvPr/>
              </p:nvSpPr>
              <p:spPr>
                <a:xfrm>
                  <a:off x="32" y="1581"/>
                  <a:ext cx="14" cy="25"/>
                </a:xfrm>
                <a:custGeom>
                  <a:avLst/>
                  <a:gdLst/>
                  <a:ahLst/>
                  <a:cxnLst/>
                  <a:rect l="l" t="t" r="r" b="b"/>
                  <a:pathLst>
                    <a:path w="14" h="25" extrusionOk="0">
                      <a:moveTo>
                        <a:pt x="12" y="25"/>
                      </a:moveTo>
                      <a:lnTo>
                        <a:pt x="0" y="2"/>
                      </a:lnTo>
                      <a:lnTo>
                        <a:pt x="2" y="0"/>
                      </a:lnTo>
                      <a:lnTo>
                        <a:pt x="14" y="24"/>
                      </a:lnTo>
                      <a:lnTo>
                        <a:pt x="12" y="25"/>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17" name="Google Shape;2117;p22"/>
                <p:cNvSpPr/>
                <p:nvPr/>
              </p:nvSpPr>
              <p:spPr>
                <a:xfrm>
                  <a:off x="29" y="1584"/>
                  <a:ext cx="23" cy="43"/>
                </a:xfrm>
                <a:custGeom>
                  <a:avLst/>
                  <a:gdLst/>
                  <a:ahLst/>
                  <a:cxnLst/>
                  <a:rect l="l" t="t" r="r" b="b"/>
                  <a:pathLst>
                    <a:path w="23" h="43" extrusionOk="0">
                      <a:moveTo>
                        <a:pt x="21" y="43"/>
                      </a:moveTo>
                      <a:lnTo>
                        <a:pt x="0" y="0"/>
                      </a:lnTo>
                      <a:lnTo>
                        <a:pt x="1" y="0"/>
                      </a:lnTo>
                      <a:lnTo>
                        <a:pt x="23" y="42"/>
                      </a:lnTo>
                      <a:lnTo>
                        <a:pt x="21" y="43"/>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18" name="Google Shape;2118;p22"/>
                <p:cNvSpPr/>
                <p:nvPr/>
              </p:nvSpPr>
              <p:spPr>
                <a:xfrm>
                  <a:off x="26" y="1585"/>
                  <a:ext cx="23" cy="43"/>
                </a:xfrm>
                <a:custGeom>
                  <a:avLst/>
                  <a:gdLst/>
                  <a:ahLst/>
                  <a:cxnLst/>
                  <a:rect l="l" t="t" r="r" b="b"/>
                  <a:pathLst>
                    <a:path w="23" h="43" extrusionOk="0">
                      <a:moveTo>
                        <a:pt x="22" y="43"/>
                      </a:moveTo>
                      <a:lnTo>
                        <a:pt x="0" y="1"/>
                      </a:lnTo>
                      <a:lnTo>
                        <a:pt x="2" y="0"/>
                      </a:lnTo>
                      <a:lnTo>
                        <a:pt x="23" y="42"/>
                      </a:lnTo>
                      <a:lnTo>
                        <a:pt x="22" y="43"/>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19" name="Google Shape;2119;p22"/>
                <p:cNvSpPr/>
                <p:nvPr/>
              </p:nvSpPr>
              <p:spPr>
                <a:xfrm>
                  <a:off x="24" y="1586"/>
                  <a:ext cx="23" cy="43"/>
                </a:xfrm>
                <a:custGeom>
                  <a:avLst/>
                  <a:gdLst/>
                  <a:ahLst/>
                  <a:cxnLst/>
                  <a:rect l="l" t="t" r="r" b="b"/>
                  <a:pathLst>
                    <a:path w="23" h="43" extrusionOk="0">
                      <a:moveTo>
                        <a:pt x="22" y="43"/>
                      </a:moveTo>
                      <a:lnTo>
                        <a:pt x="0" y="1"/>
                      </a:lnTo>
                      <a:lnTo>
                        <a:pt x="1" y="0"/>
                      </a:lnTo>
                      <a:lnTo>
                        <a:pt x="23" y="42"/>
                      </a:lnTo>
                      <a:lnTo>
                        <a:pt x="22" y="43"/>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20" name="Google Shape;2120;p22"/>
                <p:cNvSpPr/>
                <p:nvPr/>
              </p:nvSpPr>
              <p:spPr>
                <a:xfrm>
                  <a:off x="22" y="1587"/>
                  <a:ext cx="23" cy="43"/>
                </a:xfrm>
                <a:custGeom>
                  <a:avLst/>
                  <a:gdLst/>
                  <a:ahLst/>
                  <a:cxnLst/>
                  <a:rect l="l" t="t" r="r" b="b"/>
                  <a:pathLst>
                    <a:path w="23" h="43" extrusionOk="0">
                      <a:moveTo>
                        <a:pt x="21" y="43"/>
                      </a:moveTo>
                      <a:lnTo>
                        <a:pt x="0" y="1"/>
                      </a:lnTo>
                      <a:lnTo>
                        <a:pt x="1" y="0"/>
                      </a:lnTo>
                      <a:lnTo>
                        <a:pt x="23" y="43"/>
                      </a:lnTo>
                      <a:lnTo>
                        <a:pt x="21" y="43"/>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21" name="Google Shape;2121;p22"/>
                <p:cNvSpPr/>
                <p:nvPr/>
              </p:nvSpPr>
              <p:spPr>
                <a:xfrm>
                  <a:off x="19" y="1589"/>
                  <a:ext cx="23" cy="43"/>
                </a:xfrm>
                <a:custGeom>
                  <a:avLst/>
                  <a:gdLst/>
                  <a:ahLst/>
                  <a:cxnLst/>
                  <a:rect l="l" t="t" r="r" b="b"/>
                  <a:pathLst>
                    <a:path w="23" h="43" extrusionOk="0">
                      <a:moveTo>
                        <a:pt x="22" y="43"/>
                      </a:moveTo>
                      <a:lnTo>
                        <a:pt x="0" y="0"/>
                      </a:lnTo>
                      <a:lnTo>
                        <a:pt x="2" y="0"/>
                      </a:lnTo>
                      <a:lnTo>
                        <a:pt x="23" y="42"/>
                      </a:lnTo>
                      <a:lnTo>
                        <a:pt x="22" y="43"/>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22" name="Google Shape;2122;p22"/>
                <p:cNvSpPr/>
                <p:nvPr/>
              </p:nvSpPr>
              <p:spPr>
                <a:xfrm>
                  <a:off x="17" y="1590"/>
                  <a:ext cx="23" cy="43"/>
                </a:xfrm>
                <a:custGeom>
                  <a:avLst/>
                  <a:gdLst/>
                  <a:ahLst/>
                  <a:cxnLst/>
                  <a:rect l="l" t="t" r="r" b="b"/>
                  <a:pathLst>
                    <a:path w="23" h="43" extrusionOk="0">
                      <a:moveTo>
                        <a:pt x="21" y="43"/>
                      </a:moveTo>
                      <a:lnTo>
                        <a:pt x="0" y="1"/>
                      </a:lnTo>
                      <a:lnTo>
                        <a:pt x="1" y="0"/>
                      </a:lnTo>
                      <a:lnTo>
                        <a:pt x="23" y="42"/>
                      </a:lnTo>
                      <a:lnTo>
                        <a:pt x="21" y="43"/>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23" name="Google Shape;2123;p22"/>
                <p:cNvSpPr/>
                <p:nvPr/>
              </p:nvSpPr>
              <p:spPr>
                <a:xfrm>
                  <a:off x="14" y="1591"/>
                  <a:ext cx="17" cy="30"/>
                </a:xfrm>
                <a:custGeom>
                  <a:avLst/>
                  <a:gdLst/>
                  <a:ahLst/>
                  <a:cxnLst/>
                  <a:rect l="l" t="t" r="r" b="b"/>
                  <a:pathLst>
                    <a:path w="17" h="30" extrusionOk="0">
                      <a:moveTo>
                        <a:pt x="15" y="30"/>
                      </a:moveTo>
                      <a:lnTo>
                        <a:pt x="0" y="1"/>
                      </a:lnTo>
                      <a:lnTo>
                        <a:pt x="2" y="0"/>
                      </a:lnTo>
                      <a:lnTo>
                        <a:pt x="17" y="29"/>
                      </a:lnTo>
                      <a:lnTo>
                        <a:pt x="15" y="30"/>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24" name="Google Shape;2124;p22"/>
                <p:cNvSpPr/>
                <p:nvPr/>
              </p:nvSpPr>
              <p:spPr>
                <a:xfrm>
                  <a:off x="2" y="1573"/>
                  <a:ext cx="61" cy="72"/>
                </a:xfrm>
                <a:custGeom>
                  <a:avLst/>
                  <a:gdLst/>
                  <a:ahLst/>
                  <a:cxnLst/>
                  <a:rect l="l" t="t" r="r" b="b"/>
                  <a:pathLst>
                    <a:path w="258" h="310" extrusionOk="0">
                      <a:moveTo>
                        <a:pt x="249" y="242"/>
                      </a:moveTo>
                      <a:cubicBezTo>
                        <a:pt x="109" y="177"/>
                        <a:pt x="109" y="177"/>
                        <a:pt x="109" y="177"/>
                      </a:cubicBezTo>
                      <a:cubicBezTo>
                        <a:pt x="102" y="174"/>
                        <a:pt x="98" y="166"/>
                        <a:pt x="100" y="160"/>
                      </a:cubicBezTo>
                      <a:cubicBezTo>
                        <a:pt x="129" y="7"/>
                        <a:pt x="129" y="7"/>
                        <a:pt x="129" y="7"/>
                      </a:cubicBezTo>
                      <a:cubicBezTo>
                        <a:pt x="129" y="4"/>
                        <a:pt x="131" y="2"/>
                        <a:pt x="133" y="0"/>
                      </a:cubicBezTo>
                      <a:cubicBezTo>
                        <a:pt x="7" y="65"/>
                        <a:pt x="7" y="65"/>
                        <a:pt x="7" y="65"/>
                      </a:cubicBezTo>
                      <a:cubicBezTo>
                        <a:pt x="2" y="68"/>
                        <a:pt x="0" y="73"/>
                        <a:pt x="3" y="78"/>
                      </a:cubicBezTo>
                      <a:cubicBezTo>
                        <a:pt x="119" y="304"/>
                        <a:pt x="119" y="304"/>
                        <a:pt x="119" y="304"/>
                      </a:cubicBezTo>
                      <a:cubicBezTo>
                        <a:pt x="121" y="308"/>
                        <a:pt x="126" y="310"/>
                        <a:pt x="131" y="308"/>
                      </a:cubicBezTo>
                      <a:cubicBezTo>
                        <a:pt x="258" y="242"/>
                        <a:pt x="258" y="242"/>
                        <a:pt x="258" y="242"/>
                      </a:cubicBezTo>
                      <a:cubicBezTo>
                        <a:pt x="255" y="244"/>
                        <a:pt x="252" y="243"/>
                        <a:pt x="249" y="242"/>
                      </a:cubicBez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25" name="Google Shape;2125;p22"/>
                <p:cNvSpPr/>
                <p:nvPr/>
              </p:nvSpPr>
              <p:spPr>
                <a:xfrm>
                  <a:off x="2" y="1587"/>
                  <a:ext cx="41" cy="58"/>
                </a:xfrm>
                <a:custGeom>
                  <a:avLst/>
                  <a:gdLst/>
                  <a:ahLst/>
                  <a:cxnLst/>
                  <a:rect l="l" t="t" r="r" b="b"/>
                  <a:pathLst>
                    <a:path w="175" h="250" extrusionOk="0">
                      <a:moveTo>
                        <a:pt x="2" y="18"/>
                      </a:moveTo>
                      <a:cubicBezTo>
                        <a:pt x="119" y="244"/>
                        <a:pt x="119" y="244"/>
                        <a:pt x="119" y="244"/>
                      </a:cubicBezTo>
                      <a:cubicBezTo>
                        <a:pt x="121" y="248"/>
                        <a:pt x="126" y="250"/>
                        <a:pt x="131" y="248"/>
                      </a:cubicBezTo>
                      <a:cubicBezTo>
                        <a:pt x="140" y="243"/>
                        <a:pt x="140" y="243"/>
                        <a:pt x="140" y="243"/>
                      </a:cubicBezTo>
                      <a:cubicBezTo>
                        <a:pt x="139" y="243"/>
                        <a:pt x="140" y="243"/>
                        <a:pt x="140" y="243"/>
                      </a:cubicBezTo>
                      <a:cubicBezTo>
                        <a:pt x="142" y="242"/>
                        <a:pt x="144" y="239"/>
                        <a:pt x="144" y="236"/>
                      </a:cubicBezTo>
                      <a:cubicBezTo>
                        <a:pt x="174" y="84"/>
                        <a:pt x="174" y="84"/>
                        <a:pt x="174" y="84"/>
                      </a:cubicBezTo>
                      <a:cubicBezTo>
                        <a:pt x="175" y="77"/>
                        <a:pt x="171" y="69"/>
                        <a:pt x="165" y="66"/>
                      </a:cubicBezTo>
                      <a:cubicBezTo>
                        <a:pt x="24" y="1"/>
                        <a:pt x="24" y="1"/>
                        <a:pt x="24" y="1"/>
                      </a:cubicBezTo>
                      <a:cubicBezTo>
                        <a:pt x="21" y="0"/>
                        <a:pt x="18" y="0"/>
                        <a:pt x="15" y="1"/>
                      </a:cubicBezTo>
                      <a:cubicBezTo>
                        <a:pt x="15" y="1"/>
                        <a:pt x="15" y="1"/>
                        <a:pt x="15" y="1"/>
                      </a:cubicBezTo>
                      <a:cubicBezTo>
                        <a:pt x="5" y="6"/>
                        <a:pt x="5" y="6"/>
                        <a:pt x="5" y="6"/>
                      </a:cubicBezTo>
                      <a:cubicBezTo>
                        <a:pt x="2" y="9"/>
                        <a:pt x="0" y="14"/>
                        <a:pt x="2" y="18"/>
                      </a:cubicBezTo>
                      <a:close/>
                    </a:path>
                  </a:pathLst>
                </a:custGeom>
                <a:solidFill>
                  <a:srgbClr val="4F59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26" name="Google Shape;2126;p22"/>
                <p:cNvSpPr/>
                <p:nvPr/>
              </p:nvSpPr>
              <p:spPr>
                <a:xfrm>
                  <a:off x="2" y="1587"/>
                  <a:ext cx="40" cy="58"/>
                </a:xfrm>
                <a:custGeom>
                  <a:avLst/>
                  <a:gdLst/>
                  <a:ahLst/>
                  <a:cxnLst/>
                  <a:rect l="l" t="t" r="r" b="b"/>
                  <a:pathLst>
                    <a:path w="171" h="246" extrusionOk="0">
                      <a:moveTo>
                        <a:pt x="132" y="241"/>
                      </a:moveTo>
                      <a:cubicBezTo>
                        <a:pt x="138" y="239"/>
                        <a:pt x="138" y="239"/>
                        <a:pt x="138" y="239"/>
                      </a:cubicBezTo>
                      <a:cubicBezTo>
                        <a:pt x="139" y="238"/>
                        <a:pt x="141" y="236"/>
                        <a:pt x="141" y="233"/>
                      </a:cubicBezTo>
                      <a:cubicBezTo>
                        <a:pt x="170" y="81"/>
                        <a:pt x="170" y="81"/>
                        <a:pt x="170" y="81"/>
                      </a:cubicBezTo>
                      <a:cubicBezTo>
                        <a:pt x="171" y="78"/>
                        <a:pt x="170" y="75"/>
                        <a:pt x="169" y="73"/>
                      </a:cubicBezTo>
                      <a:cubicBezTo>
                        <a:pt x="167" y="70"/>
                        <a:pt x="165" y="68"/>
                        <a:pt x="163" y="66"/>
                      </a:cubicBezTo>
                      <a:cubicBezTo>
                        <a:pt x="22" y="1"/>
                        <a:pt x="22" y="1"/>
                        <a:pt x="22" y="1"/>
                      </a:cubicBezTo>
                      <a:cubicBezTo>
                        <a:pt x="20" y="0"/>
                        <a:pt x="17" y="0"/>
                        <a:pt x="15" y="1"/>
                      </a:cubicBezTo>
                      <a:cubicBezTo>
                        <a:pt x="15" y="1"/>
                        <a:pt x="15" y="1"/>
                        <a:pt x="15" y="1"/>
                      </a:cubicBezTo>
                      <a:cubicBezTo>
                        <a:pt x="10" y="4"/>
                        <a:pt x="10" y="4"/>
                        <a:pt x="10" y="4"/>
                      </a:cubicBezTo>
                      <a:cubicBezTo>
                        <a:pt x="6" y="6"/>
                        <a:pt x="6" y="6"/>
                        <a:pt x="6" y="6"/>
                      </a:cubicBezTo>
                      <a:cubicBezTo>
                        <a:pt x="1" y="9"/>
                        <a:pt x="1" y="9"/>
                        <a:pt x="1" y="9"/>
                      </a:cubicBezTo>
                      <a:cubicBezTo>
                        <a:pt x="0" y="11"/>
                        <a:pt x="0" y="13"/>
                        <a:pt x="1" y="16"/>
                      </a:cubicBezTo>
                      <a:cubicBezTo>
                        <a:pt x="118" y="242"/>
                        <a:pt x="118" y="242"/>
                        <a:pt x="118" y="242"/>
                      </a:cubicBezTo>
                      <a:cubicBezTo>
                        <a:pt x="119" y="244"/>
                        <a:pt x="121" y="245"/>
                        <a:pt x="123" y="246"/>
                      </a:cubicBezTo>
                      <a:lnTo>
                        <a:pt x="132" y="241"/>
                      </a:ln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27" name="Google Shape;2127;p22"/>
                <p:cNvSpPr/>
                <p:nvPr/>
              </p:nvSpPr>
              <p:spPr>
                <a:xfrm>
                  <a:off x="91" y="1583"/>
                  <a:ext cx="44" cy="44"/>
                </a:xfrm>
                <a:custGeom>
                  <a:avLst/>
                  <a:gdLst/>
                  <a:ahLst/>
                  <a:cxnLst/>
                  <a:rect l="l" t="t" r="r" b="b"/>
                  <a:pathLst>
                    <a:path w="44" h="44" extrusionOk="0">
                      <a:moveTo>
                        <a:pt x="44" y="30"/>
                      </a:moveTo>
                      <a:lnTo>
                        <a:pt x="15" y="44"/>
                      </a:lnTo>
                      <a:lnTo>
                        <a:pt x="0" y="15"/>
                      </a:lnTo>
                      <a:lnTo>
                        <a:pt x="29" y="0"/>
                      </a:lnTo>
                      <a:lnTo>
                        <a:pt x="44" y="3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28" name="Google Shape;2128;p22"/>
                <p:cNvSpPr/>
                <p:nvPr/>
              </p:nvSpPr>
              <p:spPr>
                <a:xfrm>
                  <a:off x="89" y="1583"/>
                  <a:ext cx="44" cy="44"/>
                </a:xfrm>
                <a:custGeom>
                  <a:avLst/>
                  <a:gdLst/>
                  <a:ahLst/>
                  <a:cxnLst/>
                  <a:rect l="l" t="t" r="r" b="b"/>
                  <a:pathLst>
                    <a:path w="44" h="44" extrusionOk="0">
                      <a:moveTo>
                        <a:pt x="44" y="29"/>
                      </a:moveTo>
                      <a:lnTo>
                        <a:pt x="14" y="44"/>
                      </a:lnTo>
                      <a:lnTo>
                        <a:pt x="0" y="14"/>
                      </a:lnTo>
                      <a:lnTo>
                        <a:pt x="29" y="0"/>
                      </a:lnTo>
                      <a:lnTo>
                        <a:pt x="44" y="29"/>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29" name="Google Shape;2129;p22"/>
                <p:cNvSpPr/>
                <p:nvPr/>
              </p:nvSpPr>
              <p:spPr>
                <a:xfrm>
                  <a:off x="88" y="1582"/>
                  <a:ext cx="44" cy="44"/>
                </a:xfrm>
                <a:custGeom>
                  <a:avLst/>
                  <a:gdLst/>
                  <a:ahLst/>
                  <a:cxnLst/>
                  <a:rect l="l" t="t" r="r" b="b"/>
                  <a:pathLst>
                    <a:path w="44" h="44" extrusionOk="0">
                      <a:moveTo>
                        <a:pt x="44" y="30"/>
                      </a:moveTo>
                      <a:lnTo>
                        <a:pt x="15" y="44"/>
                      </a:lnTo>
                      <a:lnTo>
                        <a:pt x="0" y="15"/>
                      </a:lnTo>
                      <a:lnTo>
                        <a:pt x="29" y="0"/>
                      </a:lnTo>
                      <a:lnTo>
                        <a:pt x="44" y="3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30" name="Google Shape;2130;p22"/>
                <p:cNvSpPr/>
                <p:nvPr/>
              </p:nvSpPr>
              <p:spPr>
                <a:xfrm>
                  <a:off x="146" y="1527"/>
                  <a:ext cx="106" cy="120"/>
                </a:xfrm>
                <a:custGeom>
                  <a:avLst/>
                  <a:gdLst/>
                  <a:ahLst/>
                  <a:cxnLst/>
                  <a:rect l="l" t="t" r="r" b="b"/>
                  <a:pathLst>
                    <a:path w="106" h="120" extrusionOk="0">
                      <a:moveTo>
                        <a:pt x="106" y="96"/>
                      </a:moveTo>
                      <a:lnTo>
                        <a:pt x="31" y="120"/>
                      </a:lnTo>
                      <a:lnTo>
                        <a:pt x="0" y="23"/>
                      </a:lnTo>
                      <a:lnTo>
                        <a:pt x="75" y="0"/>
                      </a:lnTo>
                      <a:lnTo>
                        <a:pt x="106" y="96"/>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pic>
              <p:nvPicPr>
                <p:cNvPr id="2131" name="Google Shape;2131;p22"/>
                <p:cNvPicPr preferRelativeResize="0"/>
                <p:nvPr/>
              </p:nvPicPr>
              <p:blipFill rotWithShape="1">
                <a:blip r:embed="rId3">
                  <a:alphaModFix/>
                </a:blip>
                <a:srcRect/>
                <a:stretch/>
              </p:blipFill>
              <p:spPr>
                <a:xfrm>
                  <a:off x="175" y="1532"/>
                  <a:ext cx="20" cy="15"/>
                </a:xfrm>
                <a:prstGeom prst="rect">
                  <a:avLst/>
                </a:prstGeom>
                <a:noFill/>
                <a:ln>
                  <a:noFill/>
                </a:ln>
              </p:spPr>
            </p:pic>
            <p:pic>
              <p:nvPicPr>
                <p:cNvPr id="2132" name="Google Shape;2132;p22"/>
                <p:cNvPicPr preferRelativeResize="0"/>
                <p:nvPr/>
              </p:nvPicPr>
              <p:blipFill rotWithShape="1">
                <a:blip r:embed="rId4">
                  <a:alphaModFix/>
                </a:blip>
                <a:srcRect/>
                <a:stretch/>
              </p:blipFill>
              <p:spPr>
                <a:xfrm>
                  <a:off x="182" y="1540"/>
                  <a:ext cx="7" cy="5"/>
                </a:xfrm>
                <a:prstGeom prst="rect">
                  <a:avLst/>
                </a:prstGeom>
                <a:noFill/>
                <a:ln>
                  <a:noFill/>
                </a:ln>
              </p:spPr>
            </p:pic>
            <p:sp>
              <p:nvSpPr>
                <p:cNvPr id="2133" name="Google Shape;2133;p22"/>
                <p:cNvSpPr/>
                <p:nvPr/>
              </p:nvSpPr>
              <p:spPr>
                <a:xfrm>
                  <a:off x="178" y="1525"/>
                  <a:ext cx="11" cy="19"/>
                </a:xfrm>
                <a:custGeom>
                  <a:avLst/>
                  <a:gdLst/>
                  <a:ahLst/>
                  <a:cxnLst/>
                  <a:rect l="l" t="t" r="r" b="b"/>
                  <a:pathLst>
                    <a:path w="49" h="83" extrusionOk="0">
                      <a:moveTo>
                        <a:pt x="13" y="40"/>
                      </a:moveTo>
                      <a:cubicBezTo>
                        <a:pt x="13" y="39"/>
                        <a:pt x="7" y="19"/>
                        <a:pt x="4" y="15"/>
                      </a:cubicBezTo>
                      <a:cubicBezTo>
                        <a:pt x="3" y="13"/>
                        <a:pt x="2" y="11"/>
                        <a:pt x="3" y="9"/>
                      </a:cubicBezTo>
                      <a:cubicBezTo>
                        <a:pt x="3" y="7"/>
                        <a:pt x="4" y="5"/>
                        <a:pt x="6" y="4"/>
                      </a:cubicBezTo>
                      <a:cubicBezTo>
                        <a:pt x="7" y="3"/>
                        <a:pt x="8" y="3"/>
                        <a:pt x="8" y="2"/>
                      </a:cubicBezTo>
                      <a:cubicBezTo>
                        <a:pt x="9" y="2"/>
                        <a:pt x="10" y="2"/>
                        <a:pt x="11" y="2"/>
                      </a:cubicBezTo>
                      <a:cubicBezTo>
                        <a:pt x="13" y="2"/>
                        <a:pt x="15" y="3"/>
                        <a:pt x="17" y="5"/>
                      </a:cubicBezTo>
                      <a:cubicBezTo>
                        <a:pt x="18" y="6"/>
                        <a:pt x="19" y="8"/>
                        <a:pt x="19" y="10"/>
                      </a:cubicBezTo>
                      <a:cubicBezTo>
                        <a:pt x="19" y="16"/>
                        <a:pt x="25" y="35"/>
                        <a:pt x="26" y="36"/>
                      </a:cubicBezTo>
                      <a:cubicBezTo>
                        <a:pt x="26" y="36"/>
                        <a:pt x="26" y="36"/>
                        <a:pt x="26" y="36"/>
                      </a:cubicBezTo>
                      <a:cubicBezTo>
                        <a:pt x="44" y="68"/>
                        <a:pt x="44" y="68"/>
                        <a:pt x="44" y="68"/>
                      </a:cubicBezTo>
                      <a:cubicBezTo>
                        <a:pt x="46" y="71"/>
                        <a:pt x="46" y="71"/>
                        <a:pt x="46" y="71"/>
                      </a:cubicBezTo>
                      <a:cubicBezTo>
                        <a:pt x="46" y="72"/>
                        <a:pt x="47" y="73"/>
                        <a:pt x="48" y="72"/>
                      </a:cubicBezTo>
                      <a:cubicBezTo>
                        <a:pt x="49" y="72"/>
                        <a:pt x="49" y="72"/>
                        <a:pt x="49" y="72"/>
                      </a:cubicBezTo>
                      <a:cubicBezTo>
                        <a:pt x="28" y="35"/>
                        <a:pt x="28" y="35"/>
                        <a:pt x="28" y="35"/>
                      </a:cubicBezTo>
                      <a:cubicBezTo>
                        <a:pt x="26" y="29"/>
                        <a:pt x="21" y="14"/>
                        <a:pt x="21" y="10"/>
                      </a:cubicBezTo>
                      <a:cubicBezTo>
                        <a:pt x="21" y="7"/>
                        <a:pt x="20" y="5"/>
                        <a:pt x="18" y="3"/>
                      </a:cubicBezTo>
                      <a:cubicBezTo>
                        <a:pt x="16" y="1"/>
                        <a:pt x="14" y="0"/>
                        <a:pt x="11" y="0"/>
                      </a:cubicBezTo>
                      <a:cubicBezTo>
                        <a:pt x="10" y="0"/>
                        <a:pt x="9" y="0"/>
                        <a:pt x="8" y="0"/>
                      </a:cubicBezTo>
                      <a:cubicBezTo>
                        <a:pt x="8" y="0"/>
                        <a:pt x="8" y="0"/>
                        <a:pt x="8" y="0"/>
                      </a:cubicBezTo>
                      <a:cubicBezTo>
                        <a:pt x="7" y="0"/>
                        <a:pt x="7" y="0"/>
                        <a:pt x="7" y="0"/>
                      </a:cubicBezTo>
                      <a:cubicBezTo>
                        <a:pt x="7" y="1"/>
                        <a:pt x="6" y="1"/>
                        <a:pt x="5" y="2"/>
                      </a:cubicBezTo>
                      <a:cubicBezTo>
                        <a:pt x="2" y="3"/>
                        <a:pt x="1" y="6"/>
                        <a:pt x="0" y="9"/>
                      </a:cubicBezTo>
                      <a:cubicBezTo>
                        <a:pt x="0" y="11"/>
                        <a:pt x="1" y="14"/>
                        <a:pt x="2" y="16"/>
                      </a:cubicBezTo>
                      <a:cubicBezTo>
                        <a:pt x="5" y="19"/>
                        <a:pt x="9" y="35"/>
                        <a:pt x="11" y="40"/>
                      </a:cubicBezTo>
                      <a:cubicBezTo>
                        <a:pt x="15" y="83"/>
                        <a:pt x="15" y="83"/>
                        <a:pt x="15" y="83"/>
                      </a:cubicBezTo>
                      <a:cubicBezTo>
                        <a:pt x="16" y="82"/>
                        <a:pt x="16" y="82"/>
                        <a:pt x="16" y="82"/>
                      </a:cubicBezTo>
                      <a:cubicBezTo>
                        <a:pt x="17" y="82"/>
                        <a:pt x="17" y="81"/>
                        <a:pt x="17" y="80"/>
                      </a:cubicBezTo>
                      <a:cubicBezTo>
                        <a:pt x="17" y="76"/>
                        <a:pt x="17" y="76"/>
                        <a:pt x="17" y="76"/>
                      </a:cubicBezTo>
                      <a:cubicBezTo>
                        <a:pt x="13" y="40"/>
                        <a:pt x="13" y="40"/>
                        <a:pt x="13" y="40"/>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pic>
              <p:nvPicPr>
                <p:cNvPr id="2134" name="Google Shape;2134;p22"/>
                <p:cNvPicPr preferRelativeResize="0"/>
                <p:nvPr/>
              </p:nvPicPr>
              <p:blipFill rotWithShape="1">
                <a:blip r:embed="rId5">
                  <a:alphaModFix/>
                </a:blip>
                <a:srcRect/>
                <a:stretch/>
              </p:blipFill>
              <p:spPr>
                <a:xfrm>
                  <a:off x="176" y="1542"/>
                  <a:ext cx="7" cy="5"/>
                </a:xfrm>
                <a:prstGeom prst="rect">
                  <a:avLst/>
                </a:prstGeom>
                <a:noFill/>
                <a:ln>
                  <a:noFill/>
                </a:ln>
              </p:spPr>
            </p:pic>
            <p:pic>
              <p:nvPicPr>
                <p:cNvPr id="2135" name="Google Shape;2135;p22"/>
                <p:cNvPicPr preferRelativeResize="0"/>
                <p:nvPr/>
              </p:nvPicPr>
              <p:blipFill rotWithShape="1">
                <a:blip r:embed="rId6">
                  <a:alphaModFix/>
                </a:blip>
                <a:srcRect/>
                <a:stretch/>
              </p:blipFill>
              <p:spPr>
                <a:xfrm>
                  <a:off x="187" y="1538"/>
                  <a:ext cx="7" cy="5"/>
                </a:xfrm>
                <a:prstGeom prst="rect">
                  <a:avLst/>
                </a:prstGeom>
                <a:noFill/>
                <a:ln>
                  <a:noFill/>
                </a:ln>
              </p:spPr>
            </p:pic>
            <p:sp>
              <p:nvSpPr>
                <p:cNvPr id="2136" name="Google Shape;2136;p22"/>
                <p:cNvSpPr/>
                <p:nvPr/>
              </p:nvSpPr>
              <p:spPr>
                <a:xfrm>
                  <a:off x="152" y="1558"/>
                  <a:ext cx="14" cy="34"/>
                </a:xfrm>
                <a:custGeom>
                  <a:avLst/>
                  <a:gdLst/>
                  <a:ahLst/>
                  <a:cxnLst/>
                  <a:rect l="l" t="t" r="r" b="b"/>
                  <a:pathLst>
                    <a:path w="14" h="34" extrusionOk="0">
                      <a:moveTo>
                        <a:pt x="14" y="33"/>
                      </a:moveTo>
                      <a:lnTo>
                        <a:pt x="11" y="34"/>
                      </a:lnTo>
                      <a:lnTo>
                        <a:pt x="0" y="1"/>
                      </a:lnTo>
                      <a:lnTo>
                        <a:pt x="4" y="0"/>
                      </a:lnTo>
                      <a:lnTo>
                        <a:pt x="14" y="33"/>
                      </a:ln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37" name="Google Shape;2137;p22"/>
                <p:cNvSpPr/>
                <p:nvPr/>
              </p:nvSpPr>
              <p:spPr>
                <a:xfrm>
                  <a:off x="162" y="1569"/>
                  <a:ext cx="10" cy="21"/>
                </a:xfrm>
                <a:custGeom>
                  <a:avLst/>
                  <a:gdLst/>
                  <a:ahLst/>
                  <a:cxnLst/>
                  <a:rect l="l" t="t" r="r" b="b"/>
                  <a:pathLst>
                    <a:path w="10" h="21" extrusionOk="0">
                      <a:moveTo>
                        <a:pt x="10" y="20"/>
                      </a:moveTo>
                      <a:lnTo>
                        <a:pt x="6" y="21"/>
                      </a:lnTo>
                      <a:lnTo>
                        <a:pt x="0" y="1"/>
                      </a:lnTo>
                      <a:lnTo>
                        <a:pt x="3" y="0"/>
                      </a:lnTo>
                      <a:lnTo>
                        <a:pt x="10" y="20"/>
                      </a:ln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38" name="Google Shape;2138;p22"/>
                <p:cNvSpPr/>
                <p:nvPr/>
              </p:nvSpPr>
              <p:spPr>
                <a:xfrm>
                  <a:off x="170" y="1573"/>
                  <a:ext cx="8" cy="15"/>
                </a:xfrm>
                <a:custGeom>
                  <a:avLst/>
                  <a:gdLst/>
                  <a:ahLst/>
                  <a:cxnLst/>
                  <a:rect l="l" t="t" r="r" b="b"/>
                  <a:pathLst>
                    <a:path w="8" h="15" extrusionOk="0">
                      <a:moveTo>
                        <a:pt x="8" y="14"/>
                      </a:moveTo>
                      <a:lnTo>
                        <a:pt x="5" y="15"/>
                      </a:lnTo>
                      <a:lnTo>
                        <a:pt x="0" y="1"/>
                      </a:lnTo>
                      <a:lnTo>
                        <a:pt x="4" y="0"/>
                      </a:lnTo>
                      <a:lnTo>
                        <a:pt x="8" y="14"/>
                      </a:ln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39" name="Google Shape;2139;p22"/>
                <p:cNvSpPr/>
                <p:nvPr/>
              </p:nvSpPr>
              <p:spPr>
                <a:xfrm>
                  <a:off x="173" y="1560"/>
                  <a:ext cx="11" cy="26"/>
                </a:xfrm>
                <a:custGeom>
                  <a:avLst/>
                  <a:gdLst/>
                  <a:ahLst/>
                  <a:cxnLst/>
                  <a:rect l="l" t="t" r="r" b="b"/>
                  <a:pathLst>
                    <a:path w="11" h="26" extrusionOk="0">
                      <a:moveTo>
                        <a:pt x="11" y="25"/>
                      </a:moveTo>
                      <a:lnTo>
                        <a:pt x="7" y="26"/>
                      </a:lnTo>
                      <a:lnTo>
                        <a:pt x="0" y="1"/>
                      </a:lnTo>
                      <a:lnTo>
                        <a:pt x="3" y="0"/>
                      </a:lnTo>
                      <a:lnTo>
                        <a:pt x="11" y="25"/>
                      </a:ln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40" name="Google Shape;2140;p22"/>
                <p:cNvSpPr/>
                <p:nvPr/>
              </p:nvSpPr>
              <p:spPr>
                <a:xfrm>
                  <a:off x="189" y="1571"/>
                  <a:ext cx="7" cy="11"/>
                </a:xfrm>
                <a:custGeom>
                  <a:avLst/>
                  <a:gdLst/>
                  <a:ahLst/>
                  <a:cxnLst/>
                  <a:rect l="l" t="t" r="r" b="b"/>
                  <a:pathLst>
                    <a:path w="7" h="11" extrusionOk="0">
                      <a:moveTo>
                        <a:pt x="7" y="10"/>
                      </a:moveTo>
                      <a:lnTo>
                        <a:pt x="3" y="11"/>
                      </a:lnTo>
                      <a:lnTo>
                        <a:pt x="0" y="1"/>
                      </a:lnTo>
                      <a:lnTo>
                        <a:pt x="4" y="0"/>
                      </a:lnTo>
                      <a:lnTo>
                        <a:pt x="7" y="10"/>
                      </a:ln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41" name="Google Shape;2141;p22"/>
                <p:cNvSpPr/>
                <p:nvPr/>
              </p:nvSpPr>
              <p:spPr>
                <a:xfrm>
                  <a:off x="189" y="1550"/>
                  <a:ext cx="13" cy="30"/>
                </a:xfrm>
                <a:custGeom>
                  <a:avLst/>
                  <a:gdLst/>
                  <a:ahLst/>
                  <a:cxnLst/>
                  <a:rect l="l" t="t" r="r" b="b"/>
                  <a:pathLst>
                    <a:path w="13" h="30" extrusionOk="0">
                      <a:moveTo>
                        <a:pt x="13" y="29"/>
                      </a:moveTo>
                      <a:lnTo>
                        <a:pt x="9" y="30"/>
                      </a:lnTo>
                      <a:lnTo>
                        <a:pt x="0" y="1"/>
                      </a:lnTo>
                      <a:lnTo>
                        <a:pt x="4" y="0"/>
                      </a:lnTo>
                      <a:lnTo>
                        <a:pt x="13" y="29"/>
                      </a:ln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42" name="Google Shape;2142;p22"/>
                <p:cNvSpPr/>
                <p:nvPr/>
              </p:nvSpPr>
              <p:spPr>
                <a:xfrm>
                  <a:off x="198" y="1556"/>
                  <a:ext cx="10" cy="23"/>
                </a:xfrm>
                <a:custGeom>
                  <a:avLst/>
                  <a:gdLst/>
                  <a:ahLst/>
                  <a:cxnLst/>
                  <a:rect l="l" t="t" r="r" b="b"/>
                  <a:pathLst>
                    <a:path w="10" h="23" extrusionOk="0">
                      <a:moveTo>
                        <a:pt x="10" y="21"/>
                      </a:moveTo>
                      <a:lnTo>
                        <a:pt x="7" y="23"/>
                      </a:lnTo>
                      <a:lnTo>
                        <a:pt x="0" y="1"/>
                      </a:lnTo>
                      <a:lnTo>
                        <a:pt x="3" y="0"/>
                      </a:lnTo>
                      <a:lnTo>
                        <a:pt x="10" y="21"/>
                      </a:ln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43" name="Google Shape;2143;p22"/>
                <p:cNvSpPr/>
                <p:nvPr/>
              </p:nvSpPr>
              <p:spPr>
                <a:xfrm>
                  <a:off x="210" y="1554"/>
                  <a:ext cx="10" cy="21"/>
                </a:xfrm>
                <a:custGeom>
                  <a:avLst/>
                  <a:gdLst/>
                  <a:ahLst/>
                  <a:cxnLst/>
                  <a:rect l="l" t="t" r="r" b="b"/>
                  <a:pathLst>
                    <a:path w="10" h="21" extrusionOk="0">
                      <a:moveTo>
                        <a:pt x="10" y="20"/>
                      </a:moveTo>
                      <a:lnTo>
                        <a:pt x="6" y="21"/>
                      </a:lnTo>
                      <a:lnTo>
                        <a:pt x="0" y="1"/>
                      </a:lnTo>
                      <a:lnTo>
                        <a:pt x="3" y="0"/>
                      </a:lnTo>
                      <a:lnTo>
                        <a:pt x="10" y="20"/>
                      </a:lnTo>
                      <a:close/>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44" name="Google Shape;2144;p22"/>
                <p:cNvSpPr/>
                <p:nvPr/>
              </p:nvSpPr>
              <p:spPr>
                <a:xfrm>
                  <a:off x="219" y="1562"/>
                  <a:ext cx="7" cy="11"/>
                </a:xfrm>
                <a:custGeom>
                  <a:avLst/>
                  <a:gdLst/>
                  <a:ahLst/>
                  <a:cxnLst/>
                  <a:rect l="l" t="t" r="r" b="b"/>
                  <a:pathLst>
                    <a:path w="7" h="11" extrusionOk="0">
                      <a:moveTo>
                        <a:pt x="7" y="10"/>
                      </a:moveTo>
                      <a:lnTo>
                        <a:pt x="3" y="11"/>
                      </a:lnTo>
                      <a:lnTo>
                        <a:pt x="0" y="1"/>
                      </a:lnTo>
                      <a:lnTo>
                        <a:pt x="4" y="0"/>
                      </a:lnTo>
                      <a:lnTo>
                        <a:pt x="7" y="10"/>
                      </a:lnTo>
                      <a:close/>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45" name="Google Shape;2145;p22"/>
                <p:cNvSpPr/>
                <p:nvPr/>
              </p:nvSpPr>
              <p:spPr>
                <a:xfrm>
                  <a:off x="223" y="1554"/>
                  <a:ext cx="8" cy="17"/>
                </a:xfrm>
                <a:custGeom>
                  <a:avLst/>
                  <a:gdLst/>
                  <a:ahLst/>
                  <a:cxnLst/>
                  <a:rect l="l" t="t" r="r" b="b"/>
                  <a:pathLst>
                    <a:path w="8" h="17" extrusionOk="0">
                      <a:moveTo>
                        <a:pt x="8" y="16"/>
                      </a:moveTo>
                      <a:lnTo>
                        <a:pt x="5" y="17"/>
                      </a:lnTo>
                      <a:lnTo>
                        <a:pt x="0" y="1"/>
                      </a:lnTo>
                      <a:lnTo>
                        <a:pt x="4" y="0"/>
                      </a:lnTo>
                      <a:lnTo>
                        <a:pt x="8" y="16"/>
                      </a:lnTo>
                      <a:close/>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46" name="Google Shape;2146;p22"/>
                <p:cNvSpPr/>
                <p:nvPr/>
              </p:nvSpPr>
              <p:spPr>
                <a:xfrm>
                  <a:off x="173" y="1590"/>
                  <a:ext cx="31" cy="32"/>
                </a:xfrm>
                <a:custGeom>
                  <a:avLst/>
                  <a:gdLst/>
                  <a:ahLst/>
                  <a:cxnLst/>
                  <a:rect l="l" t="t" r="r" b="b"/>
                  <a:pathLst>
                    <a:path w="132" h="138" extrusionOk="0">
                      <a:moveTo>
                        <a:pt x="119" y="43"/>
                      </a:moveTo>
                      <a:cubicBezTo>
                        <a:pt x="107" y="15"/>
                        <a:pt x="76" y="0"/>
                        <a:pt x="46" y="9"/>
                      </a:cubicBezTo>
                      <a:cubicBezTo>
                        <a:pt x="66" y="72"/>
                        <a:pt x="66" y="72"/>
                        <a:pt x="66" y="72"/>
                      </a:cubicBezTo>
                      <a:cubicBezTo>
                        <a:pt x="7" y="42"/>
                        <a:pt x="7" y="42"/>
                        <a:pt x="7" y="42"/>
                      </a:cubicBezTo>
                      <a:cubicBezTo>
                        <a:pt x="4" y="48"/>
                        <a:pt x="2" y="54"/>
                        <a:pt x="1" y="61"/>
                      </a:cubicBezTo>
                      <a:cubicBezTo>
                        <a:pt x="1" y="64"/>
                        <a:pt x="0" y="66"/>
                        <a:pt x="0" y="68"/>
                      </a:cubicBezTo>
                      <a:cubicBezTo>
                        <a:pt x="0" y="75"/>
                        <a:pt x="1" y="81"/>
                        <a:pt x="3" y="87"/>
                      </a:cubicBezTo>
                      <a:cubicBezTo>
                        <a:pt x="14" y="120"/>
                        <a:pt x="49" y="138"/>
                        <a:pt x="81" y="128"/>
                      </a:cubicBezTo>
                      <a:cubicBezTo>
                        <a:pt x="114" y="118"/>
                        <a:pt x="132" y="83"/>
                        <a:pt x="122" y="50"/>
                      </a:cubicBezTo>
                      <a:cubicBezTo>
                        <a:pt x="121" y="48"/>
                        <a:pt x="120" y="45"/>
                        <a:pt x="119" y="43"/>
                      </a:cubicBez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47" name="Google Shape;2147;p22"/>
                <p:cNvSpPr/>
                <p:nvPr/>
              </p:nvSpPr>
              <p:spPr>
                <a:xfrm>
                  <a:off x="174" y="1591"/>
                  <a:ext cx="14" cy="15"/>
                </a:xfrm>
                <a:custGeom>
                  <a:avLst/>
                  <a:gdLst/>
                  <a:ahLst/>
                  <a:cxnLst/>
                  <a:rect l="l" t="t" r="r" b="b"/>
                  <a:pathLst>
                    <a:path w="60" h="65" extrusionOk="0">
                      <a:moveTo>
                        <a:pt x="0" y="33"/>
                      </a:moveTo>
                      <a:cubicBezTo>
                        <a:pt x="0" y="32"/>
                        <a:pt x="0" y="32"/>
                        <a:pt x="0" y="32"/>
                      </a:cubicBezTo>
                      <a:cubicBezTo>
                        <a:pt x="4" y="25"/>
                        <a:pt x="9" y="18"/>
                        <a:pt x="16" y="13"/>
                      </a:cubicBezTo>
                      <a:cubicBezTo>
                        <a:pt x="22" y="7"/>
                        <a:pt x="30" y="3"/>
                        <a:pt x="38" y="1"/>
                      </a:cubicBezTo>
                      <a:cubicBezTo>
                        <a:pt x="39" y="0"/>
                        <a:pt x="39" y="0"/>
                        <a:pt x="39" y="0"/>
                      </a:cubicBezTo>
                      <a:cubicBezTo>
                        <a:pt x="60" y="65"/>
                        <a:pt x="60" y="65"/>
                        <a:pt x="60" y="65"/>
                      </a:cubicBezTo>
                      <a:lnTo>
                        <a:pt x="0" y="33"/>
                      </a:ln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48" name="Google Shape;2148;p22"/>
                <p:cNvSpPr/>
                <p:nvPr/>
              </p:nvSpPr>
              <p:spPr>
                <a:xfrm>
                  <a:off x="209" y="1584"/>
                  <a:ext cx="19" cy="9"/>
                </a:xfrm>
                <a:custGeom>
                  <a:avLst/>
                  <a:gdLst/>
                  <a:ahLst/>
                  <a:cxnLst/>
                  <a:rect l="l" t="t" r="r" b="b"/>
                  <a:pathLst>
                    <a:path w="82" h="38" extrusionOk="0">
                      <a:moveTo>
                        <a:pt x="76" y="16"/>
                      </a:moveTo>
                      <a:cubicBezTo>
                        <a:pt x="10" y="36"/>
                        <a:pt x="10" y="36"/>
                        <a:pt x="10" y="36"/>
                      </a:cubicBezTo>
                      <a:cubicBezTo>
                        <a:pt x="6" y="38"/>
                        <a:pt x="2" y="36"/>
                        <a:pt x="1" y="32"/>
                      </a:cubicBezTo>
                      <a:cubicBezTo>
                        <a:pt x="0" y="28"/>
                        <a:pt x="2" y="23"/>
                        <a:pt x="6" y="22"/>
                      </a:cubicBezTo>
                      <a:cubicBezTo>
                        <a:pt x="71" y="1"/>
                        <a:pt x="71" y="1"/>
                        <a:pt x="71" y="1"/>
                      </a:cubicBezTo>
                      <a:cubicBezTo>
                        <a:pt x="75" y="0"/>
                        <a:pt x="80" y="2"/>
                        <a:pt x="81" y="6"/>
                      </a:cubicBezTo>
                      <a:cubicBezTo>
                        <a:pt x="82" y="10"/>
                        <a:pt x="80" y="15"/>
                        <a:pt x="76" y="16"/>
                      </a:cubicBezTo>
                      <a:close/>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49" name="Google Shape;2149;p22"/>
                <p:cNvSpPr/>
                <p:nvPr/>
              </p:nvSpPr>
              <p:spPr>
                <a:xfrm>
                  <a:off x="216" y="1587"/>
                  <a:ext cx="4" cy="3"/>
                </a:xfrm>
                <a:custGeom>
                  <a:avLst/>
                  <a:gdLst/>
                  <a:ahLst/>
                  <a:cxnLst/>
                  <a:rect l="l" t="t" r="r" b="b"/>
                  <a:pathLst>
                    <a:path w="16" h="16" extrusionOk="0">
                      <a:moveTo>
                        <a:pt x="15" y="6"/>
                      </a:moveTo>
                      <a:cubicBezTo>
                        <a:pt x="16" y="10"/>
                        <a:pt x="14" y="14"/>
                        <a:pt x="10" y="15"/>
                      </a:cubicBezTo>
                      <a:cubicBezTo>
                        <a:pt x="6" y="16"/>
                        <a:pt x="2" y="14"/>
                        <a:pt x="1" y="10"/>
                      </a:cubicBezTo>
                      <a:cubicBezTo>
                        <a:pt x="0" y="6"/>
                        <a:pt x="2" y="2"/>
                        <a:pt x="6" y="1"/>
                      </a:cubicBezTo>
                      <a:cubicBezTo>
                        <a:pt x="9" y="0"/>
                        <a:pt x="13" y="2"/>
                        <a:pt x="15" y="6"/>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50" name="Google Shape;2150;p22"/>
                <p:cNvSpPr/>
                <p:nvPr/>
              </p:nvSpPr>
              <p:spPr>
                <a:xfrm>
                  <a:off x="210" y="1589"/>
                  <a:ext cx="19" cy="9"/>
                </a:xfrm>
                <a:custGeom>
                  <a:avLst/>
                  <a:gdLst/>
                  <a:ahLst/>
                  <a:cxnLst/>
                  <a:rect l="l" t="t" r="r" b="b"/>
                  <a:pathLst>
                    <a:path w="82" h="38" extrusionOk="0">
                      <a:moveTo>
                        <a:pt x="76" y="16"/>
                      </a:moveTo>
                      <a:cubicBezTo>
                        <a:pt x="11" y="37"/>
                        <a:pt x="11" y="37"/>
                        <a:pt x="11" y="37"/>
                      </a:cubicBezTo>
                      <a:cubicBezTo>
                        <a:pt x="7" y="38"/>
                        <a:pt x="3" y="36"/>
                        <a:pt x="1" y="32"/>
                      </a:cubicBezTo>
                      <a:cubicBezTo>
                        <a:pt x="0" y="28"/>
                        <a:pt x="2" y="23"/>
                        <a:pt x="6" y="22"/>
                      </a:cubicBezTo>
                      <a:cubicBezTo>
                        <a:pt x="72" y="2"/>
                        <a:pt x="72" y="2"/>
                        <a:pt x="72" y="2"/>
                      </a:cubicBezTo>
                      <a:cubicBezTo>
                        <a:pt x="76" y="0"/>
                        <a:pt x="80" y="3"/>
                        <a:pt x="81" y="7"/>
                      </a:cubicBezTo>
                      <a:cubicBezTo>
                        <a:pt x="82" y="10"/>
                        <a:pt x="80" y="15"/>
                        <a:pt x="76" y="16"/>
                      </a:cubicBez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51" name="Google Shape;2151;p22"/>
                <p:cNvSpPr/>
                <p:nvPr/>
              </p:nvSpPr>
              <p:spPr>
                <a:xfrm>
                  <a:off x="220" y="1591"/>
                  <a:ext cx="4" cy="3"/>
                </a:xfrm>
                <a:custGeom>
                  <a:avLst/>
                  <a:gdLst/>
                  <a:ahLst/>
                  <a:cxnLst/>
                  <a:rect l="l" t="t" r="r" b="b"/>
                  <a:pathLst>
                    <a:path w="16" h="16" extrusionOk="0">
                      <a:moveTo>
                        <a:pt x="15" y="6"/>
                      </a:moveTo>
                      <a:cubicBezTo>
                        <a:pt x="16" y="10"/>
                        <a:pt x="14" y="14"/>
                        <a:pt x="10" y="15"/>
                      </a:cubicBezTo>
                      <a:cubicBezTo>
                        <a:pt x="7" y="16"/>
                        <a:pt x="3" y="14"/>
                        <a:pt x="1" y="10"/>
                      </a:cubicBezTo>
                      <a:cubicBezTo>
                        <a:pt x="0" y="6"/>
                        <a:pt x="2" y="2"/>
                        <a:pt x="6" y="1"/>
                      </a:cubicBezTo>
                      <a:cubicBezTo>
                        <a:pt x="10" y="0"/>
                        <a:pt x="14" y="2"/>
                        <a:pt x="15" y="6"/>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52" name="Google Shape;2152;p22"/>
                <p:cNvSpPr/>
                <p:nvPr/>
              </p:nvSpPr>
              <p:spPr>
                <a:xfrm>
                  <a:off x="212" y="1594"/>
                  <a:ext cx="19" cy="8"/>
                </a:xfrm>
                <a:custGeom>
                  <a:avLst/>
                  <a:gdLst/>
                  <a:ahLst/>
                  <a:cxnLst/>
                  <a:rect l="l" t="t" r="r" b="b"/>
                  <a:pathLst>
                    <a:path w="83" h="38" extrusionOk="0">
                      <a:moveTo>
                        <a:pt x="77" y="16"/>
                      </a:moveTo>
                      <a:cubicBezTo>
                        <a:pt x="11" y="37"/>
                        <a:pt x="11" y="37"/>
                        <a:pt x="11" y="37"/>
                      </a:cubicBezTo>
                      <a:cubicBezTo>
                        <a:pt x="7" y="38"/>
                        <a:pt x="3" y="36"/>
                        <a:pt x="2" y="32"/>
                      </a:cubicBezTo>
                      <a:cubicBezTo>
                        <a:pt x="0" y="28"/>
                        <a:pt x="3" y="24"/>
                        <a:pt x="7" y="22"/>
                      </a:cubicBezTo>
                      <a:cubicBezTo>
                        <a:pt x="72" y="2"/>
                        <a:pt x="72" y="2"/>
                        <a:pt x="72" y="2"/>
                      </a:cubicBezTo>
                      <a:cubicBezTo>
                        <a:pt x="76" y="0"/>
                        <a:pt x="80" y="3"/>
                        <a:pt x="81" y="7"/>
                      </a:cubicBezTo>
                      <a:cubicBezTo>
                        <a:pt x="83" y="11"/>
                        <a:pt x="81" y="15"/>
                        <a:pt x="77" y="16"/>
                      </a:cubicBez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53" name="Google Shape;2153;p22"/>
                <p:cNvSpPr/>
                <p:nvPr/>
              </p:nvSpPr>
              <p:spPr>
                <a:xfrm>
                  <a:off x="216" y="1597"/>
                  <a:ext cx="4" cy="4"/>
                </a:xfrm>
                <a:custGeom>
                  <a:avLst/>
                  <a:gdLst/>
                  <a:ahLst/>
                  <a:cxnLst/>
                  <a:rect l="l" t="t" r="r" b="b"/>
                  <a:pathLst>
                    <a:path w="16" h="16" extrusionOk="0">
                      <a:moveTo>
                        <a:pt x="14" y="5"/>
                      </a:moveTo>
                      <a:cubicBezTo>
                        <a:pt x="16" y="9"/>
                        <a:pt x="14" y="13"/>
                        <a:pt x="10" y="14"/>
                      </a:cubicBezTo>
                      <a:cubicBezTo>
                        <a:pt x="6" y="16"/>
                        <a:pt x="2" y="14"/>
                        <a:pt x="1" y="10"/>
                      </a:cubicBezTo>
                      <a:cubicBezTo>
                        <a:pt x="0" y="6"/>
                        <a:pt x="2" y="2"/>
                        <a:pt x="6" y="1"/>
                      </a:cubicBezTo>
                      <a:cubicBezTo>
                        <a:pt x="9" y="0"/>
                        <a:pt x="13" y="2"/>
                        <a:pt x="14" y="5"/>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54" name="Google Shape;2154;p22"/>
                <p:cNvSpPr/>
                <p:nvPr/>
              </p:nvSpPr>
              <p:spPr>
                <a:xfrm>
                  <a:off x="213" y="1598"/>
                  <a:ext cx="19" cy="9"/>
                </a:xfrm>
                <a:custGeom>
                  <a:avLst/>
                  <a:gdLst/>
                  <a:ahLst/>
                  <a:cxnLst/>
                  <a:rect l="l" t="t" r="r" b="b"/>
                  <a:pathLst>
                    <a:path w="82" h="37" extrusionOk="0">
                      <a:moveTo>
                        <a:pt x="76" y="15"/>
                      </a:moveTo>
                      <a:cubicBezTo>
                        <a:pt x="10" y="36"/>
                        <a:pt x="10" y="36"/>
                        <a:pt x="10" y="36"/>
                      </a:cubicBezTo>
                      <a:cubicBezTo>
                        <a:pt x="6" y="37"/>
                        <a:pt x="2" y="35"/>
                        <a:pt x="1" y="31"/>
                      </a:cubicBezTo>
                      <a:cubicBezTo>
                        <a:pt x="0" y="27"/>
                        <a:pt x="2" y="23"/>
                        <a:pt x="6" y="21"/>
                      </a:cubicBezTo>
                      <a:cubicBezTo>
                        <a:pt x="71" y="1"/>
                        <a:pt x="71" y="1"/>
                        <a:pt x="71" y="1"/>
                      </a:cubicBezTo>
                      <a:cubicBezTo>
                        <a:pt x="75" y="0"/>
                        <a:pt x="80" y="2"/>
                        <a:pt x="81" y="6"/>
                      </a:cubicBezTo>
                      <a:cubicBezTo>
                        <a:pt x="82" y="10"/>
                        <a:pt x="80" y="14"/>
                        <a:pt x="76" y="15"/>
                      </a:cubicBezTo>
                      <a:close/>
                    </a:path>
                  </a:pathLst>
                </a:custGeom>
                <a:solidFill>
                  <a:srgbClr val="E7981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55" name="Google Shape;2155;p22"/>
                <p:cNvSpPr/>
                <p:nvPr/>
              </p:nvSpPr>
              <p:spPr>
                <a:xfrm>
                  <a:off x="226" y="1599"/>
                  <a:ext cx="3" cy="4"/>
                </a:xfrm>
                <a:custGeom>
                  <a:avLst/>
                  <a:gdLst/>
                  <a:ahLst/>
                  <a:cxnLst/>
                  <a:rect l="l" t="t" r="r" b="b"/>
                  <a:pathLst>
                    <a:path w="16" h="16" extrusionOk="0">
                      <a:moveTo>
                        <a:pt x="15" y="6"/>
                      </a:moveTo>
                      <a:cubicBezTo>
                        <a:pt x="16" y="10"/>
                        <a:pt x="14" y="14"/>
                        <a:pt x="10" y="15"/>
                      </a:cubicBezTo>
                      <a:cubicBezTo>
                        <a:pt x="6" y="16"/>
                        <a:pt x="2" y="14"/>
                        <a:pt x="1" y="10"/>
                      </a:cubicBezTo>
                      <a:cubicBezTo>
                        <a:pt x="0" y="6"/>
                        <a:pt x="2" y="2"/>
                        <a:pt x="6" y="1"/>
                      </a:cubicBezTo>
                      <a:cubicBezTo>
                        <a:pt x="10" y="0"/>
                        <a:pt x="14" y="2"/>
                        <a:pt x="15" y="6"/>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56" name="Google Shape;2156;p22"/>
                <p:cNvSpPr/>
                <p:nvPr/>
              </p:nvSpPr>
              <p:spPr>
                <a:xfrm>
                  <a:off x="178" y="1608"/>
                  <a:ext cx="62" cy="21"/>
                </a:xfrm>
                <a:custGeom>
                  <a:avLst/>
                  <a:gdLst/>
                  <a:ahLst/>
                  <a:cxnLst/>
                  <a:rect l="l" t="t" r="r" b="b"/>
                  <a:pathLst>
                    <a:path w="62" h="21" extrusionOk="0">
                      <a:moveTo>
                        <a:pt x="62" y="1"/>
                      </a:moveTo>
                      <a:lnTo>
                        <a:pt x="0" y="21"/>
                      </a:lnTo>
                      <a:lnTo>
                        <a:pt x="0" y="19"/>
                      </a:lnTo>
                      <a:lnTo>
                        <a:pt x="61" y="0"/>
                      </a:lnTo>
                      <a:lnTo>
                        <a:pt x="62" y="1"/>
                      </a:ln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57" name="Google Shape;2157;p22"/>
                <p:cNvSpPr/>
                <p:nvPr/>
              </p:nvSpPr>
              <p:spPr>
                <a:xfrm>
                  <a:off x="179" y="1610"/>
                  <a:ext cx="62" cy="21"/>
                </a:xfrm>
                <a:custGeom>
                  <a:avLst/>
                  <a:gdLst/>
                  <a:ahLst/>
                  <a:cxnLst/>
                  <a:rect l="l" t="t" r="r" b="b"/>
                  <a:pathLst>
                    <a:path w="62" h="21" extrusionOk="0">
                      <a:moveTo>
                        <a:pt x="62" y="2"/>
                      </a:moveTo>
                      <a:lnTo>
                        <a:pt x="0" y="21"/>
                      </a:lnTo>
                      <a:lnTo>
                        <a:pt x="0" y="20"/>
                      </a:lnTo>
                      <a:lnTo>
                        <a:pt x="61" y="0"/>
                      </a:lnTo>
                      <a:lnTo>
                        <a:pt x="62" y="2"/>
                      </a:ln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58" name="Google Shape;2158;p22"/>
                <p:cNvSpPr/>
                <p:nvPr/>
              </p:nvSpPr>
              <p:spPr>
                <a:xfrm>
                  <a:off x="179" y="1613"/>
                  <a:ext cx="62" cy="21"/>
                </a:xfrm>
                <a:custGeom>
                  <a:avLst/>
                  <a:gdLst/>
                  <a:ahLst/>
                  <a:cxnLst/>
                  <a:rect l="l" t="t" r="r" b="b"/>
                  <a:pathLst>
                    <a:path w="62" h="21" extrusionOk="0">
                      <a:moveTo>
                        <a:pt x="62" y="1"/>
                      </a:moveTo>
                      <a:lnTo>
                        <a:pt x="1" y="21"/>
                      </a:lnTo>
                      <a:lnTo>
                        <a:pt x="0" y="19"/>
                      </a:lnTo>
                      <a:lnTo>
                        <a:pt x="62" y="0"/>
                      </a:lnTo>
                      <a:lnTo>
                        <a:pt x="62" y="1"/>
                      </a:ln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59" name="Google Shape;2159;p22"/>
                <p:cNvSpPr/>
                <p:nvPr/>
              </p:nvSpPr>
              <p:spPr>
                <a:xfrm>
                  <a:off x="180" y="1615"/>
                  <a:ext cx="62" cy="21"/>
                </a:xfrm>
                <a:custGeom>
                  <a:avLst/>
                  <a:gdLst/>
                  <a:ahLst/>
                  <a:cxnLst/>
                  <a:rect l="l" t="t" r="r" b="b"/>
                  <a:pathLst>
                    <a:path w="62" h="21" extrusionOk="0">
                      <a:moveTo>
                        <a:pt x="62" y="2"/>
                      </a:moveTo>
                      <a:lnTo>
                        <a:pt x="1" y="21"/>
                      </a:lnTo>
                      <a:lnTo>
                        <a:pt x="0" y="20"/>
                      </a:lnTo>
                      <a:lnTo>
                        <a:pt x="62" y="0"/>
                      </a:lnTo>
                      <a:lnTo>
                        <a:pt x="62" y="2"/>
                      </a:ln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60" name="Google Shape;2160;p22"/>
                <p:cNvSpPr/>
                <p:nvPr/>
              </p:nvSpPr>
              <p:spPr>
                <a:xfrm>
                  <a:off x="181" y="1625"/>
                  <a:ext cx="39" cy="14"/>
                </a:xfrm>
                <a:custGeom>
                  <a:avLst/>
                  <a:gdLst/>
                  <a:ahLst/>
                  <a:cxnLst/>
                  <a:rect l="l" t="t" r="r" b="b"/>
                  <a:pathLst>
                    <a:path w="39" h="14" extrusionOk="0">
                      <a:moveTo>
                        <a:pt x="39" y="2"/>
                      </a:moveTo>
                      <a:lnTo>
                        <a:pt x="1" y="14"/>
                      </a:lnTo>
                      <a:lnTo>
                        <a:pt x="0" y="12"/>
                      </a:lnTo>
                      <a:lnTo>
                        <a:pt x="39" y="0"/>
                      </a:lnTo>
                      <a:lnTo>
                        <a:pt x="39" y="2"/>
                      </a:ln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61" name="Google Shape;2161;p22"/>
                <p:cNvSpPr/>
                <p:nvPr/>
              </p:nvSpPr>
              <p:spPr>
                <a:xfrm>
                  <a:off x="211" y="1493"/>
                  <a:ext cx="115" cy="136"/>
                </a:xfrm>
                <a:custGeom>
                  <a:avLst/>
                  <a:gdLst/>
                  <a:ahLst/>
                  <a:cxnLst/>
                  <a:rect l="l" t="t" r="r" b="b"/>
                  <a:pathLst>
                    <a:path w="115" h="136" extrusionOk="0">
                      <a:moveTo>
                        <a:pt x="115" y="119"/>
                      </a:moveTo>
                      <a:lnTo>
                        <a:pt x="22" y="136"/>
                      </a:lnTo>
                      <a:lnTo>
                        <a:pt x="0" y="17"/>
                      </a:lnTo>
                      <a:lnTo>
                        <a:pt x="93" y="0"/>
                      </a:lnTo>
                      <a:lnTo>
                        <a:pt x="115" y="119"/>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62" name="Google Shape;2162;p22"/>
                <p:cNvSpPr/>
                <p:nvPr/>
              </p:nvSpPr>
              <p:spPr>
                <a:xfrm>
                  <a:off x="221" y="1507"/>
                  <a:ext cx="89" cy="58"/>
                </a:xfrm>
                <a:custGeom>
                  <a:avLst/>
                  <a:gdLst/>
                  <a:ahLst/>
                  <a:cxnLst/>
                  <a:rect l="l" t="t" r="r" b="b"/>
                  <a:pathLst>
                    <a:path w="89" h="58" extrusionOk="0">
                      <a:moveTo>
                        <a:pt x="88" y="37"/>
                      </a:moveTo>
                      <a:lnTo>
                        <a:pt x="81" y="0"/>
                      </a:lnTo>
                      <a:lnTo>
                        <a:pt x="81" y="0"/>
                      </a:lnTo>
                      <a:lnTo>
                        <a:pt x="81" y="0"/>
                      </a:lnTo>
                      <a:lnTo>
                        <a:pt x="0" y="15"/>
                      </a:lnTo>
                      <a:lnTo>
                        <a:pt x="8" y="58"/>
                      </a:lnTo>
                      <a:lnTo>
                        <a:pt x="89" y="43"/>
                      </a:lnTo>
                      <a:lnTo>
                        <a:pt x="88" y="37"/>
                      </a:lnTo>
                      <a:close/>
                      <a:moveTo>
                        <a:pt x="87" y="38"/>
                      </a:moveTo>
                      <a:lnTo>
                        <a:pt x="84" y="39"/>
                      </a:lnTo>
                      <a:lnTo>
                        <a:pt x="83" y="36"/>
                      </a:lnTo>
                      <a:lnTo>
                        <a:pt x="87" y="35"/>
                      </a:lnTo>
                      <a:lnTo>
                        <a:pt x="87" y="38"/>
                      </a:lnTo>
                      <a:close/>
                      <a:moveTo>
                        <a:pt x="24" y="31"/>
                      </a:moveTo>
                      <a:lnTo>
                        <a:pt x="27" y="30"/>
                      </a:lnTo>
                      <a:lnTo>
                        <a:pt x="28" y="34"/>
                      </a:lnTo>
                      <a:lnTo>
                        <a:pt x="25" y="34"/>
                      </a:lnTo>
                      <a:lnTo>
                        <a:pt x="24" y="31"/>
                      </a:lnTo>
                      <a:close/>
                      <a:moveTo>
                        <a:pt x="24" y="34"/>
                      </a:moveTo>
                      <a:lnTo>
                        <a:pt x="21" y="35"/>
                      </a:lnTo>
                      <a:lnTo>
                        <a:pt x="20" y="32"/>
                      </a:lnTo>
                      <a:lnTo>
                        <a:pt x="24" y="31"/>
                      </a:lnTo>
                      <a:lnTo>
                        <a:pt x="24" y="34"/>
                      </a:lnTo>
                      <a:close/>
                      <a:moveTo>
                        <a:pt x="66" y="27"/>
                      </a:moveTo>
                      <a:lnTo>
                        <a:pt x="62" y="27"/>
                      </a:lnTo>
                      <a:lnTo>
                        <a:pt x="62" y="24"/>
                      </a:lnTo>
                      <a:lnTo>
                        <a:pt x="65" y="24"/>
                      </a:lnTo>
                      <a:lnTo>
                        <a:pt x="66" y="27"/>
                      </a:lnTo>
                      <a:close/>
                      <a:moveTo>
                        <a:pt x="66" y="23"/>
                      </a:moveTo>
                      <a:lnTo>
                        <a:pt x="69" y="23"/>
                      </a:lnTo>
                      <a:lnTo>
                        <a:pt x="69" y="26"/>
                      </a:lnTo>
                      <a:lnTo>
                        <a:pt x="66" y="27"/>
                      </a:lnTo>
                      <a:lnTo>
                        <a:pt x="66" y="23"/>
                      </a:lnTo>
                      <a:close/>
                      <a:moveTo>
                        <a:pt x="32" y="30"/>
                      </a:moveTo>
                      <a:lnTo>
                        <a:pt x="35" y="29"/>
                      </a:lnTo>
                      <a:lnTo>
                        <a:pt x="35" y="32"/>
                      </a:lnTo>
                      <a:lnTo>
                        <a:pt x="32" y="33"/>
                      </a:lnTo>
                      <a:lnTo>
                        <a:pt x="32" y="30"/>
                      </a:lnTo>
                      <a:close/>
                      <a:moveTo>
                        <a:pt x="32" y="33"/>
                      </a:moveTo>
                      <a:lnTo>
                        <a:pt x="28" y="34"/>
                      </a:lnTo>
                      <a:lnTo>
                        <a:pt x="28" y="30"/>
                      </a:lnTo>
                      <a:lnTo>
                        <a:pt x="31" y="30"/>
                      </a:lnTo>
                      <a:lnTo>
                        <a:pt x="32" y="33"/>
                      </a:lnTo>
                      <a:close/>
                      <a:moveTo>
                        <a:pt x="35" y="29"/>
                      </a:moveTo>
                      <a:lnTo>
                        <a:pt x="39" y="28"/>
                      </a:lnTo>
                      <a:lnTo>
                        <a:pt x="39" y="32"/>
                      </a:lnTo>
                      <a:lnTo>
                        <a:pt x="36" y="32"/>
                      </a:lnTo>
                      <a:lnTo>
                        <a:pt x="35" y="29"/>
                      </a:lnTo>
                      <a:close/>
                      <a:moveTo>
                        <a:pt x="39" y="28"/>
                      </a:moveTo>
                      <a:lnTo>
                        <a:pt x="42" y="28"/>
                      </a:lnTo>
                      <a:lnTo>
                        <a:pt x="43" y="31"/>
                      </a:lnTo>
                      <a:lnTo>
                        <a:pt x="40" y="32"/>
                      </a:lnTo>
                      <a:lnTo>
                        <a:pt x="39" y="28"/>
                      </a:lnTo>
                      <a:close/>
                      <a:moveTo>
                        <a:pt x="43" y="28"/>
                      </a:moveTo>
                      <a:lnTo>
                        <a:pt x="46" y="27"/>
                      </a:lnTo>
                      <a:lnTo>
                        <a:pt x="47" y="30"/>
                      </a:lnTo>
                      <a:lnTo>
                        <a:pt x="44" y="31"/>
                      </a:lnTo>
                      <a:lnTo>
                        <a:pt x="43" y="28"/>
                      </a:lnTo>
                      <a:close/>
                      <a:moveTo>
                        <a:pt x="47" y="27"/>
                      </a:moveTo>
                      <a:lnTo>
                        <a:pt x="50" y="26"/>
                      </a:lnTo>
                      <a:lnTo>
                        <a:pt x="51" y="29"/>
                      </a:lnTo>
                      <a:lnTo>
                        <a:pt x="47" y="30"/>
                      </a:lnTo>
                      <a:lnTo>
                        <a:pt x="47" y="27"/>
                      </a:lnTo>
                      <a:close/>
                      <a:moveTo>
                        <a:pt x="50" y="26"/>
                      </a:moveTo>
                      <a:lnTo>
                        <a:pt x="54" y="26"/>
                      </a:lnTo>
                      <a:lnTo>
                        <a:pt x="54" y="29"/>
                      </a:lnTo>
                      <a:lnTo>
                        <a:pt x="51" y="29"/>
                      </a:lnTo>
                      <a:lnTo>
                        <a:pt x="50" y="26"/>
                      </a:lnTo>
                      <a:close/>
                      <a:moveTo>
                        <a:pt x="54" y="25"/>
                      </a:moveTo>
                      <a:lnTo>
                        <a:pt x="57" y="25"/>
                      </a:lnTo>
                      <a:lnTo>
                        <a:pt x="58" y="28"/>
                      </a:lnTo>
                      <a:lnTo>
                        <a:pt x="55" y="29"/>
                      </a:lnTo>
                      <a:lnTo>
                        <a:pt x="54" y="25"/>
                      </a:lnTo>
                      <a:close/>
                      <a:moveTo>
                        <a:pt x="58" y="25"/>
                      </a:moveTo>
                      <a:lnTo>
                        <a:pt x="61" y="24"/>
                      </a:lnTo>
                      <a:lnTo>
                        <a:pt x="62" y="27"/>
                      </a:lnTo>
                      <a:lnTo>
                        <a:pt x="59" y="28"/>
                      </a:lnTo>
                      <a:lnTo>
                        <a:pt x="58" y="25"/>
                      </a:lnTo>
                      <a:close/>
                      <a:moveTo>
                        <a:pt x="62" y="24"/>
                      </a:moveTo>
                      <a:lnTo>
                        <a:pt x="61" y="20"/>
                      </a:lnTo>
                      <a:lnTo>
                        <a:pt x="64" y="20"/>
                      </a:lnTo>
                      <a:lnTo>
                        <a:pt x="65" y="23"/>
                      </a:lnTo>
                      <a:lnTo>
                        <a:pt x="62" y="24"/>
                      </a:lnTo>
                      <a:close/>
                      <a:moveTo>
                        <a:pt x="61" y="24"/>
                      </a:moveTo>
                      <a:lnTo>
                        <a:pt x="58" y="24"/>
                      </a:lnTo>
                      <a:lnTo>
                        <a:pt x="57" y="21"/>
                      </a:lnTo>
                      <a:lnTo>
                        <a:pt x="61" y="20"/>
                      </a:lnTo>
                      <a:lnTo>
                        <a:pt x="61" y="24"/>
                      </a:lnTo>
                      <a:close/>
                      <a:moveTo>
                        <a:pt x="57" y="24"/>
                      </a:moveTo>
                      <a:lnTo>
                        <a:pt x="54" y="25"/>
                      </a:lnTo>
                      <a:lnTo>
                        <a:pt x="54" y="22"/>
                      </a:lnTo>
                      <a:lnTo>
                        <a:pt x="57" y="21"/>
                      </a:lnTo>
                      <a:lnTo>
                        <a:pt x="57" y="24"/>
                      </a:lnTo>
                      <a:close/>
                      <a:moveTo>
                        <a:pt x="54" y="25"/>
                      </a:moveTo>
                      <a:lnTo>
                        <a:pt x="50" y="26"/>
                      </a:lnTo>
                      <a:lnTo>
                        <a:pt x="50" y="22"/>
                      </a:lnTo>
                      <a:lnTo>
                        <a:pt x="53" y="22"/>
                      </a:lnTo>
                      <a:lnTo>
                        <a:pt x="54" y="25"/>
                      </a:lnTo>
                      <a:close/>
                      <a:moveTo>
                        <a:pt x="50" y="26"/>
                      </a:moveTo>
                      <a:lnTo>
                        <a:pt x="47" y="26"/>
                      </a:lnTo>
                      <a:lnTo>
                        <a:pt x="46" y="23"/>
                      </a:lnTo>
                      <a:lnTo>
                        <a:pt x="49" y="22"/>
                      </a:lnTo>
                      <a:lnTo>
                        <a:pt x="50" y="26"/>
                      </a:lnTo>
                      <a:close/>
                      <a:moveTo>
                        <a:pt x="46" y="26"/>
                      </a:moveTo>
                      <a:lnTo>
                        <a:pt x="43" y="27"/>
                      </a:lnTo>
                      <a:lnTo>
                        <a:pt x="42" y="24"/>
                      </a:lnTo>
                      <a:lnTo>
                        <a:pt x="46" y="23"/>
                      </a:lnTo>
                      <a:lnTo>
                        <a:pt x="46" y="26"/>
                      </a:lnTo>
                      <a:close/>
                      <a:moveTo>
                        <a:pt x="42" y="27"/>
                      </a:moveTo>
                      <a:lnTo>
                        <a:pt x="39" y="28"/>
                      </a:lnTo>
                      <a:lnTo>
                        <a:pt x="39" y="25"/>
                      </a:lnTo>
                      <a:lnTo>
                        <a:pt x="42" y="24"/>
                      </a:lnTo>
                      <a:lnTo>
                        <a:pt x="42" y="27"/>
                      </a:lnTo>
                      <a:close/>
                      <a:moveTo>
                        <a:pt x="39" y="28"/>
                      </a:moveTo>
                      <a:lnTo>
                        <a:pt x="35" y="29"/>
                      </a:lnTo>
                      <a:lnTo>
                        <a:pt x="35" y="25"/>
                      </a:lnTo>
                      <a:lnTo>
                        <a:pt x="38" y="25"/>
                      </a:lnTo>
                      <a:lnTo>
                        <a:pt x="39" y="28"/>
                      </a:lnTo>
                      <a:close/>
                      <a:moveTo>
                        <a:pt x="35" y="29"/>
                      </a:moveTo>
                      <a:lnTo>
                        <a:pt x="31" y="29"/>
                      </a:lnTo>
                      <a:lnTo>
                        <a:pt x="31" y="26"/>
                      </a:lnTo>
                      <a:lnTo>
                        <a:pt x="34" y="25"/>
                      </a:lnTo>
                      <a:lnTo>
                        <a:pt x="35" y="29"/>
                      </a:lnTo>
                      <a:close/>
                      <a:moveTo>
                        <a:pt x="31" y="29"/>
                      </a:moveTo>
                      <a:lnTo>
                        <a:pt x="28" y="30"/>
                      </a:lnTo>
                      <a:lnTo>
                        <a:pt x="27" y="27"/>
                      </a:lnTo>
                      <a:lnTo>
                        <a:pt x="31" y="26"/>
                      </a:lnTo>
                      <a:lnTo>
                        <a:pt x="31" y="29"/>
                      </a:lnTo>
                      <a:close/>
                      <a:moveTo>
                        <a:pt x="27" y="30"/>
                      </a:moveTo>
                      <a:lnTo>
                        <a:pt x="24" y="31"/>
                      </a:lnTo>
                      <a:lnTo>
                        <a:pt x="24" y="27"/>
                      </a:lnTo>
                      <a:lnTo>
                        <a:pt x="27" y="27"/>
                      </a:lnTo>
                      <a:lnTo>
                        <a:pt x="27" y="30"/>
                      </a:lnTo>
                      <a:close/>
                      <a:moveTo>
                        <a:pt x="28" y="34"/>
                      </a:moveTo>
                      <a:lnTo>
                        <a:pt x="29" y="37"/>
                      </a:lnTo>
                      <a:lnTo>
                        <a:pt x="25" y="38"/>
                      </a:lnTo>
                      <a:lnTo>
                        <a:pt x="25" y="35"/>
                      </a:lnTo>
                      <a:lnTo>
                        <a:pt x="28" y="34"/>
                      </a:lnTo>
                      <a:close/>
                      <a:moveTo>
                        <a:pt x="29" y="34"/>
                      </a:moveTo>
                      <a:lnTo>
                        <a:pt x="32" y="34"/>
                      </a:lnTo>
                      <a:lnTo>
                        <a:pt x="32" y="37"/>
                      </a:lnTo>
                      <a:lnTo>
                        <a:pt x="29" y="37"/>
                      </a:lnTo>
                      <a:lnTo>
                        <a:pt x="29" y="34"/>
                      </a:lnTo>
                      <a:close/>
                      <a:moveTo>
                        <a:pt x="32" y="33"/>
                      </a:moveTo>
                      <a:lnTo>
                        <a:pt x="36" y="33"/>
                      </a:lnTo>
                      <a:lnTo>
                        <a:pt x="36" y="36"/>
                      </a:lnTo>
                      <a:lnTo>
                        <a:pt x="33" y="37"/>
                      </a:lnTo>
                      <a:lnTo>
                        <a:pt x="32" y="33"/>
                      </a:lnTo>
                      <a:close/>
                      <a:moveTo>
                        <a:pt x="36" y="33"/>
                      </a:moveTo>
                      <a:lnTo>
                        <a:pt x="39" y="32"/>
                      </a:lnTo>
                      <a:lnTo>
                        <a:pt x="40" y="35"/>
                      </a:lnTo>
                      <a:lnTo>
                        <a:pt x="37" y="36"/>
                      </a:lnTo>
                      <a:lnTo>
                        <a:pt x="36" y="33"/>
                      </a:lnTo>
                      <a:close/>
                      <a:moveTo>
                        <a:pt x="40" y="32"/>
                      </a:moveTo>
                      <a:lnTo>
                        <a:pt x="43" y="32"/>
                      </a:lnTo>
                      <a:lnTo>
                        <a:pt x="44" y="35"/>
                      </a:lnTo>
                      <a:lnTo>
                        <a:pt x="41" y="35"/>
                      </a:lnTo>
                      <a:lnTo>
                        <a:pt x="40" y="32"/>
                      </a:lnTo>
                      <a:close/>
                      <a:moveTo>
                        <a:pt x="44" y="31"/>
                      </a:moveTo>
                      <a:lnTo>
                        <a:pt x="47" y="31"/>
                      </a:lnTo>
                      <a:lnTo>
                        <a:pt x="47" y="34"/>
                      </a:lnTo>
                      <a:lnTo>
                        <a:pt x="44" y="35"/>
                      </a:lnTo>
                      <a:lnTo>
                        <a:pt x="44" y="31"/>
                      </a:lnTo>
                      <a:close/>
                      <a:moveTo>
                        <a:pt x="47" y="31"/>
                      </a:moveTo>
                      <a:lnTo>
                        <a:pt x="51" y="30"/>
                      </a:lnTo>
                      <a:lnTo>
                        <a:pt x="51" y="33"/>
                      </a:lnTo>
                      <a:lnTo>
                        <a:pt x="48" y="34"/>
                      </a:lnTo>
                      <a:lnTo>
                        <a:pt x="47" y="31"/>
                      </a:lnTo>
                      <a:close/>
                      <a:moveTo>
                        <a:pt x="51" y="30"/>
                      </a:moveTo>
                      <a:lnTo>
                        <a:pt x="54" y="29"/>
                      </a:lnTo>
                      <a:lnTo>
                        <a:pt x="55" y="32"/>
                      </a:lnTo>
                      <a:lnTo>
                        <a:pt x="52" y="33"/>
                      </a:lnTo>
                      <a:lnTo>
                        <a:pt x="51" y="30"/>
                      </a:lnTo>
                      <a:close/>
                      <a:moveTo>
                        <a:pt x="55" y="29"/>
                      </a:moveTo>
                      <a:lnTo>
                        <a:pt x="58" y="29"/>
                      </a:lnTo>
                      <a:lnTo>
                        <a:pt x="59" y="32"/>
                      </a:lnTo>
                      <a:lnTo>
                        <a:pt x="56" y="32"/>
                      </a:lnTo>
                      <a:lnTo>
                        <a:pt x="55" y="29"/>
                      </a:lnTo>
                      <a:close/>
                      <a:moveTo>
                        <a:pt x="59" y="29"/>
                      </a:moveTo>
                      <a:lnTo>
                        <a:pt x="62" y="28"/>
                      </a:lnTo>
                      <a:lnTo>
                        <a:pt x="63" y="31"/>
                      </a:lnTo>
                      <a:lnTo>
                        <a:pt x="59" y="32"/>
                      </a:lnTo>
                      <a:lnTo>
                        <a:pt x="59" y="29"/>
                      </a:lnTo>
                      <a:close/>
                      <a:moveTo>
                        <a:pt x="63" y="28"/>
                      </a:moveTo>
                      <a:lnTo>
                        <a:pt x="66" y="27"/>
                      </a:lnTo>
                      <a:lnTo>
                        <a:pt x="66" y="30"/>
                      </a:lnTo>
                      <a:lnTo>
                        <a:pt x="63" y="31"/>
                      </a:lnTo>
                      <a:lnTo>
                        <a:pt x="63" y="28"/>
                      </a:lnTo>
                      <a:close/>
                      <a:moveTo>
                        <a:pt x="66" y="27"/>
                      </a:moveTo>
                      <a:lnTo>
                        <a:pt x="70" y="27"/>
                      </a:lnTo>
                      <a:lnTo>
                        <a:pt x="70" y="30"/>
                      </a:lnTo>
                      <a:lnTo>
                        <a:pt x="67" y="30"/>
                      </a:lnTo>
                      <a:lnTo>
                        <a:pt x="66" y="27"/>
                      </a:lnTo>
                      <a:close/>
                      <a:moveTo>
                        <a:pt x="70" y="26"/>
                      </a:moveTo>
                      <a:lnTo>
                        <a:pt x="73" y="26"/>
                      </a:lnTo>
                      <a:lnTo>
                        <a:pt x="74" y="29"/>
                      </a:lnTo>
                      <a:lnTo>
                        <a:pt x="71" y="30"/>
                      </a:lnTo>
                      <a:lnTo>
                        <a:pt x="70" y="26"/>
                      </a:lnTo>
                      <a:close/>
                      <a:moveTo>
                        <a:pt x="70" y="26"/>
                      </a:moveTo>
                      <a:lnTo>
                        <a:pt x="69" y="23"/>
                      </a:lnTo>
                      <a:lnTo>
                        <a:pt x="73" y="22"/>
                      </a:lnTo>
                      <a:lnTo>
                        <a:pt x="73" y="25"/>
                      </a:lnTo>
                      <a:lnTo>
                        <a:pt x="70" y="26"/>
                      </a:lnTo>
                      <a:close/>
                      <a:moveTo>
                        <a:pt x="69" y="22"/>
                      </a:moveTo>
                      <a:lnTo>
                        <a:pt x="69" y="19"/>
                      </a:lnTo>
                      <a:lnTo>
                        <a:pt x="72" y="18"/>
                      </a:lnTo>
                      <a:lnTo>
                        <a:pt x="72" y="21"/>
                      </a:lnTo>
                      <a:lnTo>
                        <a:pt x="69" y="22"/>
                      </a:lnTo>
                      <a:close/>
                      <a:moveTo>
                        <a:pt x="69" y="22"/>
                      </a:moveTo>
                      <a:lnTo>
                        <a:pt x="65" y="23"/>
                      </a:lnTo>
                      <a:lnTo>
                        <a:pt x="65" y="20"/>
                      </a:lnTo>
                      <a:lnTo>
                        <a:pt x="68" y="19"/>
                      </a:lnTo>
                      <a:lnTo>
                        <a:pt x="69" y="22"/>
                      </a:lnTo>
                      <a:close/>
                      <a:moveTo>
                        <a:pt x="65" y="19"/>
                      </a:moveTo>
                      <a:lnTo>
                        <a:pt x="64" y="16"/>
                      </a:lnTo>
                      <a:lnTo>
                        <a:pt x="68" y="15"/>
                      </a:lnTo>
                      <a:lnTo>
                        <a:pt x="68" y="18"/>
                      </a:lnTo>
                      <a:lnTo>
                        <a:pt x="65" y="19"/>
                      </a:lnTo>
                      <a:close/>
                      <a:moveTo>
                        <a:pt x="64" y="19"/>
                      </a:moveTo>
                      <a:lnTo>
                        <a:pt x="61" y="20"/>
                      </a:lnTo>
                      <a:lnTo>
                        <a:pt x="61" y="17"/>
                      </a:lnTo>
                      <a:lnTo>
                        <a:pt x="64" y="16"/>
                      </a:lnTo>
                      <a:lnTo>
                        <a:pt x="64" y="19"/>
                      </a:lnTo>
                      <a:close/>
                      <a:moveTo>
                        <a:pt x="61" y="20"/>
                      </a:moveTo>
                      <a:lnTo>
                        <a:pt x="57" y="21"/>
                      </a:lnTo>
                      <a:lnTo>
                        <a:pt x="57" y="17"/>
                      </a:lnTo>
                      <a:lnTo>
                        <a:pt x="60" y="17"/>
                      </a:lnTo>
                      <a:lnTo>
                        <a:pt x="61" y="20"/>
                      </a:lnTo>
                      <a:close/>
                      <a:moveTo>
                        <a:pt x="57" y="21"/>
                      </a:moveTo>
                      <a:lnTo>
                        <a:pt x="53" y="21"/>
                      </a:lnTo>
                      <a:lnTo>
                        <a:pt x="53" y="18"/>
                      </a:lnTo>
                      <a:lnTo>
                        <a:pt x="56" y="17"/>
                      </a:lnTo>
                      <a:lnTo>
                        <a:pt x="57" y="21"/>
                      </a:lnTo>
                      <a:close/>
                      <a:moveTo>
                        <a:pt x="53" y="21"/>
                      </a:moveTo>
                      <a:lnTo>
                        <a:pt x="50" y="22"/>
                      </a:lnTo>
                      <a:lnTo>
                        <a:pt x="49" y="19"/>
                      </a:lnTo>
                      <a:lnTo>
                        <a:pt x="52" y="18"/>
                      </a:lnTo>
                      <a:lnTo>
                        <a:pt x="53" y="21"/>
                      </a:lnTo>
                      <a:close/>
                      <a:moveTo>
                        <a:pt x="49" y="22"/>
                      </a:moveTo>
                      <a:lnTo>
                        <a:pt x="46" y="23"/>
                      </a:lnTo>
                      <a:lnTo>
                        <a:pt x="45" y="19"/>
                      </a:lnTo>
                      <a:lnTo>
                        <a:pt x="49" y="19"/>
                      </a:lnTo>
                      <a:lnTo>
                        <a:pt x="49" y="22"/>
                      </a:lnTo>
                      <a:close/>
                      <a:moveTo>
                        <a:pt x="46" y="23"/>
                      </a:moveTo>
                      <a:lnTo>
                        <a:pt x="42" y="23"/>
                      </a:lnTo>
                      <a:lnTo>
                        <a:pt x="42" y="20"/>
                      </a:lnTo>
                      <a:lnTo>
                        <a:pt x="45" y="19"/>
                      </a:lnTo>
                      <a:lnTo>
                        <a:pt x="46" y="23"/>
                      </a:lnTo>
                      <a:close/>
                      <a:moveTo>
                        <a:pt x="42" y="23"/>
                      </a:moveTo>
                      <a:lnTo>
                        <a:pt x="39" y="24"/>
                      </a:lnTo>
                      <a:lnTo>
                        <a:pt x="38" y="21"/>
                      </a:lnTo>
                      <a:lnTo>
                        <a:pt x="41" y="20"/>
                      </a:lnTo>
                      <a:lnTo>
                        <a:pt x="42" y="23"/>
                      </a:lnTo>
                      <a:close/>
                      <a:moveTo>
                        <a:pt x="38" y="24"/>
                      </a:moveTo>
                      <a:lnTo>
                        <a:pt x="35" y="25"/>
                      </a:lnTo>
                      <a:lnTo>
                        <a:pt x="34" y="21"/>
                      </a:lnTo>
                      <a:lnTo>
                        <a:pt x="37" y="21"/>
                      </a:lnTo>
                      <a:lnTo>
                        <a:pt x="38" y="24"/>
                      </a:lnTo>
                      <a:close/>
                      <a:moveTo>
                        <a:pt x="34" y="25"/>
                      </a:moveTo>
                      <a:lnTo>
                        <a:pt x="31" y="25"/>
                      </a:lnTo>
                      <a:lnTo>
                        <a:pt x="30" y="22"/>
                      </a:lnTo>
                      <a:lnTo>
                        <a:pt x="34" y="21"/>
                      </a:lnTo>
                      <a:lnTo>
                        <a:pt x="34" y="25"/>
                      </a:lnTo>
                      <a:close/>
                      <a:moveTo>
                        <a:pt x="30" y="25"/>
                      </a:moveTo>
                      <a:lnTo>
                        <a:pt x="27" y="26"/>
                      </a:lnTo>
                      <a:lnTo>
                        <a:pt x="27" y="23"/>
                      </a:lnTo>
                      <a:lnTo>
                        <a:pt x="30" y="22"/>
                      </a:lnTo>
                      <a:lnTo>
                        <a:pt x="30" y="25"/>
                      </a:lnTo>
                      <a:close/>
                      <a:moveTo>
                        <a:pt x="27" y="26"/>
                      </a:moveTo>
                      <a:lnTo>
                        <a:pt x="23" y="27"/>
                      </a:lnTo>
                      <a:lnTo>
                        <a:pt x="23" y="24"/>
                      </a:lnTo>
                      <a:lnTo>
                        <a:pt x="26" y="23"/>
                      </a:lnTo>
                      <a:lnTo>
                        <a:pt x="27" y="26"/>
                      </a:lnTo>
                      <a:close/>
                      <a:moveTo>
                        <a:pt x="23" y="27"/>
                      </a:moveTo>
                      <a:lnTo>
                        <a:pt x="20" y="27"/>
                      </a:lnTo>
                      <a:lnTo>
                        <a:pt x="19" y="24"/>
                      </a:lnTo>
                      <a:lnTo>
                        <a:pt x="22" y="24"/>
                      </a:lnTo>
                      <a:lnTo>
                        <a:pt x="23" y="27"/>
                      </a:lnTo>
                      <a:close/>
                      <a:moveTo>
                        <a:pt x="23" y="27"/>
                      </a:moveTo>
                      <a:lnTo>
                        <a:pt x="24" y="31"/>
                      </a:lnTo>
                      <a:lnTo>
                        <a:pt x="20" y="31"/>
                      </a:lnTo>
                      <a:lnTo>
                        <a:pt x="20" y="28"/>
                      </a:lnTo>
                      <a:lnTo>
                        <a:pt x="23" y="27"/>
                      </a:lnTo>
                      <a:close/>
                      <a:moveTo>
                        <a:pt x="20" y="31"/>
                      </a:moveTo>
                      <a:lnTo>
                        <a:pt x="17" y="32"/>
                      </a:lnTo>
                      <a:lnTo>
                        <a:pt x="16" y="29"/>
                      </a:lnTo>
                      <a:lnTo>
                        <a:pt x="19" y="28"/>
                      </a:lnTo>
                      <a:lnTo>
                        <a:pt x="20" y="31"/>
                      </a:lnTo>
                      <a:close/>
                      <a:moveTo>
                        <a:pt x="20" y="32"/>
                      </a:moveTo>
                      <a:lnTo>
                        <a:pt x="20" y="35"/>
                      </a:lnTo>
                      <a:lnTo>
                        <a:pt x="17" y="36"/>
                      </a:lnTo>
                      <a:lnTo>
                        <a:pt x="17" y="32"/>
                      </a:lnTo>
                      <a:lnTo>
                        <a:pt x="20" y="32"/>
                      </a:lnTo>
                      <a:close/>
                      <a:moveTo>
                        <a:pt x="20" y="36"/>
                      </a:moveTo>
                      <a:lnTo>
                        <a:pt x="21" y="39"/>
                      </a:lnTo>
                      <a:lnTo>
                        <a:pt x="18" y="39"/>
                      </a:lnTo>
                      <a:lnTo>
                        <a:pt x="17" y="36"/>
                      </a:lnTo>
                      <a:lnTo>
                        <a:pt x="20" y="36"/>
                      </a:lnTo>
                      <a:close/>
                      <a:moveTo>
                        <a:pt x="21" y="36"/>
                      </a:moveTo>
                      <a:lnTo>
                        <a:pt x="24" y="35"/>
                      </a:lnTo>
                      <a:lnTo>
                        <a:pt x="25" y="38"/>
                      </a:lnTo>
                      <a:lnTo>
                        <a:pt x="22" y="39"/>
                      </a:lnTo>
                      <a:lnTo>
                        <a:pt x="21" y="36"/>
                      </a:lnTo>
                      <a:close/>
                      <a:moveTo>
                        <a:pt x="25" y="39"/>
                      </a:moveTo>
                      <a:lnTo>
                        <a:pt x="26" y="42"/>
                      </a:lnTo>
                      <a:lnTo>
                        <a:pt x="22" y="43"/>
                      </a:lnTo>
                      <a:lnTo>
                        <a:pt x="22" y="39"/>
                      </a:lnTo>
                      <a:lnTo>
                        <a:pt x="25" y="39"/>
                      </a:lnTo>
                      <a:close/>
                      <a:moveTo>
                        <a:pt x="26" y="39"/>
                      </a:moveTo>
                      <a:lnTo>
                        <a:pt x="29" y="38"/>
                      </a:lnTo>
                      <a:lnTo>
                        <a:pt x="29" y="41"/>
                      </a:lnTo>
                      <a:lnTo>
                        <a:pt x="26" y="42"/>
                      </a:lnTo>
                      <a:lnTo>
                        <a:pt x="26" y="39"/>
                      </a:lnTo>
                      <a:close/>
                      <a:moveTo>
                        <a:pt x="29" y="38"/>
                      </a:moveTo>
                      <a:lnTo>
                        <a:pt x="32" y="37"/>
                      </a:lnTo>
                      <a:lnTo>
                        <a:pt x="33" y="40"/>
                      </a:lnTo>
                      <a:lnTo>
                        <a:pt x="30" y="41"/>
                      </a:lnTo>
                      <a:lnTo>
                        <a:pt x="29" y="38"/>
                      </a:lnTo>
                      <a:close/>
                      <a:moveTo>
                        <a:pt x="33" y="37"/>
                      </a:moveTo>
                      <a:lnTo>
                        <a:pt x="36" y="37"/>
                      </a:lnTo>
                      <a:lnTo>
                        <a:pt x="37" y="40"/>
                      </a:lnTo>
                      <a:lnTo>
                        <a:pt x="34" y="40"/>
                      </a:lnTo>
                      <a:lnTo>
                        <a:pt x="33" y="37"/>
                      </a:lnTo>
                      <a:close/>
                      <a:moveTo>
                        <a:pt x="37" y="36"/>
                      </a:moveTo>
                      <a:lnTo>
                        <a:pt x="40" y="36"/>
                      </a:lnTo>
                      <a:lnTo>
                        <a:pt x="41" y="39"/>
                      </a:lnTo>
                      <a:lnTo>
                        <a:pt x="37" y="40"/>
                      </a:lnTo>
                      <a:lnTo>
                        <a:pt x="37" y="36"/>
                      </a:lnTo>
                      <a:close/>
                      <a:moveTo>
                        <a:pt x="41" y="36"/>
                      </a:moveTo>
                      <a:lnTo>
                        <a:pt x="44" y="35"/>
                      </a:lnTo>
                      <a:lnTo>
                        <a:pt x="44" y="38"/>
                      </a:lnTo>
                      <a:lnTo>
                        <a:pt x="41" y="39"/>
                      </a:lnTo>
                      <a:lnTo>
                        <a:pt x="41" y="36"/>
                      </a:lnTo>
                      <a:close/>
                      <a:moveTo>
                        <a:pt x="44" y="35"/>
                      </a:moveTo>
                      <a:lnTo>
                        <a:pt x="48" y="35"/>
                      </a:lnTo>
                      <a:lnTo>
                        <a:pt x="48" y="38"/>
                      </a:lnTo>
                      <a:lnTo>
                        <a:pt x="45" y="38"/>
                      </a:lnTo>
                      <a:lnTo>
                        <a:pt x="44" y="35"/>
                      </a:lnTo>
                      <a:close/>
                      <a:moveTo>
                        <a:pt x="48" y="34"/>
                      </a:moveTo>
                      <a:lnTo>
                        <a:pt x="51" y="34"/>
                      </a:lnTo>
                      <a:lnTo>
                        <a:pt x="52" y="37"/>
                      </a:lnTo>
                      <a:lnTo>
                        <a:pt x="49" y="38"/>
                      </a:lnTo>
                      <a:lnTo>
                        <a:pt x="48" y="34"/>
                      </a:lnTo>
                      <a:close/>
                      <a:moveTo>
                        <a:pt x="52" y="34"/>
                      </a:moveTo>
                      <a:lnTo>
                        <a:pt x="55" y="33"/>
                      </a:lnTo>
                      <a:lnTo>
                        <a:pt x="56" y="36"/>
                      </a:lnTo>
                      <a:lnTo>
                        <a:pt x="53" y="37"/>
                      </a:lnTo>
                      <a:lnTo>
                        <a:pt x="52" y="34"/>
                      </a:lnTo>
                      <a:close/>
                      <a:moveTo>
                        <a:pt x="56" y="33"/>
                      </a:moveTo>
                      <a:lnTo>
                        <a:pt x="59" y="32"/>
                      </a:lnTo>
                      <a:lnTo>
                        <a:pt x="60" y="36"/>
                      </a:lnTo>
                      <a:lnTo>
                        <a:pt x="56" y="36"/>
                      </a:lnTo>
                      <a:lnTo>
                        <a:pt x="56" y="33"/>
                      </a:lnTo>
                      <a:close/>
                      <a:moveTo>
                        <a:pt x="60" y="32"/>
                      </a:moveTo>
                      <a:lnTo>
                        <a:pt x="63" y="32"/>
                      </a:lnTo>
                      <a:lnTo>
                        <a:pt x="63" y="35"/>
                      </a:lnTo>
                      <a:lnTo>
                        <a:pt x="60" y="36"/>
                      </a:lnTo>
                      <a:lnTo>
                        <a:pt x="60" y="32"/>
                      </a:lnTo>
                      <a:close/>
                      <a:moveTo>
                        <a:pt x="63" y="32"/>
                      </a:moveTo>
                      <a:lnTo>
                        <a:pt x="66" y="31"/>
                      </a:lnTo>
                      <a:lnTo>
                        <a:pt x="67" y="34"/>
                      </a:lnTo>
                      <a:lnTo>
                        <a:pt x="64" y="35"/>
                      </a:lnTo>
                      <a:lnTo>
                        <a:pt x="63" y="32"/>
                      </a:lnTo>
                      <a:close/>
                      <a:moveTo>
                        <a:pt x="67" y="31"/>
                      </a:moveTo>
                      <a:lnTo>
                        <a:pt x="70" y="30"/>
                      </a:lnTo>
                      <a:lnTo>
                        <a:pt x="71" y="34"/>
                      </a:lnTo>
                      <a:lnTo>
                        <a:pt x="68" y="34"/>
                      </a:lnTo>
                      <a:lnTo>
                        <a:pt x="67" y="31"/>
                      </a:lnTo>
                      <a:close/>
                      <a:moveTo>
                        <a:pt x="71" y="30"/>
                      </a:moveTo>
                      <a:lnTo>
                        <a:pt x="74" y="30"/>
                      </a:lnTo>
                      <a:lnTo>
                        <a:pt x="75" y="33"/>
                      </a:lnTo>
                      <a:lnTo>
                        <a:pt x="71" y="33"/>
                      </a:lnTo>
                      <a:lnTo>
                        <a:pt x="71" y="30"/>
                      </a:lnTo>
                      <a:close/>
                      <a:moveTo>
                        <a:pt x="75" y="29"/>
                      </a:moveTo>
                      <a:lnTo>
                        <a:pt x="78" y="29"/>
                      </a:lnTo>
                      <a:lnTo>
                        <a:pt x="78" y="32"/>
                      </a:lnTo>
                      <a:lnTo>
                        <a:pt x="75" y="33"/>
                      </a:lnTo>
                      <a:lnTo>
                        <a:pt x="75" y="29"/>
                      </a:lnTo>
                      <a:close/>
                      <a:moveTo>
                        <a:pt x="75" y="29"/>
                      </a:moveTo>
                      <a:lnTo>
                        <a:pt x="74" y="26"/>
                      </a:lnTo>
                      <a:lnTo>
                        <a:pt x="77" y="25"/>
                      </a:lnTo>
                      <a:lnTo>
                        <a:pt x="78" y="29"/>
                      </a:lnTo>
                      <a:lnTo>
                        <a:pt x="75" y="29"/>
                      </a:lnTo>
                      <a:close/>
                      <a:moveTo>
                        <a:pt x="74" y="25"/>
                      </a:moveTo>
                      <a:lnTo>
                        <a:pt x="73" y="22"/>
                      </a:lnTo>
                      <a:lnTo>
                        <a:pt x="76" y="21"/>
                      </a:lnTo>
                      <a:lnTo>
                        <a:pt x="77" y="25"/>
                      </a:lnTo>
                      <a:lnTo>
                        <a:pt x="74" y="25"/>
                      </a:lnTo>
                      <a:close/>
                      <a:moveTo>
                        <a:pt x="73" y="21"/>
                      </a:moveTo>
                      <a:lnTo>
                        <a:pt x="72" y="18"/>
                      </a:lnTo>
                      <a:lnTo>
                        <a:pt x="76" y="18"/>
                      </a:lnTo>
                      <a:lnTo>
                        <a:pt x="76" y="21"/>
                      </a:lnTo>
                      <a:lnTo>
                        <a:pt x="73" y="21"/>
                      </a:lnTo>
                      <a:close/>
                      <a:moveTo>
                        <a:pt x="72" y="18"/>
                      </a:moveTo>
                      <a:lnTo>
                        <a:pt x="72" y="14"/>
                      </a:lnTo>
                      <a:lnTo>
                        <a:pt x="75" y="14"/>
                      </a:lnTo>
                      <a:lnTo>
                        <a:pt x="75" y="17"/>
                      </a:lnTo>
                      <a:lnTo>
                        <a:pt x="72" y="18"/>
                      </a:lnTo>
                      <a:close/>
                      <a:moveTo>
                        <a:pt x="72" y="18"/>
                      </a:moveTo>
                      <a:lnTo>
                        <a:pt x="69" y="18"/>
                      </a:lnTo>
                      <a:lnTo>
                        <a:pt x="68" y="15"/>
                      </a:lnTo>
                      <a:lnTo>
                        <a:pt x="71" y="14"/>
                      </a:lnTo>
                      <a:lnTo>
                        <a:pt x="72" y="18"/>
                      </a:lnTo>
                      <a:close/>
                      <a:moveTo>
                        <a:pt x="68" y="15"/>
                      </a:moveTo>
                      <a:lnTo>
                        <a:pt x="67" y="11"/>
                      </a:lnTo>
                      <a:lnTo>
                        <a:pt x="71" y="11"/>
                      </a:lnTo>
                      <a:lnTo>
                        <a:pt x="71" y="14"/>
                      </a:lnTo>
                      <a:lnTo>
                        <a:pt x="68" y="15"/>
                      </a:lnTo>
                      <a:close/>
                      <a:moveTo>
                        <a:pt x="67" y="15"/>
                      </a:moveTo>
                      <a:lnTo>
                        <a:pt x="64" y="15"/>
                      </a:lnTo>
                      <a:lnTo>
                        <a:pt x="64" y="12"/>
                      </a:lnTo>
                      <a:lnTo>
                        <a:pt x="67" y="11"/>
                      </a:lnTo>
                      <a:lnTo>
                        <a:pt x="67" y="15"/>
                      </a:lnTo>
                      <a:close/>
                      <a:moveTo>
                        <a:pt x="64" y="15"/>
                      </a:moveTo>
                      <a:lnTo>
                        <a:pt x="60" y="16"/>
                      </a:lnTo>
                      <a:lnTo>
                        <a:pt x="60" y="13"/>
                      </a:lnTo>
                      <a:lnTo>
                        <a:pt x="63" y="12"/>
                      </a:lnTo>
                      <a:lnTo>
                        <a:pt x="64" y="15"/>
                      </a:lnTo>
                      <a:close/>
                      <a:moveTo>
                        <a:pt x="60" y="16"/>
                      </a:moveTo>
                      <a:lnTo>
                        <a:pt x="57" y="17"/>
                      </a:lnTo>
                      <a:lnTo>
                        <a:pt x="56" y="14"/>
                      </a:lnTo>
                      <a:lnTo>
                        <a:pt x="59" y="13"/>
                      </a:lnTo>
                      <a:lnTo>
                        <a:pt x="60" y="16"/>
                      </a:lnTo>
                      <a:close/>
                      <a:moveTo>
                        <a:pt x="56" y="17"/>
                      </a:moveTo>
                      <a:lnTo>
                        <a:pt x="53" y="18"/>
                      </a:lnTo>
                      <a:lnTo>
                        <a:pt x="52" y="14"/>
                      </a:lnTo>
                      <a:lnTo>
                        <a:pt x="55" y="14"/>
                      </a:lnTo>
                      <a:lnTo>
                        <a:pt x="56" y="17"/>
                      </a:lnTo>
                      <a:close/>
                      <a:moveTo>
                        <a:pt x="52" y="18"/>
                      </a:moveTo>
                      <a:lnTo>
                        <a:pt x="49" y="18"/>
                      </a:lnTo>
                      <a:lnTo>
                        <a:pt x="48" y="15"/>
                      </a:lnTo>
                      <a:lnTo>
                        <a:pt x="52" y="14"/>
                      </a:lnTo>
                      <a:lnTo>
                        <a:pt x="52" y="18"/>
                      </a:lnTo>
                      <a:close/>
                      <a:moveTo>
                        <a:pt x="49" y="18"/>
                      </a:moveTo>
                      <a:lnTo>
                        <a:pt x="45" y="19"/>
                      </a:lnTo>
                      <a:lnTo>
                        <a:pt x="45" y="16"/>
                      </a:lnTo>
                      <a:lnTo>
                        <a:pt x="48" y="15"/>
                      </a:lnTo>
                      <a:lnTo>
                        <a:pt x="49" y="18"/>
                      </a:lnTo>
                      <a:close/>
                      <a:moveTo>
                        <a:pt x="45" y="19"/>
                      </a:moveTo>
                      <a:lnTo>
                        <a:pt x="42" y="19"/>
                      </a:lnTo>
                      <a:lnTo>
                        <a:pt x="41" y="16"/>
                      </a:lnTo>
                      <a:lnTo>
                        <a:pt x="44" y="16"/>
                      </a:lnTo>
                      <a:lnTo>
                        <a:pt x="45" y="19"/>
                      </a:lnTo>
                      <a:close/>
                      <a:moveTo>
                        <a:pt x="41" y="20"/>
                      </a:moveTo>
                      <a:lnTo>
                        <a:pt x="38" y="20"/>
                      </a:lnTo>
                      <a:lnTo>
                        <a:pt x="37" y="17"/>
                      </a:lnTo>
                      <a:lnTo>
                        <a:pt x="40" y="16"/>
                      </a:lnTo>
                      <a:lnTo>
                        <a:pt x="41" y="20"/>
                      </a:lnTo>
                      <a:close/>
                      <a:moveTo>
                        <a:pt x="37" y="20"/>
                      </a:moveTo>
                      <a:lnTo>
                        <a:pt x="34" y="21"/>
                      </a:lnTo>
                      <a:lnTo>
                        <a:pt x="33" y="18"/>
                      </a:lnTo>
                      <a:lnTo>
                        <a:pt x="37" y="17"/>
                      </a:lnTo>
                      <a:lnTo>
                        <a:pt x="37" y="20"/>
                      </a:lnTo>
                      <a:close/>
                      <a:moveTo>
                        <a:pt x="33" y="21"/>
                      </a:moveTo>
                      <a:lnTo>
                        <a:pt x="30" y="21"/>
                      </a:lnTo>
                      <a:lnTo>
                        <a:pt x="30" y="18"/>
                      </a:lnTo>
                      <a:lnTo>
                        <a:pt x="33" y="18"/>
                      </a:lnTo>
                      <a:lnTo>
                        <a:pt x="33" y="21"/>
                      </a:lnTo>
                      <a:close/>
                      <a:moveTo>
                        <a:pt x="30" y="22"/>
                      </a:moveTo>
                      <a:lnTo>
                        <a:pt x="26" y="22"/>
                      </a:lnTo>
                      <a:lnTo>
                        <a:pt x="26" y="19"/>
                      </a:lnTo>
                      <a:lnTo>
                        <a:pt x="29" y="18"/>
                      </a:lnTo>
                      <a:lnTo>
                        <a:pt x="30" y="22"/>
                      </a:lnTo>
                      <a:close/>
                      <a:moveTo>
                        <a:pt x="26" y="22"/>
                      </a:moveTo>
                      <a:lnTo>
                        <a:pt x="23" y="23"/>
                      </a:lnTo>
                      <a:lnTo>
                        <a:pt x="22" y="20"/>
                      </a:lnTo>
                      <a:lnTo>
                        <a:pt x="25" y="19"/>
                      </a:lnTo>
                      <a:lnTo>
                        <a:pt x="26" y="22"/>
                      </a:lnTo>
                      <a:close/>
                      <a:moveTo>
                        <a:pt x="22" y="23"/>
                      </a:moveTo>
                      <a:lnTo>
                        <a:pt x="19" y="24"/>
                      </a:lnTo>
                      <a:lnTo>
                        <a:pt x="18" y="21"/>
                      </a:lnTo>
                      <a:lnTo>
                        <a:pt x="21" y="20"/>
                      </a:lnTo>
                      <a:lnTo>
                        <a:pt x="22" y="23"/>
                      </a:lnTo>
                      <a:close/>
                      <a:moveTo>
                        <a:pt x="18" y="24"/>
                      </a:moveTo>
                      <a:lnTo>
                        <a:pt x="15" y="24"/>
                      </a:lnTo>
                      <a:lnTo>
                        <a:pt x="14" y="21"/>
                      </a:lnTo>
                      <a:lnTo>
                        <a:pt x="18" y="21"/>
                      </a:lnTo>
                      <a:lnTo>
                        <a:pt x="18" y="24"/>
                      </a:lnTo>
                      <a:close/>
                      <a:moveTo>
                        <a:pt x="18" y="24"/>
                      </a:moveTo>
                      <a:lnTo>
                        <a:pt x="19" y="28"/>
                      </a:lnTo>
                      <a:lnTo>
                        <a:pt x="16" y="28"/>
                      </a:lnTo>
                      <a:lnTo>
                        <a:pt x="15" y="25"/>
                      </a:lnTo>
                      <a:lnTo>
                        <a:pt x="18" y="24"/>
                      </a:lnTo>
                      <a:close/>
                      <a:moveTo>
                        <a:pt x="15" y="28"/>
                      </a:moveTo>
                      <a:lnTo>
                        <a:pt x="12" y="29"/>
                      </a:lnTo>
                      <a:lnTo>
                        <a:pt x="11" y="26"/>
                      </a:lnTo>
                      <a:lnTo>
                        <a:pt x="15" y="25"/>
                      </a:lnTo>
                      <a:lnTo>
                        <a:pt x="15" y="28"/>
                      </a:lnTo>
                      <a:close/>
                      <a:moveTo>
                        <a:pt x="15" y="29"/>
                      </a:moveTo>
                      <a:lnTo>
                        <a:pt x="16" y="32"/>
                      </a:lnTo>
                      <a:lnTo>
                        <a:pt x="13" y="33"/>
                      </a:lnTo>
                      <a:lnTo>
                        <a:pt x="12" y="29"/>
                      </a:lnTo>
                      <a:lnTo>
                        <a:pt x="15" y="29"/>
                      </a:lnTo>
                      <a:close/>
                      <a:moveTo>
                        <a:pt x="16" y="32"/>
                      </a:moveTo>
                      <a:lnTo>
                        <a:pt x="17" y="36"/>
                      </a:lnTo>
                      <a:lnTo>
                        <a:pt x="13" y="36"/>
                      </a:lnTo>
                      <a:lnTo>
                        <a:pt x="13" y="33"/>
                      </a:lnTo>
                      <a:lnTo>
                        <a:pt x="16" y="32"/>
                      </a:lnTo>
                      <a:close/>
                      <a:moveTo>
                        <a:pt x="17" y="36"/>
                      </a:moveTo>
                      <a:lnTo>
                        <a:pt x="17" y="39"/>
                      </a:lnTo>
                      <a:lnTo>
                        <a:pt x="14" y="40"/>
                      </a:lnTo>
                      <a:lnTo>
                        <a:pt x="13" y="37"/>
                      </a:lnTo>
                      <a:lnTo>
                        <a:pt x="17" y="36"/>
                      </a:lnTo>
                      <a:close/>
                      <a:moveTo>
                        <a:pt x="17" y="40"/>
                      </a:moveTo>
                      <a:lnTo>
                        <a:pt x="18" y="43"/>
                      </a:lnTo>
                      <a:lnTo>
                        <a:pt x="15" y="44"/>
                      </a:lnTo>
                      <a:lnTo>
                        <a:pt x="14" y="41"/>
                      </a:lnTo>
                      <a:lnTo>
                        <a:pt x="17" y="40"/>
                      </a:lnTo>
                      <a:close/>
                      <a:moveTo>
                        <a:pt x="18" y="40"/>
                      </a:moveTo>
                      <a:lnTo>
                        <a:pt x="21" y="39"/>
                      </a:lnTo>
                      <a:lnTo>
                        <a:pt x="22" y="43"/>
                      </a:lnTo>
                      <a:lnTo>
                        <a:pt x="19" y="43"/>
                      </a:lnTo>
                      <a:lnTo>
                        <a:pt x="18" y="40"/>
                      </a:lnTo>
                      <a:close/>
                      <a:moveTo>
                        <a:pt x="22" y="43"/>
                      </a:moveTo>
                      <a:lnTo>
                        <a:pt x="23" y="46"/>
                      </a:lnTo>
                      <a:lnTo>
                        <a:pt x="19" y="47"/>
                      </a:lnTo>
                      <a:lnTo>
                        <a:pt x="19" y="44"/>
                      </a:lnTo>
                      <a:lnTo>
                        <a:pt x="22" y="43"/>
                      </a:lnTo>
                      <a:close/>
                      <a:moveTo>
                        <a:pt x="22" y="43"/>
                      </a:moveTo>
                      <a:lnTo>
                        <a:pt x="26" y="43"/>
                      </a:lnTo>
                      <a:lnTo>
                        <a:pt x="26" y="46"/>
                      </a:lnTo>
                      <a:lnTo>
                        <a:pt x="23" y="46"/>
                      </a:lnTo>
                      <a:lnTo>
                        <a:pt x="22" y="43"/>
                      </a:lnTo>
                      <a:close/>
                      <a:moveTo>
                        <a:pt x="26" y="42"/>
                      </a:moveTo>
                      <a:lnTo>
                        <a:pt x="29" y="42"/>
                      </a:lnTo>
                      <a:lnTo>
                        <a:pt x="30" y="45"/>
                      </a:lnTo>
                      <a:lnTo>
                        <a:pt x="27" y="46"/>
                      </a:lnTo>
                      <a:lnTo>
                        <a:pt x="26" y="42"/>
                      </a:lnTo>
                      <a:close/>
                      <a:moveTo>
                        <a:pt x="30" y="42"/>
                      </a:moveTo>
                      <a:lnTo>
                        <a:pt x="33" y="41"/>
                      </a:lnTo>
                      <a:lnTo>
                        <a:pt x="34" y="44"/>
                      </a:lnTo>
                      <a:lnTo>
                        <a:pt x="31" y="45"/>
                      </a:lnTo>
                      <a:lnTo>
                        <a:pt x="30" y="42"/>
                      </a:lnTo>
                      <a:close/>
                      <a:moveTo>
                        <a:pt x="34" y="41"/>
                      </a:moveTo>
                      <a:lnTo>
                        <a:pt x="37" y="40"/>
                      </a:lnTo>
                      <a:lnTo>
                        <a:pt x="38" y="44"/>
                      </a:lnTo>
                      <a:lnTo>
                        <a:pt x="34" y="44"/>
                      </a:lnTo>
                      <a:lnTo>
                        <a:pt x="34" y="41"/>
                      </a:lnTo>
                      <a:close/>
                      <a:moveTo>
                        <a:pt x="38" y="40"/>
                      </a:moveTo>
                      <a:lnTo>
                        <a:pt x="41" y="40"/>
                      </a:lnTo>
                      <a:lnTo>
                        <a:pt x="41" y="43"/>
                      </a:lnTo>
                      <a:lnTo>
                        <a:pt x="38" y="43"/>
                      </a:lnTo>
                      <a:lnTo>
                        <a:pt x="38" y="40"/>
                      </a:lnTo>
                      <a:close/>
                      <a:moveTo>
                        <a:pt x="41" y="39"/>
                      </a:moveTo>
                      <a:lnTo>
                        <a:pt x="45" y="39"/>
                      </a:lnTo>
                      <a:lnTo>
                        <a:pt x="45" y="42"/>
                      </a:lnTo>
                      <a:lnTo>
                        <a:pt x="42" y="43"/>
                      </a:lnTo>
                      <a:lnTo>
                        <a:pt x="41" y="39"/>
                      </a:lnTo>
                      <a:close/>
                      <a:moveTo>
                        <a:pt x="45" y="39"/>
                      </a:moveTo>
                      <a:lnTo>
                        <a:pt x="48" y="38"/>
                      </a:lnTo>
                      <a:lnTo>
                        <a:pt x="49" y="42"/>
                      </a:lnTo>
                      <a:lnTo>
                        <a:pt x="46" y="42"/>
                      </a:lnTo>
                      <a:lnTo>
                        <a:pt x="45" y="39"/>
                      </a:lnTo>
                      <a:close/>
                      <a:moveTo>
                        <a:pt x="49" y="38"/>
                      </a:moveTo>
                      <a:lnTo>
                        <a:pt x="52" y="38"/>
                      </a:lnTo>
                      <a:lnTo>
                        <a:pt x="53" y="41"/>
                      </a:lnTo>
                      <a:lnTo>
                        <a:pt x="50" y="41"/>
                      </a:lnTo>
                      <a:lnTo>
                        <a:pt x="49" y="38"/>
                      </a:lnTo>
                      <a:close/>
                      <a:moveTo>
                        <a:pt x="53" y="37"/>
                      </a:moveTo>
                      <a:lnTo>
                        <a:pt x="56" y="37"/>
                      </a:lnTo>
                      <a:lnTo>
                        <a:pt x="57" y="40"/>
                      </a:lnTo>
                      <a:lnTo>
                        <a:pt x="53" y="41"/>
                      </a:lnTo>
                      <a:lnTo>
                        <a:pt x="53" y="37"/>
                      </a:lnTo>
                      <a:close/>
                      <a:moveTo>
                        <a:pt x="56" y="37"/>
                      </a:moveTo>
                      <a:lnTo>
                        <a:pt x="60" y="36"/>
                      </a:lnTo>
                      <a:lnTo>
                        <a:pt x="60" y="39"/>
                      </a:lnTo>
                      <a:lnTo>
                        <a:pt x="57" y="40"/>
                      </a:lnTo>
                      <a:lnTo>
                        <a:pt x="56" y="37"/>
                      </a:lnTo>
                      <a:close/>
                      <a:moveTo>
                        <a:pt x="60" y="36"/>
                      </a:moveTo>
                      <a:lnTo>
                        <a:pt x="63" y="36"/>
                      </a:lnTo>
                      <a:lnTo>
                        <a:pt x="64" y="39"/>
                      </a:lnTo>
                      <a:lnTo>
                        <a:pt x="61" y="39"/>
                      </a:lnTo>
                      <a:lnTo>
                        <a:pt x="60" y="36"/>
                      </a:lnTo>
                      <a:close/>
                      <a:moveTo>
                        <a:pt x="64" y="35"/>
                      </a:moveTo>
                      <a:lnTo>
                        <a:pt x="67" y="35"/>
                      </a:lnTo>
                      <a:lnTo>
                        <a:pt x="68" y="38"/>
                      </a:lnTo>
                      <a:lnTo>
                        <a:pt x="64" y="39"/>
                      </a:lnTo>
                      <a:lnTo>
                        <a:pt x="64" y="35"/>
                      </a:lnTo>
                      <a:close/>
                      <a:moveTo>
                        <a:pt x="68" y="35"/>
                      </a:moveTo>
                      <a:lnTo>
                        <a:pt x="71" y="34"/>
                      </a:lnTo>
                      <a:lnTo>
                        <a:pt x="72" y="37"/>
                      </a:lnTo>
                      <a:lnTo>
                        <a:pt x="68" y="38"/>
                      </a:lnTo>
                      <a:lnTo>
                        <a:pt x="68" y="35"/>
                      </a:lnTo>
                      <a:close/>
                      <a:moveTo>
                        <a:pt x="72" y="34"/>
                      </a:moveTo>
                      <a:lnTo>
                        <a:pt x="75" y="33"/>
                      </a:lnTo>
                      <a:lnTo>
                        <a:pt x="75" y="37"/>
                      </a:lnTo>
                      <a:lnTo>
                        <a:pt x="72" y="37"/>
                      </a:lnTo>
                      <a:lnTo>
                        <a:pt x="72" y="34"/>
                      </a:lnTo>
                      <a:close/>
                      <a:moveTo>
                        <a:pt x="75" y="33"/>
                      </a:moveTo>
                      <a:lnTo>
                        <a:pt x="79" y="33"/>
                      </a:lnTo>
                      <a:lnTo>
                        <a:pt x="79" y="36"/>
                      </a:lnTo>
                      <a:lnTo>
                        <a:pt x="76" y="36"/>
                      </a:lnTo>
                      <a:lnTo>
                        <a:pt x="75" y="33"/>
                      </a:lnTo>
                      <a:close/>
                      <a:moveTo>
                        <a:pt x="79" y="33"/>
                      </a:moveTo>
                      <a:lnTo>
                        <a:pt x="82" y="32"/>
                      </a:lnTo>
                      <a:lnTo>
                        <a:pt x="83" y="35"/>
                      </a:lnTo>
                      <a:lnTo>
                        <a:pt x="80" y="36"/>
                      </a:lnTo>
                      <a:lnTo>
                        <a:pt x="79" y="33"/>
                      </a:lnTo>
                      <a:close/>
                      <a:moveTo>
                        <a:pt x="79" y="32"/>
                      </a:moveTo>
                      <a:lnTo>
                        <a:pt x="78" y="29"/>
                      </a:lnTo>
                      <a:lnTo>
                        <a:pt x="82" y="28"/>
                      </a:lnTo>
                      <a:lnTo>
                        <a:pt x="82" y="32"/>
                      </a:lnTo>
                      <a:lnTo>
                        <a:pt x="79" y="32"/>
                      </a:lnTo>
                      <a:close/>
                      <a:moveTo>
                        <a:pt x="78" y="28"/>
                      </a:moveTo>
                      <a:lnTo>
                        <a:pt x="78" y="25"/>
                      </a:lnTo>
                      <a:lnTo>
                        <a:pt x="81" y="25"/>
                      </a:lnTo>
                      <a:lnTo>
                        <a:pt x="81" y="28"/>
                      </a:lnTo>
                      <a:lnTo>
                        <a:pt x="78" y="28"/>
                      </a:lnTo>
                      <a:close/>
                      <a:moveTo>
                        <a:pt x="78" y="25"/>
                      </a:moveTo>
                      <a:lnTo>
                        <a:pt x="77" y="21"/>
                      </a:lnTo>
                      <a:lnTo>
                        <a:pt x="80" y="21"/>
                      </a:lnTo>
                      <a:lnTo>
                        <a:pt x="81" y="24"/>
                      </a:lnTo>
                      <a:lnTo>
                        <a:pt x="78" y="25"/>
                      </a:lnTo>
                      <a:close/>
                      <a:moveTo>
                        <a:pt x="77" y="21"/>
                      </a:moveTo>
                      <a:lnTo>
                        <a:pt x="76" y="18"/>
                      </a:lnTo>
                      <a:lnTo>
                        <a:pt x="79" y="17"/>
                      </a:lnTo>
                      <a:lnTo>
                        <a:pt x="80" y="20"/>
                      </a:lnTo>
                      <a:lnTo>
                        <a:pt x="77" y="21"/>
                      </a:lnTo>
                      <a:close/>
                      <a:moveTo>
                        <a:pt x="76" y="17"/>
                      </a:moveTo>
                      <a:lnTo>
                        <a:pt x="75" y="14"/>
                      </a:lnTo>
                      <a:lnTo>
                        <a:pt x="79" y="13"/>
                      </a:lnTo>
                      <a:lnTo>
                        <a:pt x="79" y="16"/>
                      </a:lnTo>
                      <a:lnTo>
                        <a:pt x="76" y="17"/>
                      </a:lnTo>
                      <a:close/>
                      <a:moveTo>
                        <a:pt x="75" y="13"/>
                      </a:moveTo>
                      <a:lnTo>
                        <a:pt x="75" y="10"/>
                      </a:lnTo>
                      <a:lnTo>
                        <a:pt x="78" y="9"/>
                      </a:lnTo>
                      <a:lnTo>
                        <a:pt x="79" y="13"/>
                      </a:lnTo>
                      <a:lnTo>
                        <a:pt x="75" y="13"/>
                      </a:lnTo>
                      <a:close/>
                      <a:moveTo>
                        <a:pt x="75" y="13"/>
                      </a:moveTo>
                      <a:lnTo>
                        <a:pt x="72" y="14"/>
                      </a:lnTo>
                      <a:lnTo>
                        <a:pt x="71" y="11"/>
                      </a:lnTo>
                      <a:lnTo>
                        <a:pt x="74" y="10"/>
                      </a:lnTo>
                      <a:lnTo>
                        <a:pt x="75" y="13"/>
                      </a:lnTo>
                      <a:close/>
                      <a:moveTo>
                        <a:pt x="71" y="10"/>
                      </a:moveTo>
                      <a:lnTo>
                        <a:pt x="70" y="7"/>
                      </a:lnTo>
                      <a:lnTo>
                        <a:pt x="74" y="6"/>
                      </a:lnTo>
                      <a:lnTo>
                        <a:pt x="74" y="10"/>
                      </a:lnTo>
                      <a:lnTo>
                        <a:pt x="71" y="10"/>
                      </a:lnTo>
                      <a:close/>
                      <a:moveTo>
                        <a:pt x="70" y="10"/>
                      </a:moveTo>
                      <a:lnTo>
                        <a:pt x="67" y="11"/>
                      </a:lnTo>
                      <a:lnTo>
                        <a:pt x="67" y="8"/>
                      </a:lnTo>
                      <a:lnTo>
                        <a:pt x="70" y="7"/>
                      </a:lnTo>
                      <a:lnTo>
                        <a:pt x="70" y="10"/>
                      </a:lnTo>
                      <a:close/>
                      <a:moveTo>
                        <a:pt x="67" y="11"/>
                      </a:moveTo>
                      <a:lnTo>
                        <a:pt x="63" y="11"/>
                      </a:lnTo>
                      <a:lnTo>
                        <a:pt x="63" y="8"/>
                      </a:lnTo>
                      <a:lnTo>
                        <a:pt x="66" y="8"/>
                      </a:lnTo>
                      <a:lnTo>
                        <a:pt x="67" y="11"/>
                      </a:lnTo>
                      <a:close/>
                      <a:moveTo>
                        <a:pt x="63" y="12"/>
                      </a:moveTo>
                      <a:lnTo>
                        <a:pt x="60" y="12"/>
                      </a:lnTo>
                      <a:lnTo>
                        <a:pt x="59" y="9"/>
                      </a:lnTo>
                      <a:lnTo>
                        <a:pt x="62" y="8"/>
                      </a:lnTo>
                      <a:lnTo>
                        <a:pt x="63" y="12"/>
                      </a:lnTo>
                      <a:close/>
                      <a:moveTo>
                        <a:pt x="59" y="12"/>
                      </a:moveTo>
                      <a:lnTo>
                        <a:pt x="56" y="13"/>
                      </a:lnTo>
                      <a:lnTo>
                        <a:pt x="55" y="10"/>
                      </a:lnTo>
                      <a:lnTo>
                        <a:pt x="58" y="9"/>
                      </a:lnTo>
                      <a:lnTo>
                        <a:pt x="59" y="12"/>
                      </a:lnTo>
                      <a:close/>
                      <a:moveTo>
                        <a:pt x="55" y="13"/>
                      </a:moveTo>
                      <a:lnTo>
                        <a:pt x="52" y="14"/>
                      </a:lnTo>
                      <a:lnTo>
                        <a:pt x="52" y="10"/>
                      </a:lnTo>
                      <a:lnTo>
                        <a:pt x="55" y="10"/>
                      </a:lnTo>
                      <a:lnTo>
                        <a:pt x="55" y="13"/>
                      </a:lnTo>
                      <a:close/>
                      <a:moveTo>
                        <a:pt x="52" y="14"/>
                      </a:moveTo>
                      <a:lnTo>
                        <a:pt x="48" y="14"/>
                      </a:lnTo>
                      <a:lnTo>
                        <a:pt x="48" y="11"/>
                      </a:lnTo>
                      <a:lnTo>
                        <a:pt x="51" y="10"/>
                      </a:lnTo>
                      <a:lnTo>
                        <a:pt x="52" y="14"/>
                      </a:lnTo>
                      <a:close/>
                      <a:moveTo>
                        <a:pt x="48" y="14"/>
                      </a:moveTo>
                      <a:lnTo>
                        <a:pt x="45" y="15"/>
                      </a:lnTo>
                      <a:lnTo>
                        <a:pt x="44" y="12"/>
                      </a:lnTo>
                      <a:lnTo>
                        <a:pt x="47" y="11"/>
                      </a:lnTo>
                      <a:lnTo>
                        <a:pt x="48" y="14"/>
                      </a:lnTo>
                      <a:close/>
                      <a:moveTo>
                        <a:pt x="44" y="15"/>
                      </a:moveTo>
                      <a:lnTo>
                        <a:pt x="41" y="16"/>
                      </a:lnTo>
                      <a:lnTo>
                        <a:pt x="40" y="13"/>
                      </a:lnTo>
                      <a:lnTo>
                        <a:pt x="43" y="12"/>
                      </a:lnTo>
                      <a:lnTo>
                        <a:pt x="44" y="15"/>
                      </a:lnTo>
                      <a:close/>
                      <a:moveTo>
                        <a:pt x="40" y="16"/>
                      </a:moveTo>
                      <a:lnTo>
                        <a:pt x="37" y="16"/>
                      </a:lnTo>
                      <a:lnTo>
                        <a:pt x="36" y="13"/>
                      </a:lnTo>
                      <a:lnTo>
                        <a:pt x="40" y="13"/>
                      </a:lnTo>
                      <a:lnTo>
                        <a:pt x="40" y="16"/>
                      </a:lnTo>
                      <a:close/>
                      <a:moveTo>
                        <a:pt x="36" y="17"/>
                      </a:moveTo>
                      <a:lnTo>
                        <a:pt x="33" y="17"/>
                      </a:lnTo>
                      <a:lnTo>
                        <a:pt x="33" y="14"/>
                      </a:lnTo>
                      <a:lnTo>
                        <a:pt x="36" y="13"/>
                      </a:lnTo>
                      <a:lnTo>
                        <a:pt x="36" y="17"/>
                      </a:lnTo>
                      <a:close/>
                      <a:moveTo>
                        <a:pt x="33" y="17"/>
                      </a:moveTo>
                      <a:lnTo>
                        <a:pt x="29" y="18"/>
                      </a:lnTo>
                      <a:lnTo>
                        <a:pt x="29" y="15"/>
                      </a:lnTo>
                      <a:lnTo>
                        <a:pt x="32" y="14"/>
                      </a:lnTo>
                      <a:lnTo>
                        <a:pt x="33" y="17"/>
                      </a:lnTo>
                      <a:close/>
                      <a:moveTo>
                        <a:pt x="29" y="18"/>
                      </a:moveTo>
                      <a:lnTo>
                        <a:pt x="26" y="18"/>
                      </a:lnTo>
                      <a:lnTo>
                        <a:pt x="25" y="15"/>
                      </a:lnTo>
                      <a:lnTo>
                        <a:pt x="28" y="15"/>
                      </a:lnTo>
                      <a:lnTo>
                        <a:pt x="29" y="18"/>
                      </a:lnTo>
                      <a:close/>
                      <a:moveTo>
                        <a:pt x="25" y="19"/>
                      </a:moveTo>
                      <a:lnTo>
                        <a:pt x="22" y="19"/>
                      </a:lnTo>
                      <a:lnTo>
                        <a:pt x="21" y="16"/>
                      </a:lnTo>
                      <a:lnTo>
                        <a:pt x="24" y="15"/>
                      </a:lnTo>
                      <a:lnTo>
                        <a:pt x="25" y="19"/>
                      </a:lnTo>
                      <a:close/>
                      <a:moveTo>
                        <a:pt x="21" y="19"/>
                      </a:moveTo>
                      <a:lnTo>
                        <a:pt x="18" y="20"/>
                      </a:lnTo>
                      <a:lnTo>
                        <a:pt x="18" y="17"/>
                      </a:lnTo>
                      <a:lnTo>
                        <a:pt x="21" y="16"/>
                      </a:lnTo>
                      <a:lnTo>
                        <a:pt x="21" y="19"/>
                      </a:lnTo>
                      <a:close/>
                      <a:moveTo>
                        <a:pt x="18" y="20"/>
                      </a:moveTo>
                      <a:lnTo>
                        <a:pt x="14" y="21"/>
                      </a:lnTo>
                      <a:lnTo>
                        <a:pt x="14" y="18"/>
                      </a:lnTo>
                      <a:lnTo>
                        <a:pt x="17" y="17"/>
                      </a:lnTo>
                      <a:lnTo>
                        <a:pt x="18" y="20"/>
                      </a:lnTo>
                      <a:close/>
                      <a:moveTo>
                        <a:pt x="14" y="21"/>
                      </a:moveTo>
                      <a:lnTo>
                        <a:pt x="11" y="21"/>
                      </a:lnTo>
                      <a:lnTo>
                        <a:pt x="10" y="18"/>
                      </a:lnTo>
                      <a:lnTo>
                        <a:pt x="13" y="18"/>
                      </a:lnTo>
                      <a:lnTo>
                        <a:pt x="14" y="21"/>
                      </a:lnTo>
                      <a:close/>
                      <a:moveTo>
                        <a:pt x="14" y="21"/>
                      </a:moveTo>
                      <a:lnTo>
                        <a:pt x="15" y="25"/>
                      </a:lnTo>
                      <a:lnTo>
                        <a:pt x="11" y="25"/>
                      </a:lnTo>
                      <a:lnTo>
                        <a:pt x="11" y="22"/>
                      </a:lnTo>
                      <a:lnTo>
                        <a:pt x="14" y="21"/>
                      </a:lnTo>
                      <a:close/>
                      <a:moveTo>
                        <a:pt x="11" y="25"/>
                      </a:moveTo>
                      <a:lnTo>
                        <a:pt x="8" y="26"/>
                      </a:lnTo>
                      <a:lnTo>
                        <a:pt x="7" y="23"/>
                      </a:lnTo>
                      <a:lnTo>
                        <a:pt x="10" y="22"/>
                      </a:lnTo>
                      <a:lnTo>
                        <a:pt x="11" y="25"/>
                      </a:lnTo>
                      <a:close/>
                      <a:moveTo>
                        <a:pt x="11" y="26"/>
                      </a:moveTo>
                      <a:lnTo>
                        <a:pt x="12" y="29"/>
                      </a:lnTo>
                      <a:lnTo>
                        <a:pt x="8" y="29"/>
                      </a:lnTo>
                      <a:lnTo>
                        <a:pt x="8" y="26"/>
                      </a:lnTo>
                      <a:lnTo>
                        <a:pt x="11" y="26"/>
                      </a:lnTo>
                      <a:close/>
                      <a:moveTo>
                        <a:pt x="12" y="29"/>
                      </a:moveTo>
                      <a:lnTo>
                        <a:pt x="12" y="33"/>
                      </a:lnTo>
                      <a:lnTo>
                        <a:pt x="9" y="33"/>
                      </a:lnTo>
                      <a:lnTo>
                        <a:pt x="8" y="30"/>
                      </a:lnTo>
                      <a:lnTo>
                        <a:pt x="12" y="29"/>
                      </a:lnTo>
                      <a:close/>
                      <a:moveTo>
                        <a:pt x="12" y="33"/>
                      </a:moveTo>
                      <a:lnTo>
                        <a:pt x="13" y="36"/>
                      </a:lnTo>
                      <a:lnTo>
                        <a:pt x="10" y="37"/>
                      </a:lnTo>
                      <a:lnTo>
                        <a:pt x="9" y="34"/>
                      </a:lnTo>
                      <a:lnTo>
                        <a:pt x="12" y="33"/>
                      </a:lnTo>
                      <a:close/>
                      <a:moveTo>
                        <a:pt x="13" y="37"/>
                      </a:moveTo>
                      <a:lnTo>
                        <a:pt x="13" y="40"/>
                      </a:lnTo>
                      <a:lnTo>
                        <a:pt x="10" y="41"/>
                      </a:lnTo>
                      <a:lnTo>
                        <a:pt x="10" y="38"/>
                      </a:lnTo>
                      <a:lnTo>
                        <a:pt x="13" y="37"/>
                      </a:lnTo>
                      <a:close/>
                      <a:moveTo>
                        <a:pt x="14" y="41"/>
                      </a:moveTo>
                      <a:lnTo>
                        <a:pt x="14" y="44"/>
                      </a:lnTo>
                      <a:lnTo>
                        <a:pt x="11" y="45"/>
                      </a:lnTo>
                      <a:lnTo>
                        <a:pt x="10" y="41"/>
                      </a:lnTo>
                      <a:lnTo>
                        <a:pt x="14" y="41"/>
                      </a:lnTo>
                      <a:close/>
                      <a:moveTo>
                        <a:pt x="14" y="45"/>
                      </a:moveTo>
                      <a:lnTo>
                        <a:pt x="15" y="48"/>
                      </a:lnTo>
                      <a:lnTo>
                        <a:pt x="12" y="48"/>
                      </a:lnTo>
                      <a:lnTo>
                        <a:pt x="11" y="45"/>
                      </a:lnTo>
                      <a:lnTo>
                        <a:pt x="14" y="45"/>
                      </a:lnTo>
                      <a:close/>
                      <a:moveTo>
                        <a:pt x="15" y="44"/>
                      </a:moveTo>
                      <a:lnTo>
                        <a:pt x="18" y="44"/>
                      </a:lnTo>
                      <a:lnTo>
                        <a:pt x="19" y="47"/>
                      </a:lnTo>
                      <a:lnTo>
                        <a:pt x="16" y="48"/>
                      </a:lnTo>
                      <a:lnTo>
                        <a:pt x="15" y="44"/>
                      </a:lnTo>
                      <a:close/>
                      <a:moveTo>
                        <a:pt x="19" y="48"/>
                      </a:moveTo>
                      <a:lnTo>
                        <a:pt x="20" y="51"/>
                      </a:lnTo>
                      <a:lnTo>
                        <a:pt x="16" y="51"/>
                      </a:lnTo>
                      <a:lnTo>
                        <a:pt x="16" y="48"/>
                      </a:lnTo>
                      <a:lnTo>
                        <a:pt x="19" y="48"/>
                      </a:lnTo>
                      <a:close/>
                      <a:moveTo>
                        <a:pt x="19" y="47"/>
                      </a:moveTo>
                      <a:lnTo>
                        <a:pt x="23" y="47"/>
                      </a:lnTo>
                      <a:lnTo>
                        <a:pt x="23" y="50"/>
                      </a:lnTo>
                      <a:lnTo>
                        <a:pt x="20" y="51"/>
                      </a:lnTo>
                      <a:lnTo>
                        <a:pt x="19" y="47"/>
                      </a:lnTo>
                      <a:close/>
                      <a:moveTo>
                        <a:pt x="23" y="47"/>
                      </a:moveTo>
                      <a:lnTo>
                        <a:pt x="26" y="46"/>
                      </a:lnTo>
                      <a:lnTo>
                        <a:pt x="27" y="50"/>
                      </a:lnTo>
                      <a:lnTo>
                        <a:pt x="24" y="50"/>
                      </a:lnTo>
                      <a:lnTo>
                        <a:pt x="23" y="47"/>
                      </a:lnTo>
                      <a:close/>
                      <a:moveTo>
                        <a:pt x="27" y="46"/>
                      </a:moveTo>
                      <a:lnTo>
                        <a:pt x="30" y="46"/>
                      </a:lnTo>
                      <a:lnTo>
                        <a:pt x="31" y="49"/>
                      </a:lnTo>
                      <a:lnTo>
                        <a:pt x="28" y="49"/>
                      </a:lnTo>
                      <a:lnTo>
                        <a:pt x="27" y="46"/>
                      </a:lnTo>
                      <a:close/>
                      <a:moveTo>
                        <a:pt x="31" y="45"/>
                      </a:moveTo>
                      <a:lnTo>
                        <a:pt x="34" y="45"/>
                      </a:lnTo>
                      <a:lnTo>
                        <a:pt x="35" y="48"/>
                      </a:lnTo>
                      <a:lnTo>
                        <a:pt x="31" y="49"/>
                      </a:lnTo>
                      <a:lnTo>
                        <a:pt x="31" y="45"/>
                      </a:lnTo>
                      <a:close/>
                      <a:moveTo>
                        <a:pt x="35" y="45"/>
                      </a:moveTo>
                      <a:lnTo>
                        <a:pt x="38" y="44"/>
                      </a:lnTo>
                      <a:lnTo>
                        <a:pt x="38" y="47"/>
                      </a:lnTo>
                      <a:lnTo>
                        <a:pt x="35" y="48"/>
                      </a:lnTo>
                      <a:lnTo>
                        <a:pt x="35" y="45"/>
                      </a:lnTo>
                      <a:close/>
                      <a:moveTo>
                        <a:pt x="38" y="44"/>
                      </a:moveTo>
                      <a:lnTo>
                        <a:pt x="42" y="43"/>
                      </a:lnTo>
                      <a:lnTo>
                        <a:pt x="42" y="47"/>
                      </a:lnTo>
                      <a:lnTo>
                        <a:pt x="39" y="47"/>
                      </a:lnTo>
                      <a:lnTo>
                        <a:pt x="38" y="44"/>
                      </a:lnTo>
                      <a:close/>
                      <a:moveTo>
                        <a:pt x="42" y="43"/>
                      </a:moveTo>
                      <a:lnTo>
                        <a:pt x="45" y="43"/>
                      </a:lnTo>
                      <a:lnTo>
                        <a:pt x="46" y="46"/>
                      </a:lnTo>
                      <a:lnTo>
                        <a:pt x="43" y="47"/>
                      </a:lnTo>
                      <a:lnTo>
                        <a:pt x="42" y="43"/>
                      </a:lnTo>
                      <a:close/>
                      <a:moveTo>
                        <a:pt x="46" y="43"/>
                      </a:moveTo>
                      <a:lnTo>
                        <a:pt x="49" y="42"/>
                      </a:lnTo>
                      <a:lnTo>
                        <a:pt x="50" y="45"/>
                      </a:lnTo>
                      <a:lnTo>
                        <a:pt x="46" y="46"/>
                      </a:lnTo>
                      <a:lnTo>
                        <a:pt x="46" y="43"/>
                      </a:lnTo>
                      <a:close/>
                      <a:moveTo>
                        <a:pt x="50" y="42"/>
                      </a:moveTo>
                      <a:lnTo>
                        <a:pt x="53" y="41"/>
                      </a:lnTo>
                      <a:lnTo>
                        <a:pt x="53" y="45"/>
                      </a:lnTo>
                      <a:lnTo>
                        <a:pt x="50" y="45"/>
                      </a:lnTo>
                      <a:lnTo>
                        <a:pt x="50" y="42"/>
                      </a:lnTo>
                      <a:close/>
                      <a:moveTo>
                        <a:pt x="53" y="41"/>
                      </a:moveTo>
                      <a:lnTo>
                        <a:pt x="57" y="41"/>
                      </a:lnTo>
                      <a:lnTo>
                        <a:pt x="57" y="44"/>
                      </a:lnTo>
                      <a:lnTo>
                        <a:pt x="54" y="44"/>
                      </a:lnTo>
                      <a:lnTo>
                        <a:pt x="53" y="41"/>
                      </a:lnTo>
                      <a:close/>
                      <a:moveTo>
                        <a:pt x="57" y="41"/>
                      </a:moveTo>
                      <a:lnTo>
                        <a:pt x="60" y="40"/>
                      </a:lnTo>
                      <a:lnTo>
                        <a:pt x="61" y="43"/>
                      </a:lnTo>
                      <a:lnTo>
                        <a:pt x="58" y="44"/>
                      </a:lnTo>
                      <a:lnTo>
                        <a:pt x="57" y="41"/>
                      </a:lnTo>
                      <a:close/>
                      <a:moveTo>
                        <a:pt x="61" y="40"/>
                      </a:moveTo>
                      <a:lnTo>
                        <a:pt x="64" y="39"/>
                      </a:lnTo>
                      <a:lnTo>
                        <a:pt x="65" y="43"/>
                      </a:lnTo>
                      <a:lnTo>
                        <a:pt x="61" y="43"/>
                      </a:lnTo>
                      <a:lnTo>
                        <a:pt x="61" y="40"/>
                      </a:lnTo>
                      <a:close/>
                      <a:moveTo>
                        <a:pt x="65" y="39"/>
                      </a:moveTo>
                      <a:lnTo>
                        <a:pt x="68" y="39"/>
                      </a:lnTo>
                      <a:lnTo>
                        <a:pt x="68" y="42"/>
                      </a:lnTo>
                      <a:lnTo>
                        <a:pt x="65" y="42"/>
                      </a:lnTo>
                      <a:lnTo>
                        <a:pt x="65" y="39"/>
                      </a:lnTo>
                      <a:close/>
                      <a:moveTo>
                        <a:pt x="68" y="39"/>
                      </a:moveTo>
                      <a:lnTo>
                        <a:pt x="72" y="38"/>
                      </a:lnTo>
                      <a:lnTo>
                        <a:pt x="72" y="41"/>
                      </a:lnTo>
                      <a:lnTo>
                        <a:pt x="69" y="42"/>
                      </a:lnTo>
                      <a:lnTo>
                        <a:pt x="68" y="39"/>
                      </a:lnTo>
                      <a:close/>
                      <a:moveTo>
                        <a:pt x="72" y="38"/>
                      </a:moveTo>
                      <a:lnTo>
                        <a:pt x="75" y="37"/>
                      </a:lnTo>
                      <a:lnTo>
                        <a:pt x="76" y="40"/>
                      </a:lnTo>
                      <a:lnTo>
                        <a:pt x="73" y="41"/>
                      </a:lnTo>
                      <a:lnTo>
                        <a:pt x="72" y="38"/>
                      </a:lnTo>
                      <a:close/>
                      <a:moveTo>
                        <a:pt x="76" y="37"/>
                      </a:moveTo>
                      <a:lnTo>
                        <a:pt x="79" y="36"/>
                      </a:lnTo>
                      <a:lnTo>
                        <a:pt x="80" y="40"/>
                      </a:lnTo>
                      <a:lnTo>
                        <a:pt x="77" y="40"/>
                      </a:lnTo>
                      <a:lnTo>
                        <a:pt x="76" y="37"/>
                      </a:lnTo>
                      <a:close/>
                      <a:moveTo>
                        <a:pt x="80" y="36"/>
                      </a:moveTo>
                      <a:lnTo>
                        <a:pt x="83" y="36"/>
                      </a:lnTo>
                      <a:lnTo>
                        <a:pt x="83" y="39"/>
                      </a:lnTo>
                      <a:lnTo>
                        <a:pt x="80" y="39"/>
                      </a:lnTo>
                      <a:lnTo>
                        <a:pt x="80" y="36"/>
                      </a:lnTo>
                      <a:close/>
                      <a:moveTo>
                        <a:pt x="87" y="35"/>
                      </a:moveTo>
                      <a:lnTo>
                        <a:pt x="83" y="35"/>
                      </a:lnTo>
                      <a:lnTo>
                        <a:pt x="83" y="32"/>
                      </a:lnTo>
                      <a:lnTo>
                        <a:pt x="86" y="31"/>
                      </a:lnTo>
                      <a:lnTo>
                        <a:pt x="87" y="35"/>
                      </a:lnTo>
                      <a:close/>
                      <a:moveTo>
                        <a:pt x="86" y="31"/>
                      </a:moveTo>
                      <a:lnTo>
                        <a:pt x="83" y="31"/>
                      </a:lnTo>
                      <a:lnTo>
                        <a:pt x="82" y="28"/>
                      </a:lnTo>
                      <a:lnTo>
                        <a:pt x="85" y="28"/>
                      </a:lnTo>
                      <a:lnTo>
                        <a:pt x="86" y="31"/>
                      </a:lnTo>
                      <a:close/>
                      <a:moveTo>
                        <a:pt x="85" y="27"/>
                      </a:moveTo>
                      <a:lnTo>
                        <a:pt x="82" y="28"/>
                      </a:lnTo>
                      <a:lnTo>
                        <a:pt x="81" y="24"/>
                      </a:lnTo>
                      <a:lnTo>
                        <a:pt x="85" y="24"/>
                      </a:lnTo>
                      <a:lnTo>
                        <a:pt x="85" y="27"/>
                      </a:lnTo>
                      <a:close/>
                      <a:moveTo>
                        <a:pt x="85" y="23"/>
                      </a:moveTo>
                      <a:lnTo>
                        <a:pt x="81" y="24"/>
                      </a:lnTo>
                      <a:lnTo>
                        <a:pt x="81" y="21"/>
                      </a:lnTo>
                      <a:lnTo>
                        <a:pt x="84" y="20"/>
                      </a:lnTo>
                      <a:lnTo>
                        <a:pt x="85" y="23"/>
                      </a:lnTo>
                      <a:close/>
                      <a:moveTo>
                        <a:pt x="84" y="19"/>
                      </a:moveTo>
                      <a:lnTo>
                        <a:pt x="81" y="20"/>
                      </a:lnTo>
                      <a:lnTo>
                        <a:pt x="80" y="17"/>
                      </a:lnTo>
                      <a:lnTo>
                        <a:pt x="83" y="16"/>
                      </a:lnTo>
                      <a:lnTo>
                        <a:pt x="84" y="19"/>
                      </a:lnTo>
                      <a:close/>
                      <a:moveTo>
                        <a:pt x="83" y="16"/>
                      </a:moveTo>
                      <a:lnTo>
                        <a:pt x="80" y="16"/>
                      </a:lnTo>
                      <a:lnTo>
                        <a:pt x="79" y="13"/>
                      </a:lnTo>
                      <a:lnTo>
                        <a:pt x="83" y="12"/>
                      </a:lnTo>
                      <a:lnTo>
                        <a:pt x="83" y="16"/>
                      </a:lnTo>
                      <a:close/>
                      <a:moveTo>
                        <a:pt x="83" y="12"/>
                      </a:moveTo>
                      <a:lnTo>
                        <a:pt x="79" y="13"/>
                      </a:lnTo>
                      <a:lnTo>
                        <a:pt x="79" y="9"/>
                      </a:lnTo>
                      <a:lnTo>
                        <a:pt x="82" y="9"/>
                      </a:lnTo>
                      <a:lnTo>
                        <a:pt x="83" y="12"/>
                      </a:lnTo>
                      <a:close/>
                      <a:moveTo>
                        <a:pt x="82" y="8"/>
                      </a:moveTo>
                      <a:lnTo>
                        <a:pt x="79" y="9"/>
                      </a:lnTo>
                      <a:lnTo>
                        <a:pt x="78" y="6"/>
                      </a:lnTo>
                      <a:lnTo>
                        <a:pt x="81" y="5"/>
                      </a:lnTo>
                      <a:lnTo>
                        <a:pt x="82" y="8"/>
                      </a:lnTo>
                      <a:close/>
                      <a:moveTo>
                        <a:pt x="78" y="9"/>
                      </a:moveTo>
                      <a:lnTo>
                        <a:pt x="75" y="10"/>
                      </a:lnTo>
                      <a:lnTo>
                        <a:pt x="74" y="6"/>
                      </a:lnTo>
                      <a:lnTo>
                        <a:pt x="77" y="6"/>
                      </a:lnTo>
                      <a:lnTo>
                        <a:pt x="78" y="9"/>
                      </a:lnTo>
                      <a:close/>
                      <a:moveTo>
                        <a:pt x="74" y="6"/>
                      </a:moveTo>
                      <a:lnTo>
                        <a:pt x="73" y="3"/>
                      </a:lnTo>
                      <a:lnTo>
                        <a:pt x="77" y="2"/>
                      </a:lnTo>
                      <a:lnTo>
                        <a:pt x="77" y="5"/>
                      </a:lnTo>
                      <a:lnTo>
                        <a:pt x="74" y="6"/>
                      </a:lnTo>
                      <a:close/>
                      <a:moveTo>
                        <a:pt x="73" y="6"/>
                      </a:moveTo>
                      <a:lnTo>
                        <a:pt x="70" y="6"/>
                      </a:lnTo>
                      <a:lnTo>
                        <a:pt x="70" y="3"/>
                      </a:lnTo>
                      <a:lnTo>
                        <a:pt x="73" y="3"/>
                      </a:lnTo>
                      <a:lnTo>
                        <a:pt x="73" y="6"/>
                      </a:lnTo>
                      <a:close/>
                      <a:moveTo>
                        <a:pt x="70" y="7"/>
                      </a:moveTo>
                      <a:lnTo>
                        <a:pt x="67" y="7"/>
                      </a:lnTo>
                      <a:lnTo>
                        <a:pt x="66" y="4"/>
                      </a:lnTo>
                      <a:lnTo>
                        <a:pt x="69" y="3"/>
                      </a:lnTo>
                      <a:lnTo>
                        <a:pt x="70" y="7"/>
                      </a:lnTo>
                      <a:close/>
                      <a:moveTo>
                        <a:pt x="66" y="7"/>
                      </a:moveTo>
                      <a:lnTo>
                        <a:pt x="63" y="8"/>
                      </a:lnTo>
                      <a:lnTo>
                        <a:pt x="62" y="5"/>
                      </a:lnTo>
                      <a:lnTo>
                        <a:pt x="65" y="4"/>
                      </a:lnTo>
                      <a:lnTo>
                        <a:pt x="66" y="7"/>
                      </a:lnTo>
                      <a:close/>
                      <a:moveTo>
                        <a:pt x="62" y="8"/>
                      </a:moveTo>
                      <a:lnTo>
                        <a:pt x="59" y="8"/>
                      </a:lnTo>
                      <a:lnTo>
                        <a:pt x="58" y="5"/>
                      </a:lnTo>
                      <a:lnTo>
                        <a:pt x="62" y="5"/>
                      </a:lnTo>
                      <a:lnTo>
                        <a:pt x="62" y="8"/>
                      </a:lnTo>
                      <a:close/>
                      <a:moveTo>
                        <a:pt x="58" y="9"/>
                      </a:moveTo>
                      <a:lnTo>
                        <a:pt x="55" y="9"/>
                      </a:lnTo>
                      <a:lnTo>
                        <a:pt x="55" y="6"/>
                      </a:lnTo>
                      <a:lnTo>
                        <a:pt x="58" y="5"/>
                      </a:lnTo>
                      <a:lnTo>
                        <a:pt x="58" y="9"/>
                      </a:lnTo>
                      <a:close/>
                      <a:moveTo>
                        <a:pt x="55" y="9"/>
                      </a:moveTo>
                      <a:lnTo>
                        <a:pt x="51" y="10"/>
                      </a:lnTo>
                      <a:lnTo>
                        <a:pt x="51" y="7"/>
                      </a:lnTo>
                      <a:lnTo>
                        <a:pt x="54" y="6"/>
                      </a:lnTo>
                      <a:lnTo>
                        <a:pt x="55" y="9"/>
                      </a:lnTo>
                      <a:close/>
                      <a:moveTo>
                        <a:pt x="51" y="10"/>
                      </a:moveTo>
                      <a:lnTo>
                        <a:pt x="48" y="10"/>
                      </a:lnTo>
                      <a:lnTo>
                        <a:pt x="47" y="7"/>
                      </a:lnTo>
                      <a:lnTo>
                        <a:pt x="50" y="7"/>
                      </a:lnTo>
                      <a:lnTo>
                        <a:pt x="51" y="10"/>
                      </a:lnTo>
                      <a:close/>
                      <a:moveTo>
                        <a:pt x="47" y="11"/>
                      </a:moveTo>
                      <a:lnTo>
                        <a:pt x="44" y="11"/>
                      </a:lnTo>
                      <a:lnTo>
                        <a:pt x="43" y="8"/>
                      </a:lnTo>
                      <a:lnTo>
                        <a:pt x="46" y="7"/>
                      </a:lnTo>
                      <a:lnTo>
                        <a:pt x="47" y="11"/>
                      </a:lnTo>
                      <a:close/>
                      <a:moveTo>
                        <a:pt x="43" y="11"/>
                      </a:moveTo>
                      <a:lnTo>
                        <a:pt x="40" y="12"/>
                      </a:lnTo>
                      <a:lnTo>
                        <a:pt x="39" y="9"/>
                      </a:lnTo>
                      <a:lnTo>
                        <a:pt x="43" y="8"/>
                      </a:lnTo>
                      <a:lnTo>
                        <a:pt x="43" y="11"/>
                      </a:lnTo>
                      <a:close/>
                      <a:moveTo>
                        <a:pt x="39" y="12"/>
                      </a:moveTo>
                      <a:lnTo>
                        <a:pt x="36" y="13"/>
                      </a:lnTo>
                      <a:lnTo>
                        <a:pt x="36" y="10"/>
                      </a:lnTo>
                      <a:lnTo>
                        <a:pt x="39" y="9"/>
                      </a:lnTo>
                      <a:lnTo>
                        <a:pt x="39" y="12"/>
                      </a:lnTo>
                      <a:close/>
                      <a:moveTo>
                        <a:pt x="36" y="13"/>
                      </a:moveTo>
                      <a:lnTo>
                        <a:pt x="33" y="13"/>
                      </a:lnTo>
                      <a:lnTo>
                        <a:pt x="32" y="10"/>
                      </a:lnTo>
                      <a:lnTo>
                        <a:pt x="35" y="10"/>
                      </a:lnTo>
                      <a:lnTo>
                        <a:pt x="36" y="13"/>
                      </a:lnTo>
                      <a:close/>
                      <a:moveTo>
                        <a:pt x="32" y="14"/>
                      </a:moveTo>
                      <a:lnTo>
                        <a:pt x="29" y="14"/>
                      </a:lnTo>
                      <a:lnTo>
                        <a:pt x="28" y="11"/>
                      </a:lnTo>
                      <a:lnTo>
                        <a:pt x="31" y="10"/>
                      </a:lnTo>
                      <a:lnTo>
                        <a:pt x="32" y="14"/>
                      </a:lnTo>
                      <a:close/>
                      <a:moveTo>
                        <a:pt x="28" y="14"/>
                      </a:moveTo>
                      <a:lnTo>
                        <a:pt x="25" y="15"/>
                      </a:lnTo>
                      <a:lnTo>
                        <a:pt x="24" y="11"/>
                      </a:lnTo>
                      <a:lnTo>
                        <a:pt x="28" y="11"/>
                      </a:lnTo>
                      <a:lnTo>
                        <a:pt x="28" y="14"/>
                      </a:lnTo>
                      <a:close/>
                      <a:moveTo>
                        <a:pt x="24" y="15"/>
                      </a:moveTo>
                      <a:lnTo>
                        <a:pt x="21" y="15"/>
                      </a:lnTo>
                      <a:lnTo>
                        <a:pt x="21" y="12"/>
                      </a:lnTo>
                      <a:lnTo>
                        <a:pt x="24" y="12"/>
                      </a:lnTo>
                      <a:lnTo>
                        <a:pt x="24" y="15"/>
                      </a:lnTo>
                      <a:close/>
                      <a:moveTo>
                        <a:pt x="21" y="16"/>
                      </a:moveTo>
                      <a:lnTo>
                        <a:pt x="17" y="16"/>
                      </a:lnTo>
                      <a:lnTo>
                        <a:pt x="17" y="13"/>
                      </a:lnTo>
                      <a:lnTo>
                        <a:pt x="20" y="12"/>
                      </a:lnTo>
                      <a:lnTo>
                        <a:pt x="21" y="16"/>
                      </a:lnTo>
                      <a:close/>
                      <a:moveTo>
                        <a:pt x="17" y="16"/>
                      </a:moveTo>
                      <a:lnTo>
                        <a:pt x="14" y="17"/>
                      </a:lnTo>
                      <a:lnTo>
                        <a:pt x="13" y="14"/>
                      </a:lnTo>
                      <a:lnTo>
                        <a:pt x="16" y="13"/>
                      </a:lnTo>
                      <a:lnTo>
                        <a:pt x="17" y="16"/>
                      </a:lnTo>
                      <a:close/>
                      <a:moveTo>
                        <a:pt x="13" y="17"/>
                      </a:moveTo>
                      <a:lnTo>
                        <a:pt x="10" y="18"/>
                      </a:lnTo>
                      <a:lnTo>
                        <a:pt x="9" y="14"/>
                      </a:lnTo>
                      <a:lnTo>
                        <a:pt x="13" y="14"/>
                      </a:lnTo>
                      <a:lnTo>
                        <a:pt x="13" y="17"/>
                      </a:lnTo>
                      <a:close/>
                      <a:moveTo>
                        <a:pt x="10" y="18"/>
                      </a:moveTo>
                      <a:lnTo>
                        <a:pt x="6" y="18"/>
                      </a:lnTo>
                      <a:lnTo>
                        <a:pt x="6" y="15"/>
                      </a:lnTo>
                      <a:lnTo>
                        <a:pt x="9" y="14"/>
                      </a:lnTo>
                      <a:lnTo>
                        <a:pt x="10" y="18"/>
                      </a:lnTo>
                      <a:close/>
                      <a:moveTo>
                        <a:pt x="10" y="18"/>
                      </a:moveTo>
                      <a:lnTo>
                        <a:pt x="10" y="21"/>
                      </a:lnTo>
                      <a:lnTo>
                        <a:pt x="7" y="22"/>
                      </a:lnTo>
                      <a:lnTo>
                        <a:pt x="6" y="19"/>
                      </a:lnTo>
                      <a:lnTo>
                        <a:pt x="10" y="18"/>
                      </a:lnTo>
                      <a:close/>
                      <a:moveTo>
                        <a:pt x="6" y="22"/>
                      </a:moveTo>
                      <a:lnTo>
                        <a:pt x="3" y="23"/>
                      </a:lnTo>
                      <a:lnTo>
                        <a:pt x="2" y="19"/>
                      </a:lnTo>
                      <a:lnTo>
                        <a:pt x="6" y="19"/>
                      </a:lnTo>
                      <a:lnTo>
                        <a:pt x="6" y="22"/>
                      </a:lnTo>
                      <a:close/>
                      <a:moveTo>
                        <a:pt x="6" y="23"/>
                      </a:moveTo>
                      <a:lnTo>
                        <a:pt x="7" y="26"/>
                      </a:lnTo>
                      <a:lnTo>
                        <a:pt x="4" y="26"/>
                      </a:lnTo>
                      <a:lnTo>
                        <a:pt x="3" y="23"/>
                      </a:lnTo>
                      <a:lnTo>
                        <a:pt x="6" y="23"/>
                      </a:lnTo>
                      <a:close/>
                      <a:moveTo>
                        <a:pt x="7" y="26"/>
                      </a:moveTo>
                      <a:lnTo>
                        <a:pt x="8" y="30"/>
                      </a:lnTo>
                      <a:lnTo>
                        <a:pt x="5" y="30"/>
                      </a:lnTo>
                      <a:lnTo>
                        <a:pt x="4" y="27"/>
                      </a:lnTo>
                      <a:lnTo>
                        <a:pt x="7" y="26"/>
                      </a:lnTo>
                      <a:close/>
                      <a:moveTo>
                        <a:pt x="8" y="30"/>
                      </a:moveTo>
                      <a:lnTo>
                        <a:pt x="8" y="33"/>
                      </a:lnTo>
                      <a:lnTo>
                        <a:pt x="5" y="34"/>
                      </a:lnTo>
                      <a:lnTo>
                        <a:pt x="5" y="31"/>
                      </a:lnTo>
                      <a:lnTo>
                        <a:pt x="8" y="30"/>
                      </a:lnTo>
                      <a:close/>
                      <a:moveTo>
                        <a:pt x="9" y="34"/>
                      </a:moveTo>
                      <a:lnTo>
                        <a:pt x="9" y="37"/>
                      </a:lnTo>
                      <a:lnTo>
                        <a:pt x="6" y="38"/>
                      </a:lnTo>
                      <a:lnTo>
                        <a:pt x="5" y="35"/>
                      </a:lnTo>
                      <a:lnTo>
                        <a:pt x="9" y="34"/>
                      </a:lnTo>
                      <a:close/>
                      <a:moveTo>
                        <a:pt x="9" y="38"/>
                      </a:moveTo>
                      <a:lnTo>
                        <a:pt x="10" y="41"/>
                      </a:lnTo>
                      <a:lnTo>
                        <a:pt x="7" y="42"/>
                      </a:lnTo>
                      <a:lnTo>
                        <a:pt x="6" y="38"/>
                      </a:lnTo>
                      <a:lnTo>
                        <a:pt x="9" y="38"/>
                      </a:lnTo>
                      <a:close/>
                      <a:moveTo>
                        <a:pt x="10" y="42"/>
                      </a:moveTo>
                      <a:lnTo>
                        <a:pt x="10" y="45"/>
                      </a:lnTo>
                      <a:lnTo>
                        <a:pt x="7" y="45"/>
                      </a:lnTo>
                      <a:lnTo>
                        <a:pt x="7" y="42"/>
                      </a:lnTo>
                      <a:lnTo>
                        <a:pt x="10" y="42"/>
                      </a:lnTo>
                      <a:close/>
                      <a:moveTo>
                        <a:pt x="11" y="45"/>
                      </a:moveTo>
                      <a:lnTo>
                        <a:pt x="11" y="48"/>
                      </a:lnTo>
                      <a:lnTo>
                        <a:pt x="8" y="49"/>
                      </a:lnTo>
                      <a:lnTo>
                        <a:pt x="7" y="46"/>
                      </a:lnTo>
                      <a:lnTo>
                        <a:pt x="11" y="45"/>
                      </a:lnTo>
                      <a:close/>
                      <a:moveTo>
                        <a:pt x="11" y="49"/>
                      </a:moveTo>
                      <a:lnTo>
                        <a:pt x="12" y="52"/>
                      </a:lnTo>
                      <a:lnTo>
                        <a:pt x="9" y="53"/>
                      </a:lnTo>
                      <a:lnTo>
                        <a:pt x="8" y="50"/>
                      </a:lnTo>
                      <a:lnTo>
                        <a:pt x="11" y="49"/>
                      </a:lnTo>
                      <a:close/>
                      <a:moveTo>
                        <a:pt x="12" y="49"/>
                      </a:moveTo>
                      <a:lnTo>
                        <a:pt x="15" y="48"/>
                      </a:lnTo>
                      <a:lnTo>
                        <a:pt x="16" y="52"/>
                      </a:lnTo>
                      <a:lnTo>
                        <a:pt x="13" y="52"/>
                      </a:lnTo>
                      <a:lnTo>
                        <a:pt x="12" y="49"/>
                      </a:lnTo>
                      <a:close/>
                      <a:moveTo>
                        <a:pt x="16" y="52"/>
                      </a:moveTo>
                      <a:lnTo>
                        <a:pt x="16" y="55"/>
                      </a:lnTo>
                      <a:lnTo>
                        <a:pt x="13" y="56"/>
                      </a:lnTo>
                      <a:lnTo>
                        <a:pt x="13" y="53"/>
                      </a:lnTo>
                      <a:lnTo>
                        <a:pt x="16" y="52"/>
                      </a:lnTo>
                      <a:close/>
                      <a:moveTo>
                        <a:pt x="16" y="52"/>
                      </a:moveTo>
                      <a:lnTo>
                        <a:pt x="20" y="51"/>
                      </a:lnTo>
                      <a:lnTo>
                        <a:pt x="20" y="55"/>
                      </a:lnTo>
                      <a:lnTo>
                        <a:pt x="17" y="55"/>
                      </a:lnTo>
                      <a:lnTo>
                        <a:pt x="16" y="52"/>
                      </a:lnTo>
                      <a:close/>
                      <a:moveTo>
                        <a:pt x="20" y="51"/>
                      </a:moveTo>
                      <a:lnTo>
                        <a:pt x="23" y="51"/>
                      </a:lnTo>
                      <a:lnTo>
                        <a:pt x="24" y="54"/>
                      </a:lnTo>
                      <a:lnTo>
                        <a:pt x="21" y="54"/>
                      </a:lnTo>
                      <a:lnTo>
                        <a:pt x="20" y="51"/>
                      </a:lnTo>
                      <a:close/>
                      <a:moveTo>
                        <a:pt x="24" y="51"/>
                      </a:moveTo>
                      <a:lnTo>
                        <a:pt x="27" y="50"/>
                      </a:lnTo>
                      <a:lnTo>
                        <a:pt x="28" y="53"/>
                      </a:lnTo>
                      <a:lnTo>
                        <a:pt x="24" y="54"/>
                      </a:lnTo>
                      <a:lnTo>
                        <a:pt x="24" y="51"/>
                      </a:lnTo>
                      <a:close/>
                      <a:moveTo>
                        <a:pt x="28" y="50"/>
                      </a:moveTo>
                      <a:lnTo>
                        <a:pt x="31" y="49"/>
                      </a:lnTo>
                      <a:lnTo>
                        <a:pt x="31" y="53"/>
                      </a:lnTo>
                      <a:lnTo>
                        <a:pt x="28" y="53"/>
                      </a:lnTo>
                      <a:lnTo>
                        <a:pt x="28" y="50"/>
                      </a:lnTo>
                      <a:close/>
                      <a:moveTo>
                        <a:pt x="31" y="49"/>
                      </a:moveTo>
                      <a:lnTo>
                        <a:pt x="35" y="49"/>
                      </a:lnTo>
                      <a:lnTo>
                        <a:pt x="35" y="52"/>
                      </a:lnTo>
                      <a:lnTo>
                        <a:pt x="32" y="52"/>
                      </a:lnTo>
                      <a:lnTo>
                        <a:pt x="31" y="49"/>
                      </a:lnTo>
                      <a:close/>
                      <a:moveTo>
                        <a:pt x="35" y="49"/>
                      </a:moveTo>
                      <a:lnTo>
                        <a:pt x="39" y="48"/>
                      </a:lnTo>
                      <a:lnTo>
                        <a:pt x="39" y="51"/>
                      </a:lnTo>
                      <a:lnTo>
                        <a:pt x="36" y="52"/>
                      </a:lnTo>
                      <a:lnTo>
                        <a:pt x="35" y="49"/>
                      </a:lnTo>
                      <a:close/>
                      <a:moveTo>
                        <a:pt x="39" y="48"/>
                      </a:moveTo>
                      <a:lnTo>
                        <a:pt x="42" y="47"/>
                      </a:lnTo>
                      <a:lnTo>
                        <a:pt x="43" y="50"/>
                      </a:lnTo>
                      <a:lnTo>
                        <a:pt x="39" y="51"/>
                      </a:lnTo>
                      <a:lnTo>
                        <a:pt x="39" y="48"/>
                      </a:lnTo>
                      <a:close/>
                      <a:moveTo>
                        <a:pt x="43" y="47"/>
                      </a:moveTo>
                      <a:lnTo>
                        <a:pt x="46" y="47"/>
                      </a:lnTo>
                      <a:lnTo>
                        <a:pt x="46" y="50"/>
                      </a:lnTo>
                      <a:lnTo>
                        <a:pt x="43" y="50"/>
                      </a:lnTo>
                      <a:lnTo>
                        <a:pt x="43" y="47"/>
                      </a:lnTo>
                      <a:close/>
                      <a:moveTo>
                        <a:pt x="46" y="47"/>
                      </a:moveTo>
                      <a:lnTo>
                        <a:pt x="50" y="46"/>
                      </a:lnTo>
                      <a:lnTo>
                        <a:pt x="50" y="49"/>
                      </a:lnTo>
                      <a:lnTo>
                        <a:pt x="47" y="50"/>
                      </a:lnTo>
                      <a:lnTo>
                        <a:pt x="46" y="47"/>
                      </a:lnTo>
                      <a:close/>
                      <a:moveTo>
                        <a:pt x="50" y="46"/>
                      </a:moveTo>
                      <a:lnTo>
                        <a:pt x="53" y="45"/>
                      </a:lnTo>
                      <a:lnTo>
                        <a:pt x="54" y="48"/>
                      </a:lnTo>
                      <a:lnTo>
                        <a:pt x="51" y="49"/>
                      </a:lnTo>
                      <a:lnTo>
                        <a:pt x="50" y="46"/>
                      </a:lnTo>
                      <a:close/>
                      <a:moveTo>
                        <a:pt x="54" y="45"/>
                      </a:moveTo>
                      <a:lnTo>
                        <a:pt x="57" y="44"/>
                      </a:lnTo>
                      <a:lnTo>
                        <a:pt x="58" y="48"/>
                      </a:lnTo>
                      <a:lnTo>
                        <a:pt x="55" y="48"/>
                      </a:lnTo>
                      <a:lnTo>
                        <a:pt x="54" y="45"/>
                      </a:lnTo>
                      <a:close/>
                      <a:moveTo>
                        <a:pt x="58" y="44"/>
                      </a:moveTo>
                      <a:lnTo>
                        <a:pt x="61" y="44"/>
                      </a:lnTo>
                      <a:lnTo>
                        <a:pt x="62" y="47"/>
                      </a:lnTo>
                      <a:lnTo>
                        <a:pt x="58" y="47"/>
                      </a:lnTo>
                      <a:lnTo>
                        <a:pt x="58" y="44"/>
                      </a:lnTo>
                      <a:close/>
                      <a:moveTo>
                        <a:pt x="62" y="44"/>
                      </a:moveTo>
                      <a:lnTo>
                        <a:pt x="65" y="43"/>
                      </a:lnTo>
                      <a:lnTo>
                        <a:pt x="65" y="46"/>
                      </a:lnTo>
                      <a:lnTo>
                        <a:pt x="62" y="47"/>
                      </a:lnTo>
                      <a:lnTo>
                        <a:pt x="62" y="44"/>
                      </a:lnTo>
                      <a:close/>
                      <a:moveTo>
                        <a:pt x="65" y="43"/>
                      </a:moveTo>
                      <a:lnTo>
                        <a:pt x="68" y="42"/>
                      </a:lnTo>
                      <a:lnTo>
                        <a:pt x="69" y="46"/>
                      </a:lnTo>
                      <a:lnTo>
                        <a:pt x="66" y="46"/>
                      </a:lnTo>
                      <a:lnTo>
                        <a:pt x="65" y="43"/>
                      </a:lnTo>
                      <a:close/>
                      <a:moveTo>
                        <a:pt x="69" y="42"/>
                      </a:moveTo>
                      <a:lnTo>
                        <a:pt x="72" y="42"/>
                      </a:lnTo>
                      <a:lnTo>
                        <a:pt x="73" y="45"/>
                      </a:lnTo>
                      <a:lnTo>
                        <a:pt x="70" y="45"/>
                      </a:lnTo>
                      <a:lnTo>
                        <a:pt x="69" y="42"/>
                      </a:lnTo>
                      <a:close/>
                      <a:moveTo>
                        <a:pt x="73" y="42"/>
                      </a:moveTo>
                      <a:lnTo>
                        <a:pt x="76" y="41"/>
                      </a:lnTo>
                      <a:lnTo>
                        <a:pt x="77" y="44"/>
                      </a:lnTo>
                      <a:lnTo>
                        <a:pt x="73" y="45"/>
                      </a:lnTo>
                      <a:lnTo>
                        <a:pt x="73" y="42"/>
                      </a:lnTo>
                      <a:close/>
                      <a:moveTo>
                        <a:pt x="77" y="41"/>
                      </a:moveTo>
                      <a:lnTo>
                        <a:pt x="80" y="40"/>
                      </a:lnTo>
                      <a:lnTo>
                        <a:pt x="80" y="43"/>
                      </a:lnTo>
                      <a:lnTo>
                        <a:pt x="77" y="44"/>
                      </a:lnTo>
                      <a:lnTo>
                        <a:pt x="77" y="41"/>
                      </a:lnTo>
                      <a:close/>
                      <a:moveTo>
                        <a:pt x="80" y="40"/>
                      </a:moveTo>
                      <a:lnTo>
                        <a:pt x="84" y="39"/>
                      </a:lnTo>
                      <a:lnTo>
                        <a:pt x="84" y="43"/>
                      </a:lnTo>
                      <a:lnTo>
                        <a:pt x="81" y="43"/>
                      </a:lnTo>
                      <a:lnTo>
                        <a:pt x="80" y="40"/>
                      </a:lnTo>
                      <a:close/>
                      <a:moveTo>
                        <a:pt x="84" y="39"/>
                      </a:moveTo>
                      <a:lnTo>
                        <a:pt x="87" y="39"/>
                      </a:lnTo>
                      <a:lnTo>
                        <a:pt x="88" y="42"/>
                      </a:lnTo>
                      <a:lnTo>
                        <a:pt x="85" y="43"/>
                      </a:lnTo>
                      <a:lnTo>
                        <a:pt x="84" y="39"/>
                      </a:lnTo>
                      <a:close/>
                      <a:moveTo>
                        <a:pt x="81" y="4"/>
                      </a:moveTo>
                      <a:lnTo>
                        <a:pt x="78" y="5"/>
                      </a:lnTo>
                      <a:lnTo>
                        <a:pt x="77" y="2"/>
                      </a:lnTo>
                      <a:lnTo>
                        <a:pt x="80" y="1"/>
                      </a:lnTo>
                      <a:lnTo>
                        <a:pt x="81" y="4"/>
                      </a:lnTo>
                      <a:close/>
                      <a:moveTo>
                        <a:pt x="5" y="15"/>
                      </a:moveTo>
                      <a:lnTo>
                        <a:pt x="6" y="18"/>
                      </a:lnTo>
                      <a:lnTo>
                        <a:pt x="2" y="19"/>
                      </a:lnTo>
                      <a:lnTo>
                        <a:pt x="2" y="16"/>
                      </a:lnTo>
                      <a:lnTo>
                        <a:pt x="5" y="15"/>
                      </a:lnTo>
                      <a:close/>
                      <a:moveTo>
                        <a:pt x="9" y="53"/>
                      </a:moveTo>
                      <a:lnTo>
                        <a:pt x="12" y="53"/>
                      </a:lnTo>
                      <a:lnTo>
                        <a:pt x="13" y="56"/>
                      </a:lnTo>
                      <a:lnTo>
                        <a:pt x="10" y="57"/>
                      </a:lnTo>
                      <a:lnTo>
                        <a:pt x="9" y="53"/>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63" name="Google Shape;2163;p22"/>
                <p:cNvSpPr/>
                <p:nvPr/>
              </p:nvSpPr>
              <p:spPr>
                <a:xfrm>
                  <a:off x="295" y="1514"/>
                  <a:ext cx="11" cy="36"/>
                </a:xfrm>
                <a:custGeom>
                  <a:avLst/>
                  <a:gdLst/>
                  <a:ahLst/>
                  <a:cxnLst/>
                  <a:rect l="l" t="t" r="r" b="b"/>
                  <a:pathLst>
                    <a:path w="11" h="36" extrusionOk="0">
                      <a:moveTo>
                        <a:pt x="4" y="0"/>
                      </a:moveTo>
                      <a:lnTo>
                        <a:pt x="0" y="1"/>
                      </a:lnTo>
                      <a:lnTo>
                        <a:pt x="6" y="36"/>
                      </a:lnTo>
                      <a:lnTo>
                        <a:pt x="11" y="36"/>
                      </a:lnTo>
                      <a:lnTo>
                        <a:pt x="4" y="0"/>
                      </a:ln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64" name="Google Shape;2164;p22"/>
                <p:cNvSpPr/>
                <p:nvPr/>
              </p:nvSpPr>
              <p:spPr>
                <a:xfrm>
                  <a:off x="288" y="1519"/>
                  <a:ext cx="10" cy="33"/>
                </a:xfrm>
                <a:custGeom>
                  <a:avLst/>
                  <a:gdLst/>
                  <a:ahLst/>
                  <a:cxnLst/>
                  <a:rect l="l" t="t" r="r" b="b"/>
                  <a:pathLst>
                    <a:path w="10" h="33" extrusionOk="0">
                      <a:moveTo>
                        <a:pt x="4" y="0"/>
                      </a:moveTo>
                      <a:lnTo>
                        <a:pt x="0" y="1"/>
                      </a:lnTo>
                      <a:lnTo>
                        <a:pt x="6" y="33"/>
                      </a:lnTo>
                      <a:lnTo>
                        <a:pt x="10" y="32"/>
                      </a:lnTo>
                      <a:lnTo>
                        <a:pt x="4" y="0"/>
                      </a:ln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65" name="Google Shape;2165;p22"/>
                <p:cNvSpPr/>
                <p:nvPr/>
              </p:nvSpPr>
              <p:spPr>
                <a:xfrm>
                  <a:off x="283" y="1537"/>
                  <a:ext cx="8" cy="16"/>
                </a:xfrm>
                <a:custGeom>
                  <a:avLst/>
                  <a:gdLst/>
                  <a:ahLst/>
                  <a:cxnLst/>
                  <a:rect l="l" t="t" r="r" b="b"/>
                  <a:pathLst>
                    <a:path w="8" h="16" extrusionOk="0">
                      <a:moveTo>
                        <a:pt x="5" y="0"/>
                      </a:moveTo>
                      <a:lnTo>
                        <a:pt x="0" y="0"/>
                      </a:lnTo>
                      <a:lnTo>
                        <a:pt x="3" y="16"/>
                      </a:lnTo>
                      <a:lnTo>
                        <a:pt x="8" y="15"/>
                      </a:lnTo>
                      <a:lnTo>
                        <a:pt x="5" y="0"/>
                      </a:lnTo>
                      <a:close/>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66" name="Google Shape;2166;p22"/>
                <p:cNvSpPr/>
                <p:nvPr/>
              </p:nvSpPr>
              <p:spPr>
                <a:xfrm>
                  <a:off x="275" y="1533"/>
                  <a:ext cx="8" cy="22"/>
                </a:xfrm>
                <a:custGeom>
                  <a:avLst/>
                  <a:gdLst/>
                  <a:ahLst/>
                  <a:cxnLst/>
                  <a:rect l="l" t="t" r="r" b="b"/>
                  <a:pathLst>
                    <a:path w="8" h="22" extrusionOk="0">
                      <a:moveTo>
                        <a:pt x="4" y="0"/>
                      </a:moveTo>
                      <a:lnTo>
                        <a:pt x="0" y="1"/>
                      </a:lnTo>
                      <a:lnTo>
                        <a:pt x="4" y="22"/>
                      </a:lnTo>
                      <a:lnTo>
                        <a:pt x="8" y="21"/>
                      </a:lnTo>
                      <a:lnTo>
                        <a:pt x="4" y="0"/>
                      </a:lnTo>
                      <a:close/>
                    </a:path>
                  </a:pathLst>
                </a:custGeom>
                <a:solidFill>
                  <a:srgbClr val="2AAAE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67" name="Google Shape;2167;p22"/>
                <p:cNvSpPr/>
                <p:nvPr/>
              </p:nvSpPr>
              <p:spPr>
                <a:xfrm>
                  <a:off x="267" y="1529"/>
                  <a:ext cx="9" cy="27"/>
                </a:xfrm>
                <a:custGeom>
                  <a:avLst/>
                  <a:gdLst/>
                  <a:ahLst/>
                  <a:cxnLst/>
                  <a:rect l="l" t="t" r="r" b="b"/>
                  <a:pathLst>
                    <a:path w="9" h="27" extrusionOk="0">
                      <a:moveTo>
                        <a:pt x="4" y="0"/>
                      </a:moveTo>
                      <a:lnTo>
                        <a:pt x="0" y="1"/>
                      </a:lnTo>
                      <a:lnTo>
                        <a:pt x="4" y="27"/>
                      </a:lnTo>
                      <a:lnTo>
                        <a:pt x="9" y="26"/>
                      </a:lnTo>
                      <a:lnTo>
                        <a:pt x="4" y="0"/>
                      </a:lnTo>
                      <a:close/>
                    </a:path>
                  </a:pathLst>
                </a:custGeom>
                <a:solidFill>
                  <a:srgbClr val="98BD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68" name="Google Shape;2168;p22"/>
                <p:cNvSpPr/>
                <p:nvPr/>
              </p:nvSpPr>
              <p:spPr>
                <a:xfrm>
                  <a:off x="257" y="1518"/>
                  <a:ext cx="11" cy="39"/>
                </a:xfrm>
                <a:custGeom>
                  <a:avLst/>
                  <a:gdLst/>
                  <a:ahLst/>
                  <a:cxnLst/>
                  <a:rect l="l" t="t" r="r" b="b"/>
                  <a:pathLst>
                    <a:path w="11" h="39" extrusionOk="0">
                      <a:moveTo>
                        <a:pt x="4" y="0"/>
                      </a:moveTo>
                      <a:lnTo>
                        <a:pt x="0" y="1"/>
                      </a:lnTo>
                      <a:lnTo>
                        <a:pt x="7" y="39"/>
                      </a:lnTo>
                      <a:lnTo>
                        <a:pt x="11" y="39"/>
                      </a:lnTo>
                      <a:lnTo>
                        <a:pt x="4" y="0"/>
                      </a:lnTo>
                      <a:close/>
                    </a:path>
                  </a:pathLst>
                </a:custGeom>
                <a:solidFill>
                  <a:srgbClr val="FDC50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69" name="Google Shape;2169;p22"/>
                <p:cNvSpPr/>
                <p:nvPr/>
              </p:nvSpPr>
              <p:spPr>
                <a:xfrm>
                  <a:off x="252" y="1538"/>
                  <a:ext cx="8" cy="21"/>
                </a:xfrm>
                <a:custGeom>
                  <a:avLst/>
                  <a:gdLst/>
                  <a:ahLst/>
                  <a:cxnLst/>
                  <a:rect l="l" t="t" r="r" b="b"/>
                  <a:pathLst>
                    <a:path w="8" h="21" extrusionOk="0">
                      <a:moveTo>
                        <a:pt x="5" y="0"/>
                      </a:moveTo>
                      <a:lnTo>
                        <a:pt x="0" y="1"/>
                      </a:lnTo>
                      <a:lnTo>
                        <a:pt x="4" y="21"/>
                      </a:lnTo>
                      <a:lnTo>
                        <a:pt x="8" y="20"/>
                      </a:lnTo>
                      <a:lnTo>
                        <a:pt x="5" y="0"/>
                      </a:ln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70" name="Google Shape;2170;p22"/>
                <p:cNvSpPr/>
                <p:nvPr/>
              </p:nvSpPr>
              <p:spPr>
                <a:xfrm>
                  <a:off x="242" y="1525"/>
                  <a:ext cx="11" cy="35"/>
                </a:xfrm>
                <a:custGeom>
                  <a:avLst/>
                  <a:gdLst/>
                  <a:ahLst/>
                  <a:cxnLst/>
                  <a:rect l="l" t="t" r="r" b="b"/>
                  <a:pathLst>
                    <a:path w="11" h="35" extrusionOk="0">
                      <a:moveTo>
                        <a:pt x="5" y="0"/>
                      </a:moveTo>
                      <a:lnTo>
                        <a:pt x="0" y="0"/>
                      </a:lnTo>
                      <a:lnTo>
                        <a:pt x="7" y="35"/>
                      </a:lnTo>
                      <a:lnTo>
                        <a:pt x="11" y="34"/>
                      </a:lnTo>
                      <a:lnTo>
                        <a:pt x="5" y="0"/>
                      </a:ln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71" name="Google Shape;2171;p22"/>
                <p:cNvSpPr/>
                <p:nvPr/>
              </p:nvSpPr>
              <p:spPr>
                <a:xfrm>
                  <a:off x="239" y="1548"/>
                  <a:ext cx="6" cy="14"/>
                </a:xfrm>
                <a:custGeom>
                  <a:avLst/>
                  <a:gdLst/>
                  <a:ahLst/>
                  <a:cxnLst/>
                  <a:rect l="l" t="t" r="r" b="b"/>
                  <a:pathLst>
                    <a:path w="6" h="14" extrusionOk="0">
                      <a:moveTo>
                        <a:pt x="4" y="0"/>
                      </a:moveTo>
                      <a:lnTo>
                        <a:pt x="0" y="1"/>
                      </a:lnTo>
                      <a:lnTo>
                        <a:pt x="2" y="14"/>
                      </a:lnTo>
                      <a:lnTo>
                        <a:pt x="6" y="13"/>
                      </a:lnTo>
                      <a:lnTo>
                        <a:pt x="4" y="0"/>
                      </a:ln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72" name="Google Shape;2172;p22"/>
                <p:cNvSpPr/>
                <p:nvPr/>
              </p:nvSpPr>
              <p:spPr>
                <a:xfrm>
                  <a:off x="228" y="1534"/>
                  <a:ext cx="10" cy="29"/>
                </a:xfrm>
                <a:custGeom>
                  <a:avLst/>
                  <a:gdLst/>
                  <a:ahLst/>
                  <a:cxnLst/>
                  <a:rect l="l" t="t" r="r" b="b"/>
                  <a:pathLst>
                    <a:path w="10" h="29" extrusionOk="0">
                      <a:moveTo>
                        <a:pt x="5" y="0"/>
                      </a:moveTo>
                      <a:lnTo>
                        <a:pt x="0" y="1"/>
                      </a:lnTo>
                      <a:lnTo>
                        <a:pt x="6" y="29"/>
                      </a:lnTo>
                      <a:lnTo>
                        <a:pt x="10" y="28"/>
                      </a:lnTo>
                      <a:lnTo>
                        <a:pt x="5" y="0"/>
                      </a:lnTo>
                      <a:close/>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73" name="Google Shape;2173;p22"/>
                <p:cNvSpPr/>
                <p:nvPr/>
              </p:nvSpPr>
              <p:spPr>
                <a:xfrm>
                  <a:off x="224" y="1561"/>
                  <a:ext cx="4" cy="4"/>
                </a:xfrm>
                <a:custGeom>
                  <a:avLst/>
                  <a:gdLst/>
                  <a:ahLst/>
                  <a:cxnLst/>
                  <a:rect l="l" t="t" r="r" b="b"/>
                  <a:pathLst>
                    <a:path w="4" h="4" extrusionOk="0">
                      <a:moveTo>
                        <a:pt x="4" y="3"/>
                      </a:moveTo>
                      <a:lnTo>
                        <a:pt x="1" y="4"/>
                      </a:lnTo>
                      <a:lnTo>
                        <a:pt x="0" y="0"/>
                      </a:lnTo>
                      <a:lnTo>
                        <a:pt x="4" y="0"/>
                      </a:lnTo>
                      <a:lnTo>
                        <a:pt x="4" y="3"/>
                      </a:ln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74" name="Google Shape;2174;p22"/>
                <p:cNvSpPr/>
                <p:nvPr/>
              </p:nvSpPr>
              <p:spPr>
                <a:xfrm>
                  <a:off x="224" y="1557"/>
                  <a:ext cx="4" cy="4"/>
                </a:xfrm>
                <a:custGeom>
                  <a:avLst/>
                  <a:gdLst/>
                  <a:ahLst/>
                  <a:cxnLst/>
                  <a:rect l="l" t="t" r="r" b="b"/>
                  <a:pathLst>
                    <a:path w="4" h="4" extrusionOk="0">
                      <a:moveTo>
                        <a:pt x="4" y="3"/>
                      </a:moveTo>
                      <a:lnTo>
                        <a:pt x="0" y="4"/>
                      </a:lnTo>
                      <a:lnTo>
                        <a:pt x="0" y="1"/>
                      </a:lnTo>
                      <a:lnTo>
                        <a:pt x="3" y="0"/>
                      </a:lnTo>
                      <a:lnTo>
                        <a:pt x="4" y="3"/>
                      </a:ln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175" name="Google Shape;2175;p22"/>
              <p:cNvGrpSpPr/>
              <p:nvPr/>
            </p:nvGrpSpPr>
            <p:grpSpPr>
              <a:xfrm>
                <a:off x="241300" y="2263775"/>
                <a:ext cx="412750" cy="563563"/>
                <a:chOff x="152" y="1426"/>
                <a:chExt cx="260" cy="355"/>
              </a:xfrm>
            </p:grpSpPr>
            <p:sp>
              <p:nvSpPr>
                <p:cNvPr id="2176" name="Google Shape;2176;p22"/>
                <p:cNvSpPr/>
                <p:nvPr/>
              </p:nvSpPr>
              <p:spPr>
                <a:xfrm>
                  <a:off x="223" y="1553"/>
                  <a:ext cx="4" cy="4"/>
                </a:xfrm>
                <a:custGeom>
                  <a:avLst/>
                  <a:gdLst/>
                  <a:ahLst/>
                  <a:cxnLst/>
                  <a:rect l="l" t="t" r="r" b="b"/>
                  <a:pathLst>
                    <a:path w="4" h="4" extrusionOk="0">
                      <a:moveTo>
                        <a:pt x="4" y="4"/>
                      </a:moveTo>
                      <a:lnTo>
                        <a:pt x="1" y="4"/>
                      </a:lnTo>
                      <a:lnTo>
                        <a:pt x="0" y="1"/>
                      </a:lnTo>
                      <a:lnTo>
                        <a:pt x="3" y="0"/>
                      </a:lnTo>
                      <a:lnTo>
                        <a:pt x="4" y="4"/>
                      </a:ln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77" name="Google Shape;2177;p22"/>
                <p:cNvSpPr/>
                <p:nvPr/>
              </p:nvSpPr>
              <p:spPr>
                <a:xfrm>
                  <a:off x="222" y="1550"/>
                  <a:ext cx="4" cy="3"/>
                </a:xfrm>
                <a:custGeom>
                  <a:avLst/>
                  <a:gdLst/>
                  <a:ahLst/>
                  <a:cxnLst/>
                  <a:rect l="l" t="t" r="r" b="b"/>
                  <a:pathLst>
                    <a:path w="4" h="3" extrusionOk="0">
                      <a:moveTo>
                        <a:pt x="4" y="3"/>
                      </a:moveTo>
                      <a:lnTo>
                        <a:pt x="1" y="3"/>
                      </a:lnTo>
                      <a:lnTo>
                        <a:pt x="0" y="0"/>
                      </a:lnTo>
                      <a:lnTo>
                        <a:pt x="4" y="0"/>
                      </a:lnTo>
                      <a:lnTo>
                        <a:pt x="4" y="3"/>
                      </a:lnTo>
                      <a:close/>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78" name="Google Shape;2178;p22"/>
                <p:cNvSpPr/>
                <p:nvPr/>
              </p:nvSpPr>
              <p:spPr>
                <a:xfrm>
                  <a:off x="222" y="1546"/>
                  <a:ext cx="4" cy="4"/>
                </a:xfrm>
                <a:custGeom>
                  <a:avLst/>
                  <a:gdLst/>
                  <a:ahLst/>
                  <a:cxnLst/>
                  <a:rect l="l" t="t" r="r" b="b"/>
                  <a:pathLst>
                    <a:path w="4" h="4" extrusionOk="0">
                      <a:moveTo>
                        <a:pt x="4" y="3"/>
                      </a:moveTo>
                      <a:lnTo>
                        <a:pt x="0" y="4"/>
                      </a:lnTo>
                      <a:lnTo>
                        <a:pt x="0" y="0"/>
                      </a:lnTo>
                      <a:lnTo>
                        <a:pt x="3" y="0"/>
                      </a:lnTo>
                      <a:lnTo>
                        <a:pt x="4" y="3"/>
                      </a:lnTo>
                      <a:close/>
                    </a:path>
                  </a:pathLst>
                </a:custGeom>
                <a:solidFill>
                  <a:srgbClr val="2AAAE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79" name="Google Shape;2179;p22"/>
                <p:cNvSpPr/>
                <p:nvPr/>
              </p:nvSpPr>
              <p:spPr>
                <a:xfrm>
                  <a:off x="221" y="1542"/>
                  <a:ext cx="4" cy="4"/>
                </a:xfrm>
                <a:custGeom>
                  <a:avLst/>
                  <a:gdLst/>
                  <a:ahLst/>
                  <a:cxnLst/>
                  <a:rect l="l" t="t" r="r" b="b"/>
                  <a:pathLst>
                    <a:path w="4" h="4" extrusionOk="0">
                      <a:moveTo>
                        <a:pt x="4" y="3"/>
                      </a:moveTo>
                      <a:lnTo>
                        <a:pt x="1" y="4"/>
                      </a:lnTo>
                      <a:lnTo>
                        <a:pt x="0" y="1"/>
                      </a:lnTo>
                      <a:lnTo>
                        <a:pt x="3" y="0"/>
                      </a:lnTo>
                      <a:lnTo>
                        <a:pt x="4" y="3"/>
                      </a:lnTo>
                      <a:close/>
                    </a:path>
                  </a:pathLst>
                </a:custGeom>
                <a:solidFill>
                  <a:srgbClr val="98BD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80" name="Google Shape;2180;p22"/>
                <p:cNvSpPr/>
                <p:nvPr/>
              </p:nvSpPr>
              <p:spPr>
                <a:xfrm>
                  <a:off x="220" y="1538"/>
                  <a:ext cx="4" cy="4"/>
                </a:xfrm>
                <a:custGeom>
                  <a:avLst/>
                  <a:gdLst/>
                  <a:ahLst/>
                  <a:cxnLst/>
                  <a:rect l="l" t="t" r="r" b="b"/>
                  <a:pathLst>
                    <a:path w="4" h="4" extrusionOk="0">
                      <a:moveTo>
                        <a:pt x="4" y="3"/>
                      </a:moveTo>
                      <a:lnTo>
                        <a:pt x="1" y="4"/>
                      </a:lnTo>
                      <a:lnTo>
                        <a:pt x="0" y="1"/>
                      </a:lnTo>
                      <a:lnTo>
                        <a:pt x="3" y="0"/>
                      </a:lnTo>
                      <a:lnTo>
                        <a:pt x="4" y="3"/>
                      </a:lnTo>
                      <a:close/>
                    </a:path>
                  </a:pathLst>
                </a:custGeom>
                <a:solidFill>
                  <a:srgbClr val="FDC50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81" name="Google Shape;2181;p22"/>
                <p:cNvSpPr/>
                <p:nvPr/>
              </p:nvSpPr>
              <p:spPr>
                <a:xfrm>
                  <a:off x="220" y="1534"/>
                  <a:ext cx="3" cy="4"/>
                </a:xfrm>
                <a:custGeom>
                  <a:avLst/>
                  <a:gdLst/>
                  <a:ahLst/>
                  <a:cxnLst/>
                  <a:rect l="l" t="t" r="r" b="b"/>
                  <a:pathLst>
                    <a:path w="3" h="4" extrusionOk="0">
                      <a:moveTo>
                        <a:pt x="3" y="4"/>
                      </a:moveTo>
                      <a:lnTo>
                        <a:pt x="0" y="4"/>
                      </a:lnTo>
                      <a:lnTo>
                        <a:pt x="0" y="1"/>
                      </a:lnTo>
                      <a:lnTo>
                        <a:pt x="3" y="0"/>
                      </a:lnTo>
                      <a:lnTo>
                        <a:pt x="3" y="4"/>
                      </a:ln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82" name="Google Shape;2182;p22"/>
                <p:cNvSpPr/>
                <p:nvPr/>
              </p:nvSpPr>
              <p:spPr>
                <a:xfrm>
                  <a:off x="219" y="1531"/>
                  <a:ext cx="4" cy="3"/>
                </a:xfrm>
                <a:custGeom>
                  <a:avLst/>
                  <a:gdLst/>
                  <a:ahLst/>
                  <a:cxnLst/>
                  <a:rect l="l" t="t" r="r" b="b"/>
                  <a:pathLst>
                    <a:path w="4" h="3" extrusionOk="0">
                      <a:moveTo>
                        <a:pt x="4" y="3"/>
                      </a:moveTo>
                      <a:lnTo>
                        <a:pt x="1" y="3"/>
                      </a:lnTo>
                      <a:lnTo>
                        <a:pt x="0" y="0"/>
                      </a:lnTo>
                      <a:lnTo>
                        <a:pt x="3" y="0"/>
                      </a:lnTo>
                      <a:lnTo>
                        <a:pt x="4" y="3"/>
                      </a:ln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83" name="Google Shape;2183;p22"/>
                <p:cNvSpPr/>
                <p:nvPr/>
              </p:nvSpPr>
              <p:spPr>
                <a:xfrm>
                  <a:off x="218" y="1527"/>
                  <a:ext cx="4" cy="4"/>
                </a:xfrm>
                <a:custGeom>
                  <a:avLst/>
                  <a:gdLst/>
                  <a:ahLst/>
                  <a:cxnLst/>
                  <a:rect l="l" t="t" r="r" b="b"/>
                  <a:pathLst>
                    <a:path w="4" h="4" extrusionOk="0">
                      <a:moveTo>
                        <a:pt x="4" y="3"/>
                      </a:moveTo>
                      <a:lnTo>
                        <a:pt x="1" y="4"/>
                      </a:lnTo>
                      <a:lnTo>
                        <a:pt x="0" y="1"/>
                      </a:lnTo>
                      <a:lnTo>
                        <a:pt x="3" y="0"/>
                      </a:lnTo>
                      <a:lnTo>
                        <a:pt x="4" y="3"/>
                      </a:ln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84" name="Google Shape;2184;p22"/>
                <p:cNvSpPr/>
                <p:nvPr/>
              </p:nvSpPr>
              <p:spPr>
                <a:xfrm>
                  <a:off x="218" y="1523"/>
                  <a:ext cx="3" cy="4"/>
                </a:xfrm>
                <a:custGeom>
                  <a:avLst/>
                  <a:gdLst/>
                  <a:ahLst/>
                  <a:cxnLst/>
                  <a:rect l="l" t="t" r="r" b="b"/>
                  <a:pathLst>
                    <a:path w="3" h="4" extrusionOk="0">
                      <a:moveTo>
                        <a:pt x="3" y="3"/>
                      </a:moveTo>
                      <a:lnTo>
                        <a:pt x="0" y="4"/>
                      </a:lnTo>
                      <a:lnTo>
                        <a:pt x="0" y="1"/>
                      </a:lnTo>
                      <a:lnTo>
                        <a:pt x="3" y="0"/>
                      </a:lnTo>
                      <a:lnTo>
                        <a:pt x="3" y="3"/>
                      </a:lnTo>
                      <a:close/>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85" name="Google Shape;2185;p22"/>
                <p:cNvSpPr/>
                <p:nvPr/>
              </p:nvSpPr>
              <p:spPr>
                <a:xfrm>
                  <a:off x="232" y="1571"/>
                  <a:ext cx="54" cy="12"/>
                </a:xfrm>
                <a:custGeom>
                  <a:avLst/>
                  <a:gdLst/>
                  <a:ahLst/>
                  <a:cxnLst/>
                  <a:rect l="l" t="t" r="r" b="b"/>
                  <a:pathLst>
                    <a:path w="54" h="12" extrusionOk="0">
                      <a:moveTo>
                        <a:pt x="54" y="2"/>
                      </a:moveTo>
                      <a:lnTo>
                        <a:pt x="1" y="12"/>
                      </a:lnTo>
                      <a:lnTo>
                        <a:pt x="0" y="10"/>
                      </a:lnTo>
                      <a:lnTo>
                        <a:pt x="54" y="0"/>
                      </a:lnTo>
                      <a:lnTo>
                        <a:pt x="54" y="2"/>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86" name="Google Shape;2186;p22"/>
                <p:cNvSpPr/>
                <p:nvPr/>
              </p:nvSpPr>
              <p:spPr>
                <a:xfrm>
                  <a:off x="231" y="1562"/>
                  <a:ext cx="81" cy="17"/>
                </a:xfrm>
                <a:custGeom>
                  <a:avLst/>
                  <a:gdLst/>
                  <a:ahLst/>
                  <a:cxnLst/>
                  <a:rect l="l" t="t" r="r" b="b"/>
                  <a:pathLst>
                    <a:path w="81" h="17" extrusionOk="0">
                      <a:moveTo>
                        <a:pt x="81" y="2"/>
                      </a:moveTo>
                      <a:lnTo>
                        <a:pt x="1" y="17"/>
                      </a:lnTo>
                      <a:lnTo>
                        <a:pt x="0" y="15"/>
                      </a:lnTo>
                      <a:lnTo>
                        <a:pt x="81" y="0"/>
                      </a:lnTo>
                      <a:lnTo>
                        <a:pt x="81" y="2"/>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87" name="Google Shape;2187;p22"/>
                <p:cNvSpPr/>
                <p:nvPr/>
              </p:nvSpPr>
              <p:spPr>
                <a:xfrm>
                  <a:off x="231" y="1558"/>
                  <a:ext cx="81" cy="17"/>
                </a:xfrm>
                <a:custGeom>
                  <a:avLst/>
                  <a:gdLst/>
                  <a:ahLst/>
                  <a:cxnLst/>
                  <a:rect l="l" t="t" r="r" b="b"/>
                  <a:pathLst>
                    <a:path w="81" h="17" extrusionOk="0">
                      <a:moveTo>
                        <a:pt x="81" y="2"/>
                      </a:moveTo>
                      <a:lnTo>
                        <a:pt x="0" y="17"/>
                      </a:lnTo>
                      <a:lnTo>
                        <a:pt x="0" y="15"/>
                      </a:lnTo>
                      <a:lnTo>
                        <a:pt x="80" y="0"/>
                      </a:lnTo>
                      <a:lnTo>
                        <a:pt x="81" y="2"/>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88" name="Google Shape;2188;p22"/>
                <p:cNvSpPr/>
                <p:nvPr/>
              </p:nvSpPr>
              <p:spPr>
                <a:xfrm>
                  <a:off x="230" y="1554"/>
                  <a:ext cx="81" cy="17"/>
                </a:xfrm>
                <a:custGeom>
                  <a:avLst/>
                  <a:gdLst/>
                  <a:ahLst/>
                  <a:cxnLst/>
                  <a:rect l="l" t="t" r="r" b="b"/>
                  <a:pathLst>
                    <a:path w="81" h="17" extrusionOk="0">
                      <a:moveTo>
                        <a:pt x="81" y="2"/>
                      </a:moveTo>
                      <a:lnTo>
                        <a:pt x="1" y="17"/>
                      </a:lnTo>
                      <a:lnTo>
                        <a:pt x="0" y="15"/>
                      </a:lnTo>
                      <a:lnTo>
                        <a:pt x="81" y="0"/>
                      </a:lnTo>
                      <a:lnTo>
                        <a:pt x="81" y="2"/>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89" name="Google Shape;2189;p22"/>
                <p:cNvSpPr/>
                <p:nvPr/>
              </p:nvSpPr>
              <p:spPr>
                <a:xfrm>
                  <a:off x="245" y="1509"/>
                  <a:ext cx="22" cy="5"/>
                </a:xfrm>
                <a:custGeom>
                  <a:avLst/>
                  <a:gdLst/>
                  <a:ahLst/>
                  <a:cxnLst/>
                  <a:rect l="l" t="t" r="r" b="b"/>
                  <a:pathLst>
                    <a:path w="22" h="5" extrusionOk="0">
                      <a:moveTo>
                        <a:pt x="22" y="1"/>
                      </a:moveTo>
                      <a:lnTo>
                        <a:pt x="1" y="5"/>
                      </a:lnTo>
                      <a:lnTo>
                        <a:pt x="0" y="4"/>
                      </a:lnTo>
                      <a:lnTo>
                        <a:pt x="22" y="0"/>
                      </a:lnTo>
                      <a:lnTo>
                        <a:pt x="22" y="1"/>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90" name="Google Shape;2190;p22"/>
                <p:cNvSpPr/>
                <p:nvPr/>
              </p:nvSpPr>
              <p:spPr>
                <a:xfrm>
                  <a:off x="244" y="1502"/>
                  <a:ext cx="32" cy="10"/>
                </a:xfrm>
                <a:custGeom>
                  <a:avLst/>
                  <a:gdLst/>
                  <a:ahLst/>
                  <a:cxnLst/>
                  <a:rect l="l" t="t" r="r" b="b"/>
                  <a:pathLst>
                    <a:path w="32" h="10" extrusionOk="0">
                      <a:moveTo>
                        <a:pt x="32" y="5"/>
                      </a:moveTo>
                      <a:lnTo>
                        <a:pt x="1" y="10"/>
                      </a:lnTo>
                      <a:lnTo>
                        <a:pt x="0" y="5"/>
                      </a:lnTo>
                      <a:lnTo>
                        <a:pt x="31" y="0"/>
                      </a:lnTo>
                      <a:lnTo>
                        <a:pt x="32" y="5"/>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91" name="Google Shape;2191;p22"/>
                <p:cNvSpPr/>
                <p:nvPr/>
              </p:nvSpPr>
              <p:spPr>
                <a:xfrm>
                  <a:off x="287" y="1601"/>
                  <a:ext cx="12" cy="11"/>
                </a:xfrm>
                <a:custGeom>
                  <a:avLst/>
                  <a:gdLst/>
                  <a:ahLst/>
                  <a:cxnLst/>
                  <a:rect l="l" t="t" r="r" b="b"/>
                  <a:pathLst>
                    <a:path w="53" h="46" extrusionOk="0">
                      <a:moveTo>
                        <a:pt x="53" y="0"/>
                      </a:moveTo>
                      <a:cubicBezTo>
                        <a:pt x="0" y="5"/>
                        <a:pt x="0" y="5"/>
                        <a:pt x="0" y="5"/>
                      </a:cubicBezTo>
                      <a:cubicBezTo>
                        <a:pt x="2" y="26"/>
                        <a:pt x="18" y="42"/>
                        <a:pt x="38" y="46"/>
                      </a:cubicBezTo>
                      <a:lnTo>
                        <a:pt x="53" y="0"/>
                      </a:lnTo>
                      <a:close/>
                    </a:path>
                  </a:pathLst>
                </a:custGeom>
                <a:solidFill>
                  <a:srgbClr val="98BD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92" name="Google Shape;2192;p22"/>
                <p:cNvSpPr/>
                <p:nvPr/>
              </p:nvSpPr>
              <p:spPr>
                <a:xfrm>
                  <a:off x="296" y="1601"/>
                  <a:ext cx="11" cy="11"/>
                </a:xfrm>
                <a:custGeom>
                  <a:avLst/>
                  <a:gdLst/>
                  <a:ahLst/>
                  <a:cxnLst/>
                  <a:rect l="l" t="t" r="r" b="b"/>
                  <a:pathLst>
                    <a:path w="47" h="47" extrusionOk="0">
                      <a:moveTo>
                        <a:pt x="47" y="25"/>
                      </a:moveTo>
                      <a:cubicBezTo>
                        <a:pt x="15" y="0"/>
                        <a:pt x="15" y="0"/>
                        <a:pt x="15" y="0"/>
                      </a:cubicBezTo>
                      <a:cubicBezTo>
                        <a:pt x="0" y="46"/>
                        <a:pt x="0" y="46"/>
                        <a:pt x="0" y="46"/>
                      </a:cubicBezTo>
                      <a:cubicBezTo>
                        <a:pt x="4" y="46"/>
                        <a:pt x="7" y="47"/>
                        <a:pt x="11" y="46"/>
                      </a:cubicBezTo>
                      <a:cubicBezTo>
                        <a:pt x="26" y="45"/>
                        <a:pt x="39" y="37"/>
                        <a:pt x="47" y="25"/>
                      </a:cubicBezTo>
                      <a:close/>
                    </a:path>
                  </a:pathLst>
                </a:custGeom>
                <a:solidFill>
                  <a:srgbClr val="FDC50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93" name="Google Shape;2193;p22"/>
                <p:cNvSpPr/>
                <p:nvPr/>
              </p:nvSpPr>
              <p:spPr>
                <a:xfrm>
                  <a:off x="287" y="1589"/>
                  <a:ext cx="23" cy="17"/>
                </a:xfrm>
                <a:custGeom>
                  <a:avLst/>
                  <a:gdLst/>
                  <a:ahLst/>
                  <a:cxnLst/>
                  <a:rect l="l" t="t" r="r" b="b"/>
                  <a:pathLst>
                    <a:path w="98" h="74" extrusionOk="0">
                      <a:moveTo>
                        <a:pt x="1" y="52"/>
                      </a:moveTo>
                      <a:cubicBezTo>
                        <a:pt x="57" y="48"/>
                        <a:pt x="57" y="48"/>
                        <a:pt x="57" y="48"/>
                      </a:cubicBezTo>
                      <a:cubicBezTo>
                        <a:pt x="91" y="74"/>
                        <a:pt x="91" y="74"/>
                        <a:pt x="91" y="74"/>
                      </a:cubicBezTo>
                      <a:cubicBezTo>
                        <a:pt x="95" y="67"/>
                        <a:pt x="98" y="57"/>
                        <a:pt x="97" y="48"/>
                      </a:cubicBezTo>
                      <a:cubicBezTo>
                        <a:pt x="97" y="45"/>
                        <a:pt x="97" y="45"/>
                        <a:pt x="97" y="45"/>
                      </a:cubicBezTo>
                      <a:cubicBezTo>
                        <a:pt x="94" y="19"/>
                        <a:pt x="71" y="0"/>
                        <a:pt x="45" y="2"/>
                      </a:cubicBezTo>
                      <a:cubicBezTo>
                        <a:pt x="19" y="4"/>
                        <a:pt x="0" y="26"/>
                        <a:pt x="1" y="52"/>
                      </a:cubicBez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94" name="Google Shape;2194;p22"/>
                <p:cNvSpPr/>
                <p:nvPr/>
              </p:nvSpPr>
              <p:spPr>
                <a:xfrm>
                  <a:off x="281" y="1583"/>
                  <a:ext cx="24" cy="6"/>
                </a:xfrm>
                <a:custGeom>
                  <a:avLst/>
                  <a:gdLst/>
                  <a:ahLst/>
                  <a:cxnLst/>
                  <a:rect l="l" t="t" r="r" b="b"/>
                  <a:pathLst>
                    <a:path w="24" h="6" extrusionOk="0">
                      <a:moveTo>
                        <a:pt x="24" y="2"/>
                      </a:moveTo>
                      <a:lnTo>
                        <a:pt x="1" y="6"/>
                      </a:lnTo>
                      <a:lnTo>
                        <a:pt x="0" y="5"/>
                      </a:lnTo>
                      <a:lnTo>
                        <a:pt x="23" y="0"/>
                      </a:lnTo>
                      <a:lnTo>
                        <a:pt x="24" y="2"/>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95" name="Google Shape;2195;p22"/>
                <p:cNvSpPr/>
                <p:nvPr/>
              </p:nvSpPr>
              <p:spPr>
                <a:xfrm>
                  <a:off x="281" y="1580"/>
                  <a:ext cx="28" cy="6"/>
                </a:xfrm>
                <a:custGeom>
                  <a:avLst/>
                  <a:gdLst/>
                  <a:ahLst/>
                  <a:cxnLst/>
                  <a:rect l="l" t="t" r="r" b="b"/>
                  <a:pathLst>
                    <a:path w="28" h="6" extrusionOk="0">
                      <a:moveTo>
                        <a:pt x="28" y="1"/>
                      </a:moveTo>
                      <a:lnTo>
                        <a:pt x="0" y="6"/>
                      </a:lnTo>
                      <a:lnTo>
                        <a:pt x="0" y="5"/>
                      </a:lnTo>
                      <a:lnTo>
                        <a:pt x="27" y="0"/>
                      </a:lnTo>
                      <a:lnTo>
                        <a:pt x="28" y="1"/>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96" name="Google Shape;2196;p22"/>
                <p:cNvSpPr/>
                <p:nvPr/>
              </p:nvSpPr>
              <p:spPr>
                <a:xfrm>
                  <a:off x="280" y="1577"/>
                  <a:ext cx="28" cy="6"/>
                </a:xfrm>
                <a:custGeom>
                  <a:avLst/>
                  <a:gdLst/>
                  <a:ahLst/>
                  <a:cxnLst/>
                  <a:rect l="l" t="t" r="r" b="b"/>
                  <a:pathLst>
                    <a:path w="28" h="6" extrusionOk="0">
                      <a:moveTo>
                        <a:pt x="28" y="1"/>
                      </a:moveTo>
                      <a:lnTo>
                        <a:pt x="1" y="6"/>
                      </a:lnTo>
                      <a:lnTo>
                        <a:pt x="0" y="5"/>
                      </a:lnTo>
                      <a:lnTo>
                        <a:pt x="28" y="0"/>
                      </a:lnTo>
                      <a:lnTo>
                        <a:pt x="28" y="1"/>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97" name="Google Shape;2197;p22"/>
                <p:cNvSpPr/>
                <p:nvPr/>
              </p:nvSpPr>
              <p:spPr>
                <a:xfrm>
                  <a:off x="280" y="1574"/>
                  <a:ext cx="27" cy="7"/>
                </a:xfrm>
                <a:custGeom>
                  <a:avLst/>
                  <a:gdLst/>
                  <a:ahLst/>
                  <a:cxnLst/>
                  <a:rect l="l" t="t" r="r" b="b"/>
                  <a:pathLst>
                    <a:path w="27" h="7" extrusionOk="0">
                      <a:moveTo>
                        <a:pt x="27" y="2"/>
                      </a:moveTo>
                      <a:lnTo>
                        <a:pt x="0" y="7"/>
                      </a:lnTo>
                      <a:lnTo>
                        <a:pt x="0" y="5"/>
                      </a:lnTo>
                      <a:lnTo>
                        <a:pt x="27" y="0"/>
                      </a:lnTo>
                      <a:lnTo>
                        <a:pt x="27" y="2"/>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98" name="Google Shape;2198;p22"/>
                <p:cNvSpPr/>
                <p:nvPr/>
              </p:nvSpPr>
              <p:spPr>
                <a:xfrm>
                  <a:off x="277" y="1572"/>
                  <a:ext cx="40" cy="46"/>
                </a:xfrm>
                <a:custGeom>
                  <a:avLst/>
                  <a:gdLst/>
                  <a:ahLst/>
                  <a:cxnLst/>
                  <a:rect l="l" t="t" r="r" b="b"/>
                  <a:pathLst>
                    <a:path w="40" h="46" extrusionOk="0">
                      <a:moveTo>
                        <a:pt x="0" y="6"/>
                      </a:moveTo>
                      <a:lnTo>
                        <a:pt x="33" y="0"/>
                      </a:lnTo>
                      <a:lnTo>
                        <a:pt x="40" y="40"/>
                      </a:lnTo>
                      <a:lnTo>
                        <a:pt x="7" y="46"/>
                      </a:lnTo>
                      <a:lnTo>
                        <a:pt x="0" y="6"/>
                      </a:lnTo>
                      <a:close/>
                      <a:moveTo>
                        <a:pt x="32" y="0"/>
                      </a:moveTo>
                      <a:lnTo>
                        <a:pt x="0" y="6"/>
                      </a:lnTo>
                      <a:lnTo>
                        <a:pt x="7" y="45"/>
                      </a:lnTo>
                      <a:lnTo>
                        <a:pt x="39" y="39"/>
                      </a:lnTo>
                      <a:lnTo>
                        <a:pt x="32" y="0"/>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99" name="Google Shape;2199;p22"/>
                <p:cNvSpPr/>
                <p:nvPr/>
              </p:nvSpPr>
              <p:spPr>
                <a:xfrm>
                  <a:off x="241" y="1586"/>
                  <a:ext cx="11" cy="12"/>
                </a:xfrm>
                <a:custGeom>
                  <a:avLst/>
                  <a:gdLst/>
                  <a:ahLst/>
                  <a:cxnLst/>
                  <a:rect l="l" t="t" r="r" b="b"/>
                  <a:pathLst>
                    <a:path w="47" h="52" extrusionOk="0">
                      <a:moveTo>
                        <a:pt x="47" y="52"/>
                      </a:moveTo>
                      <a:cubicBezTo>
                        <a:pt x="37" y="0"/>
                        <a:pt x="37" y="0"/>
                        <a:pt x="37" y="0"/>
                      </a:cubicBezTo>
                      <a:cubicBezTo>
                        <a:pt x="17" y="5"/>
                        <a:pt x="2" y="22"/>
                        <a:pt x="0" y="42"/>
                      </a:cubicBezTo>
                      <a:lnTo>
                        <a:pt x="47" y="52"/>
                      </a:ln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00" name="Google Shape;2200;p22"/>
                <p:cNvSpPr/>
                <p:nvPr/>
              </p:nvSpPr>
              <p:spPr>
                <a:xfrm>
                  <a:off x="241" y="1596"/>
                  <a:ext cx="11" cy="11"/>
                </a:xfrm>
                <a:custGeom>
                  <a:avLst/>
                  <a:gdLst/>
                  <a:ahLst/>
                  <a:cxnLst/>
                  <a:rect l="l" t="t" r="r" b="b"/>
                  <a:pathLst>
                    <a:path w="47" h="45" extrusionOk="0">
                      <a:moveTo>
                        <a:pt x="26" y="45"/>
                      </a:moveTo>
                      <a:cubicBezTo>
                        <a:pt x="47" y="10"/>
                        <a:pt x="47" y="10"/>
                        <a:pt x="47" y="10"/>
                      </a:cubicBezTo>
                      <a:cubicBezTo>
                        <a:pt x="1" y="0"/>
                        <a:pt x="1" y="0"/>
                        <a:pt x="1" y="0"/>
                      </a:cubicBezTo>
                      <a:cubicBezTo>
                        <a:pt x="0" y="4"/>
                        <a:pt x="1" y="8"/>
                        <a:pt x="1" y="11"/>
                      </a:cubicBezTo>
                      <a:cubicBezTo>
                        <a:pt x="4" y="26"/>
                        <a:pt x="14" y="38"/>
                        <a:pt x="26" y="45"/>
                      </a:cubicBez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01" name="Google Shape;2201;p22"/>
                <p:cNvSpPr/>
                <p:nvPr/>
              </p:nvSpPr>
              <p:spPr>
                <a:xfrm>
                  <a:off x="248" y="1585"/>
                  <a:ext cx="17" cy="23"/>
                </a:xfrm>
                <a:custGeom>
                  <a:avLst/>
                  <a:gdLst/>
                  <a:ahLst/>
                  <a:cxnLst/>
                  <a:rect l="l" t="t" r="r" b="b"/>
                  <a:pathLst>
                    <a:path w="72" h="101" extrusionOk="0">
                      <a:moveTo>
                        <a:pt x="13" y="4"/>
                      </a:moveTo>
                      <a:cubicBezTo>
                        <a:pt x="23" y="59"/>
                        <a:pt x="23" y="59"/>
                        <a:pt x="23" y="59"/>
                      </a:cubicBezTo>
                      <a:cubicBezTo>
                        <a:pt x="0" y="95"/>
                        <a:pt x="0" y="95"/>
                        <a:pt x="0" y="95"/>
                      </a:cubicBezTo>
                      <a:cubicBezTo>
                        <a:pt x="8" y="99"/>
                        <a:pt x="17" y="101"/>
                        <a:pt x="27" y="99"/>
                      </a:cubicBezTo>
                      <a:cubicBezTo>
                        <a:pt x="30" y="99"/>
                        <a:pt x="30" y="99"/>
                        <a:pt x="30" y="99"/>
                      </a:cubicBezTo>
                      <a:cubicBezTo>
                        <a:pt x="56" y="93"/>
                        <a:pt x="72" y="68"/>
                        <a:pt x="67" y="43"/>
                      </a:cubicBezTo>
                      <a:cubicBezTo>
                        <a:pt x="63" y="17"/>
                        <a:pt x="38" y="0"/>
                        <a:pt x="13" y="4"/>
                      </a:cubicBez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02" name="Google Shape;2202;p22"/>
                <p:cNvSpPr/>
                <p:nvPr/>
              </p:nvSpPr>
              <p:spPr>
                <a:xfrm>
                  <a:off x="243" y="1619"/>
                  <a:ext cx="17" cy="4"/>
                </a:xfrm>
                <a:custGeom>
                  <a:avLst/>
                  <a:gdLst/>
                  <a:ahLst/>
                  <a:cxnLst/>
                  <a:rect l="l" t="t" r="r" b="b"/>
                  <a:pathLst>
                    <a:path w="17" h="4" extrusionOk="0">
                      <a:moveTo>
                        <a:pt x="17" y="1"/>
                      </a:moveTo>
                      <a:lnTo>
                        <a:pt x="0" y="4"/>
                      </a:lnTo>
                      <a:lnTo>
                        <a:pt x="0" y="3"/>
                      </a:lnTo>
                      <a:lnTo>
                        <a:pt x="17" y="0"/>
                      </a:lnTo>
                      <a:lnTo>
                        <a:pt x="17" y="1"/>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03" name="Google Shape;2203;p22"/>
                <p:cNvSpPr/>
                <p:nvPr/>
              </p:nvSpPr>
              <p:spPr>
                <a:xfrm>
                  <a:off x="242" y="1614"/>
                  <a:ext cx="28" cy="7"/>
                </a:xfrm>
                <a:custGeom>
                  <a:avLst/>
                  <a:gdLst/>
                  <a:ahLst/>
                  <a:cxnLst/>
                  <a:rect l="l" t="t" r="r" b="b"/>
                  <a:pathLst>
                    <a:path w="28" h="7" extrusionOk="0">
                      <a:moveTo>
                        <a:pt x="28" y="1"/>
                      </a:moveTo>
                      <a:lnTo>
                        <a:pt x="1" y="7"/>
                      </a:lnTo>
                      <a:lnTo>
                        <a:pt x="0" y="5"/>
                      </a:lnTo>
                      <a:lnTo>
                        <a:pt x="28" y="0"/>
                      </a:lnTo>
                      <a:lnTo>
                        <a:pt x="28" y="1"/>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04" name="Google Shape;2204;p22"/>
                <p:cNvSpPr/>
                <p:nvPr/>
              </p:nvSpPr>
              <p:spPr>
                <a:xfrm>
                  <a:off x="242" y="1611"/>
                  <a:ext cx="28" cy="7"/>
                </a:xfrm>
                <a:custGeom>
                  <a:avLst/>
                  <a:gdLst/>
                  <a:ahLst/>
                  <a:cxnLst/>
                  <a:rect l="l" t="t" r="r" b="b"/>
                  <a:pathLst>
                    <a:path w="28" h="7" extrusionOk="0">
                      <a:moveTo>
                        <a:pt x="28" y="2"/>
                      </a:moveTo>
                      <a:lnTo>
                        <a:pt x="0" y="7"/>
                      </a:lnTo>
                      <a:lnTo>
                        <a:pt x="0" y="5"/>
                      </a:lnTo>
                      <a:lnTo>
                        <a:pt x="27" y="0"/>
                      </a:lnTo>
                      <a:lnTo>
                        <a:pt x="28" y="2"/>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05" name="Google Shape;2205;p22"/>
                <p:cNvSpPr/>
                <p:nvPr/>
              </p:nvSpPr>
              <p:spPr>
                <a:xfrm>
                  <a:off x="241" y="1608"/>
                  <a:ext cx="28" cy="7"/>
                </a:xfrm>
                <a:custGeom>
                  <a:avLst/>
                  <a:gdLst/>
                  <a:ahLst/>
                  <a:cxnLst/>
                  <a:rect l="l" t="t" r="r" b="b"/>
                  <a:pathLst>
                    <a:path w="28" h="7" extrusionOk="0">
                      <a:moveTo>
                        <a:pt x="28" y="2"/>
                      </a:moveTo>
                      <a:lnTo>
                        <a:pt x="1" y="7"/>
                      </a:lnTo>
                      <a:lnTo>
                        <a:pt x="0" y="5"/>
                      </a:lnTo>
                      <a:lnTo>
                        <a:pt x="28" y="0"/>
                      </a:lnTo>
                      <a:lnTo>
                        <a:pt x="28" y="2"/>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06" name="Google Shape;2206;p22"/>
                <p:cNvSpPr/>
                <p:nvPr/>
              </p:nvSpPr>
              <p:spPr>
                <a:xfrm>
                  <a:off x="234" y="1580"/>
                  <a:ext cx="40" cy="46"/>
                </a:xfrm>
                <a:custGeom>
                  <a:avLst/>
                  <a:gdLst/>
                  <a:ahLst/>
                  <a:cxnLst/>
                  <a:rect l="l" t="t" r="r" b="b"/>
                  <a:pathLst>
                    <a:path w="40" h="46" extrusionOk="0">
                      <a:moveTo>
                        <a:pt x="40" y="39"/>
                      </a:moveTo>
                      <a:lnTo>
                        <a:pt x="7" y="46"/>
                      </a:lnTo>
                      <a:lnTo>
                        <a:pt x="0" y="6"/>
                      </a:lnTo>
                      <a:lnTo>
                        <a:pt x="33" y="0"/>
                      </a:lnTo>
                      <a:lnTo>
                        <a:pt x="40" y="39"/>
                      </a:lnTo>
                      <a:close/>
                      <a:moveTo>
                        <a:pt x="7" y="45"/>
                      </a:moveTo>
                      <a:lnTo>
                        <a:pt x="39" y="39"/>
                      </a:lnTo>
                      <a:lnTo>
                        <a:pt x="32" y="0"/>
                      </a:lnTo>
                      <a:lnTo>
                        <a:pt x="0" y="6"/>
                      </a:lnTo>
                      <a:lnTo>
                        <a:pt x="7" y="45"/>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07" name="Google Shape;2207;p22"/>
                <p:cNvSpPr/>
                <p:nvPr/>
              </p:nvSpPr>
              <p:spPr>
                <a:xfrm>
                  <a:off x="152" y="1593"/>
                  <a:ext cx="260" cy="173"/>
                </a:xfrm>
                <a:custGeom>
                  <a:avLst/>
                  <a:gdLst/>
                  <a:ahLst/>
                  <a:cxnLst/>
                  <a:rect l="l" t="t" r="r" b="b"/>
                  <a:pathLst>
                    <a:path w="1114" h="738" extrusionOk="0">
                      <a:moveTo>
                        <a:pt x="1062" y="483"/>
                      </a:moveTo>
                      <a:cubicBezTo>
                        <a:pt x="1050" y="499"/>
                        <a:pt x="1035" y="520"/>
                        <a:pt x="1018" y="542"/>
                      </a:cubicBezTo>
                      <a:cubicBezTo>
                        <a:pt x="1017" y="542"/>
                        <a:pt x="1017" y="542"/>
                        <a:pt x="1017" y="542"/>
                      </a:cubicBezTo>
                      <a:cubicBezTo>
                        <a:pt x="953" y="624"/>
                        <a:pt x="851" y="725"/>
                        <a:pt x="685" y="736"/>
                      </a:cubicBezTo>
                      <a:cubicBezTo>
                        <a:pt x="661" y="738"/>
                        <a:pt x="644" y="737"/>
                        <a:pt x="631" y="734"/>
                      </a:cubicBezTo>
                      <a:cubicBezTo>
                        <a:pt x="610" y="735"/>
                        <a:pt x="589" y="736"/>
                        <a:pt x="567" y="736"/>
                      </a:cubicBezTo>
                      <a:cubicBezTo>
                        <a:pt x="545" y="736"/>
                        <a:pt x="524" y="735"/>
                        <a:pt x="503" y="734"/>
                      </a:cubicBezTo>
                      <a:cubicBezTo>
                        <a:pt x="490" y="737"/>
                        <a:pt x="473" y="738"/>
                        <a:pt x="449" y="736"/>
                      </a:cubicBezTo>
                      <a:cubicBezTo>
                        <a:pt x="321" y="727"/>
                        <a:pt x="224" y="666"/>
                        <a:pt x="156" y="602"/>
                      </a:cubicBezTo>
                      <a:cubicBezTo>
                        <a:pt x="142" y="588"/>
                        <a:pt x="128" y="575"/>
                        <a:pt x="117" y="561"/>
                      </a:cubicBezTo>
                      <a:cubicBezTo>
                        <a:pt x="116" y="561"/>
                        <a:pt x="116" y="561"/>
                        <a:pt x="116" y="561"/>
                      </a:cubicBezTo>
                      <a:cubicBezTo>
                        <a:pt x="91" y="533"/>
                        <a:pt x="71" y="506"/>
                        <a:pt x="56" y="485"/>
                      </a:cubicBezTo>
                      <a:cubicBezTo>
                        <a:pt x="0" y="406"/>
                        <a:pt x="14" y="378"/>
                        <a:pt x="19" y="331"/>
                      </a:cubicBezTo>
                      <a:cubicBezTo>
                        <a:pt x="25" y="284"/>
                        <a:pt x="163" y="0"/>
                        <a:pt x="163" y="0"/>
                      </a:cubicBezTo>
                      <a:cubicBezTo>
                        <a:pt x="162" y="1"/>
                        <a:pt x="162" y="1"/>
                        <a:pt x="162" y="1"/>
                      </a:cubicBezTo>
                      <a:cubicBezTo>
                        <a:pt x="162" y="4"/>
                        <a:pt x="163" y="7"/>
                        <a:pt x="165" y="11"/>
                      </a:cubicBezTo>
                      <a:cubicBezTo>
                        <a:pt x="166" y="12"/>
                        <a:pt x="166" y="13"/>
                        <a:pt x="167" y="14"/>
                      </a:cubicBezTo>
                      <a:cubicBezTo>
                        <a:pt x="169" y="17"/>
                        <a:pt x="173" y="20"/>
                        <a:pt x="178" y="23"/>
                      </a:cubicBezTo>
                      <a:cubicBezTo>
                        <a:pt x="195" y="35"/>
                        <a:pt x="226" y="47"/>
                        <a:pt x="248" y="56"/>
                      </a:cubicBezTo>
                      <a:cubicBezTo>
                        <a:pt x="264" y="62"/>
                        <a:pt x="276" y="66"/>
                        <a:pt x="276" y="66"/>
                      </a:cubicBezTo>
                      <a:cubicBezTo>
                        <a:pt x="276" y="66"/>
                        <a:pt x="192" y="273"/>
                        <a:pt x="189" y="331"/>
                      </a:cubicBezTo>
                      <a:cubicBezTo>
                        <a:pt x="188" y="382"/>
                        <a:pt x="250" y="398"/>
                        <a:pt x="252" y="399"/>
                      </a:cubicBezTo>
                      <a:cubicBezTo>
                        <a:pt x="327" y="352"/>
                        <a:pt x="440" y="322"/>
                        <a:pt x="567" y="322"/>
                      </a:cubicBezTo>
                      <a:cubicBezTo>
                        <a:pt x="694" y="322"/>
                        <a:pt x="807" y="352"/>
                        <a:pt x="882" y="398"/>
                      </a:cubicBezTo>
                      <a:cubicBezTo>
                        <a:pt x="882" y="399"/>
                        <a:pt x="882" y="399"/>
                        <a:pt x="882" y="399"/>
                      </a:cubicBezTo>
                      <a:cubicBezTo>
                        <a:pt x="883" y="398"/>
                        <a:pt x="883" y="398"/>
                        <a:pt x="883" y="398"/>
                      </a:cubicBezTo>
                      <a:cubicBezTo>
                        <a:pt x="888" y="396"/>
                        <a:pt x="935" y="372"/>
                        <a:pt x="925" y="334"/>
                      </a:cubicBezTo>
                      <a:cubicBezTo>
                        <a:pt x="911" y="285"/>
                        <a:pt x="813" y="81"/>
                        <a:pt x="813" y="81"/>
                      </a:cubicBezTo>
                      <a:cubicBezTo>
                        <a:pt x="813" y="81"/>
                        <a:pt x="824" y="76"/>
                        <a:pt x="839" y="69"/>
                      </a:cubicBezTo>
                      <a:cubicBezTo>
                        <a:pt x="867" y="56"/>
                        <a:pt x="907" y="35"/>
                        <a:pt x="917" y="20"/>
                      </a:cubicBezTo>
                      <a:cubicBezTo>
                        <a:pt x="918" y="19"/>
                        <a:pt x="918" y="18"/>
                        <a:pt x="919" y="18"/>
                      </a:cubicBezTo>
                      <a:cubicBezTo>
                        <a:pt x="920" y="14"/>
                        <a:pt x="921" y="12"/>
                        <a:pt x="921" y="9"/>
                      </a:cubicBezTo>
                      <a:cubicBezTo>
                        <a:pt x="921" y="8"/>
                        <a:pt x="921" y="7"/>
                        <a:pt x="920" y="6"/>
                      </a:cubicBezTo>
                      <a:cubicBezTo>
                        <a:pt x="921" y="8"/>
                        <a:pt x="1081" y="291"/>
                        <a:pt x="1096" y="340"/>
                      </a:cubicBezTo>
                      <a:cubicBezTo>
                        <a:pt x="1110" y="387"/>
                        <a:pt x="1114" y="410"/>
                        <a:pt x="1062" y="483"/>
                      </a:cubicBezTo>
                      <a:close/>
                    </a:path>
                  </a:pathLst>
                </a:custGeom>
                <a:solidFill>
                  <a:srgbClr val="5E66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08" name="Google Shape;2208;p22"/>
                <p:cNvSpPr/>
                <p:nvPr/>
              </p:nvSpPr>
              <p:spPr>
                <a:xfrm>
                  <a:off x="346" y="1615"/>
                  <a:ext cx="6" cy="4"/>
                </a:xfrm>
                <a:custGeom>
                  <a:avLst/>
                  <a:gdLst/>
                  <a:ahLst/>
                  <a:cxnLst/>
                  <a:rect l="l" t="t" r="r" b="b"/>
                  <a:pathLst>
                    <a:path w="27" h="14" extrusionOk="0">
                      <a:moveTo>
                        <a:pt x="27" y="0"/>
                      </a:moveTo>
                      <a:cubicBezTo>
                        <a:pt x="7" y="1"/>
                        <a:pt x="0" y="12"/>
                        <a:pt x="0" y="12"/>
                      </a:cubicBezTo>
                      <a:cubicBezTo>
                        <a:pt x="23" y="14"/>
                        <a:pt x="27" y="0"/>
                        <a:pt x="27" y="0"/>
                      </a:cubicBezTo>
                      <a:close/>
                      <a:moveTo>
                        <a:pt x="8" y="9"/>
                      </a:moveTo>
                      <a:cubicBezTo>
                        <a:pt x="11" y="7"/>
                        <a:pt x="15" y="5"/>
                        <a:pt x="21" y="4"/>
                      </a:cubicBezTo>
                      <a:cubicBezTo>
                        <a:pt x="18" y="6"/>
                        <a:pt x="14" y="8"/>
                        <a:pt x="8" y="9"/>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09" name="Google Shape;2209;p22"/>
                <p:cNvSpPr/>
                <p:nvPr/>
              </p:nvSpPr>
              <p:spPr>
                <a:xfrm>
                  <a:off x="348" y="1620"/>
                  <a:ext cx="7" cy="3"/>
                </a:xfrm>
                <a:custGeom>
                  <a:avLst/>
                  <a:gdLst/>
                  <a:ahLst/>
                  <a:cxnLst/>
                  <a:rect l="l" t="t" r="r" b="b"/>
                  <a:pathLst>
                    <a:path w="27" h="13" extrusionOk="0">
                      <a:moveTo>
                        <a:pt x="27" y="0"/>
                      </a:moveTo>
                      <a:cubicBezTo>
                        <a:pt x="7" y="1"/>
                        <a:pt x="0" y="12"/>
                        <a:pt x="0" y="12"/>
                      </a:cubicBezTo>
                      <a:cubicBezTo>
                        <a:pt x="23" y="13"/>
                        <a:pt x="27" y="0"/>
                        <a:pt x="27" y="0"/>
                      </a:cubicBezTo>
                      <a:close/>
                      <a:moveTo>
                        <a:pt x="8" y="9"/>
                      </a:moveTo>
                      <a:cubicBezTo>
                        <a:pt x="11" y="7"/>
                        <a:pt x="15" y="4"/>
                        <a:pt x="21" y="3"/>
                      </a:cubicBezTo>
                      <a:cubicBezTo>
                        <a:pt x="18" y="5"/>
                        <a:pt x="14" y="8"/>
                        <a:pt x="8" y="9"/>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10" name="Google Shape;2210;p22"/>
                <p:cNvSpPr/>
                <p:nvPr/>
              </p:nvSpPr>
              <p:spPr>
                <a:xfrm>
                  <a:off x="351" y="1624"/>
                  <a:ext cx="6" cy="3"/>
                </a:xfrm>
                <a:custGeom>
                  <a:avLst/>
                  <a:gdLst/>
                  <a:ahLst/>
                  <a:cxnLst/>
                  <a:rect l="l" t="t" r="r" b="b"/>
                  <a:pathLst>
                    <a:path w="27" h="13" extrusionOk="0">
                      <a:moveTo>
                        <a:pt x="27" y="0"/>
                      </a:moveTo>
                      <a:cubicBezTo>
                        <a:pt x="7" y="1"/>
                        <a:pt x="0" y="12"/>
                        <a:pt x="0" y="12"/>
                      </a:cubicBezTo>
                      <a:cubicBezTo>
                        <a:pt x="23" y="13"/>
                        <a:pt x="27" y="0"/>
                        <a:pt x="27" y="0"/>
                      </a:cubicBezTo>
                      <a:close/>
                      <a:moveTo>
                        <a:pt x="8" y="9"/>
                      </a:moveTo>
                      <a:cubicBezTo>
                        <a:pt x="11" y="7"/>
                        <a:pt x="15" y="5"/>
                        <a:pt x="21" y="4"/>
                      </a:cubicBezTo>
                      <a:cubicBezTo>
                        <a:pt x="18" y="6"/>
                        <a:pt x="14" y="8"/>
                        <a:pt x="8" y="9"/>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11" name="Google Shape;2211;p22"/>
                <p:cNvSpPr/>
                <p:nvPr/>
              </p:nvSpPr>
              <p:spPr>
                <a:xfrm>
                  <a:off x="347" y="1615"/>
                  <a:ext cx="4" cy="4"/>
                </a:xfrm>
                <a:custGeom>
                  <a:avLst/>
                  <a:gdLst/>
                  <a:ahLst/>
                  <a:cxnLst/>
                  <a:rect l="l" t="t" r="r" b="b"/>
                  <a:pathLst>
                    <a:path w="18" h="18" extrusionOk="0">
                      <a:moveTo>
                        <a:pt x="1" y="10"/>
                      </a:moveTo>
                      <a:cubicBezTo>
                        <a:pt x="1" y="14"/>
                        <a:pt x="5" y="18"/>
                        <a:pt x="10" y="18"/>
                      </a:cubicBezTo>
                      <a:cubicBezTo>
                        <a:pt x="15" y="18"/>
                        <a:pt x="18" y="14"/>
                        <a:pt x="18" y="9"/>
                      </a:cubicBezTo>
                      <a:cubicBezTo>
                        <a:pt x="18" y="4"/>
                        <a:pt x="14" y="0"/>
                        <a:pt x="9" y="0"/>
                      </a:cubicBezTo>
                      <a:cubicBezTo>
                        <a:pt x="4" y="1"/>
                        <a:pt x="0" y="5"/>
                        <a:pt x="1" y="10"/>
                      </a:cubicBezTo>
                      <a:close/>
                    </a:path>
                  </a:pathLst>
                </a:custGeom>
                <a:solidFill>
                  <a:srgbClr val="2828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12" name="Google Shape;2212;p22"/>
                <p:cNvSpPr/>
                <p:nvPr/>
              </p:nvSpPr>
              <p:spPr>
                <a:xfrm>
                  <a:off x="347" y="1615"/>
                  <a:ext cx="4" cy="4"/>
                </a:xfrm>
                <a:custGeom>
                  <a:avLst/>
                  <a:gdLst/>
                  <a:ahLst/>
                  <a:cxnLst/>
                  <a:rect l="l" t="t" r="r" b="b"/>
                  <a:pathLst>
                    <a:path w="15" h="15" extrusionOk="0">
                      <a:moveTo>
                        <a:pt x="0" y="8"/>
                      </a:moveTo>
                      <a:cubicBezTo>
                        <a:pt x="0" y="12"/>
                        <a:pt x="4" y="15"/>
                        <a:pt x="8" y="15"/>
                      </a:cubicBezTo>
                      <a:cubicBezTo>
                        <a:pt x="12" y="14"/>
                        <a:pt x="15" y="11"/>
                        <a:pt x="15" y="7"/>
                      </a:cubicBezTo>
                      <a:cubicBezTo>
                        <a:pt x="15" y="3"/>
                        <a:pt x="11" y="0"/>
                        <a:pt x="7" y="0"/>
                      </a:cubicBezTo>
                      <a:cubicBezTo>
                        <a:pt x="3" y="0"/>
                        <a:pt x="0" y="3"/>
                        <a:pt x="0" y="8"/>
                      </a:cubicBezTo>
                      <a:close/>
                    </a:path>
                  </a:pathLst>
                </a:custGeom>
                <a:solidFill>
                  <a:srgbClr val="32323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13" name="Google Shape;2213;p22"/>
                <p:cNvSpPr/>
                <p:nvPr/>
              </p:nvSpPr>
              <p:spPr>
                <a:xfrm>
                  <a:off x="349" y="1616"/>
                  <a:ext cx="0" cy="1"/>
                </a:xfrm>
                <a:custGeom>
                  <a:avLst/>
                  <a:gdLst/>
                  <a:ahLst/>
                  <a:cxnLst/>
                  <a:rect l="l" t="t" r="r" b="b"/>
                  <a:pathLst>
                    <a:path w="2" h="3" extrusionOk="0">
                      <a:moveTo>
                        <a:pt x="0" y="2"/>
                      </a:moveTo>
                      <a:cubicBezTo>
                        <a:pt x="0" y="2"/>
                        <a:pt x="0" y="3"/>
                        <a:pt x="0" y="3"/>
                      </a:cubicBezTo>
                      <a:cubicBezTo>
                        <a:pt x="0" y="3"/>
                        <a:pt x="0" y="2"/>
                        <a:pt x="0" y="2"/>
                      </a:cubicBezTo>
                      <a:cubicBezTo>
                        <a:pt x="0" y="1"/>
                        <a:pt x="0" y="0"/>
                        <a:pt x="0" y="1"/>
                      </a:cubicBezTo>
                      <a:cubicBezTo>
                        <a:pt x="0" y="1"/>
                        <a:pt x="0" y="1"/>
                        <a:pt x="0" y="2"/>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14" name="Google Shape;2214;p22"/>
                <p:cNvSpPr/>
                <p:nvPr/>
              </p:nvSpPr>
              <p:spPr>
                <a:xfrm>
                  <a:off x="349" y="1616"/>
                  <a:ext cx="1" cy="1"/>
                </a:xfrm>
                <a:custGeom>
                  <a:avLst/>
                  <a:gdLst/>
                  <a:ahLst/>
                  <a:cxnLst/>
                  <a:rect l="l" t="t" r="r" b="b"/>
                  <a:pathLst>
                    <a:path w="2" h="2" extrusionOk="0">
                      <a:moveTo>
                        <a:pt x="0" y="1"/>
                      </a:moveTo>
                      <a:cubicBezTo>
                        <a:pt x="0" y="1"/>
                        <a:pt x="0" y="2"/>
                        <a:pt x="1" y="2"/>
                      </a:cubicBezTo>
                      <a:cubicBezTo>
                        <a:pt x="2" y="2"/>
                        <a:pt x="2" y="1"/>
                        <a:pt x="2" y="1"/>
                      </a:cubicBezTo>
                      <a:cubicBezTo>
                        <a:pt x="2" y="0"/>
                        <a:pt x="1" y="0"/>
                        <a:pt x="1" y="0"/>
                      </a:cubicBezTo>
                      <a:cubicBezTo>
                        <a:pt x="0" y="0"/>
                        <a:pt x="0" y="0"/>
                        <a:pt x="0" y="1"/>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15" name="Google Shape;2215;p22"/>
                <p:cNvSpPr/>
                <p:nvPr/>
              </p:nvSpPr>
              <p:spPr>
                <a:xfrm>
                  <a:off x="349" y="1617"/>
                  <a:ext cx="1" cy="1"/>
                </a:xfrm>
                <a:prstGeom prst="ellipse">
                  <a:avLst/>
                </a:pr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16" name="Google Shape;2216;p22"/>
                <p:cNvSpPr/>
                <p:nvPr/>
              </p:nvSpPr>
              <p:spPr>
                <a:xfrm>
                  <a:off x="349" y="1617"/>
                  <a:ext cx="1" cy="1"/>
                </a:xfrm>
                <a:custGeom>
                  <a:avLst/>
                  <a:gdLst/>
                  <a:ahLst/>
                  <a:cxnLst/>
                  <a:rect l="l" t="t" r="r" b="b"/>
                  <a:pathLst>
                    <a:path w="2" h="2" extrusionOk="0">
                      <a:moveTo>
                        <a:pt x="0" y="1"/>
                      </a:moveTo>
                      <a:cubicBezTo>
                        <a:pt x="0" y="2"/>
                        <a:pt x="0" y="2"/>
                        <a:pt x="1" y="2"/>
                      </a:cubicBezTo>
                      <a:cubicBezTo>
                        <a:pt x="1" y="2"/>
                        <a:pt x="2" y="1"/>
                        <a:pt x="2" y="1"/>
                      </a:cubicBezTo>
                      <a:cubicBezTo>
                        <a:pt x="2" y="0"/>
                        <a:pt x="1" y="0"/>
                        <a:pt x="1" y="0"/>
                      </a:cubicBezTo>
                      <a:cubicBezTo>
                        <a:pt x="0" y="0"/>
                        <a:pt x="0" y="0"/>
                        <a:pt x="0" y="1"/>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17" name="Google Shape;2217;p22"/>
                <p:cNvSpPr/>
                <p:nvPr/>
              </p:nvSpPr>
              <p:spPr>
                <a:xfrm>
                  <a:off x="349" y="1616"/>
                  <a:ext cx="1" cy="1"/>
                </a:xfrm>
                <a:custGeom>
                  <a:avLst/>
                  <a:gdLst/>
                  <a:ahLst/>
                  <a:cxnLst/>
                  <a:rect l="l" t="t" r="r" b="b"/>
                  <a:pathLst>
                    <a:path w="1" h="1" extrusionOk="0">
                      <a:moveTo>
                        <a:pt x="0" y="0"/>
                      </a:moveTo>
                      <a:lnTo>
                        <a:pt x="0" y="0"/>
                      </a:lnTo>
                      <a:lnTo>
                        <a:pt x="0" y="0"/>
                      </a:lnTo>
                      <a:lnTo>
                        <a:pt x="1" y="1"/>
                      </a:lnTo>
                      <a:lnTo>
                        <a:pt x="1" y="1"/>
                      </a:lnTo>
                      <a:lnTo>
                        <a:pt x="0" y="1"/>
                      </a:lnTo>
                      <a:lnTo>
                        <a:pt x="0" y="1"/>
                      </a:lnTo>
                      <a:lnTo>
                        <a:pt x="0" y="0"/>
                      </a:lnTo>
                      <a:close/>
                    </a:path>
                  </a:pathLst>
                </a:custGeom>
                <a:solidFill>
                  <a:srgbClr val="C49A6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18" name="Google Shape;2218;p22"/>
                <p:cNvSpPr/>
                <p:nvPr/>
              </p:nvSpPr>
              <p:spPr>
                <a:xfrm>
                  <a:off x="349" y="1616"/>
                  <a:ext cx="1" cy="1"/>
                </a:xfrm>
                <a:custGeom>
                  <a:avLst/>
                  <a:gdLst/>
                  <a:ahLst/>
                  <a:cxnLst/>
                  <a:rect l="l" t="t" r="r" b="b"/>
                  <a:pathLst>
                    <a:path w="1" h="1" extrusionOk="0">
                      <a:moveTo>
                        <a:pt x="1" y="1"/>
                      </a:moveTo>
                      <a:lnTo>
                        <a:pt x="1" y="1"/>
                      </a:lnTo>
                      <a:lnTo>
                        <a:pt x="1" y="1"/>
                      </a:lnTo>
                      <a:lnTo>
                        <a:pt x="0" y="1"/>
                      </a:lnTo>
                      <a:lnTo>
                        <a:pt x="0" y="1"/>
                      </a:lnTo>
                      <a:lnTo>
                        <a:pt x="0" y="1"/>
                      </a:lnTo>
                      <a:lnTo>
                        <a:pt x="0" y="0"/>
                      </a:lnTo>
                      <a:lnTo>
                        <a:pt x="1" y="1"/>
                      </a:lnTo>
                      <a:close/>
                    </a:path>
                  </a:pathLst>
                </a:custGeom>
                <a:solidFill>
                  <a:srgbClr val="C49A6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19" name="Google Shape;2219;p22"/>
                <p:cNvSpPr/>
                <p:nvPr/>
              </p:nvSpPr>
              <p:spPr>
                <a:xfrm>
                  <a:off x="349" y="1619"/>
                  <a:ext cx="5" cy="4"/>
                </a:xfrm>
                <a:custGeom>
                  <a:avLst/>
                  <a:gdLst/>
                  <a:ahLst/>
                  <a:cxnLst/>
                  <a:rect l="l" t="t" r="r" b="b"/>
                  <a:pathLst>
                    <a:path w="18" h="18" extrusionOk="0">
                      <a:moveTo>
                        <a:pt x="1" y="9"/>
                      </a:moveTo>
                      <a:cubicBezTo>
                        <a:pt x="1" y="14"/>
                        <a:pt x="5" y="18"/>
                        <a:pt x="10" y="17"/>
                      </a:cubicBezTo>
                      <a:cubicBezTo>
                        <a:pt x="15" y="17"/>
                        <a:pt x="18" y="13"/>
                        <a:pt x="18" y="8"/>
                      </a:cubicBezTo>
                      <a:cubicBezTo>
                        <a:pt x="18" y="3"/>
                        <a:pt x="14" y="0"/>
                        <a:pt x="9" y="0"/>
                      </a:cubicBezTo>
                      <a:cubicBezTo>
                        <a:pt x="4" y="0"/>
                        <a:pt x="0" y="4"/>
                        <a:pt x="1" y="9"/>
                      </a:cubicBezTo>
                      <a:close/>
                    </a:path>
                  </a:pathLst>
                </a:custGeom>
                <a:solidFill>
                  <a:srgbClr val="2828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20" name="Google Shape;2220;p22"/>
                <p:cNvSpPr/>
                <p:nvPr/>
              </p:nvSpPr>
              <p:spPr>
                <a:xfrm>
                  <a:off x="350" y="1619"/>
                  <a:ext cx="3" cy="4"/>
                </a:xfrm>
                <a:custGeom>
                  <a:avLst/>
                  <a:gdLst/>
                  <a:ahLst/>
                  <a:cxnLst/>
                  <a:rect l="l" t="t" r="r" b="b"/>
                  <a:pathLst>
                    <a:path w="15" h="15" extrusionOk="0">
                      <a:moveTo>
                        <a:pt x="0" y="8"/>
                      </a:moveTo>
                      <a:cubicBezTo>
                        <a:pt x="0" y="12"/>
                        <a:pt x="4" y="15"/>
                        <a:pt x="8" y="15"/>
                      </a:cubicBezTo>
                      <a:cubicBezTo>
                        <a:pt x="12" y="15"/>
                        <a:pt x="15" y="11"/>
                        <a:pt x="15" y="7"/>
                      </a:cubicBezTo>
                      <a:cubicBezTo>
                        <a:pt x="15" y="3"/>
                        <a:pt x="11" y="0"/>
                        <a:pt x="7" y="0"/>
                      </a:cubicBezTo>
                      <a:cubicBezTo>
                        <a:pt x="3" y="0"/>
                        <a:pt x="0" y="4"/>
                        <a:pt x="0" y="8"/>
                      </a:cubicBezTo>
                      <a:close/>
                    </a:path>
                  </a:pathLst>
                </a:custGeom>
                <a:solidFill>
                  <a:srgbClr val="32323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21" name="Google Shape;2221;p22"/>
                <p:cNvSpPr/>
                <p:nvPr/>
              </p:nvSpPr>
              <p:spPr>
                <a:xfrm>
                  <a:off x="351" y="1620"/>
                  <a:ext cx="0" cy="1"/>
                </a:xfrm>
                <a:custGeom>
                  <a:avLst/>
                  <a:gdLst/>
                  <a:ahLst/>
                  <a:cxnLst/>
                  <a:rect l="l" t="t" r="r" b="b"/>
                  <a:pathLst>
                    <a:path w="2" h="2" extrusionOk="0">
                      <a:moveTo>
                        <a:pt x="0" y="1"/>
                      </a:moveTo>
                      <a:cubicBezTo>
                        <a:pt x="0" y="2"/>
                        <a:pt x="0" y="2"/>
                        <a:pt x="0" y="2"/>
                      </a:cubicBezTo>
                      <a:cubicBezTo>
                        <a:pt x="0" y="2"/>
                        <a:pt x="0" y="1"/>
                        <a:pt x="0" y="1"/>
                      </a:cubicBezTo>
                      <a:cubicBezTo>
                        <a:pt x="0" y="0"/>
                        <a:pt x="0" y="0"/>
                        <a:pt x="0" y="0"/>
                      </a:cubicBezTo>
                      <a:cubicBezTo>
                        <a:pt x="0" y="0"/>
                        <a:pt x="0" y="0"/>
                        <a:pt x="0" y="1"/>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22" name="Google Shape;2222;p22"/>
                <p:cNvSpPr/>
                <p:nvPr/>
              </p:nvSpPr>
              <p:spPr>
                <a:xfrm>
                  <a:off x="352" y="1620"/>
                  <a:ext cx="0" cy="1"/>
                </a:xfrm>
                <a:custGeom>
                  <a:avLst/>
                  <a:gdLst/>
                  <a:ahLst/>
                  <a:cxnLst/>
                  <a:rect l="l" t="t" r="r" b="b"/>
                  <a:pathLst>
                    <a:path w="2" h="2" extrusionOk="0">
                      <a:moveTo>
                        <a:pt x="0" y="1"/>
                      </a:moveTo>
                      <a:cubicBezTo>
                        <a:pt x="0" y="2"/>
                        <a:pt x="0" y="2"/>
                        <a:pt x="0" y="2"/>
                      </a:cubicBezTo>
                      <a:cubicBezTo>
                        <a:pt x="0" y="2"/>
                        <a:pt x="0" y="2"/>
                        <a:pt x="0" y="1"/>
                      </a:cubicBezTo>
                      <a:cubicBezTo>
                        <a:pt x="0" y="0"/>
                        <a:pt x="0" y="0"/>
                        <a:pt x="0" y="0"/>
                      </a:cubicBezTo>
                      <a:cubicBezTo>
                        <a:pt x="0" y="0"/>
                        <a:pt x="0" y="1"/>
                        <a:pt x="0" y="1"/>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23" name="Google Shape;2223;p22"/>
                <p:cNvSpPr/>
                <p:nvPr/>
              </p:nvSpPr>
              <p:spPr>
                <a:xfrm>
                  <a:off x="351" y="1621"/>
                  <a:ext cx="1" cy="1"/>
                </a:xfrm>
                <a:prstGeom prst="ellipse">
                  <a:avLst/>
                </a:pr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24" name="Google Shape;2224;p22"/>
                <p:cNvSpPr/>
                <p:nvPr/>
              </p:nvSpPr>
              <p:spPr>
                <a:xfrm>
                  <a:off x="352" y="1621"/>
                  <a:ext cx="1" cy="1"/>
                </a:xfrm>
                <a:prstGeom prst="ellipse">
                  <a:avLst/>
                </a:pr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25" name="Google Shape;2225;p22"/>
                <p:cNvSpPr/>
                <p:nvPr/>
              </p:nvSpPr>
              <p:spPr>
                <a:xfrm>
                  <a:off x="351" y="1621"/>
                  <a:ext cx="1" cy="0"/>
                </a:xfrm>
                <a:custGeom>
                  <a:avLst/>
                  <a:gdLst/>
                  <a:ahLst/>
                  <a:cxnLst/>
                  <a:rect l="l" t="t" r="r" b="b"/>
                  <a:pathLst>
                    <a:path w="1" h="120000" extrusionOk="0">
                      <a:moveTo>
                        <a:pt x="0" y="0"/>
                      </a:moveTo>
                      <a:lnTo>
                        <a:pt x="0" y="0"/>
                      </a:lnTo>
                      <a:lnTo>
                        <a:pt x="0" y="0"/>
                      </a:lnTo>
                      <a:lnTo>
                        <a:pt x="1" y="0"/>
                      </a:lnTo>
                      <a:lnTo>
                        <a:pt x="1" y="0"/>
                      </a:lnTo>
                      <a:lnTo>
                        <a:pt x="1" y="0"/>
                      </a:lnTo>
                      <a:lnTo>
                        <a:pt x="0" y="0"/>
                      </a:lnTo>
                      <a:lnTo>
                        <a:pt x="0" y="0"/>
                      </a:lnTo>
                      <a:close/>
                    </a:path>
                  </a:pathLst>
                </a:custGeom>
                <a:solidFill>
                  <a:srgbClr val="C49A6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26" name="Google Shape;2226;p22"/>
                <p:cNvSpPr/>
                <p:nvPr/>
              </p:nvSpPr>
              <p:spPr>
                <a:xfrm>
                  <a:off x="351" y="1621"/>
                  <a:ext cx="1" cy="0"/>
                </a:xfrm>
                <a:custGeom>
                  <a:avLst/>
                  <a:gdLst/>
                  <a:ahLst/>
                  <a:cxnLst/>
                  <a:rect l="l" t="t" r="r" b="b"/>
                  <a:pathLst>
                    <a:path w="1" h="120000" extrusionOk="0">
                      <a:moveTo>
                        <a:pt x="1" y="0"/>
                      </a:moveTo>
                      <a:lnTo>
                        <a:pt x="1" y="0"/>
                      </a:lnTo>
                      <a:lnTo>
                        <a:pt x="1" y="0"/>
                      </a:lnTo>
                      <a:lnTo>
                        <a:pt x="0" y="0"/>
                      </a:lnTo>
                      <a:lnTo>
                        <a:pt x="0" y="0"/>
                      </a:lnTo>
                      <a:lnTo>
                        <a:pt x="0" y="0"/>
                      </a:lnTo>
                      <a:lnTo>
                        <a:pt x="1" y="0"/>
                      </a:lnTo>
                      <a:lnTo>
                        <a:pt x="1" y="0"/>
                      </a:lnTo>
                      <a:close/>
                    </a:path>
                  </a:pathLst>
                </a:custGeom>
                <a:solidFill>
                  <a:srgbClr val="C49A6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27" name="Google Shape;2227;p22"/>
                <p:cNvSpPr/>
                <p:nvPr/>
              </p:nvSpPr>
              <p:spPr>
                <a:xfrm>
                  <a:off x="352" y="1623"/>
                  <a:ext cx="4" cy="4"/>
                </a:xfrm>
                <a:custGeom>
                  <a:avLst/>
                  <a:gdLst/>
                  <a:ahLst/>
                  <a:cxnLst/>
                  <a:rect l="l" t="t" r="r" b="b"/>
                  <a:pathLst>
                    <a:path w="18" h="18" extrusionOk="0">
                      <a:moveTo>
                        <a:pt x="0" y="9"/>
                      </a:moveTo>
                      <a:cubicBezTo>
                        <a:pt x="1" y="14"/>
                        <a:pt x="5" y="18"/>
                        <a:pt x="9" y="18"/>
                      </a:cubicBezTo>
                      <a:cubicBezTo>
                        <a:pt x="14" y="18"/>
                        <a:pt x="18" y="14"/>
                        <a:pt x="18" y="9"/>
                      </a:cubicBezTo>
                      <a:cubicBezTo>
                        <a:pt x="18" y="4"/>
                        <a:pt x="14" y="0"/>
                        <a:pt x="9" y="0"/>
                      </a:cubicBezTo>
                      <a:cubicBezTo>
                        <a:pt x="4" y="0"/>
                        <a:pt x="0" y="5"/>
                        <a:pt x="0" y="9"/>
                      </a:cubicBezTo>
                      <a:close/>
                    </a:path>
                  </a:pathLst>
                </a:custGeom>
                <a:solidFill>
                  <a:srgbClr val="2828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28" name="Google Shape;2228;p22"/>
                <p:cNvSpPr/>
                <p:nvPr/>
              </p:nvSpPr>
              <p:spPr>
                <a:xfrm>
                  <a:off x="352" y="1623"/>
                  <a:ext cx="4" cy="4"/>
                </a:xfrm>
                <a:custGeom>
                  <a:avLst/>
                  <a:gdLst/>
                  <a:ahLst/>
                  <a:cxnLst/>
                  <a:rect l="l" t="t" r="r" b="b"/>
                  <a:pathLst>
                    <a:path w="16" h="16" extrusionOk="0">
                      <a:moveTo>
                        <a:pt x="1" y="8"/>
                      </a:moveTo>
                      <a:cubicBezTo>
                        <a:pt x="1" y="12"/>
                        <a:pt x="4" y="16"/>
                        <a:pt x="8" y="15"/>
                      </a:cubicBezTo>
                      <a:cubicBezTo>
                        <a:pt x="13" y="15"/>
                        <a:pt x="16" y="12"/>
                        <a:pt x="16" y="8"/>
                      </a:cubicBezTo>
                      <a:cubicBezTo>
                        <a:pt x="15" y="4"/>
                        <a:pt x="12" y="0"/>
                        <a:pt x="8" y="1"/>
                      </a:cubicBezTo>
                      <a:cubicBezTo>
                        <a:pt x="4" y="1"/>
                        <a:pt x="0" y="4"/>
                        <a:pt x="1" y="8"/>
                      </a:cubicBezTo>
                      <a:close/>
                    </a:path>
                  </a:pathLst>
                </a:custGeom>
                <a:solidFill>
                  <a:srgbClr val="32323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29" name="Google Shape;2229;p22"/>
                <p:cNvSpPr/>
                <p:nvPr/>
              </p:nvSpPr>
              <p:spPr>
                <a:xfrm>
                  <a:off x="354" y="1624"/>
                  <a:ext cx="1" cy="1"/>
                </a:xfrm>
                <a:prstGeom prst="ellipse">
                  <a:avLst/>
                </a:pr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30" name="Google Shape;2230;p22"/>
                <p:cNvSpPr/>
                <p:nvPr/>
              </p:nvSpPr>
              <p:spPr>
                <a:xfrm>
                  <a:off x="354" y="1624"/>
                  <a:ext cx="1" cy="1"/>
                </a:xfrm>
                <a:custGeom>
                  <a:avLst/>
                  <a:gdLst/>
                  <a:ahLst/>
                  <a:cxnLst/>
                  <a:rect l="l" t="t" r="r" b="b"/>
                  <a:pathLst>
                    <a:path w="2" h="3" extrusionOk="0">
                      <a:moveTo>
                        <a:pt x="0" y="2"/>
                      </a:moveTo>
                      <a:cubicBezTo>
                        <a:pt x="0" y="2"/>
                        <a:pt x="0" y="3"/>
                        <a:pt x="1" y="3"/>
                      </a:cubicBezTo>
                      <a:cubicBezTo>
                        <a:pt x="1" y="3"/>
                        <a:pt x="2" y="2"/>
                        <a:pt x="2" y="1"/>
                      </a:cubicBezTo>
                      <a:cubicBezTo>
                        <a:pt x="2" y="1"/>
                        <a:pt x="1" y="0"/>
                        <a:pt x="1" y="0"/>
                      </a:cubicBezTo>
                      <a:cubicBezTo>
                        <a:pt x="0" y="0"/>
                        <a:pt x="0" y="1"/>
                        <a:pt x="0" y="2"/>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31" name="Google Shape;2231;p22"/>
                <p:cNvSpPr/>
                <p:nvPr/>
              </p:nvSpPr>
              <p:spPr>
                <a:xfrm>
                  <a:off x="353" y="1625"/>
                  <a:ext cx="1" cy="1"/>
                </a:xfrm>
                <a:custGeom>
                  <a:avLst/>
                  <a:gdLst/>
                  <a:ahLst/>
                  <a:cxnLst/>
                  <a:rect l="l" t="t" r="r" b="b"/>
                  <a:pathLst>
                    <a:path w="3" h="2" extrusionOk="0">
                      <a:moveTo>
                        <a:pt x="0" y="1"/>
                      </a:moveTo>
                      <a:cubicBezTo>
                        <a:pt x="0" y="1"/>
                        <a:pt x="1" y="2"/>
                        <a:pt x="2" y="2"/>
                      </a:cubicBezTo>
                      <a:cubicBezTo>
                        <a:pt x="2" y="2"/>
                        <a:pt x="3" y="1"/>
                        <a:pt x="3" y="1"/>
                      </a:cubicBezTo>
                      <a:cubicBezTo>
                        <a:pt x="3" y="0"/>
                        <a:pt x="2" y="0"/>
                        <a:pt x="1" y="0"/>
                      </a:cubicBezTo>
                      <a:cubicBezTo>
                        <a:pt x="1" y="0"/>
                        <a:pt x="0" y="0"/>
                        <a:pt x="0" y="1"/>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32" name="Google Shape;2232;p22"/>
                <p:cNvSpPr/>
                <p:nvPr/>
              </p:nvSpPr>
              <p:spPr>
                <a:xfrm>
                  <a:off x="354" y="1625"/>
                  <a:ext cx="1" cy="1"/>
                </a:xfrm>
                <a:custGeom>
                  <a:avLst/>
                  <a:gdLst/>
                  <a:ahLst/>
                  <a:cxnLst/>
                  <a:rect l="l" t="t" r="r" b="b"/>
                  <a:pathLst>
                    <a:path w="3" h="2" extrusionOk="0">
                      <a:moveTo>
                        <a:pt x="1" y="1"/>
                      </a:moveTo>
                      <a:cubicBezTo>
                        <a:pt x="1" y="1"/>
                        <a:pt x="1" y="2"/>
                        <a:pt x="2" y="2"/>
                      </a:cubicBezTo>
                      <a:cubicBezTo>
                        <a:pt x="2" y="2"/>
                        <a:pt x="3" y="1"/>
                        <a:pt x="3" y="1"/>
                      </a:cubicBezTo>
                      <a:cubicBezTo>
                        <a:pt x="3" y="0"/>
                        <a:pt x="2" y="0"/>
                        <a:pt x="2" y="0"/>
                      </a:cubicBezTo>
                      <a:cubicBezTo>
                        <a:pt x="1" y="0"/>
                        <a:pt x="0" y="0"/>
                        <a:pt x="1" y="1"/>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33" name="Google Shape;2233;p22"/>
                <p:cNvSpPr/>
                <p:nvPr/>
              </p:nvSpPr>
              <p:spPr>
                <a:xfrm>
                  <a:off x="354" y="1625"/>
                  <a:ext cx="1" cy="1"/>
                </a:xfrm>
                <a:custGeom>
                  <a:avLst/>
                  <a:gdLst/>
                  <a:ahLst/>
                  <a:cxnLst/>
                  <a:rect l="l" t="t" r="r" b="b"/>
                  <a:pathLst>
                    <a:path w="1" h="1" extrusionOk="0">
                      <a:moveTo>
                        <a:pt x="0" y="0"/>
                      </a:moveTo>
                      <a:lnTo>
                        <a:pt x="0" y="0"/>
                      </a:lnTo>
                      <a:lnTo>
                        <a:pt x="0" y="0"/>
                      </a:lnTo>
                      <a:lnTo>
                        <a:pt x="1" y="0"/>
                      </a:lnTo>
                      <a:lnTo>
                        <a:pt x="1" y="1"/>
                      </a:lnTo>
                      <a:lnTo>
                        <a:pt x="0" y="1"/>
                      </a:lnTo>
                      <a:lnTo>
                        <a:pt x="0" y="0"/>
                      </a:lnTo>
                      <a:lnTo>
                        <a:pt x="0" y="0"/>
                      </a:lnTo>
                      <a:close/>
                    </a:path>
                  </a:pathLst>
                </a:custGeom>
                <a:solidFill>
                  <a:srgbClr val="C49A6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34" name="Google Shape;2234;p22"/>
                <p:cNvSpPr/>
                <p:nvPr/>
              </p:nvSpPr>
              <p:spPr>
                <a:xfrm>
                  <a:off x="354" y="1625"/>
                  <a:ext cx="1" cy="1"/>
                </a:xfrm>
                <a:custGeom>
                  <a:avLst/>
                  <a:gdLst/>
                  <a:ahLst/>
                  <a:cxnLst/>
                  <a:rect l="l" t="t" r="r" b="b"/>
                  <a:pathLst>
                    <a:path w="1" h="1" extrusionOk="0">
                      <a:moveTo>
                        <a:pt x="1" y="0"/>
                      </a:moveTo>
                      <a:lnTo>
                        <a:pt x="1" y="0"/>
                      </a:lnTo>
                      <a:lnTo>
                        <a:pt x="1" y="0"/>
                      </a:lnTo>
                      <a:lnTo>
                        <a:pt x="0" y="1"/>
                      </a:lnTo>
                      <a:lnTo>
                        <a:pt x="0" y="1"/>
                      </a:lnTo>
                      <a:lnTo>
                        <a:pt x="0" y="0"/>
                      </a:lnTo>
                      <a:lnTo>
                        <a:pt x="0" y="0"/>
                      </a:lnTo>
                      <a:lnTo>
                        <a:pt x="1" y="0"/>
                      </a:lnTo>
                      <a:close/>
                    </a:path>
                  </a:pathLst>
                </a:custGeom>
                <a:solidFill>
                  <a:srgbClr val="C49A6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35" name="Google Shape;2235;p22"/>
                <p:cNvSpPr/>
                <p:nvPr/>
              </p:nvSpPr>
              <p:spPr>
                <a:xfrm>
                  <a:off x="347" y="1567"/>
                  <a:ext cx="0" cy="0"/>
                </a:xfrm>
                <a:custGeom>
                  <a:avLst/>
                  <a:gdLst/>
                  <a:ahLst/>
                  <a:cxnLst/>
                  <a:rect l="l" t="t" r="r" b="b"/>
                  <a:pathLst>
                    <a:path w="120000" h="120000" extrusionOk="0">
                      <a:moveTo>
                        <a:pt x="0" y="0"/>
                      </a:moveTo>
                      <a:lnTo>
                        <a:pt x="0" y="0"/>
                      </a:lnTo>
                      <a:lnTo>
                        <a:pt x="0" y="0"/>
                      </a:lnTo>
                      <a:close/>
                    </a:path>
                  </a:pathLst>
                </a:custGeom>
                <a:solidFill>
                  <a:srgbClr val="EDCDB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36" name="Google Shape;2236;p22"/>
                <p:cNvSpPr/>
                <p:nvPr/>
              </p:nvSpPr>
              <p:spPr>
                <a:xfrm>
                  <a:off x="340" y="1589"/>
                  <a:ext cx="21" cy="13"/>
                </a:xfrm>
                <a:custGeom>
                  <a:avLst/>
                  <a:gdLst/>
                  <a:ahLst/>
                  <a:cxnLst/>
                  <a:rect l="l" t="t" r="r" b="b"/>
                  <a:pathLst>
                    <a:path w="90" h="56" extrusionOk="0">
                      <a:moveTo>
                        <a:pt x="84" y="13"/>
                      </a:moveTo>
                      <a:cubicBezTo>
                        <a:pt x="84" y="13"/>
                        <a:pt x="84" y="14"/>
                        <a:pt x="83" y="14"/>
                      </a:cubicBezTo>
                      <a:cubicBezTo>
                        <a:pt x="76" y="24"/>
                        <a:pt x="49" y="37"/>
                        <a:pt x="28" y="45"/>
                      </a:cubicBezTo>
                      <a:cubicBezTo>
                        <a:pt x="28" y="45"/>
                        <a:pt x="28" y="45"/>
                        <a:pt x="28" y="45"/>
                      </a:cubicBezTo>
                      <a:cubicBezTo>
                        <a:pt x="13" y="52"/>
                        <a:pt x="0" y="56"/>
                        <a:pt x="0" y="56"/>
                      </a:cubicBezTo>
                      <a:cubicBezTo>
                        <a:pt x="0" y="56"/>
                        <a:pt x="1" y="52"/>
                        <a:pt x="7" y="45"/>
                      </a:cubicBezTo>
                      <a:cubicBezTo>
                        <a:pt x="8" y="44"/>
                        <a:pt x="9" y="42"/>
                        <a:pt x="10" y="40"/>
                      </a:cubicBezTo>
                      <a:cubicBezTo>
                        <a:pt x="20" y="29"/>
                        <a:pt x="37" y="15"/>
                        <a:pt x="69" y="1"/>
                      </a:cubicBezTo>
                      <a:cubicBezTo>
                        <a:pt x="69" y="1"/>
                        <a:pt x="73" y="0"/>
                        <a:pt x="76" y="0"/>
                      </a:cubicBezTo>
                      <a:cubicBezTo>
                        <a:pt x="83" y="0"/>
                        <a:pt x="90" y="2"/>
                        <a:pt x="84" y="13"/>
                      </a:cubicBezTo>
                      <a:close/>
                    </a:path>
                  </a:pathLst>
                </a:custGeom>
                <a:solidFill>
                  <a:srgbClr val="DDE8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37" name="Google Shape;2237;p22"/>
                <p:cNvSpPr/>
                <p:nvPr/>
              </p:nvSpPr>
              <p:spPr>
                <a:xfrm>
                  <a:off x="342" y="1594"/>
                  <a:ext cx="26" cy="18"/>
                </a:xfrm>
                <a:custGeom>
                  <a:avLst/>
                  <a:gdLst/>
                  <a:ahLst/>
                  <a:cxnLst/>
                  <a:rect l="l" t="t" r="r" b="b"/>
                  <a:pathLst>
                    <a:path w="113" h="80" extrusionOk="0">
                      <a:moveTo>
                        <a:pt x="10" y="60"/>
                      </a:moveTo>
                      <a:cubicBezTo>
                        <a:pt x="21" y="45"/>
                        <a:pt x="43" y="24"/>
                        <a:pt x="85" y="2"/>
                      </a:cubicBezTo>
                      <a:cubicBezTo>
                        <a:pt x="85" y="2"/>
                        <a:pt x="88" y="2"/>
                        <a:pt x="92" y="1"/>
                      </a:cubicBezTo>
                      <a:cubicBezTo>
                        <a:pt x="100" y="0"/>
                        <a:pt x="113" y="1"/>
                        <a:pt x="106" y="17"/>
                      </a:cubicBezTo>
                      <a:cubicBezTo>
                        <a:pt x="105" y="17"/>
                        <a:pt x="105" y="18"/>
                        <a:pt x="104" y="19"/>
                      </a:cubicBezTo>
                      <a:cubicBezTo>
                        <a:pt x="94" y="34"/>
                        <a:pt x="54" y="55"/>
                        <a:pt x="26" y="68"/>
                      </a:cubicBezTo>
                      <a:cubicBezTo>
                        <a:pt x="11" y="75"/>
                        <a:pt x="0" y="80"/>
                        <a:pt x="0" y="80"/>
                      </a:cubicBezTo>
                      <a:cubicBezTo>
                        <a:pt x="0" y="80"/>
                        <a:pt x="1" y="72"/>
                        <a:pt x="10" y="60"/>
                      </a:cubicBezTo>
                      <a:close/>
                    </a:path>
                  </a:pathLst>
                </a:custGeom>
                <a:solidFill>
                  <a:srgbClr val="DDE8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38" name="Google Shape;2238;p22"/>
                <p:cNvSpPr/>
                <p:nvPr/>
              </p:nvSpPr>
              <p:spPr>
                <a:xfrm>
                  <a:off x="340" y="1589"/>
                  <a:ext cx="26" cy="21"/>
                </a:xfrm>
                <a:custGeom>
                  <a:avLst/>
                  <a:gdLst/>
                  <a:ahLst/>
                  <a:cxnLst/>
                  <a:rect l="l" t="t" r="r" b="b"/>
                  <a:pathLst>
                    <a:path w="111" h="89" extrusionOk="0">
                      <a:moveTo>
                        <a:pt x="25" y="89"/>
                      </a:moveTo>
                      <a:cubicBezTo>
                        <a:pt x="28" y="88"/>
                        <a:pt x="31" y="87"/>
                        <a:pt x="33" y="86"/>
                      </a:cubicBezTo>
                      <a:cubicBezTo>
                        <a:pt x="60" y="73"/>
                        <a:pt x="97" y="54"/>
                        <a:pt x="110" y="39"/>
                      </a:cubicBezTo>
                      <a:cubicBezTo>
                        <a:pt x="110" y="39"/>
                        <a:pt x="110" y="39"/>
                        <a:pt x="110" y="39"/>
                      </a:cubicBezTo>
                      <a:cubicBezTo>
                        <a:pt x="110" y="38"/>
                        <a:pt x="110" y="38"/>
                        <a:pt x="110" y="38"/>
                      </a:cubicBezTo>
                      <a:cubicBezTo>
                        <a:pt x="111" y="38"/>
                        <a:pt x="111" y="37"/>
                        <a:pt x="111" y="37"/>
                      </a:cubicBezTo>
                      <a:cubicBezTo>
                        <a:pt x="111" y="37"/>
                        <a:pt x="111" y="37"/>
                        <a:pt x="111" y="37"/>
                      </a:cubicBezTo>
                      <a:cubicBezTo>
                        <a:pt x="105" y="28"/>
                        <a:pt x="105" y="28"/>
                        <a:pt x="105" y="28"/>
                      </a:cubicBezTo>
                      <a:cubicBezTo>
                        <a:pt x="99" y="19"/>
                        <a:pt x="99" y="19"/>
                        <a:pt x="99" y="19"/>
                      </a:cubicBezTo>
                      <a:cubicBezTo>
                        <a:pt x="86" y="0"/>
                        <a:pt x="86" y="0"/>
                        <a:pt x="86" y="0"/>
                      </a:cubicBezTo>
                      <a:cubicBezTo>
                        <a:pt x="87" y="2"/>
                        <a:pt x="87" y="5"/>
                        <a:pt x="84" y="10"/>
                      </a:cubicBezTo>
                      <a:cubicBezTo>
                        <a:pt x="80" y="18"/>
                        <a:pt x="59" y="29"/>
                        <a:pt x="39" y="38"/>
                      </a:cubicBezTo>
                      <a:cubicBezTo>
                        <a:pt x="19" y="47"/>
                        <a:pt x="0" y="53"/>
                        <a:pt x="0" y="53"/>
                      </a:cubicBezTo>
                      <a:cubicBezTo>
                        <a:pt x="17" y="78"/>
                        <a:pt x="17" y="78"/>
                        <a:pt x="17" y="78"/>
                      </a:cubicBezTo>
                      <a:lnTo>
                        <a:pt x="25" y="89"/>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39" name="Google Shape;2239;p22"/>
                <p:cNvSpPr/>
                <p:nvPr/>
              </p:nvSpPr>
              <p:spPr>
                <a:xfrm>
                  <a:off x="344" y="1603"/>
                  <a:ext cx="3" cy="2"/>
                </a:xfrm>
                <a:custGeom>
                  <a:avLst/>
                  <a:gdLst/>
                  <a:ahLst/>
                  <a:cxnLst/>
                  <a:rect l="l" t="t" r="r" b="b"/>
                  <a:pathLst>
                    <a:path w="15" h="9" extrusionOk="0">
                      <a:moveTo>
                        <a:pt x="15" y="0"/>
                      </a:moveTo>
                      <a:cubicBezTo>
                        <a:pt x="3" y="2"/>
                        <a:pt x="0" y="9"/>
                        <a:pt x="0" y="9"/>
                      </a:cubicBezTo>
                      <a:cubicBezTo>
                        <a:pt x="14" y="8"/>
                        <a:pt x="15" y="0"/>
                        <a:pt x="15" y="0"/>
                      </a:cubicBezTo>
                      <a:close/>
                      <a:moveTo>
                        <a:pt x="4" y="6"/>
                      </a:moveTo>
                      <a:cubicBezTo>
                        <a:pt x="6" y="5"/>
                        <a:pt x="8" y="3"/>
                        <a:pt x="12" y="2"/>
                      </a:cubicBezTo>
                      <a:cubicBezTo>
                        <a:pt x="11" y="4"/>
                        <a:pt x="8" y="5"/>
                        <a:pt x="4" y="6"/>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40" name="Google Shape;2240;p22"/>
                <p:cNvSpPr/>
                <p:nvPr/>
              </p:nvSpPr>
              <p:spPr>
                <a:xfrm>
                  <a:off x="317" y="1555"/>
                  <a:ext cx="43" cy="46"/>
                </a:xfrm>
                <a:custGeom>
                  <a:avLst/>
                  <a:gdLst/>
                  <a:ahLst/>
                  <a:cxnLst/>
                  <a:rect l="l" t="t" r="r" b="b"/>
                  <a:pathLst>
                    <a:path w="181" h="194" extrusionOk="0">
                      <a:moveTo>
                        <a:pt x="181" y="156"/>
                      </a:moveTo>
                      <a:cubicBezTo>
                        <a:pt x="174" y="166"/>
                        <a:pt x="147" y="179"/>
                        <a:pt x="126" y="187"/>
                      </a:cubicBezTo>
                      <a:cubicBezTo>
                        <a:pt x="126" y="187"/>
                        <a:pt x="126" y="187"/>
                        <a:pt x="126" y="187"/>
                      </a:cubicBezTo>
                      <a:cubicBezTo>
                        <a:pt x="122" y="189"/>
                        <a:pt x="119" y="190"/>
                        <a:pt x="116" y="191"/>
                      </a:cubicBezTo>
                      <a:cubicBezTo>
                        <a:pt x="115" y="192"/>
                        <a:pt x="115" y="192"/>
                        <a:pt x="114" y="192"/>
                      </a:cubicBezTo>
                      <a:cubicBezTo>
                        <a:pt x="114" y="192"/>
                        <a:pt x="114" y="192"/>
                        <a:pt x="114" y="192"/>
                      </a:cubicBezTo>
                      <a:cubicBezTo>
                        <a:pt x="113" y="192"/>
                        <a:pt x="113" y="192"/>
                        <a:pt x="113" y="192"/>
                      </a:cubicBezTo>
                      <a:cubicBezTo>
                        <a:pt x="112" y="193"/>
                        <a:pt x="111" y="193"/>
                        <a:pt x="110" y="194"/>
                      </a:cubicBezTo>
                      <a:cubicBezTo>
                        <a:pt x="109" y="193"/>
                        <a:pt x="109" y="193"/>
                        <a:pt x="109" y="193"/>
                      </a:cubicBezTo>
                      <a:cubicBezTo>
                        <a:pt x="108" y="191"/>
                        <a:pt x="106" y="189"/>
                        <a:pt x="105" y="187"/>
                      </a:cubicBezTo>
                      <a:cubicBezTo>
                        <a:pt x="99" y="180"/>
                        <a:pt x="91" y="174"/>
                        <a:pt x="87" y="171"/>
                      </a:cubicBezTo>
                      <a:cubicBezTo>
                        <a:pt x="81" y="168"/>
                        <a:pt x="74" y="159"/>
                        <a:pt x="71" y="155"/>
                      </a:cubicBezTo>
                      <a:cubicBezTo>
                        <a:pt x="67" y="150"/>
                        <a:pt x="57" y="145"/>
                        <a:pt x="52" y="142"/>
                      </a:cubicBezTo>
                      <a:cubicBezTo>
                        <a:pt x="47" y="140"/>
                        <a:pt x="40" y="135"/>
                        <a:pt x="35" y="132"/>
                      </a:cubicBezTo>
                      <a:cubicBezTo>
                        <a:pt x="30" y="129"/>
                        <a:pt x="28" y="124"/>
                        <a:pt x="20" y="120"/>
                      </a:cubicBezTo>
                      <a:cubicBezTo>
                        <a:pt x="12" y="116"/>
                        <a:pt x="5" y="115"/>
                        <a:pt x="2" y="109"/>
                      </a:cubicBezTo>
                      <a:cubicBezTo>
                        <a:pt x="0" y="104"/>
                        <a:pt x="2" y="97"/>
                        <a:pt x="3" y="92"/>
                      </a:cubicBezTo>
                      <a:cubicBezTo>
                        <a:pt x="3" y="91"/>
                        <a:pt x="3" y="89"/>
                        <a:pt x="3" y="88"/>
                      </a:cubicBezTo>
                      <a:cubicBezTo>
                        <a:pt x="2" y="86"/>
                        <a:pt x="2" y="84"/>
                        <a:pt x="2" y="82"/>
                      </a:cubicBezTo>
                      <a:cubicBezTo>
                        <a:pt x="2" y="82"/>
                        <a:pt x="2" y="82"/>
                        <a:pt x="2" y="82"/>
                      </a:cubicBezTo>
                      <a:cubicBezTo>
                        <a:pt x="1" y="75"/>
                        <a:pt x="0" y="68"/>
                        <a:pt x="0" y="64"/>
                      </a:cubicBezTo>
                      <a:cubicBezTo>
                        <a:pt x="0" y="61"/>
                        <a:pt x="0" y="57"/>
                        <a:pt x="2" y="56"/>
                      </a:cubicBezTo>
                      <a:cubicBezTo>
                        <a:pt x="2" y="55"/>
                        <a:pt x="3" y="55"/>
                        <a:pt x="3" y="55"/>
                      </a:cubicBezTo>
                      <a:cubicBezTo>
                        <a:pt x="4" y="55"/>
                        <a:pt x="4" y="54"/>
                        <a:pt x="5" y="54"/>
                      </a:cubicBezTo>
                      <a:cubicBezTo>
                        <a:pt x="6" y="54"/>
                        <a:pt x="6" y="55"/>
                        <a:pt x="7" y="55"/>
                      </a:cubicBezTo>
                      <a:cubicBezTo>
                        <a:pt x="14" y="56"/>
                        <a:pt x="18" y="60"/>
                        <a:pt x="21" y="63"/>
                      </a:cubicBezTo>
                      <a:cubicBezTo>
                        <a:pt x="23" y="67"/>
                        <a:pt x="24" y="75"/>
                        <a:pt x="25" y="77"/>
                      </a:cubicBezTo>
                      <a:cubicBezTo>
                        <a:pt x="27" y="80"/>
                        <a:pt x="29" y="82"/>
                        <a:pt x="31" y="84"/>
                      </a:cubicBezTo>
                      <a:cubicBezTo>
                        <a:pt x="33" y="87"/>
                        <a:pt x="38" y="87"/>
                        <a:pt x="40" y="88"/>
                      </a:cubicBezTo>
                      <a:cubicBezTo>
                        <a:pt x="42" y="89"/>
                        <a:pt x="43" y="92"/>
                        <a:pt x="48" y="92"/>
                      </a:cubicBezTo>
                      <a:cubicBezTo>
                        <a:pt x="54" y="92"/>
                        <a:pt x="58" y="96"/>
                        <a:pt x="58" y="96"/>
                      </a:cubicBezTo>
                      <a:cubicBezTo>
                        <a:pt x="58" y="96"/>
                        <a:pt x="69" y="94"/>
                        <a:pt x="70" y="93"/>
                      </a:cubicBezTo>
                      <a:cubicBezTo>
                        <a:pt x="71" y="91"/>
                        <a:pt x="75" y="90"/>
                        <a:pt x="75" y="90"/>
                      </a:cubicBezTo>
                      <a:cubicBezTo>
                        <a:pt x="75" y="90"/>
                        <a:pt x="76" y="86"/>
                        <a:pt x="78" y="82"/>
                      </a:cubicBezTo>
                      <a:cubicBezTo>
                        <a:pt x="81" y="79"/>
                        <a:pt x="91" y="73"/>
                        <a:pt x="91" y="73"/>
                      </a:cubicBezTo>
                      <a:cubicBezTo>
                        <a:pt x="91" y="73"/>
                        <a:pt x="91" y="72"/>
                        <a:pt x="89" y="70"/>
                      </a:cubicBezTo>
                      <a:cubicBezTo>
                        <a:pt x="87" y="68"/>
                        <a:pt x="88" y="61"/>
                        <a:pt x="88" y="61"/>
                      </a:cubicBezTo>
                      <a:cubicBezTo>
                        <a:pt x="82" y="59"/>
                        <a:pt x="81" y="54"/>
                        <a:pt x="81" y="54"/>
                      </a:cubicBezTo>
                      <a:cubicBezTo>
                        <a:pt x="68" y="54"/>
                        <a:pt x="63" y="44"/>
                        <a:pt x="63" y="44"/>
                      </a:cubicBezTo>
                      <a:cubicBezTo>
                        <a:pt x="58" y="49"/>
                        <a:pt x="52" y="50"/>
                        <a:pt x="52" y="50"/>
                      </a:cubicBezTo>
                      <a:cubicBezTo>
                        <a:pt x="47" y="56"/>
                        <a:pt x="38" y="54"/>
                        <a:pt x="38" y="54"/>
                      </a:cubicBezTo>
                      <a:cubicBezTo>
                        <a:pt x="33" y="58"/>
                        <a:pt x="26" y="61"/>
                        <a:pt x="20" y="59"/>
                      </a:cubicBezTo>
                      <a:cubicBezTo>
                        <a:pt x="19" y="59"/>
                        <a:pt x="18" y="59"/>
                        <a:pt x="16" y="58"/>
                      </a:cubicBezTo>
                      <a:cubicBezTo>
                        <a:pt x="16" y="58"/>
                        <a:pt x="16" y="58"/>
                        <a:pt x="16" y="58"/>
                      </a:cubicBezTo>
                      <a:cubicBezTo>
                        <a:pt x="13" y="56"/>
                        <a:pt x="10" y="52"/>
                        <a:pt x="8" y="49"/>
                      </a:cubicBezTo>
                      <a:cubicBezTo>
                        <a:pt x="7" y="45"/>
                        <a:pt x="10" y="44"/>
                        <a:pt x="12" y="43"/>
                      </a:cubicBezTo>
                      <a:cubicBezTo>
                        <a:pt x="14" y="42"/>
                        <a:pt x="20" y="39"/>
                        <a:pt x="21" y="38"/>
                      </a:cubicBezTo>
                      <a:cubicBezTo>
                        <a:pt x="22" y="38"/>
                        <a:pt x="24" y="37"/>
                        <a:pt x="26" y="36"/>
                      </a:cubicBezTo>
                      <a:cubicBezTo>
                        <a:pt x="26" y="36"/>
                        <a:pt x="26" y="36"/>
                        <a:pt x="26" y="36"/>
                      </a:cubicBezTo>
                      <a:cubicBezTo>
                        <a:pt x="27" y="35"/>
                        <a:pt x="29" y="34"/>
                        <a:pt x="29" y="34"/>
                      </a:cubicBezTo>
                      <a:cubicBezTo>
                        <a:pt x="30" y="33"/>
                        <a:pt x="32" y="31"/>
                        <a:pt x="34" y="30"/>
                      </a:cubicBezTo>
                      <a:cubicBezTo>
                        <a:pt x="36" y="29"/>
                        <a:pt x="37" y="27"/>
                        <a:pt x="39" y="25"/>
                      </a:cubicBezTo>
                      <a:cubicBezTo>
                        <a:pt x="40" y="23"/>
                        <a:pt x="41" y="23"/>
                        <a:pt x="43" y="21"/>
                      </a:cubicBezTo>
                      <a:cubicBezTo>
                        <a:pt x="45" y="19"/>
                        <a:pt x="47" y="15"/>
                        <a:pt x="48" y="14"/>
                      </a:cubicBezTo>
                      <a:cubicBezTo>
                        <a:pt x="49" y="12"/>
                        <a:pt x="51" y="11"/>
                        <a:pt x="52" y="10"/>
                      </a:cubicBezTo>
                      <a:cubicBezTo>
                        <a:pt x="54" y="8"/>
                        <a:pt x="55" y="7"/>
                        <a:pt x="59" y="6"/>
                      </a:cubicBezTo>
                      <a:cubicBezTo>
                        <a:pt x="60" y="6"/>
                        <a:pt x="60" y="6"/>
                        <a:pt x="60" y="6"/>
                      </a:cubicBezTo>
                      <a:cubicBezTo>
                        <a:pt x="60" y="6"/>
                        <a:pt x="60" y="6"/>
                        <a:pt x="60" y="6"/>
                      </a:cubicBezTo>
                      <a:cubicBezTo>
                        <a:pt x="60" y="6"/>
                        <a:pt x="60" y="6"/>
                        <a:pt x="60" y="6"/>
                      </a:cubicBezTo>
                      <a:cubicBezTo>
                        <a:pt x="61" y="6"/>
                        <a:pt x="61" y="6"/>
                        <a:pt x="61" y="6"/>
                      </a:cubicBezTo>
                      <a:cubicBezTo>
                        <a:pt x="61" y="6"/>
                        <a:pt x="61" y="6"/>
                        <a:pt x="61" y="6"/>
                      </a:cubicBezTo>
                      <a:cubicBezTo>
                        <a:pt x="62" y="5"/>
                        <a:pt x="62" y="5"/>
                        <a:pt x="62" y="5"/>
                      </a:cubicBezTo>
                      <a:cubicBezTo>
                        <a:pt x="62" y="5"/>
                        <a:pt x="62" y="5"/>
                        <a:pt x="63" y="5"/>
                      </a:cubicBezTo>
                      <a:cubicBezTo>
                        <a:pt x="64" y="5"/>
                        <a:pt x="64" y="5"/>
                        <a:pt x="64" y="5"/>
                      </a:cubicBezTo>
                      <a:cubicBezTo>
                        <a:pt x="64" y="5"/>
                        <a:pt x="64" y="5"/>
                        <a:pt x="64" y="5"/>
                      </a:cubicBezTo>
                      <a:cubicBezTo>
                        <a:pt x="64" y="5"/>
                        <a:pt x="64" y="5"/>
                        <a:pt x="64" y="5"/>
                      </a:cubicBezTo>
                      <a:cubicBezTo>
                        <a:pt x="65" y="6"/>
                        <a:pt x="65" y="6"/>
                        <a:pt x="65" y="6"/>
                      </a:cubicBezTo>
                      <a:cubicBezTo>
                        <a:pt x="65" y="6"/>
                        <a:pt x="65" y="6"/>
                        <a:pt x="65" y="6"/>
                      </a:cubicBezTo>
                      <a:cubicBezTo>
                        <a:pt x="65" y="6"/>
                        <a:pt x="65" y="6"/>
                        <a:pt x="65" y="6"/>
                      </a:cubicBezTo>
                      <a:cubicBezTo>
                        <a:pt x="66" y="6"/>
                        <a:pt x="67" y="6"/>
                        <a:pt x="67" y="6"/>
                      </a:cubicBezTo>
                      <a:cubicBezTo>
                        <a:pt x="67" y="6"/>
                        <a:pt x="70" y="3"/>
                        <a:pt x="71" y="3"/>
                      </a:cubicBezTo>
                      <a:cubicBezTo>
                        <a:pt x="72" y="2"/>
                        <a:pt x="75" y="0"/>
                        <a:pt x="78" y="0"/>
                      </a:cubicBezTo>
                      <a:cubicBezTo>
                        <a:pt x="81" y="0"/>
                        <a:pt x="83" y="1"/>
                        <a:pt x="84" y="2"/>
                      </a:cubicBezTo>
                      <a:cubicBezTo>
                        <a:pt x="85" y="2"/>
                        <a:pt x="89" y="3"/>
                        <a:pt x="89" y="3"/>
                      </a:cubicBezTo>
                      <a:cubicBezTo>
                        <a:pt x="91" y="2"/>
                        <a:pt x="95" y="4"/>
                        <a:pt x="96" y="5"/>
                      </a:cubicBezTo>
                      <a:cubicBezTo>
                        <a:pt x="97" y="5"/>
                        <a:pt x="100" y="8"/>
                        <a:pt x="101" y="8"/>
                      </a:cubicBezTo>
                      <a:cubicBezTo>
                        <a:pt x="102" y="8"/>
                        <a:pt x="105" y="10"/>
                        <a:pt x="105" y="10"/>
                      </a:cubicBezTo>
                      <a:cubicBezTo>
                        <a:pt x="105" y="10"/>
                        <a:pt x="107" y="10"/>
                        <a:pt x="110" y="10"/>
                      </a:cubicBezTo>
                      <a:cubicBezTo>
                        <a:pt x="113" y="10"/>
                        <a:pt x="116" y="15"/>
                        <a:pt x="118" y="18"/>
                      </a:cubicBezTo>
                      <a:cubicBezTo>
                        <a:pt x="120" y="21"/>
                        <a:pt x="125" y="25"/>
                        <a:pt x="129" y="30"/>
                      </a:cubicBezTo>
                      <a:cubicBezTo>
                        <a:pt x="132" y="34"/>
                        <a:pt x="141" y="39"/>
                        <a:pt x="145" y="42"/>
                      </a:cubicBezTo>
                      <a:cubicBezTo>
                        <a:pt x="149" y="44"/>
                        <a:pt x="149" y="46"/>
                        <a:pt x="150" y="49"/>
                      </a:cubicBezTo>
                      <a:cubicBezTo>
                        <a:pt x="151" y="53"/>
                        <a:pt x="153" y="68"/>
                        <a:pt x="153" y="75"/>
                      </a:cubicBezTo>
                      <a:cubicBezTo>
                        <a:pt x="154" y="82"/>
                        <a:pt x="162" y="107"/>
                        <a:pt x="165" y="118"/>
                      </a:cubicBezTo>
                      <a:cubicBezTo>
                        <a:pt x="166" y="123"/>
                        <a:pt x="170" y="133"/>
                        <a:pt x="174" y="142"/>
                      </a:cubicBezTo>
                      <a:cubicBezTo>
                        <a:pt x="177" y="149"/>
                        <a:pt x="180" y="154"/>
                        <a:pt x="181" y="156"/>
                      </a:cubicBezTo>
                      <a:close/>
                    </a:path>
                  </a:pathLst>
                </a:custGeom>
                <a:solidFill>
                  <a:srgbClr val="EDCDB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41" name="Google Shape;2241;p22"/>
                <p:cNvSpPr/>
                <p:nvPr/>
              </p:nvSpPr>
              <p:spPr>
                <a:xfrm>
                  <a:off x="323" y="1557"/>
                  <a:ext cx="24" cy="10"/>
                </a:xfrm>
                <a:custGeom>
                  <a:avLst/>
                  <a:gdLst/>
                  <a:ahLst/>
                  <a:cxnLst/>
                  <a:rect l="l" t="t" r="r" b="b"/>
                  <a:pathLst>
                    <a:path w="101" h="45" extrusionOk="0">
                      <a:moveTo>
                        <a:pt x="101" y="45"/>
                      </a:moveTo>
                      <a:cubicBezTo>
                        <a:pt x="100" y="43"/>
                        <a:pt x="96" y="38"/>
                        <a:pt x="94" y="37"/>
                      </a:cubicBezTo>
                      <a:cubicBezTo>
                        <a:pt x="92" y="35"/>
                        <a:pt x="91" y="35"/>
                        <a:pt x="89" y="33"/>
                      </a:cubicBezTo>
                      <a:cubicBezTo>
                        <a:pt x="88" y="32"/>
                        <a:pt x="85" y="31"/>
                        <a:pt x="82" y="29"/>
                      </a:cubicBezTo>
                      <a:cubicBezTo>
                        <a:pt x="78" y="26"/>
                        <a:pt x="70" y="21"/>
                        <a:pt x="68" y="20"/>
                      </a:cubicBezTo>
                      <a:cubicBezTo>
                        <a:pt x="65" y="18"/>
                        <a:pt x="64" y="15"/>
                        <a:pt x="61" y="14"/>
                      </a:cubicBezTo>
                      <a:cubicBezTo>
                        <a:pt x="59" y="13"/>
                        <a:pt x="53" y="8"/>
                        <a:pt x="51" y="7"/>
                      </a:cubicBezTo>
                      <a:cubicBezTo>
                        <a:pt x="49" y="6"/>
                        <a:pt x="45" y="5"/>
                        <a:pt x="44" y="4"/>
                      </a:cubicBezTo>
                      <a:cubicBezTo>
                        <a:pt x="43" y="3"/>
                        <a:pt x="43" y="4"/>
                        <a:pt x="39" y="4"/>
                      </a:cubicBezTo>
                      <a:cubicBezTo>
                        <a:pt x="34" y="3"/>
                        <a:pt x="30" y="5"/>
                        <a:pt x="28" y="7"/>
                      </a:cubicBezTo>
                      <a:cubicBezTo>
                        <a:pt x="26" y="8"/>
                        <a:pt x="20" y="15"/>
                        <a:pt x="19" y="17"/>
                      </a:cubicBezTo>
                      <a:cubicBezTo>
                        <a:pt x="18" y="18"/>
                        <a:pt x="18" y="19"/>
                        <a:pt x="17" y="20"/>
                      </a:cubicBezTo>
                      <a:cubicBezTo>
                        <a:pt x="15" y="21"/>
                        <a:pt x="14" y="22"/>
                        <a:pt x="11" y="25"/>
                      </a:cubicBezTo>
                      <a:cubicBezTo>
                        <a:pt x="8" y="28"/>
                        <a:pt x="0" y="31"/>
                        <a:pt x="0" y="31"/>
                      </a:cubicBezTo>
                      <a:cubicBezTo>
                        <a:pt x="1" y="30"/>
                        <a:pt x="3" y="29"/>
                        <a:pt x="3" y="29"/>
                      </a:cubicBezTo>
                      <a:cubicBezTo>
                        <a:pt x="4" y="28"/>
                        <a:pt x="6" y="26"/>
                        <a:pt x="8" y="25"/>
                      </a:cubicBezTo>
                      <a:cubicBezTo>
                        <a:pt x="10" y="24"/>
                        <a:pt x="11" y="22"/>
                        <a:pt x="13" y="20"/>
                      </a:cubicBezTo>
                      <a:cubicBezTo>
                        <a:pt x="14" y="18"/>
                        <a:pt x="15" y="18"/>
                        <a:pt x="17" y="16"/>
                      </a:cubicBezTo>
                      <a:cubicBezTo>
                        <a:pt x="19" y="14"/>
                        <a:pt x="21" y="10"/>
                        <a:pt x="22" y="9"/>
                      </a:cubicBezTo>
                      <a:cubicBezTo>
                        <a:pt x="23" y="8"/>
                        <a:pt x="25" y="6"/>
                        <a:pt x="26" y="5"/>
                      </a:cubicBezTo>
                      <a:cubicBezTo>
                        <a:pt x="28" y="3"/>
                        <a:pt x="29" y="2"/>
                        <a:pt x="33" y="1"/>
                      </a:cubicBezTo>
                      <a:cubicBezTo>
                        <a:pt x="37" y="0"/>
                        <a:pt x="41" y="1"/>
                        <a:pt x="41" y="1"/>
                      </a:cubicBezTo>
                      <a:cubicBezTo>
                        <a:pt x="41" y="1"/>
                        <a:pt x="45" y="2"/>
                        <a:pt x="48" y="3"/>
                      </a:cubicBezTo>
                      <a:cubicBezTo>
                        <a:pt x="51" y="4"/>
                        <a:pt x="57" y="8"/>
                        <a:pt x="60" y="10"/>
                      </a:cubicBezTo>
                      <a:cubicBezTo>
                        <a:pt x="62" y="11"/>
                        <a:pt x="69" y="18"/>
                        <a:pt x="71" y="19"/>
                      </a:cubicBezTo>
                      <a:cubicBezTo>
                        <a:pt x="73" y="21"/>
                        <a:pt x="77" y="24"/>
                        <a:pt x="79" y="24"/>
                      </a:cubicBezTo>
                      <a:cubicBezTo>
                        <a:pt x="82" y="25"/>
                        <a:pt x="86" y="29"/>
                        <a:pt x="94" y="34"/>
                      </a:cubicBezTo>
                      <a:cubicBezTo>
                        <a:pt x="100" y="38"/>
                        <a:pt x="101" y="44"/>
                        <a:pt x="101" y="45"/>
                      </a:cubicBezTo>
                      <a:close/>
                    </a:path>
                  </a:pathLst>
                </a:custGeom>
                <a:solidFill>
                  <a:srgbClr val="E5BFA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42" name="Google Shape;2242;p22"/>
                <p:cNvSpPr/>
                <p:nvPr/>
              </p:nvSpPr>
              <p:spPr>
                <a:xfrm>
                  <a:off x="318" y="1563"/>
                  <a:ext cx="22" cy="18"/>
                </a:xfrm>
                <a:custGeom>
                  <a:avLst/>
                  <a:gdLst/>
                  <a:ahLst/>
                  <a:cxnLst/>
                  <a:rect l="l" t="t" r="r" b="b"/>
                  <a:pathLst>
                    <a:path w="93" h="75" extrusionOk="0">
                      <a:moveTo>
                        <a:pt x="93" y="42"/>
                      </a:moveTo>
                      <a:cubicBezTo>
                        <a:pt x="93" y="42"/>
                        <a:pt x="77" y="56"/>
                        <a:pt x="75" y="65"/>
                      </a:cubicBezTo>
                      <a:cubicBezTo>
                        <a:pt x="72" y="75"/>
                        <a:pt x="67" y="72"/>
                        <a:pt x="65" y="71"/>
                      </a:cubicBezTo>
                      <a:cubicBezTo>
                        <a:pt x="63" y="71"/>
                        <a:pt x="58" y="68"/>
                        <a:pt x="55" y="69"/>
                      </a:cubicBezTo>
                      <a:cubicBezTo>
                        <a:pt x="53" y="70"/>
                        <a:pt x="49" y="71"/>
                        <a:pt x="49" y="71"/>
                      </a:cubicBezTo>
                      <a:cubicBezTo>
                        <a:pt x="49" y="71"/>
                        <a:pt x="44" y="64"/>
                        <a:pt x="40" y="64"/>
                      </a:cubicBezTo>
                      <a:cubicBezTo>
                        <a:pt x="36" y="64"/>
                        <a:pt x="35" y="62"/>
                        <a:pt x="32" y="60"/>
                      </a:cubicBezTo>
                      <a:cubicBezTo>
                        <a:pt x="29" y="58"/>
                        <a:pt x="25" y="57"/>
                        <a:pt x="24" y="55"/>
                      </a:cubicBezTo>
                      <a:cubicBezTo>
                        <a:pt x="22" y="52"/>
                        <a:pt x="18" y="48"/>
                        <a:pt x="17" y="46"/>
                      </a:cubicBezTo>
                      <a:cubicBezTo>
                        <a:pt x="16" y="44"/>
                        <a:pt x="15" y="44"/>
                        <a:pt x="15" y="43"/>
                      </a:cubicBezTo>
                      <a:cubicBezTo>
                        <a:pt x="15" y="42"/>
                        <a:pt x="15" y="37"/>
                        <a:pt x="13" y="33"/>
                      </a:cubicBezTo>
                      <a:cubicBezTo>
                        <a:pt x="11" y="30"/>
                        <a:pt x="6" y="23"/>
                        <a:pt x="0" y="21"/>
                      </a:cubicBezTo>
                      <a:cubicBezTo>
                        <a:pt x="1" y="21"/>
                        <a:pt x="1" y="22"/>
                        <a:pt x="2" y="22"/>
                      </a:cubicBezTo>
                      <a:cubicBezTo>
                        <a:pt x="9" y="23"/>
                        <a:pt x="13" y="27"/>
                        <a:pt x="16" y="30"/>
                      </a:cubicBezTo>
                      <a:cubicBezTo>
                        <a:pt x="18" y="34"/>
                        <a:pt x="19" y="42"/>
                        <a:pt x="20" y="44"/>
                      </a:cubicBezTo>
                      <a:cubicBezTo>
                        <a:pt x="22" y="47"/>
                        <a:pt x="24" y="49"/>
                        <a:pt x="26" y="51"/>
                      </a:cubicBezTo>
                      <a:cubicBezTo>
                        <a:pt x="28" y="54"/>
                        <a:pt x="33" y="54"/>
                        <a:pt x="35" y="55"/>
                      </a:cubicBezTo>
                      <a:cubicBezTo>
                        <a:pt x="37" y="56"/>
                        <a:pt x="38" y="59"/>
                        <a:pt x="43" y="59"/>
                      </a:cubicBezTo>
                      <a:cubicBezTo>
                        <a:pt x="49" y="59"/>
                        <a:pt x="53" y="63"/>
                        <a:pt x="53" y="63"/>
                      </a:cubicBezTo>
                      <a:cubicBezTo>
                        <a:pt x="53" y="63"/>
                        <a:pt x="64" y="61"/>
                        <a:pt x="65" y="60"/>
                      </a:cubicBezTo>
                      <a:cubicBezTo>
                        <a:pt x="66" y="58"/>
                        <a:pt x="70" y="57"/>
                        <a:pt x="70" y="57"/>
                      </a:cubicBezTo>
                      <a:cubicBezTo>
                        <a:pt x="70" y="57"/>
                        <a:pt x="71" y="53"/>
                        <a:pt x="73" y="49"/>
                      </a:cubicBezTo>
                      <a:cubicBezTo>
                        <a:pt x="76" y="46"/>
                        <a:pt x="86" y="40"/>
                        <a:pt x="86" y="40"/>
                      </a:cubicBezTo>
                      <a:cubicBezTo>
                        <a:pt x="86" y="40"/>
                        <a:pt x="86" y="39"/>
                        <a:pt x="84" y="37"/>
                      </a:cubicBezTo>
                      <a:cubicBezTo>
                        <a:pt x="82" y="35"/>
                        <a:pt x="83" y="28"/>
                        <a:pt x="83" y="28"/>
                      </a:cubicBezTo>
                      <a:cubicBezTo>
                        <a:pt x="77" y="26"/>
                        <a:pt x="76" y="21"/>
                        <a:pt x="76" y="21"/>
                      </a:cubicBezTo>
                      <a:cubicBezTo>
                        <a:pt x="63" y="21"/>
                        <a:pt x="58" y="11"/>
                        <a:pt x="58" y="11"/>
                      </a:cubicBezTo>
                      <a:cubicBezTo>
                        <a:pt x="53" y="16"/>
                        <a:pt x="47" y="17"/>
                        <a:pt x="47" y="17"/>
                      </a:cubicBezTo>
                      <a:cubicBezTo>
                        <a:pt x="42" y="23"/>
                        <a:pt x="33" y="21"/>
                        <a:pt x="33" y="21"/>
                      </a:cubicBezTo>
                      <a:cubicBezTo>
                        <a:pt x="28" y="25"/>
                        <a:pt x="21" y="28"/>
                        <a:pt x="15" y="26"/>
                      </a:cubicBezTo>
                      <a:cubicBezTo>
                        <a:pt x="14" y="26"/>
                        <a:pt x="13" y="26"/>
                        <a:pt x="11" y="25"/>
                      </a:cubicBezTo>
                      <a:cubicBezTo>
                        <a:pt x="11" y="25"/>
                        <a:pt x="17" y="27"/>
                        <a:pt x="20" y="25"/>
                      </a:cubicBezTo>
                      <a:cubicBezTo>
                        <a:pt x="24" y="23"/>
                        <a:pt x="25" y="23"/>
                        <a:pt x="26" y="22"/>
                      </a:cubicBezTo>
                      <a:cubicBezTo>
                        <a:pt x="27" y="21"/>
                        <a:pt x="30" y="17"/>
                        <a:pt x="30" y="17"/>
                      </a:cubicBezTo>
                      <a:cubicBezTo>
                        <a:pt x="30" y="17"/>
                        <a:pt x="35" y="19"/>
                        <a:pt x="36" y="19"/>
                      </a:cubicBezTo>
                      <a:cubicBezTo>
                        <a:pt x="37" y="18"/>
                        <a:pt x="42" y="15"/>
                        <a:pt x="44" y="11"/>
                      </a:cubicBezTo>
                      <a:cubicBezTo>
                        <a:pt x="44" y="11"/>
                        <a:pt x="50" y="12"/>
                        <a:pt x="54" y="9"/>
                      </a:cubicBezTo>
                      <a:cubicBezTo>
                        <a:pt x="57" y="5"/>
                        <a:pt x="60" y="0"/>
                        <a:pt x="60" y="0"/>
                      </a:cubicBezTo>
                      <a:cubicBezTo>
                        <a:pt x="60" y="0"/>
                        <a:pt x="59" y="5"/>
                        <a:pt x="63" y="9"/>
                      </a:cubicBezTo>
                      <a:cubicBezTo>
                        <a:pt x="67" y="14"/>
                        <a:pt x="73" y="16"/>
                        <a:pt x="75" y="17"/>
                      </a:cubicBezTo>
                      <a:cubicBezTo>
                        <a:pt x="78" y="17"/>
                        <a:pt x="79" y="19"/>
                        <a:pt x="80" y="20"/>
                      </a:cubicBezTo>
                      <a:cubicBezTo>
                        <a:pt x="82" y="21"/>
                        <a:pt x="82" y="21"/>
                        <a:pt x="82" y="21"/>
                      </a:cubicBezTo>
                      <a:cubicBezTo>
                        <a:pt x="82" y="21"/>
                        <a:pt x="82" y="24"/>
                        <a:pt x="86" y="27"/>
                      </a:cubicBezTo>
                      <a:cubicBezTo>
                        <a:pt x="89" y="30"/>
                        <a:pt x="93" y="32"/>
                        <a:pt x="93" y="32"/>
                      </a:cubicBezTo>
                      <a:cubicBezTo>
                        <a:pt x="93" y="32"/>
                        <a:pt x="91" y="38"/>
                        <a:pt x="93" y="42"/>
                      </a:cubicBezTo>
                      <a:close/>
                    </a:path>
                  </a:pathLst>
                </a:custGeom>
                <a:solidFill>
                  <a:srgbClr val="E5BFA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43" name="Google Shape;2243;p22"/>
                <p:cNvSpPr/>
                <p:nvPr/>
              </p:nvSpPr>
              <p:spPr>
                <a:xfrm>
                  <a:off x="317" y="1568"/>
                  <a:ext cx="2" cy="7"/>
                </a:xfrm>
                <a:custGeom>
                  <a:avLst/>
                  <a:gdLst/>
                  <a:ahLst/>
                  <a:cxnLst/>
                  <a:rect l="l" t="t" r="r" b="b"/>
                  <a:pathLst>
                    <a:path w="7" h="26" extrusionOk="0">
                      <a:moveTo>
                        <a:pt x="2" y="26"/>
                      </a:moveTo>
                      <a:cubicBezTo>
                        <a:pt x="2" y="26"/>
                        <a:pt x="2" y="26"/>
                        <a:pt x="2" y="26"/>
                      </a:cubicBezTo>
                      <a:cubicBezTo>
                        <a:pt x="1" y="19"/>
                        <a:pt x="0" y="12"/>
                        <a:pt x="0" y="8"/>
                      </a:cubicBezTo>
                      <a:cubicBezTo>
                        <a:pt x="0" y="5"/>
                        <a:pt x="0" y="1"/>
                        <a:pt x="2" y="0"/>
                      </a:cubicBezTo>
                      <a:cubicBezTo>
                        <a:pt x="2" y="0"/>
                        <a:pt x="6" y="2"/>
                        <a:pt x="6" y="7"/>
                      </a:cubicBezTo>
                      <a:cubicBezTo>
                        <a:pt x="7" y="12"/>
                        <a:pt x="6" y="23"/>
                        <a:pt x="2" y="26"/>
                      </a:cubicBezTo>
                      <a:close/>
                    </a:path>
                  </a:pathLst>
                </a:custGeom>
                <a:solidFill>
                  <a:srgbClr val="F6E8E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44" name="Google Shape;2244;p22"/>
                <p:cNvSpPr/>
                <p:nvPr/>
              </p:nvSpPr>
              <p:spPr>
                <a:xfrm>
                  <a:off x="332" y="1555"/>
                  <a:ext cx="15" cy="8"/>
                </a:xfrm>
                <a:custGeom>
                  <a:avLst/>
                  <a:gdLst/>
                  <a:ahLst/>
                  <a:cxnLst/>
                  <a:rect l="l" t="t" r="r" b="b"/>
                  <a:pathLst>
                    <a:path w="66" h="32" extrusionOk="0">
                      <a:moveTo>
                        <a:pt x="66" y="32"/>
                      </a:moveTo>
                      <a:cubicBezTo>
                        <a:pt x="66" y="32"/>
                        <a:pt x="64" y="31"/>
                        <a:pt x="58" y="27"/>
                      </a:cubicBezTo>
                      <a:cubicBezTo>
                        <a:pt x="52" y="24"/>
                        <a:pt x="44" y="18"/>
                        <a:pt x="41" y="16"/>
                      </a:cubicBezTo>
                      <a:cubicBezTo>
                        <a:pt x="38" y="15"/>
                        <a:pt x="35" y="12"/>
                        <a:pt x="32" y="10"/>
                      </a:cubicBezTo>
                      <a:cubicBezTo>
                        <a:pt x="29" y="9"/>
                        <a:pt x="24" y="5"/>
                        <a:pt x="20" y="3"/>
                      </a:cubicBezTo>
                      <a:cubicBezTo>
                        <a:pt x="16" y="1"/>
                        <a:pt x="12" y="3"/>
                        <a:pt x="11" y="3"/>
                      </a:cubicBezTo>
                      <a:cubicBezTo>
                        <a:pt x="9" y="4"/>
                        <a:pt x="5" y="6"/>
                        <a:pt x="5" y="6"/>
                      </a:cubicBezTo>
                      <a:cubicBezTo>
                        <a:pt x="0" y="7"/>
                        <a:pt x="0" y="7"/>
                        <a:pt x="0" y="7"/>
                      </a:cubicBezTo>
                      <a:cubicBezTo>
                        <a:pt x="0" y="5"/>
                        <a:pt x="0" y="5"/>
                        <a:pt x="0" y="5"/>
                      </a:cubicBezTo>
                      <a:cubicBezTo>
                        <a:pt x="2" y="5"/>
                        <a:pt x="4" y="6"/>
                        <a:pt x="4" y="6"/>
                      </a:cubicBezTo>
                      <a:cubicBezTo>
                        <a:pt x="4" y="6"/>
                        <a:pt x="7" y="3"/>
                        <a:pt x="8" y="3"/>
                      </a:cubicBezTo>
                      <a:cubicBezTo>
                        <a:pt x="9" y="2"/>
                        <a:pt x="12" y="0"/>
                        <a:pt x="15" y="0"/>
                      </a:cubicBezTo>
                      <a:cubicBezTo>
                        <a:pt x="18" y="0"/>
                        <a:pt x="20" y="1"/>
                        <a:pt x="21" y="2"/>
                      </a:cubicBezTo>
                      <a:cubicBezTo>
                        <a:pt x="22" y="2"/>
                        <a:pt x="26" y="3"/>
                        <a:pt x="26" y="3"/>
                      </a:cubicBezTo>
                      <a:cubicBezTo>
                        <a:pt x="26" y="3"/>
                        <a:pt x="31" y="8"/>
                        <a:pt x="32" y="9"/>
                      </a:cubicBezTo>
                      <a:cubicBezTo>
                        <a:pt x="33" y="10"/>
                        <a:pt x="34" y="10"/>
                        <a:pt x="37" y="12"/>
                      </a:cubicBezTo>
                      <a:cubicBezTo>
                        <a:pt x="41" y="13"/>
                        <a:pt x="44" y="16"/>
                        <a:pt x="47" y="18"/>
                      </a:cubicBezTo>
                      <a:cubicBezTo>
                        <a:pt x="50" y="20"/>
                        <a:pt x="54" y="23"/>
                        <a:pt x="57" y="25"/>
                      </a:cubicBezTo>
                      <a:cubicBezTo>
                        <a:pt x="61" y="27"/>
                        <a:pt x="66" y="32"/>
                        <a:pt x="66" y="32"/>
                      </a:cubicBezTo>
                      <a:close/>
                    </a:path>
                  </a:pathLst>
                </a:custGeom>
                <a:solidFill>
                  <a:srgbClr val="E5BFA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45" name="Google Shape;2245;p22"/>
                <p:cNvSpPr/>
                <p:nvPr/>
              </p:nvSpPr>
              <p:spPr>
                <a:xfrm>
                  <a:off x="319" y="1564"/>
                  <a:ext cx="4" cy="3"/>
                </a:xfrm>
                <a:custGeom>
                  <a:avLst/>
                  <a:gdLst/>
                  <a:ahLst/>
                  <a:cxnLst/>
                  <a:rect l="l" t="t" r="r" b="b"/>
                  <a:pathLst>
                    <a:path w="19" h="13" extrusionOk="0">
                      <a:moveTo>
                        <a:pt x="19" y="0"/>
                      </a:moveTo>
                      <a:cubicBezTo>
                        <a:pt x="15" y="11"/>
                        <a:pt x="1" y="13"/>
                        <a:pt x="1" y="13"/>
                      </a:cubicBezTo>
                      <a:cubicBezTo>
                        <a:pt x="0" y="9"/>
                        <a:pt x="3" y="8"/>
                        <a:pt x="5" y="7"/>
                      </a:cubicBezTo>
                      <a:cubicBezTo>
                        <a:pt x="7" y="6"/>
                        <a:pt x="13" y="3"/>
                        <a:pt x="14" y="2"/>
                      </a:cubicBezTo>
                      <a:cubicBezTo>
                        <a:pt x="15" y="2"/>
                        <a:pt x="17" y="1"/>
                        <a:pt x="19" y="0"/>
                      </a:cubicBezTo>
                      <a:close/>
                    </a:path>
                  </a:pathLst>
                </a:custGeom>
                <a:solidFill>
                  <a:srgbClr val="F6E8E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46" name="Google Shape;2246;p22"/>
                <p:cNvSpPr/>
                <p:nvPr/>
              </p:nvSpPr>
              <p:spPr>
                <a:xfrm>
                  <a:off x="318" y="1578"/>
                  <a:ext cx="3" cy="1"/>
                </a:xfrm>
                <a:custGeom>
                  <a:avLst/>
                  <a:gdLst/>
                  <a:ahLst/>
                  <a:cxnLst/>
                  <a:rect l="l" t="t" r="r" b="b"/>
                  <a:pathLst>
                    <a:path w="3" h="1" extrusionOk="0">
                      <a:moveTo>
                        <a:pt x="0" y="1"/>
                      </a:moveTo>
                      <a:lnTo>
                        <a:pt x="0" y="1"/>
                      </a:lnTo>
                      <a:lnTo>
                        <a:pt x="0" y="1"/>
                      </a:lnTo>
                      <a:lnTo>
                        <a:pt x="0" y="1"/>
                      </a:lnTo>
                      <a:lnTo>
                        <a:pt x="1" y="1"/>
                      </a:lnTo>
                      <a:lnTo>
                        <a:pt x="1" y="1"/>
                      </a:lnTo>
                      <a:lnTo>
                        <a:pt x="1" y="1"/>
                      </a:lnTo>
                      <a:lnTo>
                        <a:pt x="1" y="1"/>
                      </a:lnTo>
                      <a:lnTo>
                        <a:pt x="1" y="1"/>
                      </a:lnTo>
                      <a:lnTo>
                        <a:pt x="1" y="1"/>
                      </a:lnTo>
                      <a:lnTo>
                        <a:pt x="1" y="1"/>
                      </a:lnTo>
                      <a:lnTo>
                        <a:pt x="1" y="1"/>
                      </a:lnTo>
                      <a:lnTo>
                        <a:pt x="1" y="1"/>
                      </a:lnTo>
                      <a:lnTo>
                        <a:pt x="2" y="1"/>
                      </a:lnTo>
                      <a:lnTo>
                        <a:pt x="2" y="1"/>
                      </a:lnTo>
                      <a:lnTo>
                        <a:pt x="2" y="1"/>
                      </a:lnTo>
                      <a:lnTo>
                        <a:pt x="2" y="1"/>
                      </a:lnTo>
                      <a:lnTo>
                        <a:pt x="2" y="1"/>
                      </a:lnTo>
                      <a:lnTo>
                        <a:pt x="2" y="1"/>
                      </a:lnTo>
                      <a:lnTo>
                        <a:pt x="2" y="1"/>
                      </a:lnTo>
                      <a:lnTo>
                        <a:pt x="2" y="1"/>
                      </a:lnTo>
                      <a:lnTo>
                        <a:pt x="2" y="1"/>
                      </a:lnTo>
                      <a:lnTo>
                        <a:pt x="2" y="1"/>
                      </a:lnTo>
                      <a:lnTo>
                        <a:pt x="2" y="1"/>
                      </a:lnTo>
                      <a:lnTo>
                        <a:pt x="2" y="1"/>
                      </a:lnTo>
                      <a:lnTo>
                        <a:pt x="2" y="0"/>
                      </a:lnTo>
                      <a:lnTo>
                        <a:pt x="2" y="0"/>
                      </a:lnTo>
                      <a:lnTo>
                        <a:pt x="3" y="0"/>
                      </a:lnTo>
                      <a:lnTo>
                        <a:pt x="3" y="0"/>
                      </a:lnTo>
                      <a:lnTo>
                        <a:pt x="3" y="0"/>
                      </a:lnTo>
                      <a:lnTo>
                        <a:pt x="3" y="0"/>
                      </a:lnTo>
                      <a:lnTo>
                        <a:pt x="3" y="1"/>
                      </a:lnTo>
                      <a:lnTo>
                        <a:pt x="2" y="1"/>
                      </a:lnTo>
                      <a:lnTo>
                        <a:pt x="2" y="1"/>
                      </a:lnTo>
                      <a:lnTo>
                        <a:pt x="2" y="1"/>
                      </a:lnTo>
                      <a:lnTo>
                        <a:pt x="2" y="1"/>
                      </a:lnTo>
                      <a:lnTo>
                        <a:pt x="2" y="1"/>
                      </a:lnTo>
                      <a:lnTo>
                        <a:pt x="2" y="1"/>
                      </a:lnTo>
                      <a:lnTo>
                        <a:pt x="2" y="1"/>
                      </a:lnTo>
                      <a:lnTo>
                        <a:pt x="2" y="1"/>
                      </a:lnTo>
                      <a:lnTo>
                        <a:pt x="2" y="1"/>
                      </a:lnTo>
                      <a:lnTo>
                        <a:pt x="2" y="1"/>
                      </a:lnTo>
                      <a:lnTo>
                        <a:pt x="2" y="1"/>
                      </a:lnTo>
                      <a:lnTo>
                        <a:pt x="2" y="1"/>
                      </a:lnTo>
                      <a:lnTo>
                        <a:pt x="2" y="1"/>
                      </a:lnTo>
                      <a:lnTo>
                        <a:pt x="1" y="1"/>
                      </a:lnTo>
                      <a:lnTo>
                        <a:pt x="1" y="1"/>
                      </a:lnTo>
                      <a:lnTo>
                        <a:pt x="1" y="1"/>
                      </a:lnTo>
                      <a:lnTo>
                        <a:pt x="1" y="1"/>
                      </a:lnTo>
                      <a:lnTo>
                        <a:pt x="1" y="1"/>
                      </a:lnTo>
                      <a:lnTo>
                        <a:pt x="1" y="1"/>
                      </a:lnTo>
                      <a:lnTo>
                        <a:pt x="1" y="1"/>
                      </a:lnTo>
                      <a:lnTo>
                        <a:pt x="1" y="1"/>
                      </a:lnTo>
                      <a:lnTo>
                        <a:pt x="1" y="1"/>
                      </a:lnTo>
                      <a:lnTo>
                        <a:pt x="1" y="1"/>
                      </a:lnTo>
                      <a:lnTo>
                        <a:pt x="1" y="1"/>
                      </a:lnTo>
                      <a:lnTo>
                        <a:pt x="0" y="1"/>
                      </a:lnTo>
                      <a:lnTo>
                        <a:pt x="0" y="1"/>
                      </a:lnTo>
                      <a:lnTo>
                        <a:pt x="0" y="1"/>
                      </a:lnTo>
                      <a:lnTo>
                        <a:pt x="0" y="1"/>
                      </a:lnTo>
                      <a:lnTo>
                        <a:pt x="0" y="1"/>
                      </a:lnTo>
                      <a:close/>
                    </a:path>
                  </a:pathLst>
                </a:custGeom>
                <a:solidFill>
                  <a:srgbClr val="E7C3A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47" name="Google Shape;2247;p22"/>
                <p:cNvSpPr/>
                <p:nvPr/>
              </p:nvSpPr>
              <p:spPr>
                <a:xfrm>
                  <a:off x="319" y="1580"/>
                  <a:ext cx="3" cy="2"/>
                </a:xfrm>
                <a:custGeom>
                  <a:avLst/>
                  <a:gdLst/>
                  <a:ahLst/>
                  <a:cxnLst/>
                  <a:rect l="l" t="t" r="r" b="b"/>
                  <a:pathLst>
                    <a:path w="12" h="7" extrusionOk="0">
                      <a:moveTo>
                        <a:pt x="0" y="6"/>
                      </a:moveTo>
                      <a:cubicBezTo>
                        <a:pt x="0" y="6"/>
                        <a:pt x="1" y="6"/>
                        <a:pt x="1" y="6"/>
                      </a:cubicBezTo>
                      <a:cubicBezTo>
                        <a:pt x="2" y="6"/>
                        <a:pt x="2" y="6"/>
                        <a:pt x="2" y="6"/>
                      </a:cubicBezTo>
                      <a:cubicBezTo>
                        <a:pt x="3" y="6"/>
                        <a:pt x="3" y="6"/>
                        <a:pt x="3" y="6"/>
                      </a:cubicBezTo>
                      <a:cubicBezTo>
                        <a:pt x="3" y="6"/>
                        <a:pt x="3" y="6"/>
                        <a:pt x="4" y="6"/>
                      </a:cubicBezTo>
                      <a:cubicBezTo>
                        <a:pt x="4" y="6"/>
                        <a:pt x="4" y="6"/>
                        <a:pt x="4" y="6"/>
                      </a:cubicBezTo>
                      <a:cubicBezTo>
                        <a:pt x="5" y="6"/>
                        <a:pt x="5" y="6"/>
                        <a:pt x="5" y="6"/>
                      </a:cubicBezTo>
                      <a:cubicBezTo>
                        <a:pt x="5" y="6"/>
                        <a:pt x="5" y="6"/>
                        <a:pt x="5" y="6"/>
                      </a:cubicBezTo>
                      <a:cubicBezTo>
                        <a:pt x="5" y="6"/>
                        <a:pt x="5" y="6"/>
                        <a:pt x="5" y="6"/>
                      </a:cubicBezTo>
                      <a:cubicBezTo>
                        <a:pt x="5" y="6"/>
                        <a:pt x="5" y="6"/>
                        <a:pt x="5" y="6"/>
                      </a:cubicBezTo>
                      <a:cubicBezTo>
                        <a:pt x="5" y="6"/>
                        <a:pt x="5" y="6"/>
                        <a:pt x="5" y="6"/>
                      </a:cubicBezTo>
                      <a:cubicBezTo>
                        <a:pt x="5" y="6"/>
                        <a:pt x="5" y="6"/>
                        <a:pt x="5" y="6"/>
                      </a:cubicBezTo>
                      <a:cubicBezTo>
                        <a:pt x="5" y="6"/>
                        <a:pt x="5" y="6"/>
                        <a:pt x="5" y="6"/>
                      </a:cubicBezTo>
                      <a:cubicBezTo>
                        <a:pt x="5" y="6"/>
                        <a:pt x="5" y="6"/>
                        <a:pt x="5" y="6"/>
                      </a:cubicBezTo>
                      <a:cubicBezTo>
                        <a:pt x="5" y="6"/>
                        <a:pt x="5" y="6"/>
                        <a:pt x="5" y="6"/>
                      </a:cubicBezTo>
                      <a:cubicBezTo>
                        <a:pt x="5" y="6"/>
                        <a:pt x="5" y="6"/>
                        <a:pt x="5" y="6"/>
                      </a:cubicBezTo>
                      <a:cubicBezTo>
                        <a:pt x="6" y="6"/>
                        <a:pt x="6" y="6"/>
                        <a:pt x="6" y="6"/>
                      </a:cubicBezTo>
                      <a:cubicBezTo>
                        <a:pt x="6" y="6"/>
                        <a:pt x="6" y="6"/>
                        <a:pt x="6" y="6"/>
                      </a:cubicBezTo>
                      <a:cubicBezTo>
                        <a:pt x="6" y="5"/>
                        <a:pt x="6" y="5"/>
                        <a:pt x="6" y="5"/>
                      </a:cubicBezTo>
                      <a:cubicBezTo>
                        <a:pt x="7" y="5"/>
                        <a:pt x="7" y="5"/>
                        <a:pt x="7" y="5"/>
                      </a:cubicBezTo>
                      <a:cubicBezTo>
                        <a:pt x="8" y="4"/>
                        <a:pt x="8" y="4"/>
                        <a:pt x="8" y="4"/>
                      </a:cubicBezTo>
                      <a:cubicBezTo>
                        <a:pt x="9" y="3"/>
                        <a:pt x="9" y="3"/>
                        <a:pt x="9" y="3"/>
                      </a:cubicBezTo>
                      <a:cubicBezTo>
                        <a:pt x="9" y="2"/>
                        <a:pt x="9" y="2"/>
                        <a:pt x="9" y="2"/>
                      </a:cubicBezTo>
                      <a:cubicBezTo>
                        <a:pt x="10" y="1"/>
                        <a:pt x="10" y="1"/>
                        <a:pt x="10" y="1"/>
                      </a:cubicBezTo>
                      <a:cubicBezTo>
                        <a:pt x="11" y="1"/>
                        <a:pt x="11" y="1"/>
                        <a:pt x="11" y="1"/>
                      </a:cubicBezTo>
                      <a:cubicBezTo>
                        <a:pt x="11" y="0"/>
                        <a:pt x="11" y="0"/>
                        <a:pt x="11" y="0"/>
                      </a:cubicBezTo>
                      <a:cubicBezTo>
                        <a:pt x="11" y="0"/>
                        <a:pt x="11" y="0"/>
                        <a:pt x="11" y="0"/>
                      </a:cubicBezTo>
                      <a:cubicBezTo>
                        <a:pt x="12" y="0"/>
                        <a:pt x="12" y="0"/>
                        <a:pt x="12" y="0"/>
                      </a:cubicBezTo>
                      <a:cubicBezTo>
                        <a:pt x="12" y="0"/>
                        <a:pt x="12" y="0"/>
                        <a:pt x="12" y="0"/>
                      </a:cubicBezTo>
                      <a:cubicBezTo>
                        <a:pt x="12" y="0"/>
                        <a:pt x="12" y="0"/>
                        <a:pt x="12" y="0"/>
                      </a:cubicBezTo>
                      <a:cubicBezTo>
                        <a:pt x="12" y="0"/>
                        <a:pt x="12" y="0"/>
                        <a:pt x="12" y="0"/>
                      </a:cubicBezTo>
                      <a:cubicBezTo>
                        <a:pt x="12" y="0"/>
                        <a:pt x="12" y="0"/>
                        <a:pt x="12" y="0"/>
                      </a:cubicBezTo>
                      <a:cubicBezTo>
                        <a:pt x="11" y="1"/>
                        <a:pt x="11" y="1"/>
                        <a:pt x="11" y="1"/>
                      </a:cubicBezTo>
                      <a:cubicBezTo>
                        <a:pt x="11" y="1"/>
                        <a:pt x="11" y="1"/>
                        <a:pt x="11" y="1"/>
                      </a:cubicBezTo>
                      <a:cubicBezTo>
                        <a:pt x="11" y="2"/>
                        <a:pt x="11" y="2"/>
                        <a:pt x="11" y="2"/>
                      </a:cubicBezTo>
                      <a:cubicBezTo>
                        <a:pt x="10" y="3"/>
                        <a:pt x="10" y="3"/>
                        <a:pt x="10" y="3"/>
                      </a:cubicBezTo>
                      <a:cubicBezTo>
                        <a:pt x="9" y="3"/>
                        <a:pt x="9" y="3"/>
                        <a:pt x="9" y="3"/>
                      </a:cubicBezTo>
                      <a:cubicBezTo>
                        <a:pt x="8" y="4"/>
                        <a:pt x="8" y="4"/>
                        <a:pt x="8" y="4"/>
                      </a:cubicBezTo>
                      <a:cubicBezTo>
                        <a:pt x="7" y="5"/>
                        <a:pt x="7" y="5"/>
                        <a:pt x="7" y="5"/>
                      </a:cubicBezTo>
                      <a:cubicBezTo>
                        <a:pt x="7" y="5"/>
                        <a:pt x="7" y="6"/>
                        <a:pt x="6" y="6"/>
                      </a:cubicBezTo>
                      <a:cubicBezTo>
                        <a:pt x="6" y="6"/>
                        <a:pt x="6" y="6"/>
                        <a:pt x="6" y="6"/>
                      </a:cubicBezTo>
                      <a:cubicBezTo>
                        <a:pt x="6" y="6"/>
                        <a:pt x="6" y="6"/>
                        <a:pt x="6" y="6"/>
                      </a:cubicBezTo>
                      <a:cubicBezTo>
                        <a:pt x="6" y="6"/>
                        <a:pt x="6" y="6"/>
                        <a:pt x="6" y="6"/>
                      </a:cubicBezTo>
                      <a:cubicBezTo>
                        <a:pt x="5" y="6"/>
                        <a:pt x="5" y="6"/>
                        <a:pt x="5" y="6"/>
                      </a:cubicBezTo>
                      <a:cubicBezTo>
                        <a:pt x="5" y="6"/>
                        <a:pt x="5" y="6"/>
                        <a:pt x="5" y="6"/>
                      </a:cubicBezTo>
                      <a:cubicBezTo>
                        <a:pt x="5" y="6"/>
                        <a:pt x="5" y="6"/>
                        <a:pt x="5" y="6"/>
                      </a:cubicBezTo>
                      <a:cubicBezTo>
                        <a:pt x="5" y="6"/>
                        <a:pt x="5" y="6"/>
                        <a:pt x="5" y="6"/>
                      </a:cubicBezTo>
                      <a:cubicBezTo>
                        <a:pt x="5" y="6"/>
                        <a:pt x="5" y="6"/>
                        <a:pt x="5" y="6"/>
                      </a:cubicBezTo>
                      <a:cubicBezTo>
                        <a:pt x="5" y="6"/>
                        <a:pt x="5" y="6"/>
                        <a:pt x="5" y="6"/>
                      </a:cubicBezTo>
                      <a:cubicBezTo>
                        <a:pt x="5" y="6"/>
                        <a:pt x="5" y="6"/>
                        <a:pt x="5" y="6"/>
                      </a:cubicBezTo>
                      <a:cubicBezTo>
                        <a:pt x="5" y="6"/>
                        <a:pt x="5" y="6"/>
                        <a:pt x="5" y="6"/>
                      </a:cubicBezTo>
                      <a:cubicBezTo>
                        <a:pt x="5" y="6"/>
                        <a:pt x="5" y="6"/>
                        <a:pt x="5" y="6"/>
                      </a:cubicBezTo>
                      <a:cubicBezTo>
                        <a:pt x="4" y="6"/>
                        <a:pt x="4" y="6"/>
                        <a:pt x="4" y="6"/>
                      </a:cubicBezTo>
                      <a:cubicBezTo>
                        <a:pt x="4" y="6"/>
                        <a:pt x="4" y="6"/>
                        <a:pt x="4" y="6"/>
                      </a:cubicBezTo>
                      <a:cubicBezTo>
                        <a:pt x="3" y="7"/>
                        <a:pt x="3" y="7"/>
                        <a:pt x="3" y="6"/>
                      </a:cubicBezTo>
                      <a:cubicBezTo>
                        <a:pt x="2" y="6"/>
                        <a:pt x="2" y="6"/>
                        <a:pt x="2" y="6"/>
                      </a:cubicBezTo>
                      <a:cubicBezTo>
                        <a:pt x="1" y="6"/>
                        <a:pt x="1" y="6"/>
                        <a:pt x="1" y="6"/>
                      </a:cubicBezTo>
                      <a:cubicBezTo>
                        <a:pt x="1" y="6"/>
                        <a:pt x="0" y="6"/>
                        <a:pt x="0" y="6"/>
                      </a:cubicBezTo>
                      <a:close/>
                    </a:path>
                  </a:pathLst>
                </a:custGeom>
                <a:solidFill>
                  <a:srgbClr val="E7C3A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48" name="Google Shape;2248;p22"/>
                <p:cNvSpPr/>
                <p:nvPr/>
              </p:nvSpPr>
              <p:spPr>
                <a:xfrm>
                  <a:off x="322" y="1582"/>
                  <a:ext cx="0" cy="1"/>
                </a:xfrm>
                <a:custGeom>
                  <a:avLst/>
                  <a:gdLst/>
                  <a:ahLst/>
                  <a:cxnLst/>
                  <a:rect l="l" t="t" r="r" b="b"/>
                  <a:pathLst>
                    <a:path w="4" h="2" extrusionOk="0">
                      <a:moveTo>
                        <a:pt x="0" y="2"/>
                      </a:move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1"/>
                        <a:pt x="0" y="1"/>
                        <a:pt x="0" y="1"/>
                      </a:cubicBezTo>
                      <a:cubicBezTo>
                        <a:pt x="0" y="1"/>
                        <a:pt x="0" y="1"/>
                        <a:pt x="0" y="1"/>
                      </a:cubicBezTo>
                      <a:cubicBezTo>
                        <a:pt x="0" y="1"/>
                        <a:pt x="0" y="1"/>
                        <a:pt x="0" y="1"/>
                      </a:cubicBezTo>
                      <a:cubicBezTo>
                        <a:pt x="0" y="1"/>
                        <a:pt x="0" y="1"/>
                        <a:pt x="0" y="1"/>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1"/>
                        <a:pt x="0" y="1"/>
                        <a:pt x="0" y="1"/>
                      </a:cubicBezTo>
                      <a:cubicBezTo>
                        <a:pt x="0" y="1"/>
                        <a:pt x="0" y="1"/>
                        <a:pt x="0" y="1"/>
                      </a:cubicBezTo>
                      <a:cubicBezTo>
                        <a:pt x="0" y="1"/>
                        <a:pt x="0" y="1"/>
                        <a:pt x="0" y="1"/>
                      </a:cubicBezTo>
                      <a:cubicBezTo>
                        <a:pt x="0" y="1"/>
                        <a:pt x="0" y="1"/>
                        <a:pt x="0" y="1"/>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lose/>
                    </a:path>
                  </a:pathLst>
                </a:custGeom>
                <a:solidFill>
                  <a:srgbClr val="E7C3A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49" name="Google Shape;2249;p22"/>
                <p:cNvSpPr/>
                <p:nvPr/>
              </p:nvSpPr>
              <p:spPr>
                <a:xfrm>
                  <a:off x="330" y="1558"/>
                  <a:ext cx="1" cy="2"/>
                </a:xfrm>
                <a:custGeom>
                  <a:avLst/>
                  <a:gdLst/>
                  <a:ahLst/>
                  <a:cxnLst/>
                  <a:rect l="l" t="t" r="r" b="b"/>
                  <a:pathLst>
                    <a:path w="1" h="2" extrusionOk="0">
                      <a:moveTo>
                        <a:pt x="0" y="0"/>
                      </a:moveTo>
                      <a:lnTo>
                        <a:pt x="0" y="0"/>
                      </a:lnTo>
                      <a:lnTo>
                        <a:pt x="0" y="0"/>
                      </a:lnTo>
                      <a:lnTo>
                        <a:pt x="1" y="0"/>
                      </a:lnTo>
                      <a:lnTo>
                        <a:pt x="1" y="0"/>
                      </a:lnTo>
                      <a:lnTo>
                        <a:pt x="1" y="0"/>
                      </a:lnTo>
                      <a:lnTo>
                        <a:pt x="1" y="0"/>
                      </a:lnTo>
                      <a:lnTo>
                        <a:pt x="1" y="0"/>
                      </a:lnTo>
                      <a:lnTo>
                        <a:pt x="1" y="0"/>
                      </a:lnTo>
                      <a:lnTo>
                        <a:pt x="1" y="1"/>
                      </a:lnTo>
                      <a:lnTo>
                        <a:pt x="1" y="1"/>
                      </a:lnTo>
                      <a:lnTo>
                        <a:pt x="1" y="1"/>
                      </a:lnTo>
                      <a:lnTo>
                        <a:pt x="1" y="1"/>
                      </a:lnTo>
                      <a:lnTo>
                        <a:pt x="1" y="1"/>
                      </a:lnTo>
                      <a:lnTo>
                        <a:pt x="1" y="1"/>
                      </a:lnTo>
                      <a:lnTo>
                        <a:pt x="1" y="1"/>
                      </a:lnTo>
                      <a:lnTo>
                        <a:pt x="1" y="1"/>
                      </a:lnTo>
                      <a:lnTo>
                        <a:pt x="1" y="1"/>
                      </a:lnTo>
                      <a:lnTo>
                        <a:pt x="1" y="2"/>
                      </a:lnTo>
                      <a:lnTo>
                        <a:pt x="1" y="2"/>
                      </a:lnTo>
                      <a:lnTo>
                        <a:pt x="1" y="2"/>
                      </a:lnTo>
                      <a:lnTo>
                        <a:pt x="1" y="2"/>
                      </a:lnTo>
                      <a:lnTo>
                        <a:pt x="1" y="1"/>
                      </a:lnTo>
                      <a:lnTo>
                        <a:pt x="1" y="1"/>
                      </a:lnTo>
                      <a:lnTo>
                        <a:pt x="1" y="1"/>
                      </a:lnTo>
                      <a:lnTo>
                        <a:pt x="1" y="1"/>
                      </a:lnTo>
                      <a:lnTo>
                        <a:pt x="1" y="1"/>
                      </a:lnTo>
                      <a:lnTo>
                        <a:pt x="1" y="1"/>
                      </a:lnTo>
                      <a:lnTo>
                        <a:pt x="1" y="1"/>
                      </a:lnTo>
                      <a:lnTo>
                        <a:pt x="1" y="1"/>
                      </a:lnTo>
                      <a:lnTo>
                        <a:pt x="1" y="1"/>
                      </a:lnTo>
                      <a:lnTo>
                        <a:pt x="1" y="0"/>
                      </a:lnTo>
                      <a:lnTo>
                        <a:pt x="1" y="0"/>
                      </a:lnTo>
                      <a:lnTo>
                        <a:pt x="1" y="0"/>
                      </a:lnTo>
                      <a:lnTo>
                        <a:pt x="1" y="0"/>
                      </a:lnTo>
                      <a:lnTo>
                        <a:pt x="1" y="0"/>
                      </a:lnTo>
                      <a:lnTo>
                        <a:pt x="0" y="0"/>
                      </a:lnTo>
                      <a:lnTo>
                        <a:pt x="0" y="0"/>
                      </a:lnTo>
                      <a:lnTo>
                        <a:pt x="0" y="0"/>
                      </a:lnTo>
                      <a:lnTo>
                        <a:pt x="0" y="0"/>
                      </a:lnTo>
                      <a:close/>
                    </a:path>
                  </a:pathLst>
                </a:custGeom>
                <a:solidFill>
                  <a:srgbClr val="E5BFA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50" name="Google Shape;2250;p22"/>
                <p:cNvSpPr/>
                <p:nvPr/>
              </p:nvSpPr>
              <p:spPr>
                <a:xfrm>
                  <a:off x="332" y="1557"/>
                  <a:ext cx="1" cy="3"/>
                </a:xfrm>
                <a:custGeom>
                  <a:avLst/>
                  <a:gdLst/>
                  <a:ahLst/>
                  <a:cxnLst/>
                  <a:rect l="l" t="t" r="r" b="b"/>
                  <a:pathLst>
                    <a:path w="5" h="11" extrusionOk="0">
                      <a:moveTo>
                        <a:pt x="0" y="0"/>
                      </a:moveTo>
                      <a:cubicBezTo>
                        <a:pt x="0" y="0"/>
                        <a:pt x="0" y="0"/>
                        <a:pt x="0" y="0"/>
                      </a:cubicBezTo>
                      <a:cubicBezTo>
                        <a:pt x="1" y="1"/>
                        <a:pt x="1" y="1"/>
                        <a:pt x="1" y="1"/>
                      </a:cubicBezTo>
                      <a:cubicBezTo>
                        <a:pt x="2" y="2"/>
                        <a:pt x="2" y="2"/>
                        <a:pt x="2" y="2"/>
                      </a:cubicBezTo>
                      <a:cubicBezTo>
                        <a:pt x="2" y="2"/>
                        <a:pt x="2" y="2"/>
                        <a:pt x="2" y="2"/>
                      </a:cubicBezTo>
                      <a:cubicBezTo>
                        <a:pt x="2" y="3"/>
                        <a:pt x="2" y="3"/>
                        <a:pt x="2" y="3"/>
                      </a:cubicBezTo>
                      <a:cubicBezTo>
                        <a:pt x="3" y="3"/>
                        <a:pt x="3" y="3"/>
                        <a:pt x="3" y="3"/>
                      </a:cubicBezTo>
                      <a:cubicBezTo>
                        <a:pt x="3" y="3"/>
                        <a:pt x="3" y="3"/>
                        <a:pt x="3" y="3"/>
                      </a:cubicBezTo>
                      <a:cubicBezTo>
                        <a:pt x="3" y="4"/>
                        <a:pt x="3" y="4"/>
                        <a:pt x="3" y="4"/>
                      </a:cubicBezTo>
                      <a:cubicBezTo>
                        <a:pt x="3" y="4"/>
                        <a:pt x="3" y="4"/>
                        <a:pt x="3" y="4"/>
                      </a:cubicBezTo>
                      <a:cubicBezTo>
                        <a:pt x="4" y="4"/>
                        <a:pt x="4" y="4"/>
                        <a:pt x="4" y="4"/>
                      </a:cubicBezTo>
                      <a:cubicBezTo>
                        <a:pt x="4" y="5"/>
                        <a:pt x="4" y="5"/>
                        <a:pt x="4" y="5"/>
                      </a:cubicBezTo>
                      <a:cubicBezTo>
                        <a:pt x="4" y="6"/>
                        <a:pt x="4" y="6"/>
                        <a:pt x="4" y="6"/>
                      </a:cubicBezTo>
                      <a:cubicBezTo>
                        <a:pt x="4" y="6"/>
                        <a:pt x="4" y="6"/>
                        <a:pt x="4" y="6"/>
                      </a:cubicBezTo>
                      <a:cubicBezTo>
                        <a:pt x="5" y="6"/>
                        <a:pt x="5" y="7"/>
                        <a:pt x="5" y="7"/>
                      </a:cubicBezTo>
                      <a:cubicBezTo>
                        <a:pt x="5" y="7"/>
                        <a:pt x="5" y="7"/>
                        <a:pt x="5" y="7"/>
                      </a:cubicBezTo>
                      <a:cubicBezTo>
                        <a:pt x="5" y="8"/>
                        <a:pt x="5" y="8"/>
                        <a:pt x="5" y="8"/>
                      </a:cubicBezTo>
                      <a:cubicBezTo>
                        <a:pt x="5" y="8"/>
                        <a:pt x="5" y="8"/>
                        <a:pt x="5" y="8"/>
                      </a:cubicBezTo>
                      <a:cubicBezTo>
                        <a:pt x="5" y="8"/>
                        <a:pt x="5" y="8"/>
                        <a:pt x="5" y="8"/>
                      </a:cubicBezTo>
                      <a:cubicBezTo>
                        <a:pt x="5" y="9"/>
                        <a:pt x="5" y="9"/>
                        <a:pt x="5" y="9"/>
                      </a:cubicBezTo>
                      <a:cubicBezTo>
                        <a:pt x="5" y="9"/>
                        <a:pt x="5" y="9"/>
                        <a:pt x="5" y="9"/>
                      </a:cubicBezTo>
                      <a:cubicBezTo>
                        <a:pt x="5" y="9"/>
                        <a:pt x="5" y="9"/>
                        <a:pt x="5" y="9"/>
                      </a:cubicBezTo>
                      <a:cubicBezTo>
                        <a:pt x="5" y="10"/>
                        <a:pt x="5" y="10"/>
                        <a:pt x="5" y="10"/>
                      </a:cubicBezTo>
                      <a:cubicBezTo>
                        <a:pt x="5" y="10"/>
                        <a:pt x="5" y="10"/>
                        <a:pt x="5" y="10"/>
                      </a:cubicBezTo>
                      <a:cubicBezTo>
                        <a:pt x="5" y="11"/>
                        <a:pt x="5" y="11"/>
                        <a:pt x="5" y="11"/>
                      </a:cubicBezTo>
                      <a:cubicBezTo>
                        <a:pt x="4" y="11"/>
                        <a:pt x="4" y="11"/>
                        <a:pt x="4" y="11"/>
                      </a:cubicBezTo>
                      <a:cubicBezTo>
                        <a:pt x="4" y="11"/>
                        <a:pt x="4" y="11"/>
                        <a:pt x="4" y="11"/>
                      </a:cubicBezTo>
                      <a:cubicBezTo>
                        <a:pt x="4" y="11"/>
                        <a:pt x="4" y="11"/>
                        <a:pt x="4" y="11"/>
                      </a:cubicBezTo>
                      <a:cubicBezTo>
                        <a:pt x="4" y="11"/>
                        <a:pt x="4" y="11"/>
                        <a:pt x="4" y="11"/>
                      </a:cubicBezTo>
                      <a:cubicBezTo>
                        <a:pt x="4" y="11"/>
                        <a:pt x="4" y="11"/>
                        <a:pt x="4" y="11"/>
                      </a:cubicBezTo>
                      <a:cubicBezTo>
                        <a:pt x="4" y="10"/>
                        <a:pt x="4" y="10"/>
                        <a:pt x="4" y="10"/>
                      </a:cubicBezTo>
                      <a:cubicBezTo>
                        <a:pt x="4" y="10"/>
                        <a:pt x="4" y="10"/>
                        <a:pt x="4" y="10"/>
                      </a:cubicBezTo>
                      <a:cubicBezTo>
                        <a:pt x="4" y="10"/>
                        <a:pt x="4" y="10"/>
                        <a:pt x="4" y="10"/>
                      </a:cubicBezTo>
                      <a:cubicBezTo>
                        <a:pt x="4" y="10"/>
                        <a:pt x="4" y="10"/>
                        <a:pt x="4" y="10"/>
                      </a:cubicBezTo>
                      <a:cubicBezTo>
                        <a:pt x="4" y="10"/>
                        <a:pt x="4" y="10"/>
                        <a:pt x="4" y="10"/>
                      </a:cubicBezTo>
                      <a:cubicBezTo>
                        <a:pt x="4" y="9"/>
                        <a:pt x="4" y="9"/>
                        <a:pt x="4" y="9"/>
                      </a:cubicBezTo>
                      <a:cubicBezTo>
                        <a:pt x="4" y="9"/>
                        <a:pt x="4" y="9"/>
                        <a:pt x="4" y="9"/>
                      </a:cubicBezTo>
                      <a:cubicBezTo>
                        <a:pt x="4" y="9"/>
                        <a:pt x="4" y="9"/>
                        <a:pt x="4" y="9"/>
                      </a:cubicBezTo>
                      <a:cubicBezTo>
                        <a:pt x="4" y="9"/>
                        <a:pt x="4" y="9"/>
                        <a:pt x="4" y="9"/>
                      </a:cubicBezTo>
                      <a:cubicBezTo>
                        <a:pt x="4" y="8"/>
                        <a:pt x="4" y="8"/>
                        <a:pt x="4" y="8"/>
                      </a:cubicBezTo>
                      <a:cubicBezTo>
                        <a:pt x="4" y="8"/>
                        <a:pt x="4" y="8"/>
                        <a:pt x="4" y="8"/>
                      </a:cubicBezTo>
                      <a:cubicBezTo>
                        <a:pt x="4" y="8"/>
                        <a:pt x="4" y="8"/>
                        <a:pt x="4" y="8"/>
                      </a:cubicBezTo>
                      <a:cubicBezTo>
                        <a:pt x="4" y="8"/>
                        <a:pt x="4" y="8"/>
                        <a:pt x="4" y="8"/>
                      </a:cubicBezTo>
                      <a:cubicBezTo>
                        <a:pt x="4" y="7"/>
                        <a:pt x="4" y="7"/>
                        <a:pt x="4" y="7"/>
                      </a:cubicBezTo>
                      <a:cubicBezTo>
                        <a:pt x="4" y="7"/>
                        <a:pt x="4" y="7"/>
                        <a:pt x="4" y="6"/>
                      </a:cubicBezTo>
                      <a:cubicBezTo>
                        <a:pt x="3" y="6"/>
                        <a:pt x="3" y="6"/>
                        <a:pt x="3" y="6"/>
                      </a:cubicBezTo>
                      <a:cubicBezTo>
                        <a:pt x="3" y="6"/>
                        <a:pt x="3" y="6"/>
                        <a:pt x="3" y="6"/>
                      </a:cubicBezTo>
                      <a:cubicBezTo>
                        <a:pt x="3" y="5"/>
                        <a:pt x="3" y="5"/>
                        <a:pt x="3" y="5"/>
                      </a:cubicBezTo>
                      <a:cubicBezTo>
                        <a:pt x="3" y="5"/>
                        <a:pt x="3" y="5"/>
                        <a:pt x="3" y="5"/>
                      </a:cubicBezTo>
                      <a:cubicBezTo>
                        <a:pt x="3" y="4"/>
                        <a:pt x="3" y="4"/>
                        <a:pt x="3" y="4"/>
                      </a:cubicBezTo>
                      <a:cubicBezTo>
                        <a:pt x="3" y="4"/>
                        <a:pt x="3" y="4"/>
                        <a:pt x="3" y="4"/>
                      </a:cubicBezTo>
                      <a:cubicBezTo>
                        <a:pt x="3" y="4"/>
                        <a:pt x="3" y="4"/>
                        <a:pt x="3" y="4"/>
                      </a:cubicBezTo>
                      <a:cubicBezTo>
                        <a:pt x="2" y="3"/>
                        <a:pt x="2" y="3"/>
                        <a:pt x="2" y="3"/>
                      </a:cubicBezTo>
                      <a:cubicBezTo>
                        <a:pt x="2" y="2"/>
                        <a:pt x="2" y="2"/>
                        <a:pt x="2" y="2"/>
                      </a:cubicBezTo>
                      <a:cubicBezTo>
                        <a:pt x="1" y="2"/>
                        <a:pt x="1" y="2"/>
                        <a:pt x="1" y="2"/>
                      </a:cubicBezTo>
                      <a:cubicBezTo>
                        <a:pt x="1" y="1"/>
                        <a:pt x="1" y="1"/>
                        <a:pt x="1" y="1"/>
                      </a:cubicBezTo>
                      <a:cubicBezTo>
                        <a:pt x="0" y="0"/>
                        <a:pt x="0" y="0"/>
                        <a:pt x="0" y="0"/>
                      </a:cubicBezTo>
                      <a:cubicBezTo>
                        <a:pt x="0" y="0"/>
                        <a:pt x="0" y="0"/>
                        <a:pt x="0" y="0"/>
                      </a:cubicBezTo>
                      <a:close/>
                    </a:path>
                  </a:pathLst>
                </a:custGeom>
                <a:solidFill>
                  <a:srgbClr val="E5BFA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51" name="Google Shape;2251;p22"/>
                <p:cNvSpPr/>
                <p:nvPr/>
              </p:nvSpPr>
              <p:spPr>
                <a:xfrm>
                  <a:off x="335" y="1558"/>
                  <a:ext cx="0" cy="1"/>
                </a:xfrm>
                <a:custGeom>
                  <a:avLst/>
                  <a:gdLst/>
                  <a:ahLst/>
                  <a:cxnLst/>
                  <a:rect l="l" t="t" r="r" b="b"/>
                  <a:pathLst>
                    <a:path w="120000" h="1" extrusionOk="0">
                      <a:moveTo>
                        <a:pt x="0" y="0"/>
                      </a:moveTo>
                      <a:lnTo>
                        <a:pt x="0" y="0"/>
                      </a:lnTo>
                      <a:lnTo>
                        <a:pt x="0" y="0"/>
                      </a:lnTo>
                      <a:lnTo>
                        <a:pt x="0" y="0"/>
                      </a:lnTo>
                      <a:lnTo>
                        <a:pt x="0" y="0"/>
                      </a:lnTo>
                      <a:lnTo>
                        <a:pt x="0" y="0"/>
                      </a:lnTo>
                      <a:lnTo>
                        <a:pt x="0" y="0"/>
                      </a:lnTo>
                      <a:lnTo>
                        <a:pt x="0" y="0"/>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0"/>
                      </a:lnTo>
                      <a:lnTo>
                        <a:pt x="0" y="0"/>
                      </a:lnTo>
                      <a:lnTo>
                        <a:pt x="0" y="0"/>
                      </a:lnTo>
                      <a:lnTo>
                        <a:pt x="0" y="0"/>
                      </a:lnTo>
                      <a:lnTo>
                        <a:pt x="0" y="0"/>
                      </a:lnTo>
                      <a:lnTo>
                        <a:pt x="0" y="0"/>
                      </a:lnTo>
                      <a:lnTo>
                        <a:pt x="0" y="0"/>
                      </a:lnTo>
                      <a:lnTo>
                        <a:pt x="0" y="0"/>
                      </a:lnTo>
                      <a:lnTo>
                        <a:pt x="0" y="0"/>
                      </a:lnTo>
                      <a:lnTo>
                        <a:pt x="0" y="0"/>
                      </a:lnTo>
                      <a:close/>
                    </a:path>
                  </a:pathLst>
                </a:custGeom>
                <a:solidFill>
                  <a:srgbClr val="E5BFA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52" name="Google Shape;2252;p22"/>
                <p:cNvSpPr/>
                <p:nvPr/>
              </p:nvSpPr>
              <p:spPr>
                <a:xfrm>
                  <a:off x="317" y="1575"/>
                  <a:ext cx="27" cy="26"/>
                </a:xfrm>
                <a:custGeom>
                  <a:avLst/>
                  <a:gdLst/>
                  <a:ahLst/>
                  <a:cxnLst/>
                  <a:rect l="l" t="t" r="r" b="b"/>
                  <a:pathLst>
                    <a:path w="116" h="112" extrusionOk="0">
                      <a:moveTo>
                        <a:pt x="109" y="111"/>
                      </a:moveTo>
                      <a:cubicBezTo>
                        <a:pt x="110" y="112"/>
                        <a:pt x="110" y="112"/>
                        <a:pt x="110" y="112"/>
                      </a:cubicBezTo>
                      <a:cubicBezTo>
                        <a:pt x="112" y="111"/>
                        <a:pt x="114" y="110"/>
                        <a:pt x="116" y="109"/>
                      </a:cubicBezTo>
                      <a:cubicBezTo>
                        <a:pt x="113" y="106"/>
                        <a:pt x="110" y="102"/>
                        <a:pt x="107" y="99"/>
                      </a:cubicBezTo>
                      <a:cubicBezTo>
                        <a:pt x="99" y="92"/>
                        <a:pt x="91" y="84"/>
                        <a:pt x="89" y="82"/>
                      </a:cubicBezTo>
                      <a:cubicBezTo>
                        <a:pt x="88" y="80"/>
                        <a:pt x="87" y="80"/>
                        <a:pt x="85" y="79"/>
                      </a:cubicBezTo>
                      <a:cubicBezTo>
                        <a:pt x="83" y="77"/>
                        <a:pt x="72" y="68"/>
                        <a:pt x="67" y="64"/>
                      </a:cubicBezTo>
                      <a:cubicBezTo>
                        <a:pt x="62" y="61"/>
                        <a:pt x="56" y="55"/>
                        <a:pt x="52" y="54"/>
                      </a:cubicBezTo>
                      <a:cubicBezTo>
                        <a:pt x="48" y="52"/>
                        <a:pt x="40" y="48"/>
                        <a:pt x="37" y="47"/>
                      </a:cubicBezTo>
                      <a:cubicBezTo>
                        <a:pt x="33" y="45"/>
                        <a:pt x="29" y="41"/>
                        <a:pt x="25" y="39"/>
                      </a:cubicBezTo>
                      <a:cubicBezTo>
                        <a:pt x="22" y="38"/>
                        <a:pt x="20" y="37"/>
                        <a:pt x="19" y="36"/>
                      </a:cubicBezTo>
                      <a:cubicBezTo>
                        <a:pt x="18" y="35"/>
                        <a:pt x="16" y="34"/>
                        <a:pt x="14" y="34"/>
                      </a:cubicBezTo>
                      <a:cubicBezTo>
                        <a:pt x="13" y="34"/>
                        <a:pt x="5" y="31"/>
                        <a:pt x="4" y="27"/>
                      </a:cubicBezTo>
                      <a:cubicBezTo>
                        <a:pt x="3" y="24"/>
                        <a:pt x="3" y="17"/>
                        <a:pt x="3" y="11"/>
                      </a:cubicBezTo>
                      <a:cubicBezTo>
                        <a:pt x="4" y="6"/>
                        <a:pt x="2" y="0"/>
                        <a:pt x="2" y="0"/>
                      </a:cubicBezTo>
                      <a:cubicBezTo>
                        <a:pt x="2" y="4"/>
                        <a:pt x="3" y="8"/>
                        <a:pt x="3" y="10"/>
                      </a:cubicBezTo>
                      <a:cubicBezTo>
                        <a:pt x="2" y="15"/>
                        <a:pt x="0" y="22"/>
                        <a:pt x="2" y="27"/>
                      </a:cubicBezTo>
                      <a:cubicBezTo>
                        <a:pt x="5" y="33"/>
                        <a:pt x="12" y="34"/>
                        <a:pt x="20" y="38"/>
                      </a:cubicBezTo>
                      <a:cubicBezTo>
                        <a:pt x="28" y="42"/>
                        <a:pt x="30" y="47"/>
                        <a:pt x="35" y="50"/>
                      </a:cubicBezTo>
                      <a:cubicBezTo>
                        <a:pt x="40" y="53"/>
                        <a:pt x="47" y="58"/>
                        <a:pt x="52" y="60"/>
                      </a:cubicBezTo>
                      <a:cubicBezTo>
                        <a:pt x="57" y="63"/>
                        <a:pt x="67" y="68"/>
                        <a:pt x="71" y="73"/>
                      </a:cubicBezTo>
                      <a:cubicBezTo>
                        <a:pt x="74" y="77"/>
                        <a:pt x="81" y="86"/>
                        <a:pt x="87" y="89"/>
                      </a:cubicBezTo>
                      <a:cubicBezTo>
                        <a:pt x="92" y="93"/>
                        <a:pt x="104" y="103"/>
                        <a:pt x="109" y="111"/>
                      </a:cubicBezTo>
                      <a:close/>
                    </a:path>
                  </a:pathLst>
                </a:custGeom>
                <a:solidFill>
                  <a:srgbClr val="E5BFA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53" name="Google Shape;2253;p22"/>
                <p:cNvSpPr/>
                <p:nvPr/>
              </p:nvSpPr>
              <p:spPr>
                <a:xfrm>
                  <a:off x="340" y="1584"/>
                  <a:ext cx="15" cy="14"/>
                </a:xfrm>
                <a:custGeom>
                  <a:avLst/>
                  <a:gdLst/>
                  <a:ahLst/>
                  <a:cxnLst/>
                  <a:rect l="l" t="t" r="r" b="b"/>
                  <a:pathLst>
                    <a:path w="65" h="58" extrusionOk="0">
                      <a:moveTo>
                        <a:pt x="54" y="57"/>
                      </a:moveTo>
                      <a:cubicBezTo>
                        <a:pt x="55" y="56"/>
                        <a:pt x="55" y="56"/>
                        <a:pt x="55" y="56"/>
                      </a:cubicBezTo>
                      <a:cubicBezTo>
                        <a:pt x="55" y="57"/>
                        <a:pt x="57" y="54"/>
                        <a:pt x="60" y="51"/>
                      </a:cubicBezTo>
                      <a:cubicBezTo>
                        <a:pt x="62" y="48"/>
                        <a:pt x="64" y="45"/>
                        <a:pt x="64" y="45"/>
                      </a:cubicBezTo>
                      <a:cubicBezTo>
                        <a:pt x="64" y="45"/>
                        <a:pt x="64" y="45"/>
                        <a:pt x="64" y="45"/>
                      </a:cubicBezTo>
                      <a:cubicBezTo>
                        <a:pt x="65" y="44"/>
                        <a:pt x="65" y="43"/>
                        <a:pt x="64" y="42"/>
                      </a:cubicBezTo>
                      <a:cubicBezTo>
                        <a:pt x="13" y="0"/>
                        <a:pt x="13" y="0"/>
                        <a:pt x="13" y="0"/>
                      </a:cubicBezTo>
                      <a:cubicBezTo>
                        <a:pt x="13" y="0"/>
                        <a:pt x="10" y="3"/>
                        <a:pt x="6" y="7"/>
                      </a:cubicBezTo>
                      <a:cubicBezTo>
                        <a:pt x="3" y="11"/>
                        <a:pt x="0" y="14"/>
                        <a:pt x="1" y="15"/>
                      </a:cubicBezTo>
                      <a:cubicBezTo>
                        <a:pt x="1" y="15"/>
                        <a:pt x="1" y="15"/>
                        <a:pt x="1" y="15"/>
                      </a:cubicBezTo>
                      <a:cubicBezTo>
                        <a:pt x="1" y="15"/>
                        <a:pt x="1" y="15"/>
                        <a:pt x="1" y="15"/>
                      </a:cubicBezTo>
                      <a:cubicBezTo>
                        <a:pt x="52" y="57"/>
                        <a:pt x="52" y="57"/>
                        <a:pt x="52" y="57"/>
                      </a:cubicBezTo>
                      <a:cubicBezTo>
                        <a:pt x="53" y="58"/>
                        <a:pt x="54" y="58"/>
                        <a:pt x="54" y="57"/>
                      </a:cubicBezTo>
                      <a:close/>
                    </a:path>
                  </a:pathLst>
                </a:custGeom>
                <a:solidFill>
                  <a:srgbClr val="F08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54" name="Google Shape;2254;p22"/>
                <p:cNvSpPr/>
                <p:nvPr/>
              </p:nvSpPr>
              <p:spPr>
                <a:xfrm>
                  <a:off x="343" y="1583"/>
                  <a:ext cx="12" cy="11"/>
                </a:xfrm>
                <a:custGeom>
                  <a:avLst/>
                  <a:gdLst/>
                  <a:ahLst/>
                  <a:cxnLst/>
                  <a:rect l="l" t="t" r="r" b="b"/>
                  <a:pathLst>
                    <a:path w="52" h="47" extrusionOk="0">
                      <a:moveTo>
                        <a:pt x="47" y="45"/>
                      </a:moveTo>
                      <a:cubicBezTo>
                        <a:pt x="48" y="47"/>
                        <a:pt x="48" y="47"/>
                        <a:pt x="48" y="47"/>
                      </a:cubicBezTo>
                      <a:cubicBezTo>
                        <a:pt x="50" y="44"/>
                        <a:pt x="50" y="44"/>
                        <a:pt x="50" y="44"/>
                      </a:cubicBezTo>
                      <a:cubicBezTo>
                        <a:pt x="51" y="43"/>
                        <a:pt x="51" y="43"/>
                        <a:pt x="51" y="43"/>
                      </a:cubicBezTo>
                      <a:cubicBezTo>
                        <a:pt x="51" y="43"/>
                        <a:pt x="51" y="43"/>
                        <a:pt x="51" y="43"/>
                      </a:cubicBezTo>
                      <a:cubicBezTo>
                        <a:pt x="52" y="42"/>
                        <a:pt x="52" y="41"/>
                        <a:pt x="51" y="40"/>
                      </a:cubicBezTo>
                      <a:cubicBezTo>
                        <a:pt x="3" y="0"/>
                        <a:pt x="3" y="0"/>
                        <a:pt x="3" y="0"/>
                      </a:cubicBezTo>
                      <a:cubicBezTo>
                        <a:pt x="3" y="0"/>
                        <a:pt x="2" y="0"/>
                        <a:pt x="2" y="1"/>
                      </a:cubicBezTo>
                      <a:cubicBezTo>
                        <a:pt x="1" y="2"/>
                        <a:pt x="1" y="2"/>
                        <a:pt x="1" y="2"/>
                      </a:cubicBezTo>
                      <a:cubicBezTo>
                        <a:pt x="0" y="3"/>
                        <a:pt x="0" y="3"/>
                        <a:pt x="1" y="4"/>
                      </a:cubicBezTo>
                      <a:cubicBezTo>
                        <a:pt x="2" y="4"/>
                        <a:pt x="2" y="4"/>
                        <a:pt x="2" y="4"/>
                      </a:cubicBezTo>
                      <a:cubicBezTo>
                        <a:pt x="1" y="5"/>
                        <a:pt x="1" y="7"/>
                        <a:pt x="2" y="7"/>
                      </a:cubicBezTo>
                      <a:cubicBezTo>
                        <a:pt x="3" y="8"/>
                        <a:pt x="4" y="8"/>
                        <a:pt x="5" y="7"/>
                      </a:cubicBezTo>
                      <a:cubicBezTo>
                        <a:pt x="48" y="43"/>
                        <a:pt x="48" y="43"/>
                        <a:pt x="48" y="43"/>
                      </a:cubicBezTo>
                      <a:lnTo>
                        <a:pt x="47" y="45"/>
                      </a:lnTo>
                      <a:close/>
                    </a:path>
                  </a:pathLst>
                </a:custGeom>
                <a:solidFill>
                  <a:srgbClr val="34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55" name="Google Shape;2255;p22"/>
                <p:cNvSpPr/>
                <p:nvPr/>
              </p:nvSpPr>
              <p:spPr>
                <a:xfrm>
                  <a:off x="313" y="1562"/>
                  <a:ext cx="30" cy="26"/>
                </a:xfrm>
                <a:custGeom>
                  <a:avLst/>
                  <a:gdLst/>
                  <a:ahLst/>
                  <a:cxnLst/>
                  <a:rect l="l" t="t" r="r" b="b"/>
                  <a:pathLst>
                    <a:path w="128" h="111" extrusionOk="0">
                      <a:moveTo>
                        <a:pt x="128" y="96"/>
                      </a:moveTo>
                      <a:cubicBezTo>
                        <a:pt x="128" y="96"/>
                        <a:pt x="125" y="99"/>
                        <a:pt x="121" y="103"/>
                      </a:cubicBezTo>
                      <a:cubicBezTo>
                        <a:pt x="118" y="107"/>
                        <a:pt x="115" y="110"/>
                        <a:pt x="116" y="111"/>
                      </a:cubicBezTo>
                      <a:cubicBezTo>
                        <a:pt x="52" y="58"/>
                        <a:pt x="52" y="58"/>
                        <a:pt x="52" y="58"/>
                      </a:cubicBezTo>
                      <a:cubicBezTo>
                        <a:pt x="49" y="55"/>
                        <a:pt x="49" y="55"/>
                        <a:pt x="49" y="55"/>
                      </a:cubicBezTo>
                      <a:cubicBezTo>
                        <a:pt x="47" y="53"/>
                        <a:pt x="46" y="52"/>
                        <a:pt x="44" y="49"/>
                      </a:cubicBezTo>
                      <a:cubicBezTo>
                        <a:pt x="43" y="47"/>
                        <a:pt x="42" y="39"/>
                        <a:pt x="40" y="35"/>
                      </a:cubicBezTo>
                      <a:cubicBezTo>
                        <a:pt x="37" y="32"/>
                        <a:pt x="33" y="28"/>
                        <a:pt x="26" y="27"/>
                      </a:cubicBezTo>
                      <a:cubicBezTo>
                        <a:pt x="25" y="27"/>
                        <a:pt x="25" y="26"/>
                        <a:pt x="24" y="26"/>
                      </a:cubicBezTo>
                      <a:cubicBezTo>
                        <a:pt x="23" y="27"/>
                        <a:pt x="22" y="27"/>
                        <a:pt x="21" y="28"/>
                      </a:cubicBezTo>
                      <a:cubicBezTo>
                        <a:pt x="20" y="28"/>
                        <a:pt x="20" y="30"/>
                        <a:pt x="20" y="31"/>
                      </a:cubicBezTo>
                      <a:cubicBezTo>
                        <a:pt x="0" y="15"/>
                        <a:pt x="0" y="15"/>
                        <a:pt x="0" y="15"/>
                      </a:cubicBezTo>
                      <a:cubicBezTo>
                        <a:pt x="0" y="15"/>
                        <a:pt x="2" y="11"/>
                        <a:pt x="6" y="7"/>
                      </a:cubicBezTo>
                      <a:cubicBezTo>
                        <a:pt x="9" y="3"/>
                        <a:pt x="12" y="0"/>
                        <a:pt x="12" y="0"/>
                      </a:cubicBezTo>
                      <a:cubicBezTo>
                        <a:pt x="12" y="0"/>
                        <a:pt x="12" y="0"/>
                        <a:pt x="12" y="0"/>
                      </a:cubicBezTo>
                      <a:cubicBezTo>
                        <a:pt x="30" y="15"/>
                        <a:pt x="30" y="15"/>
                        <a:pt x="30" y="15"/>
                      </a:cubicBezTo>
                      <a:cubicBezTo>
                        <a:pt x="28" y="16"/>
                        <a:pt x="26" y="18"/>
                        <a:pt x="27" y="21"/>
                      </a:cubicBezTo>
                      <a:cubicBezTo>
                        <a:pt x="29" y="24"/>
                        <a:pt x="32" y="28"/>
                        <a:pt x="35" y="30"/>
                      </a:cubicBezTo>
                      <a:cubicBezTo>
                        <a:pt x="37" y="31"/>
                        <a:pt x="38" y="31"/>
                        <a:pt x="39" y="31"/>
                      </a:cubicBezTo>
                      <a:cubicBezTo>
                        <a:pt x="42" y="32"/>
                        <a:pt x="45" y="32"/>
                        <a:pt x="49" y="30"/>
                      </a:cubicBezTo>
                      <a:cubicBezTo>
                        <a:pt x="90" y="64"/>
                        <a:pt x="90" y="64"/>
                        <a:pt x="90" y="64"/>
                      </a:cubicBezTo>
                      <a:lnTo>
                        <a:pt x="128" y="96"/>
                      </a:lnTo>
                      <a:close/>
                    </a:path>
                  </a:pathLst>
                </a:custGeom>
                <a:solidFill>
                  <a:srgbClr val="34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56" name="Google Shape;2256;p22"/>
                <p:cNvSpPr/>
                <p:nvPr/>
              </p:nvSpPr>
              <p:spPr>
                <a:xfrm>
                  <a:off x="310" y="1560"/>
                  <a:ext cx="6" cy="5"/>
                </a:xfrm>
                <a:custGeom>
                  <a:avLst/>
                  <a:gdLst/>
                  <a:ahLst/>
                  <a:cxnLst/>
                  <a:rect l="l" t="t" r="r" b="b"/>
                  <a:pathLst>
                    <a:path w="23" h="22" extrusionOk="0">
                      <a:moveTo>
                        <a:pt x="17" y="14"/>
                      </a:moveTo>
                      <a:cubicBezTo>
                        <a:pt x="20" y="10"/>
                        <a:pt x="23" y="7"/>
                        <a:pt x="23" y="7"/>
                      </a:cubicBezTo>
                      <a:cubicBezTo>
                        <a:pt x="2" y="0"/>
                        <a:pt x="2" y="0"/>
                        <a:pt x="2" y="0"/>
                      </a:cubicBezTo>
                      <a:cubicBezTo>
                        <a:pt x="1" y="0"/>
                        <a:pt x="1" y="0"/>
                        <a:pt x="1" y="0"/>
                      </a:cubicBezTo>
                      <a:cubicBezTo>
                        <a:pt x="0" y="1"/>
                        <a:pt x="0" y="1"/>
                        <a:pt x="0" y="1"/>
                      </a:cubicBezTo>
                      <a:cubicBezTo>
                        <a:pt x="0" y="2"/>
                        <a:pt x="0" y="2"/>
                        <a:pt x="0" y="2"/>
                      </a:cubicBezTo>
                      <a:cubicBezTo>
                        <a:pt x="0" y="2"/>
                        <a:pt x="0" y="2"/>
                        <a:pt x="0" y="2"/>
                      </a:cubicBezTo>
                      <a:cubicBezTo>
                        <a:pt x="11" y="22"/>
                        <a:pt x="11" y="22"/>
                        <a:pt x="11" y="22"/>
                      </a:cubicBezTo>
                      <a:cubicBezTo>
                        <a:pt x="11" y="22"/>
                        <a:pt x="13" y="18"/>
                        <a:pt x="17" y="14"/>
                      </a:cubicBezTo>
                      <a:close/>
                    </a:path>
                  </a:pathLst>
                </a:custGeom>
                <a:solidFill>
                  <a:srgbClr val="F08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57" name="Google Shape;2257;p22"/>
                <p:cNvSpPr/>
                <p:nvPr/>
              </p:nvSpPr>
              <p:spPr>
                <a:xfrm>
                  <a:off x="310" y="1560"/>
                  <a:ext cx="1" cy="1"/>
                </a:xfrm>
                <a:custGeom>
                  <a:avLst/>
                  <a:gdLst/>
                  <a:ahLst/>
                  <a:cxnLst/>
                  <a:rect l="l" t="t" r="r" b="b"/>
                  <a:pathLst>
                    <a:path w="1" h="1" extrusionOk="0">
                      <a:moveTo>
                        <a:pt x="0" y="1"/>
                      </a:moveTo>
                      <a:lnTo>
                        <a:pt x="1" y="0"/>
                      </a:lnTo>
                      <a:lnTo>
                        <a:pt x="0" y="0"/>
                      </a:lnTo>
                      <a:lnTo>
                        <a:pt x="0" y="0"/>
                      </a:lnTo>
                      <a:lnTo>
                        <a:pt x="0" y="0"/>
                      </a:lnTo>
                      <a:lnTo>
                        <a:pt x="0" y="0"/>
                      </a:lnTo>
                      <a:lnTo>
                        <a:pt x="0" y="0"/>
                      </a:lnTo>
                      <a:lnTo>
                        <a:pt x="0" y="0"/>
                      </a:lnTo>
                      <a:lnTo>
                        <a:pt x="0" y="0"/>
                      </a:lnTo>
                      <a:lnTo>
                        <a:pt x="0" y="1"/>
                      </a:ln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58" name="Google Shape;2258;p22"/>
                <p:cNvSpPr/>
                <p:nvPr/>
              </p:nvSpPr>
              <p:spPr>
                <a:xfrm>
                  <a:off x="353" y="1595"/>
                  <a:ext cx="3" cy="3"/>
                </a:xfrm>
                <a:custGeom>
                  <a:avLst/>
                  <a:gdLst/>
                  <a:ahLst/>
                  <a:cxnLst/>
                  <a:rect l="l" t="t" r="r" b="b"/>
                  <a:pathLst>
                    <a:path w="13" h="15" extrusionOk="0">
                      <a:moveTo>
                        <a:pt x="5" y="6"/>
                      </a:moveTo>
                      <a:cubicBezTo>
                        <a:pt x="2" y="9"/>
                        <a:pt x="0" y="12"/>
                        <a:pt x="0" y="11"/>
                      </a:cubicBezTo>
                      <a:cubicBezTo>
                        <a:pt x="3" y="14"/>
                        <a:pt x="3" y="14"/>
                        <a:pt x="3" y="14"/>
                      </a:cubicBezTo>
                      <a:cubicBezTo>
                        <a:pt x="4" y="15"/>
                        <a:pt x="6" y="12"/>
                        <a:pt x="9" y="9"/>
                      </a:cubicBezTo>
                      <a:cubicBezTo>
                        <a:pt x="11" y="6"/>
                        <a:pt x="13" y="3"/>
                        <a:pt x="13" y="3"/>
                      </a:cubicBezTo>
                      <a:cubicBezTo>
                        <a:pt x="9" y="0"/>
                        <a:pt x="9" y="0"/>
                        <a:pt x="9" y="0"/>
                      </a:cubicBezTo>
                      <a:cubicBezTo>
                        <a:pt x="9" y="0"/>
                        <a:pt x="7" y="3"/>
                        <a:pt x="5" y="6"/>
                      </a:cubicBezTo>
                      <a:close/>
                    </a:path>
                  </a:pathLst>
                </a:custGeom>
                <a:solidFill>
                  <a:srgbClr val="34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59" name="Google Shape;2259;p22"/>
                <p:cNvSpPr/>
                <p:nvPr/>
              </p:nvSpPr>
              <p:spPr>
                <a:xfrm>
                  <a:off x="344" y="1602"/>
                  <a:ext cx="3" cy="3"/>
                </a:xfrm>
                <a:custGeom>
                  <a:avLst/>
                  <a:gdLst/>
                  <a:ahLst/>
                  <a:cxnLst/>
                  <a:rect l="l" t="t" r="r" b="b"/>
                  <a:pathLst>
                    <a:path w="12" h="12" extrusionOk="0">
                      <a:moveTo>
                        <a:pt x="1" y="7"/>
                      </a:moveTo>
                      <a:cubicBezTo>
                        <a:pt x="1" y="10"/>
                        <a:pt x="4" y="12"/>
                        <a:pt x="7" y="12"/>
                      </a:cubicBezTo>
                      <a:cubicBezTo>
                        <a:pt x="10" y="11"/>
                        <a:pt x="12" y="9"/>
                        <a:pt x="12" y="6"/>
                      </a:cubicBezTo>
                      <a:cubicBezTo>
                        <a:pt x="11" y="2"/>
                        <a:pt x="9" y="0"/>
                        <a:pt x="5" y="1"/>
                      </a:cubicBezTo>
                      <a:cubicBezTo>
                        <a:pt x="2" y="1"/>
                        <a:pt x="0" y="4"/>
                        <a:pt x="1" y="7"/>
                      </a:cubicBezTo>
                      <a:close/>
                    </a:path>
                  </a:pathLst>
                </a:custGeom>
                <a:solidFill>
                  <a:srgbClr val="2828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60" name="Google Shape;2260;p22"/>
                <p:cNvSpPr/>
                <p:nvPr/>
              </p:nvSpPr>
              <p:spPr>
                <a:xfrm>
                  <a:off x="344" y="1603"/>
                  <a:ext cx="3" cy="2"/>
                </a:xfrm>
                <a:custGeom>
                  <a:avLst/>
                  <a:gdLst/>
                  <a:ahLst/>
                  <a:cxnLst/>
                  <a:rect l="l" t="t" r="r" b="b"/>
                  <a:pathLst>
                    <a:path w="10" h="10" extrusionOk="0">
                      <a:moveTo>
                        <a:pt x="0" y="6"/>
                      </a:moveTo>
                      <a:cubicBezTo>
                        <a:pt x="1" y="8"/>
                        <a:pt x="3" y="10"/>
                        <a:pt x="6" y="10"/>
                      </a:cubicBezTo>
                      <a:cubicBezTo>
                        <a:pt x="8" y="10"/>
                        <a:pt x="10" y="7"/>
                        <a:pt x="10" y="5"/>
                      </a:cubicBezTo>
                      <a:cubicBezTo>
                        <a:pt x="10" y="2"/>
                        <a:pt x="7" y="0"/>
                        <a:pt x="5" y="0"/>
                      </a:cubicBezTo>
                      <a:cubicBezTo>
                        <a:pt x="2" y="1"/>
                        <a:pt x="0" y="3"/>
                        <a:pt x="0" y="6"/>
                      </a:cubicBezTo>
                      <a:close/>
                    </a:path>
                  </a:pathLst>
                </a:custGeom>
                <a:solidFill>
                  <a:srgbClr val="32323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61" name="Google Shape;2261;p22"/>
                <p:cNvSpPr/>
                <p:nvPr/>
              </p:nvSpPr>
              <p:spPr>
                <a:xfrm>
                  <a:off x="345" y="1603"/>
                  <a:ext cx="1" cy="1"/>
                </a:xfrm>
                <a:custGeom>
                  <a:avLst/>
                  <a:gdLst/>
                  <a:ahLst/>
                  <a:cxnLst/>
                  <a:rect l="l" t="t" r="r" b="b"/>
                  <a:pathLst>
                    <a:path w="2" h="2" extrusionOk="0">
                      <a:moveTo>
                        <a:pt x="0" y="1"/>
                      </a:moveTo>
                      <a:cubicBezTo>
                        <a:pt x="0" y="2"/>
                        <a:pt x="1" y="2"/>
                        <a:pt x="1" y="2"/>
                      </a:cubicBezTo>
                      <a:cubicBezTo>
                        <a:pt x="2" y="2"/>
                        <a:pt x="2" y="1"/>
                        <a:pt x="2" y="1"/>
                      </a:cubicBezTo>
                      <a:cubicBezTo>
                        <a:pt x="2" y="1"/>
                        <a:pt x="1" y="0"/>
                        <a:pt x="1" y="0"/>
                      </a:cubicBezTo>
                      <a:cubicBezTo>
                        <a:pt x="1" y="1"/>
                        <a:pt x="0" y="1"/>
                        <a:pt x="0" y="1"/>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62" name="Google Shape;2262;p22"/>
                <p:cNvSpPr/>
                <p:nvPr/>
              </p:nvSpPr>
              <p:spPr>
                <a:xfrm>
                  <a:off x="346" y="1603"/>
                  <a:ext cx="0" cy="1"/>
                </a:xfrm>
                <a:custGeom>
                  <a:avLst/>
                  <a:gdLst/>
                  <a:ahLst/>
                  <a:cxnLst/>
                  <a:rect l="l" t="t" r="r" b="b"/>
                  <a:pathLst>
                    <a:path w="2" h="2" extrusionOk="0">
                      <a:moveTo>
                        <a:pt x="0" y="1"/>
                      </a:moveTo>
                      <a:cubicBezTo>
                        <a:pt x="0" y="2"/>
                        <a:pt x="0" y="2"/>
                        <a:pt x="0" y="2"/>
                      </a:cubicBezTo>
                      <a:cubicBezTo>
                        <a:pt x="0" y="2"/>
                        <a:pt x="0" y="1"/>
                        <a:pt x="0" y="1"/>
                      </a:cubicBezTo>
                      <a:cubicBezTo>
                        <a:pt x="0" y="1"/>
                        <a:pt x="0" y="0"/>
                        <a:pt x="0" y="0"/>
                      </a:cubicBezTo>
                      <a:cubicBezTo>
                        <a:pt x="0" y="0"/>
                        <a:pt x="0" y="1"/>
                        <a:pt x="0" y="1"/>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63" name="Google Shape;2263;p22"/>
                <p:cNvSpPr/>
                <p:nvPr/>
              </p:nvSpPr>
              <p:spPr>
                <a:xfrm>
                  <a:off x="345" y="1604"/>
                  <a:ext cx="1" cy="0"/>
                </a:xfrm>
                <a:custGeom>
                  <a:avLst/>
                  <a:gdLst/>
                  <a:ahLst/>
                  <a:cxnLst/>
                  <a:rect l="l" t="t" r="r" b="b"/>
                  <a:pathLst>
                    <a:path w="2" h="2" extrusionOk="0">
                      <a:moveTo>
                        <a:pt x="1" y="0"/>
                      </a:moveTo>
                      <a:cubicBezTo>
                        <a:pt x="1" y="0"/>
                        <a:pt x="1" y="0"/>
                        <a:pt x="1" y="0"/>
                      </a:cubicBezTo>
                      <a:cubicBezTo>
                        <a:pt x="2" y="0"/>
                        <a:pt x="2" y="0"/>
                        <a:pt x="2" y="0"/>
                      </a:cubicBezTo>
                      <a:cubicBezTo>
                        <a:pt x="2" y="0"/>
                        <a:pt x="1" y="0"/>
                        <a:pt x="1" y="0"/>
                      </a:cubicBezTo>
                      <a:cubicBezTo>
                        <a:pt x="1" y="0"/>
                        <a:pt x="0" y="0"/>
                        <a:pt x="1" y="0"/>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64" name="Google Shape;2264;p22"/>
                <p:cNvSpPr/>
                <p:nvPr/>
              </p:nvSpPr>
              <p:spPr>
                <a:xfrm>
                  <a:off x="346" y="1604"/>
                  <a:ext cx="0" cy="0"/>
                </a:xfrm>
                <a:custGeom>
                  <a:avLst/>
                  <a:gdLst/>
                  <a:ahLst/>
                  <a:cxnLst/>
                  <a:rect l="l" t="t" r="r" b="b"/>
                  <a:pathLst>
                    <a:path w="2" h="2" extrusionOk="0">
                      <a:moveTo>
                        <a:pt x="0" y="0"/>
                      </a:moveTo>
                      <a:cubicBezTo>
                        <a:pt x="0" y="0"/>
                        <a:pt x="0" y="0"/>
                        <a:pt x="0" y="0"/>
                      </a:cubicBezTo>
                      <a:cubicBezTo>
                        <a:pt x="0" y="0"/>
                        <a:pt x="0" y="0"/>
                        <a:pt x="0" y="0"/>
                      </a:cubicBezTo>
                      <a:cubicBezTo>
                        <a:pt x="0" y="0"/>
                        <a:pt x="0" y="0"/>
                        <a:pt x="0" y="0"/>
                      </a:cubicBezTo>
                      <a:cubicBezTo>
                        <a:pt x="0" y="0"/>
                        <a:pt x="0" y="0"/>
                        <a:pt x="0" y="0"/>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65" name="Google Shape;2265;p22"/>
                <p:cNvSpPr/>
                <p:nvPr/>
              </p:nvSpPr>
              <p:spPr>
                <a:xfrm>
                  <a:off x="345" y="1604"/>
                  <a:ext cx="1" cy="0"/>
                </a:xfrm>
                <a:custGeom>
                  <a:avLst/>
                  <a:gdLst/>
                  <a:ahLst/>
                  <a:cxnLst/>
                  <a:rect l="l" t="t" r="r" b="b"/>
                  <a:pathLst>
                    <a:path w="1" h="120000" extrusionOk="0">
                      <a:moveTo>
                        <a:pt x="0" y="0"/>
                      </a:moveTo>
                      <a:lnTo>
                        <a:pt x="0" y="0"/>
                      </a:lnTo>
                      <a:lnTo>
                        <a:pt x="0" y="0"/>
                      </a:lnTo>
                      <a:lnTo>
                        <a:pt x="1" y="0"/>
                      </a:lnTo>
                      <a:lnTo>
                        <a:pt x="1" y="0"/>
                      </a:lnTo>
                      <a:lnTo>
                        <a:pt x="1" y="0"/>
                      </a:lnTo>
                      <a:lnTo>
                        <a:pt x="0" y="0"/>
                      </a:lnTo>
                      <a:lnTo>
                        <a:pt x="0" y="0"/>
                      </a:lnTo>
                      <a:close/>
                    </a:path>
                  </a:pathLst>
                </a:custGeom>
                <a:solidFill>
                  <a:srgbClr val="C49A6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66" name="Google Shape;2266;p22"/>
                <p:cNvSpPr/>
                <p:nvPr/>
              </p:nvSpPr>
              <p:spPr>
                <a:xfrm>
                  <a:off x="345" y="1604"/>
                  <a:ext cx="1" cy="0"/>
                </a:xfrm>
                <a:custGeom>
                  <a:avLst/>
                  <a:gdLst/>
                  <a:ahLst/>
                  <a:cxnLst/>
                  <a:rect l="l" t="t" r="r" b="b"/>
                  <a:pathLst>
                    <a:path w="1" h="120000" extrusionOk="0">
                      <a:moveTo>
                        <a:pt x="1" y="0"/>
                      </a:moveTo>
                      <a:lnTo>
                        <a:pt x="1" y="0"/>
                      </a:lnTo>
                      <a:lnTo>
                        <a:pt x="1" y="0"/>
                      </a:lnTo>
                      <a:lnTo>
                        <a:pt x="1" y="0"/>
                      </a:lnTo>
                      <a:lnTo>
                        <a:pt x="0" y="0"/>
                      </a:lnTo>
                      <a:lnTo>
                        <a:pt x="0" y="0"/>
                      </a:lnTo>
                      <a:lnTo>
                        <a:pt x="1" y="0"/>
                      </a:lnTo>
                      <a:lnTo>
                        <a:pt x="1" y="0"/>
                      </a:lnTo>
                      <a:close/>
                    </a:path>
                  </a:pathLst>
                </a:custGeom>
                <a:solidFill>
                  <a:srgbClr val="C49A6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67" name="Google Shape;2267;p22"/>
                <p:cNvSpPr/>
                <p:nvPr/>
              </p:nvSpPr>
              <p:spPr>
                <a:xfrm>
                  <a:off x="194" y="1586"/>
                  <a:ext cx="23" cy="12"/>
                </a:xfrm>
                <a:custGeom>
                  <a:avLst/>
                  <a:gdLst/>
                  <a:ahLst/>
                  <a:cxnLst/>
                  <a:rect l="l" t="t" r="r" b="b"/>
                  <a:pathLst>
                    <a:path w="98" h="53" extrusionOk="0">
                      <a:moveTo>
                        <a:pt x="24" y="3"/>
                      </a:moveTo>
                      <a:cubicBezTo>
                        <a:pt x="24" y="3"/>
                        <a:pt x="0" y="0"/>
                        <a:pt x="10" y="16"/>
                      </a:cubicBezTo>
                      <a:cubicBezTo>
                        <a:pt x="21" y="32"/>
                        <a:pt x="98" y="53"/>
                        <a:pt x="98" y="53"/>
                      </a:cubicBezTo>
                      <a:cubicBezTo>
                        <a:pt x="98" y="53"/>
                        <a:pt x="87" y="25"/>
                        <a:pt x="24" y="3"/>
                      </a:cubicBezTo>
                      <a:close/>
                    </a:path>
                  </a:pathLst>
                </a:custGeom>
                <a:solidFill>
                  <a:srgbClr val="DDE8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68" name="Google Shape;2268;p22"/>
                <p:cNvSpPr/>
                <p:nvPr/>
              </p:nvSpPr>
              <p:spPr>
                <a:xfrm>
                  <a:off x="188" y="1592"/>
                  <a:ext cx="28" cy="17"/>
                </a:xfrm>
                <a:custGeom>
                  <a:avLst/>
                  <a:gdLst/>
                  <a:ahLst/>
                  <a:cxnLst/>
                  <a:rect l="l" t="t" r="r" b="b"/>
                  <a:pathLst>
                    <a:path w="119" h="71" extrusionOk="0">
                      <a:moveTo>
                        <a:pt x="107" y="52"/>
                      </a:moveTo>
                      <a:cubicBezTo>
                        <a:pt x="95" y="38"/>
                        <a:pt x="71" y="19"/>
                        <a:pt x="27" y="1"/>
                      </a:cubicBezTo>
                      <a:cubicBezTo>
                        <a:pt x="27" y="1"/>
                        <a:pt x="24" y="0"/>
                        <a:pt x="21" y="0"/>
                      </a:cubicBezTo>
                      <a:cubicBezTo>
                        <a:pt x="12" y="0"/>
                        <a:pt x="0" y="1"/>
                        <a:pt x="8" y="16"/>
                      </a:cubicBezTo>
                      <a:cubicBezTo>
                        <a:pt x="9" y="17"/>
                        <a:pt x="9" y="18"/>
                        <a:pt x="10" y="19"/>
                      </a:cubicBezTo>
                      <a:cubicBezTo>
                        <a:pt x="21" y="33"/>
                        <a:pt x="63" y="50"/>
                        <a:pt x="91" y="61"/>
                      </a:cubicBezTo>
                      <a:cubicBezTo>
                        <a:pt x="107" y="67"/>
                        <a:pt x="119" y="71"/>
                        <a:pt x="119" y="71"/>
                      </a:cubicBezTo>
                      <a:cubicBezTo>
                        <a:pt x="119" y="71"/>
                        <a:pt x="117" y="63"/>
                        <a:pt x="107" y="52"/>
                      </a:cubicBezTo>
                      <a:close/>
                    </a:path>
                  </a:pathLst>
                </a:custGeom>
                <a:solidFill>
                  <a:srgbClr val="DDE8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69" name="Google Shape;2269;p22"/>
                <p:cNvSpPr/>
                <p:nvPr/>
              </p:nvSpPr>
              <p:spPr>
                <a:xfrm>
                  <a:off x="191" y="1587"/>
                  <a:ext cx="26" cy="20"/>
                </a:xfrm>
                <a:custGeom>
                  <a:avLst/>
                  <a:gdLst/>
                  <a:ahLst/>
                  <a:cxnLst/>
                  <a:rect l="l" t="t" r="r" b="b"/>
                  <a:pathLst>
                    <a:path w="112" h="84" extrusionOk="0">
                      <a:moveTo>
                        <a:pt x="4" y="43"/>
                      </a:moveTo>
                      <a:cubicBezTo>
                        <a:pt x="4" y="43"/>
                        <a:pt x="5" y="44"/>
                        <a:pt x="5" y="44"/>
                      </a:cubicBezTo>
                      <a:cubicBezTo>
                        <a:pt x="6" y="44"/>
                        <a:pt x="6" y="45"/>
                        <a:pt x="6" y="45"/>
                      </a:cubicBezTo>
                      <a:cubicBezTo>
                        <a:pt x="7" y="45"/>
                        <a:pt x="8" y="46"/>
                        <a:pt x="8" y="46"/>
                      </a:cubicBezTo>
                      <a:cubicBezTo>
                        <a:pt x="9" y="47"/>
                        <a:pt x="9" y="47"/>
                        <a:pt x="9" y="47"/>
                      </a:cubicBezTo>
                      <a:cubicBezTo>
                        <a:pt x="10" y="47"/>
                        <a:pt x="10" y="48"/>
                        <a:pt x="11" y="48"/>
                      </a:cubicBezTo>
                      <a:cubicBezTo>
                        <a:pt x="13" y="49"/>
                        <a:pt x="15" y="50"/>
                        <a:pt x="17" y="52"/>
                      </a:cubicBezTo>
                      <a:cubicBezTo>
                        <a:pt x="17" y="52"/>
                        <a:pt x="17" y="52"/>
                        <a:pt x="17" y="52"/>
                      </a:cubicBezTo>
                      <a:cubicBezTo>
                        <a:pt x="35" y="62"/>
                        <a:pt x="61" y="73"/>
                        <a:pt x="81" y="81"/>
                      </a:cubicBezTo>
                      <a:cubicBezTo>
                        <a:pt x="81" y="81"/>
                        <a:pt x="81" y="81"/>
                        <a:pt x="81" y="81"/>
                      </a:cubicBezTo>
                      <a:cubicBezTo>
                        <a:pt x="83" y="81"/>
                        <a:pt x="83" y="81"/>
                        <a:pt x="84" y="82"/>
                      </a:cubicBezTo>
                      <a:cubicBezTo>
                        <a:pt x="86" y="83"/>
                        <a:pt x="88" y="83"/>
                        <a:pt x="90" y="84"/>
                      </a:cubicBezTo>
                      <a:cubicBezTo>
                        <a:pt x="97" y="72"/>
                        <a:pt x="97" y="72"/>
                        <a:pt x="97" y="72"/>
                      </a:cubicBezTo>
                      <a:cubicBezTo>
                        <a:pt x="112" y="46"/>
                        <a:pt x="112" y="46"/>
                        <a:pt x="112" y="46"/>
                      </a:cubicBezTo>
                      <a:cubicBezTo>
                        <a:pt x="112" y="46"/>
                        <a:pt x="93" y="41"/>
                        <a:pt x="72" y="33"/>
                      </a:cubicBezTo>
                      <a:cubicBezTo>
                        <a:pt x="52" y="26"/>
                        <a:pt x="30" y="17"/>
                        <a:pt x="24" y="9"/>
                      </a:cubicBezTo>
                      <a:cubicBezTo>
                        <a:pt x="22" y="5"/>
                        <a:pt x="21" y="2"/>
                        <a:pt x="22" y="0"/>
                      </a:cubicBezTo>
                      <a:cubicBezTo>
                        <a:pt x="11" y="20"/>
                        <a:pt x="11" y="20"/>
                        <a:pt x="11" y="20"/>
                      </a:cubicBezTo>
                      <a:cubicBezTo>
                        <a:pt x="5" y="29"/>
                        <a:pt x="5" y="29"/>
                        <a:pt x="5" y="29"/>
                      </a:cubicBezTo>
                      <a:cubicBezTo>
                        <a:pt x="0" y="39"/>
                        <a:pt x="0" y="39"/>
                        <a:pt x="0" y="39"/>
                      </a:cubicBezTo>
                      <a:cubicBezTo>
                        <a:pt x="1" y="40"/>
                        <a:pt x="2" y="41"/>
                        <a:pt x="3" y="42"/>
                      </a:cubicBezTo>
                      <a:cubicBezTo>
                        <a:pt x="3" y="42"/>
                        <a:pt x="4" y="43"/>
                        <a:pt x="4" y="43"/>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70" name="Google Shape;2270;p22"/>
                <p:cNvSpPr/>
                <p:nvPr/>
              </p:nvSpPr>
              <p:spPr>
                <a:xfrm>
                  <a:off x="206" y="1613"/>
                  <a:ext cx="6" cy="3"/>
                </a:xfrm>
                <a:custGeom>
                  <a:avLst/>
                  <a:gdLst/>
                  <a:ahLst/>
                  <a:cxnLst/>
                  <a:rect l="l" t="t" r="r" b="b"/>
                  <a:pathLst>
                    <a:path w="28" h="14" extrusionOk="0">
                      <a:moveTo>
                        <a:pt x="28" y="10"/>
                      </a:moveTo>
                      <a:cubicBezTo>
                        <a:pt x="28" y="10"/>
                        <a:pt x="19" y="0"/>
                        <a:pt x="0" y="1"/>
                      </a:cubicBezTo>
                      <a:cubicBezTo>
                        <a:pt x="0" y="1"/>
                        <a:pt x="5" y="14"/>
                        <a:pt x="28" y="10"/>
                      </a:cubicBezTo>
                      <a:close/>
                      <a:moveTo>
                        <a:pt x="6" y="4"/>
                      </a:moveTo>
                      <a:cubicBezTo>
                        <a:pt x="12" y="4"/>
                        <a:pt x="17" y="6"/>
                        <a:pt x="20" y="8"/>
                      </a:cubicBezTo>
                      <a:cubicBezTo>
                        <a:pt x="13" y="8"/>
                        <a:pt x="9" y="6"/>
                        <a:pt x="6" y="4"/>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71" name="Google Shape;2271;p22"/>
                <p:cNvSpPr/>
                <p:nvPr/>
              </p:nvSpPr>
              <p:spPr>
                <a:xfrm>
                  <a:off x="204" y="1617"/>
                  <a:ext cx="6" cy="4"/>
                </a:xfrm>
                <a:custGeom>
                  <a:avLst/>
                  <a:gdLst/>
                  <a:ahLst/>
                  <a:cxnLst/>
                  <a:rect l="l" t="t" r="r" b="b"/>
                  <a:pathLst>
                    <a:path w="28" h="14" extrusionOk="0">
                      <a:moveTo>
                        <a:pt x="28" y="10"/>
                      </a:moveTo>
                      <a:cubicBezTo>
                        <a:pt x="28" y="10"/>
                        <a:pt x="20" y="0"/>
                        <a:pt x="0" y="1"/>
                      </a:cubicBezTo>
                      <a:cubicBezTo>
                        <a:pt x="0" y="1"/>
                        <a:pt x="5" y="14"/>
                        <a:pt x="28" y="10"/>
                      </a:cubicBezTo>
                      <a:close/>
                      <a:moveTo>
                        <a:pt x="6" y="4"/>
                      </a:moveTo>
                      <a:cubicBezTo>
                        <a:pt x="13" y="5"/>
                        <a:pt x="17" y="6"/>
                        <a:pt x="20" y="8"/>
                      </a:cubicBezTo>
                      <a:cubicBezTo>
                        <a:pt x="13" y="8"/>
                        <a:pt x="9" y="6"/>
                        <a:pt x="6" y="4"/>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72" name="Google Shape;2272;p22"/>
                <p:cNvSpPr/>
                <p:nvPr/>
              </p:nvSpPr>
              <p:spPr>
                <a:xfrm>
                  <a:off x="202" y="1622"/>
                  <a:ext cx="7" cy="3"/>
                </a:xfrm>
                <a:custGeom>
                  <a:avLst/>
                  <a:gdLst/>
                  <a:ahLst/>
                  <a:cxnLst/>
                  <a:rect l="l" t="t" r="r" b="b"/>
                  <a:pathLst>
                    <a:path w="28" h="14" extrusionOk="0">
                      <a:moveTo>
                        <a:pt x="28" y="10"/>
                      </a:moveTo>
                      <a:cubicBezTo>
                        <a:pt x="28" y="10"/>
                        <a:pt x="20" y="0"/>
                        <a:pt x="0" y="1"/>
                      </a:cubicBezTo>
                      <a:cubicBezTo>
                        <a:pt x="0" y="1"/>
                        <a:pt x="5" y="14"/>
                        <a:pt x="28" y="10"/>
                      </a:cubicBezTo>
                      <a:close/>
                      <a:moveTo>
                        <a:pt x="7" y="4"/>
                      </a:moveTo>
                      <a:cubicBezTo>
                        <a:pt x="13" y="4"/>
                        <a:pt x="17" y="6"/>
                        <a:pt x="20" y="7"/>
                      </a:cubicBezTo>
                      <a:cubicBezTo>
                        <a:pt x="13" y="8"/>
                        <a:pt x="9" y="6"/>
                        <a:pt x="7" y="4"/>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73" name="Google Shape;2273;p22"/>
                <p:cNvSpPr/>
                <p:nvPr/>
              </p:nvSpPr>
              <p:spPr>
                <a:xfrm>
                  <a:off x="207" y="1612"/>
                  <a:ext cx="4" cy="5"/>
                </a:xfrm>
                <a:custGeom>
                  <a:avLst/>
                  <a:gdLst/>
                  <a:ahLst/>
                  <a:cxnLst/>
                  <a:rect l="l" t="t" r="r" b="b"/>
                  <a:pathLst>
                    <a:path w="20" h="20" extrusionOk="0">
                      <a:moveTo>
                        <a:pt x="2" y="14"/>
                      </a:moveTo>
                      <a:cubicBezTo>
                        <a:pt x="4" y="18"/>
                        <a:pt x="9" y="20"/>
                        <a:pt x="14" y="19"/>
                      </a:cubicBezTo>
                      <a:cubicBezTo>
                        <a:pt x="18" y="17"/>
                        <a:pt x="20" y="12"/>
                        <a:pt x="19" y="7"/>
                      </a:cubicBezTo>
                      <a:cubicBezTo>
                        <a:pt x="17" y="3"/>
                        <a:pt x="12" y="0"/>
                        <a:pt x="7" y="2"/>
                      </a:cubicBezTo>
                      <a:cubicBezTo>
                        <a:pt x="3" y="4"/>
                        <a:pt x="0" y="9"/>
                        <a:pt x="2" y="14"/>
                      </a:cubicBezTo>
                      <a:close/>
                    </a:path>
                  </a:pathLst>
                </a:custGeom>
                <a:solidFill>
                  <a:srgbClr val="2828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74" name="Google Shape;2274;p22"/>
                <p:cNvSpPr/>
                <p:nvPr/>
              </p:nvSpPr>
              <p:spPr>
                <a:xfrm>
                  <a:off x="207" y="1613"/>
                  <a:ext cx="4" cy="4"/>
                </a:xfrm>
                <a:custGeom>
                  <a:avLst/>
                  <a:gdLst/>
                  <a:ahLst/>
                  <a:cxnLst/>
                  <a:rect l="l" t="t" r="r" b="b"/>
                  <a:pathLst>
                    <a:path w="17" h="17" extrusionOk="0">
                      <a:moveTo>
                        <a:pt x="1" y="11"/>
                      </a:moveTo>
                      <a:cubicBezTo>
                        <a:pt x="3" y="15"/>
                        <a:pt x="7" y="17"/>
                        <a:pt x="11" y="15"/>
                      </a:cubicBezTo>
                      <a:cubicBezTo>
                        <a:pt x="15" y="14"/>
                        <a:pt x="17" y="10"/>
                        <a:pt x="15" y="6"/>
                      </a:cubicBezTo>
                      <a:cubicBezTo>
                        <a:pt x="14" y="2"/>
                        <a:pt x="10" y="0"/>
                        <a:pt x="6" y="1"/>
                      </a:cubicBezTo>
                      <a:cubicBezTo>
                        <a:pt x="2" y="3"/>
                        <a:pt x="0" y="7"/>
                        <a:pt x="1" y="11"/>
                      </a:cubicBezTo>
                      <a:close/>
                    </a:path>
                  </a:pathLst>
                </a:custGeom>
                <a:solidFill>
                  <a:srgbClr val="32323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75" name="Google Shape;2275;p22"/>
                <p:cNvSpPr/>
                <p:nvPr/>
              </p:nvSpPr>
              <p:spPr>
                <a:xfrm>
                  <a:off x="208" y="1614"/>
                  <a:ext cx="1" cy="1"/>
                </a:xfrm>
                <a:custGeom>
                  <a:avLst/>
                  <a:gdLst/>
                  <a:ahLst/>
                  <a:cxnLst/>
                  <a:rect l="l" t="t" r="r" b="b"/>
                  <a:pathLst>
                    <a:path w="3" h="3" extrusionOk="0">
                      <a:moveTo>
                        <a:pt x="1" y="2"/>
                      </a:moveTo>
                      <a:cubicBezTo>
                        <a:pt x="1" y="2"/>
                        <a:pt x="1" y="3"/>
                        <a:pt x="2" y="2"/>
                      </a:cubicBezTo>
                      <a:cubicBezTo>
                        <a:pt x="2" y="2"/>
                        <a:pt x="3" y="2"/>
                        <a:pt x="3" y="1"/>
                      </a:cubicBezTo>
                      <a:cubicBezTo>
                        <a:pt x="2" y="0"/>
                        <a:pt x="2" y="0"/>
                        <a:pt x="1" y="0"/>
                      </a:cubicBezTo>
                      <a:cubicBezTo>
                        <a:pt x="1" y="1"/>
                        <a:pt x="0" y="1"/>
                        <a:pt x="1" y="2"/>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76" name="Google Shape;2276;p22"/>
                <p:cNvSpPr/>
                <p:nvPr/>
              </p:nvSpPr>
              <p:spPr>
                <a:xfrm>
                  <a:off x="209" y="1614"/>
                  <a:ext cx="1" cy="1"/>
                </a:xfrm>
                <a:custGeom>
                  <a:avLst/>
                  <a:gdLst/>
                  <a:ahLst/>
                  <a:cxnLst/>
                  <a:rect l="l" t="t" r="r" b="b"/>
                  <a:pathLst>
                    <a:path w="3" h="3" extrusionOk="0">
                      <a:moveTo>
                        <a:pt x="0" y="2"/>
                      </a:moveTo>
                      <a:cubicBezTo>
                        <a:pt x="1" y="2"/>
                        <a:pt x="1" y="3"/>
                        <a:pt x="2" y="2"/>
                      </a:cubicBezTo>
                      <a:cubicBezTo>
                        <a:pt x="2" y="2"/>
                        <a:pt x="3" y="2"/>
                        <a:pt x="2" y="1"/>
                      </a:cubicBezTo>
                      <a:cubicBezTo>
                        <a:pt x="2" y="1"/>
                        <a:pt x="2" y="0"/>
                        <a:pt x="1" y="0"/>
                      </a:cubicBezTo>
                      <a:cubicBezTo>
                        <a:pt x="1" y="1"/>
                        <a:pt x="0" y="1"/>
                        <a:pt x="0" y="2"/>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77" name="Google Shape;2277;p22"/>
                <p:cNvSpPr/>
                <p:nvPr/>
              </p:nvSpPr>
              <p:spPr>
                <a:xfrm>
                  <a:off x="209" y="1615"/>
                  <a:ext cx="0" cy="0"/>
                </a:xfrm>
                <a:custGeom>
                  <a:avLst/>
                  <a:gdLst/>
                  <a:ahLst/>
                  <a:cxnLst/>
                  <a:rect l="l" t="t" r="r" b="b"/>
                  <a:pathLst>
                    <a:path w="3" h="3" extrusionOk="0">
                      <a:moveTo>
                        <a:pt x="0" y="0"/>
                      </a:moveTo>
                      <a:cubicBezTo>
                        <a:pt x="0" y="0"/>
                        <a:pt x="0" y="0"/>
                        <a:pt x="0" y="0"/>
                      </a:cubicBezTo>
                      <a:cubicBezTo>
                        <a:pt x="0" y="0"/>
                        <a:pt x="0" y="0"/>
                        <a:pt x="0" y="0"/>
                      </a:cubicBezTo>
                      <a:cubicBezTo>
                        <a:pt x="0" y="0"/>
                        <a:pt x="0" y="0"/>
                        <a:pt x="0" y="0"/>
                      </a:cubicBezTo>
                      <a:cubicBezTo>
                        <a:pt x="0" y="0"/>
                        <a:pt x="0" y="0"/>
                        <a:pt x="0" y="0"/>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78" name="Google Shape;2278;p22"/>
                <p:cNvSpPr/>
                <p:nvPr/>
              </p:nvSpPr>
              <p:spPr>
                <a:xfrm>
                  <a:off x="209" y="1615"/>
                  <a:ext cx="1" cy="0"/>
                </a:xfrm>
                <a:custGeom>
                  <a:avLst/>
                  <a:gdLst/>
                  <a:ahLst/>
                  <a:cxnLst/>
                  <a:rect l="l" t="t" r="r" b="b"/>
                  <a:pathLst>
                    <a:path w="3" h="3" extrusionOk="0">
                      <a:moveTo>
                        <a:pt x="0" y="0"/>
                      </a:moveTo>
                      <a:cubicBezTo>
                        <a:pt x="1" y="0"/>
                        <a:pt x="1" y="0"/>
                        <a:pt x="2" y="0"/>
                      </a:cubicBezTo>
                      <a:cubicBezTo>
                        <a:pt x="2" y="0"/>
                        <a:pt x="3" y="0"/>
                        <a:pt x="2" y="0"/>
                      </a:cubicBezTo>
                      <a:cubicBezTo>
                        <a:pt x="2" y="0"/>
                        <a:pt x="2" y="0"/>
                        <a:pt x="1" y="0"/>
                      </a:cubicBezTo>
                      <a:cubicBezTo>
                        <a:pt x="0" y="0"/>
                        <a:pt x="0" y="0"/>
                        <a:pt x="0" y="0"/>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79" name="Google Shape;2279;p22"/>
                <p:cNvSpPr/>
                <p:nvPr/>
              </p:nvSpPr>
              <p:spPr>
                <a:xfrm>
                  <a:off x="209" y="1614"/>
                  <a:ext cx="1" cy="1"/>
                </a:xfrm>
                <a:custGeom>
                  <a:avLst/>
                  <a:gdLst/>
                  <a:ahLst/>
                  <a:cxnLst/>
                  <a:rect l="l" t="t" r="r" b="b"/>
                  <a:pathLst>
                    <a:path w="1" h="1" extrusionOk="0">
                      <a:moveTo>
                        <a:pt x="0" y="0"/>
                      </a:moveTo>
                      <a:lnTo>
                        <a:pt x="0" y="0"/>
                      </a:lnTo>
                      <a:lnTo>
                        <a:pt x="0" y="0"/>
                      </a:lnTo>
                      <a:lnTo>
                        <a:pt x="0" y="1"/>
                      </a:lnTo>
                      <a:lnTo>
                        <a:pt x="1" y="1"/>
                      </a:lnTo>
                      <a:lnTo>
                        <a:pt x="0" y="1"/>
                      </a:lnTo>
                      <a:lnTo>
                        <a:pt x="0" y="1"/>
                      </a:lnTo>
                      <a:lnTo>
                        <a:pt x="0" y="0"/>
                      </a:lnTo>
                      <a:close/>
                    </a:path>
                  </a:pathLst>
                </a:custGeom>
                <a:solidFill>
                  <a:srgbClr val="C49A6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80" name="Google Shape;2280;p22"/>
                <p:cNvSpPr/>
                <p:nvPr/>
              </p:nvSpPr>
              <p:spPr>
                <a:xfrm>
                  <a:off x="209" y="1614"/>
                  <a:ext cx="0" cy="1"/>
                </a:xfrm>
                <a:custGeom>
                  <a:avLst/>
                  <a:gdLst/>
                  <a:ahLst/>
                  <a:cxnLst/>
                  <a:rect l="l" t="t" r="r" b="b"/>
                  <a:pathLst>
                    <a:path w="120000" h="1" extrusionOk="0">
                      <a:moveTo>
                        <a:pt x="0" y="0"/>
                      </a:moveTo>
                      <a:lnTo>
                        <a:pt x="0" y="0"/>
                      </a:lnTo>
                      <a:lnTo>
                        <a:pt x="0" y="0"/>
                      </a:lnTo>
                      <a:lnTo>
                        <a:pt x="0" y="1"/>
                      </a:lnTo>
                      <a:lnTo>
                        <a:pt x="0" y="1"/>
                      </a:lnTo>
                      <a:lnTo>
                        <a:pt x="0" y="1"/>
                      </a:lnTo>
                      <a:lnTo>
                        <a:pt x="0" y="0"/>
                      </a:lnTo>
                      <a:lnTo>
                        <a:pt x="0" y="0"/>
                      </a:lnTo>
                      <a:close/>
                    </a:path>
                  </a:pathLst>
                </a:custGeom>
                <a:solidFill>
                  <a:srgbClr val="C49A6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81" name="Google Shape;2281;p22"/>
                <p:cNvSpPr/>
                <p:nvPr/>
              </p:nvSpPr>
              <p:spPr>
                <a:xfrm>
                  <a:off x="205" y="1617"/>
                  <a:ext cx="4" cy="4"/>
                </a:xfrm>
                <a:custGeom>
                  <a:avLst/>
                  <a:gdLst/>
                  <a:ahLst/>
                  <a:cxnLst/>
                  <a:rect l="l" t="t" r="r" b="b"/>
                  <a:pathLst>
                    <a:path w="20" h="19" extrusionOk="0">
                      <a:moveTo>
                        <a:pt x="1" y="13"/>
                      </a:moveTo>
                      <a:cubicBezTo>
                        <a:pt x="3" y="17"/>
                        <a:pt x="8" y="19"/>
                        <a:pt x="13" y="18"/>
                      </a:cubicBezTo>
                      <a:cubicBezTo>
                        <a:pt x="17" y="16"/>
                        <a:pt x="20" y="11"/>
                        <a:pt x="18" y="6"/>
                      </a:cubicBezTo>
                      <a:cubicBezTo>
                        <a:pt x="16" y="2"/>
                        <a:pt x="11" y="0"/>
                        <a:pt x="6" y="1"/>
                      </a:cubicBezTo>
                      <a:cubicBezTo>
                        <a:pt x="2" y="3"/>
                        <a:pt x="0" y="8"/>
                        <a:pt x="1" y="13"/>
                      </a:cubicBezTo>
                      <a:close/>
                    </a:path>
                  </a:pathLst>
                </a:custGeom>
                <a:solidFill>
                  <a:srgbClr val="2828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82" name="Google Shape;2282;p22"/>
                <p:cNvSpPr/>
                <p:nvPr/>
              </p:nvSpPr>
              <p:spPr>
                <a:xfrm>
                  <a:off x="205" y="1617"/>
                  <a:ext cx="4" cy="4"/>
                </a:xfrm>
                <a:custGeom>
                  <a:avLst/>
                  <a:gdLst/>
                  <a:ahLst/>
                  <a:cxnLst/>
                  <a:rect l="l" t="t" r="r" b="b"/>
                  <a:pathLst>
                    <a:path w="17" h="17" extrusionOk="0">
                      <a:moveTo>
                        <a:pt x="2" y="11"/>
                      </a:moveTo>
                      <a:cubicBezTo>
                        <a:pt x="3" y="15"/>
                        <a:pt x="7" y="17"/>
                        <a:pt x="11" y="15"/>
                      </a:cubicBezTo>
                      <a:cubicBezTo>
                        <a:pt x="15" y="14"/>
                        <a:pt x="17" y="10"/>
                        <a:pt x="16" y="6"/>
                      </a:cubicBezTo>
                      <a:cubicBezTo>
                        <a:pt x="14" y="2"/>
                        <a:pt x="10" y="0"/>
                        <a:pt x="6" y="2"/>
                      </a:cubicBezTo>
                      <a:cubicBezTo>
                        <a:pt x="2" y="3"/>
                        <a:pt x="0" y="7"/>
                        <a:pt x="2" y="11"/>
                      </a:cubicBezTo>
                      <a:close/>
                    </a:path>
                  </a:pathLst>
                </a:custGeom>
                <a:solidFill>
                  <a:srgbClr val="32323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83" name="Google Shape;2283;p22"/>
                <p:cNvSpPr/>
                <p:nvPr/>
              </p:nvSpPr>
              <p:spPr>
                <a:xfrm>
                  <a:off x="206" y="1618"/>
                  <a:ext cx="1" cy="1"/>
                </a:xfrm>
                <a:custGeom>
                  <a:avLst/>
                  <a:gdLst/>
                  <a:ahLst/>
                  <a:cxnLst/>
                  <a:rect l="l" t="t" r="r" b="b"/>
                  <a:pathLst>
                    <a:path w="3" h="3" extrusionOk="0">
                      <a:moveTo>
                        <a:pt x="1" y="2"/>
                      </a:moveTo>
                      <a:cubicBezTo>
                        <a:pt x="1" y="2"/>
                        <a:pt x="1" y="3"/>
                        <a:pt x="2" y="2"/>
                      </a:cubicBezTo>
                      <a:cubicBezTo>
                        <a:pt x="3" y="2"/>
                        <a:pt x="3" y="2"/>
                        <a:pt x="3" y="1"/>
                      </a:cubicBezTo>
                      <a:cubicBezTo>
                        <a:pt x="2" y="0"/>
                        <a:pt x="2" y="0"/>
                        <a:pt x="1" y="0"/>
                      </a:cubicBezTo>
                      <a:cubicBezTo>
                        <a:pt x="1" y="1"/>
                        <a:pt x="0" y="1"/>
                        <a:pt x="1" y="2"/>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84" name="Google Shape;2284;p22"/>
                <p:cNvSpPr/>
                <p:nvPr/>
              </p:nvSpPr>
              <p:spPr>
                <a:xfrm>
                  <a:off x="207" y="1618"/>
                  <a:ext cx="1" cy="1"/>
                </a:xfrm>
                <a:custGeom>
                  <a:avLst/>
                  <a:gdLst/>
                  <a:ahLst/>
                  <a:cxnLst/>
                  <a:rect l="l" t="t" r="r" b="b"/>
                  <a:pathLst>
                    <a:path w="3" h="3" extrusionOk="0">
                      <a:moveTo>
                        <a:pt x="1" y="2"/>
                      </a:moveTo>
                      <a:cubicBezTo>
                        <a:pt x="1" y="2"/>
                        <a:pt x="1" y="3"/>
                        <a:pt x="2" y="3"/>
                      </a:cubicBezTo>
                      <a:cubicBezTo>
                        <a:pt x="2" y="2"/>
                        <a:pt x="3" y="2"/>
                        <a:pt x="3" y="1"/>
                      </a:cubicBezTo>
                      <a:cubicBezTo>
                        <a:pt x="2" y="1"/>
                        <a:pt x="2" y="0"/>
                        <a:pt x="1" y="1"/>
                      </a:cubicBezTo>
                      <a:cubicBezTo>
                        <a:pt x="1" y="1"/>
                        <a:pt x="0" y="1"/>
                        <a:pt x="1" y="2"/>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85" name="Google Shape;2285;p22"/>
                <p:cNvSpPr/>
                <p:nvPr/>
              </p:nvSpPr>
              <p:spPr>
                <a:xfrm>
                  <a:off x="206" y="1619"/>
                  <a:ext cx="1" cy="1"/>
                </a:xfrm>
                <a:custGeom>
                  <a:avLst/>
                  <a:gdLst/>
                  <a:ahLst/>
                  <a:cxnLst/>
                  <a:rect l="l" t="t" r="r" b="b"/>
                  <a:pathLst>
                    <a:path w="3" h="3" extrusionOk="0">
                      <a:moveTo>
                        <a:pt x="1" y="2"/>
                      </a:moveTo>
                      <a:cubicBezTo>
                        <a:pt x="1" y="2"/>
                        <a:pt x="1" y="3"/>
                        <a:pt x="2" y="2"/>
                      </a:cubicBezTo>
                      <a:cubicBezTo>
                        <a:pt x="2" y="2"/>
                        <a:pt x="3" y="2"/>
                        <a:pt x="3" y="1"/>
                      </a:cubicBezTo>
                      <a:cubicBezTo>
                        <a:pt x="2" y="1"/>
                        <a:pt x="2" y="0"/>
                        <a:pt x="1" y="0"/>
                      </a:cubicBezTo>
                      <a:cubicBezTo>
                        <a:pt x="1" y="1"/>
                        <a:pt x="0" y="1"/>
                        <a:pt x="1" y="2"/>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86" name="Google Shape;2286;p22"/>
                <p:cNvSpPr/>
                <p:nvPr/>
              </p:nvSpPr>
              <p:spPr>
                <a:xfrm>
                  <a:off x="207" y="1619"/>
                  <a:ext cx="1" cy="0"/>
                </a:xfrm>
                <a:custGeom>
                  <a:avLst/>
                  <a:gdLst/>
                  <a:ahLst/>
                  <a:cxnLst/>
                  <a:rect l="l" t="t" r="r" b="b"/>
                  <a:pathLst>
                    <a:path w="3" h="3" extrusionOk="0">
                      <a:moveTo>
                        <a:pt x="0" y="0"/>
                      </a:moveTo>
                      <a:cubicBezTo>
                        <a:pt x="1" y="0"/>
                        <a:pt x="1" y="0"/>
                        <a:pt x="2" y="0"/>
                      </a:cubicBezTo>
                      <a:cubicBezTo>
                        <a:pt x="2" y="0"/>
                        <a:pt x="3" y="0"/>
                        <a:pt x="2" y="0"/>
                      </a:cubicBezTo>
                      <a:cubicBezTo>
                        <a:pt x="2" y="0"/>
                        <a:pt x="2" y="0"/>
                        <a:pt x="1" y="0"/>
                      </a:cubicBezTo>
                      <a:cubicBezTo>
                        <a:pt x="1" y="0"/>
                        <a:pt x="0" y="0"/>
                        <a:pt x="0" y="0"/>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87" name="Google Shape;2287;p22"/>
                <p:cNvSpPr/>
                <p:nvPr/>
              </p:nvSpPr>
              <p:spPr>
                <a:xfrm>
                  <a:off x="206" y="1619"/>
                  <a:ext cx="2" cy="0"/>
                </a:xfrm>
                <a:custGeom>
                  <a:avLst/>
                  <a:gdLst/>
                  <a:ahLst/>
                  <a:cxnLst/>
                  <a:rect l="l" t="t" r="r" b="b"/>
                  <a:pathLst>
                    <a:path w="2" h="120000" extrusionOk="0">
                      <a:moveTo>
                        <a:pt x="0" y="0"/>
                      </a:moveTo>
                      <a:lnTo>
                        <a:pt x="0" y="0"/>
                      </a:lnTo>
                      <a:lnTo>
                        <a:pt x="1" y="0"/>
                      </a:lnTo>
                      <a:lnTo>
                        <a:pt x="1" y="0"/>
                      </a:lnTo>
                      <a:lnTo>
                        <a:pt x="2" y="0"/>
                      </a:lnTo>
                      <a:lnTo>
                        <a:pt x="1" y="0"/>
                      </a:lnTo>
                      <a:lnTo>
                        <a:pt x="1" y="0"/>
                      </a:lnTo>
                      <a:lnTo>
                        <a:pt x="0" y="0"/>
                      </a:lnTo>
                      <a:close/>
                    </a:path>
                  </a:pathLst>
                </a:custGeom>
                <a:solidFill>
                  <a:srgbClr val="C49A6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88" name="Google Shape;2288;p22"/>
                <p:cNvSpPr/>
                <p:nvPr/>
              </p:nvSpPr>
              <p:spPr>
                <a:xfrm>
                  <a:off x="207" y="1618"/>
                  <a:ext cx="0" cy="1"/>
                </a:xfrm>
                <a:custGeom>
                  <a:avLst/>
                  <a:gdLst/>
                  <a:ahLst/>
                  <a:cxnLst/>
                  <a:rect l="l" t="t" r="r" b="b"/>
                  <a:pathLst>
                    <a:path w="120000" h="1" extrusionOk="0">
                      <a:moveTo>
                        <a:pt x="0" y="0"/>
                      </a:moveTo>
                      <a:lnTo>
                        <a:pt x="0" y="0"/>
                      </a:lnTo>
                      <a:lnTo>
                        <a:pt x="0" y="1"/>
                      </a:lnTo>
                      <a:lnTo>
                        <a:pt x="0" y="1"/>
                      </a:lnTo>
                      <a:lnTo>
                        <a:pt x="0" y="1"/>
                      </a:lnTo>
                      <a:lnTo>
                        <a:pt x="0" y="1"/>
                      </a:lnTo>
                      <a:lnTo>
                        <a:pt x="0" y="1"/>
                      </a:lnTo>
                      <a:lnTo>
                        <a:pt x="0" y="0"/>
                      </a:lnTo>
                      <a:close/>
                    </a:path>
                  </a:pathLst>
                </a:custGeom>
                <a:solidFill>
                  <a:srgbClr val="C49A6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89" name="Google Shape;2289;p22"/>
                <p:cNvSpPr/>
                <p:nvPr/>
              </p:nvSpPr>
              <p:spPr>
                <a:xfrm>
                  <a:off x="203" y="1621"/>
                  <a:ext cx="4" cy="5"/>
                </a:xfrm>
                <a:custGeom>
                  <a:avLst/>
                  <a:gdLst/>
                  <a:ahLst/>
                  <a:cxnLst/>
                  <a:rect l="l" t="t" r="r" b="b"/>
                  <a:pathLst>
                    <a:path w="20" h="20" extrusionOk="0">
                      <a:moveTo>
                        <a:pt x="2" y="13"/>
                      </a:moveTo>
                      <a:cubicBezTo>
                        <a:pt x="3" y="17"/>
                        <a:pt x="8" y="20"/>
                        <a:pt x="13" y="18"/>
                      </a:cubicBezTo>
                      <a:cubicBezTo>
                        <a:pt x="17" y="16"/>
                        <a:pt x="20" y="11"/>
                        <a:pt x="18" y="6"/>
                      </a:cubicBezTo>
                      <a:cubicBezTo>
                        <a:pt x="16" y="2"/>
                        <a:pt x="11" y="0"/>
                        <a:pt x="7" y="1"/>
                      </a:cubicBezTo>
                      <a:cubicBezTo>
                        <a:pt x="2" y="3"/>
                        <a:pt x="0" y="8"/>
                        <a:pt x="2" y="13"/>
                      </a:cubicBezTo>
                      <a:close/>
                    </a:path>
                  </a:pathLst>
                </a:custGeom>
                <a:solidFill>
                  <a:srgbClr val="2828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90" name="Google Shape;2290;p22"/>
                <p:cNvSpPr/>
                <p:nvPr/>
              </p:nvSpPr>
              <p:spPr>
                <a:xfrm>
                  <a:off x="203" y="1621"/>
                  <a:ext cx="4" cy="4"/>
                </a:xfrm>
                <a:custGeom>
                  <a:avLst/>
                  <a:gdLst/>
                  <a:ahLst/>
                  <a:cxnLst/>
                  <a:rect l="l" t="t" r="r" b="b"/>
                  <a:pathLst>
                    <a:path w="17" h="17" extrusionOk="0">
                      <a:moveTo>
                        <a:pt x="2" y="11"/>
                      </a:moveTo>
                      <a:cubicBezTo>
                        <a:pt x="3" y="15"/>
                        <a:pt x="8" y="17"/>
                        <a:pt x="11" y="16"/>
                      </a:cubicBezTo>
                      <a:cubicBezTo>
                        <a:pt x="15" y="14"/>
                        <a:pt x="17" y="10"/>
                        <a:pt x="16" y="6"/>
                      </a:cubicBezTo>
                      <a:cubicBezTo>
                        <a:pt x="14" y="2"/>
                        <a:pt x="10" y="0"/>
                        <a:pt x="6" y="2"/>
                      </a:cubicBezTo>
                      <a:cubicBezTo>
                        <a:pt x="2" y="3"/>
                        <a:pt x="0" y="7"/>
                        <a:pt x="2" y="11"/>
                      </a:cubicBezTo>
                      <a:close/>
                    </a:path>
                  </a:pathLst>
                </a:custGeom>
                <a:solidFill>
                  <a:srgbClr val="32323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91" name="Google Shape;2291;p22"/>
                <p:cNvSpPr/>
                <p:nvPr/>
              </p:nvSpPr>
              <p:spPr>
                <a:xfrm>
                  <a:off x="204" y="1623"/>
                  <a:ext cx="1" cy="0"/>
                </a:xfrm>
                <a:custGeom>
                  <a:avLst/>
                  <a:gdLst/>
                  <a:ahLst/>
                  <a:cxnLst/>
                  <a:rect l="l" t="t" r="r" b="b"/>
                  <a:pathLst>
                    <a:path w="2" h="3" extrusionOk="0">
                      <a:moveTo>
                        <a:pt x="0" y="0"/>
                      </a:moveTo>
                      <a:cubicBezTo>
                        <a:pt x="0" y="0"/>
                        <a:pt x="1" y="0"/>
                        <a:pt x="1" y="0"/>
                      </a:cubicBezTo>
                      <a:cubicBezTo>
                        <a:pt x="2" y="0"/>
                        <a:pt x="2" y="0"/>
                        <a:pt x="2" y="0"/>
                      </a:cubicBezTo>
                      <a:cubicBezTo>
                        <a:pt x="2" y="0"/>
                        <a:pt x="1" y="0"/>
                        <a:pt x="0" y="0"/>
                      </a:cubicBezTo>
                      <a:cubicBezTo>
                        <a:pt x="0" y="0"/>
                        <a:pt x="0" y="0"/>
                        <a:pt x="0" y="0"/>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92" name="Google Shape;2292;p22"/>
                <p:cNvSpPr/>
                <p:nvPr/>
              </p:nvSpPr>
              <p:spPr>
                <a:xfrm>
                  <a:off x="205" y="1622"/>
                  <a:ext cx="0" cy="1"/>
                </a:xfrm>
                <a:custGeom>
                  <a:avLst/>
                  <a:gdLst/>
                  <a:ahLst/>
                  <a:cxnLst/>
                  <a:rect l="l" t="t" r="r" b="b"/>
                  <a:pathLst>
                    <a:path w="2" h="3" extrusionOk="0">
                      <a:moveTo>
                        <a:pt x="0" y="2"/>
                      </a:moveTo>
                      <a:cubicBezTo>
                        <a:pt x="0" y="3"/>
                        <a:pt x="0" y="3"/>
                        <a:pt x="0" y="3"/>
                      </a:cubicBezTo>
                      <a:cubicBezTo>
                        <a:pt x="0" y="2"/>
                        <a:pt x="0" y="2"/>
                        <a:pt x="0" y="1"/>
                      </a:cubicBezTo>
                      <a:cubicBezTo>
                        <a:pt x="0" y="1"/>
                        <a:pt x="0" y="0"/>
                        <a:pt x="0" y="1"/>
                      </a:cubicBezTo>
                      <a:cubicBezTo>
                        <a:pt x="0" y="1"/>
                        <a:pt x="0" y="1"/>
                        <a:pt x="0" y="2"/>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93" name="Google Shape;2293;p22"/>
                <p:cNvSpPr/>
                <p:nvPr/>
              </p:nvSpPr>
              <p:spPr>
                <a:xfrm>
                  <a:off x="205" y="1623"/>
                  <a:ext cx="0" cy="1"/>
                </a:xfrm>
                <a:custGeom>
                  <a:avLst/>
                  <a:gdLst/>
                  <a:ahLst/>
                  <a:cxnLst/>
                  <a:rect l="l" t="t" r="r" b="b"/>
                  <a:pathLst>
                    <a:path w="2" h="3" extrusionOk="0">
                      <a:moveTo>
                        <a:pt x="0" y="2"/>
                      </a:moveTo>
                      <a:cubicBezTo>
                        <a:pt x="0" y="2"/>
                        <a:pt x="0" y="3"/>
                        <a:pt x="0" y="3"/>
                      </a:cubicBezTo>
                      <a:cubicBezTo>
                        <a:pt x="0" y="2"/>
                        <a:pt x="0" y="2"/>
                        <a:pt x="0" y="1"/>
                      </a:cubicBezTo>
                      <a:cubicBezTo>
                        <a:pt x="0" y="1"/>
                        <a:pt x="0" y="0"/>
                        <a:pt x="0" y="1"/>
                      </a:cubicBezTo>
                      <a:cubicBezTo>
                        <a:pt x="0" y="1"/>
                        <a:pt x="0" y="1"/>
                        <a:pt x="0" y="2"/>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94" name="Google Shape;2294;p22"/>
                <p:cNvSpPr/>
                <p:nvPr/>
              </p:nvSpPr>
              <p:spPr>
                <a:xfrm>
                  <a:off x="205" y="1623"/>
                  <a:ext cx="1" cy="1"/>
                </a:xfrm>
                <a:custGeom>
                  <a:avLst/>
                  <a:gdLst/>
                  <a:ahLst/>
                  <a:cxnLst/>
                  <a:rect l="l" t="t" r="r" b="b"/>
                  <a:pathLst>
                    <a:path w="2" h="2" extrusionOk="0">
                      <a:moveTo>
                        <a:pt x="0" y="1"/>
                      </a:moveTo>
                      <a:cubicBezTo>
                        <a:pt x="0" y="2"/>
                        <a:pt x="1" y="2"/>
                        <a:pt x="1" y="2"/>
                      </a:cubicBezTo>
                      <a:cubicBezTo>
                        <a:pt x="2" y="1"/>
                        <a:pt x="2" y="1"/>
                        <a:pt x="2" y="0"/>
                      </a:cubicBezTo>
                      <a:cubicBezTo>
                        <a:pt x="1" y="0"/>
                        <a:pt x="1" y="0"/>
                        <a:pt x="0" y="0"/>
                      </a:cubicBezTo>
                      <a:cubicBezTo>
                        <a:pt x="0" y="0"/>
                        <a:pt x="0" y="1"/>
                        <a:pt x="0" y="1"/>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95" name="Google Shape;2295;p22"/>
                <p:cNvSpPr/>
                <p:nvPr/>
              </p:nvSpPr>
              <p:spPr>
                <a:xfrm>
                  <a:off x="205" y="1623"/>
                  <a:ext cx="0" cy="0"/>
                </a:xfrm>
                <a:custGeom>
                  <a:avLst/>
                  <a:gdLst/>
                  <a:ahLst/>
                  <a:cxnLst/>
                  <a:rect l="l" t="t" r="r" b="b"/>
                  <a:pathLst>
                    <a:path w="120000" h="120000" extrusionOk="0">
                      <a:moveTo>
                        <a:pt x="0" y="0"/>
                      </a:moveTo>
                      <a:lnTo>
                        <a:pt x="0" y="0"/>
                      </a:lnTo>
                      <a:lnTo>
                        <a:pt x="0" y="0"/>
                      </a:lnTo>
                      <a:lnTo>
                        <a:pt x="0" y="0"/>
                      </a:lnTo>
                      <a:lnTo>
                        <a:pt x="0" y="0"/>
                      </a:lnTo>
                      <a:lnTo>
                        <a:pt x="0" y="0"/>
                      </a:lnTo>
                      <a:lnTo>
                        <a:pt x="0" y="0"/>
                      </a:lnTo>
                      <a:lnTo>
                        <a:pt x="0" y="0"/>
                      </a:lnTo>
                      <a:close/>
                    </a:path>
                  </a:pathLst>
                </a:custGeom>
                <a:solidFill>
                  <a:srgbClr val="C49A6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96" name="Google Shape;2296;p22"/>
                <p:cNvSpPr/>
                <p:nvPr/>
              </p:nvSpPr>
              <p:spPr>
                <a:xfrm>
                  <a:off x="205" y="1623"/>
                  <a:ext cx="0" cy="1"/>
                </a:xfrm>
                <a:custGeom>
                  <a:avLst/>
                  <a:gdLst/>
                  <a:ahLst/>
                  <a:cxnLst/>
                  <a:rect l="l" t="t" r="r" b="b"/>
                  <a:pathLst>
                    <a:path w="120000" h="1" extrusionOk="0">
                      <a:moveTo>
                        <a:pt x="0" y="0"/>
                      </a:moveTo>
                      <a:lnTo>
                        <a:pt x="0" y="0"/>
                      </a:lnTo>
                      <a:lnTo>
                        <a:pt x="0" y="0"/>
                      </a:lnTo>
                      <a:lnTo>
                        <a:pt x="0" y="0"/>
                      </a:lnTo>
                      <a:lnTo>
                        <a:pt x="0" y="1"/>
                      </a:lnTo>
                      <a:lnTo>
                        <a:pt x="0" y="0"/>
                      </a:lnTo>
                      <a:lnTo>
                        <a:pt x="0" y="0"/>
                      </a:lnTo>
                      <a:lnTo>
                        <a:pt x="0" y="0"/>
                      </a:lnTo>
                      <a:close/>
                    </a:path>
                  </a:pathLst>
                </a:custGeom>
                <a:solidFill>
                  <a:srgbClr val="C49A6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97" name="Google Shape;2297;p22"/>
                <p:cNvSpPr/>
                <p:nvPr/>
              </p:nvSpPr>
              <p:spPr>
                <a:xfrm>
                  <a:off x="210" y="1600"/>
                  <a:ext cx="4" cy="2"/>
                </a:xfrm>
                <a:custGeom>
                  <a:avLst/>
                  <a:gdLst/>
                  <a:ahLst/>
                  <a:cxnLst/>
                  <a:rect l="l" t="t" r="r" b="b"/>
                  <a:pathLst>
                    <a:path w="17" h="8" extrusionOk="0">
                      <a:moveTo>
                        <a:pt x="17" y="7"/>
                      </a:moveTo>
                      <a:cubicBezTo>
                        <a:pt x="17" y="7"/>
                        <a:pt x="12" y="1"/>
                        <a:pt x="0" y="0"/>
                      </a:cubicBezTo>
                      <a:cubicBezTo>
                        <a:pt x="0" y="0"/>
                        <a:pt x="3" y="8"/>
                        <a:pt x="17" y="7"/>
                      </a:cubicBezTo>
                      <a:close/>
                      <a:moveTo>
                        <a:pt x="4" y="2"/>
                      </a:moveTo>
                      <a:cubicBezTo>
                        <a:pt x="8" y="3"/>
                        <a:pt x="10" y="4"/>
                        <a:pt x="12" y="5"/>
                      </a:cubicBezTo>
                      <a:cubicBezTo>
                        <a:pt x="8" y="5"/>
                        <a:pt x="5" y="3"/>
                        <a:pt x="4" y="2"/>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98" name="Google Shape;2298;p22"/>
                <p:cNvSpPr/>
                <p:nvPr/>
              </p:nvSpPr>
              <p:spPr>
                <a:xfrm>
                  <a:off x="210" y="1599"/>
                  <a:ext cx="3" cy="3"/>
                </a:xfrm>
                <a:custGeom>
                  <a:avLst/>
                  <a:gdLst/>
                  <a:ahLst/>
                  <a:cxnLst/>
                  <a:rect l="l" t="t" r="r" b="b"/>
                  <a:pathLst>
                    <a:path w="13" h="13" extrusionOk="0">
                      <a:moveTo>
                        <a:pt x="1" y="8"/>
                      </a:moveTo>
                      <a:cubicBezTo>
                        <a:pt x="2" y="11"/>
                        <a:pt x="5" y="13"/>
                        <a:pt x="8" y="12"/>
                      </a:cubicBezTo>
                      <a:cubicBezTo>
                        <a:pt x="11" y="11"/>
                        <a:pt x="13" y="8"/>
                        <a:pt x="12" y="5"/>
                      </a:cubicBezTo>
                      <a:cubicBezTo>
                        <a:pt x="11" y="2"/>
                        <a:pt x="8" y="0"/>
                        <a:pt x="5" y="1"/>
                      </a:cubicBezTo>
                      <a:cubicBezTo>
                        <a:pt x="2" y="2"/>
                        <a:pt x="0" y="5"/>
                        <a:pt x="1" y="8"/>
                      </a:cubicBezTo>
                      <a:close/>
                    </a:path>
                  </a:pathLst>
                </a:custGeom>
                <a:solidFill>
                  <a:srgbClr val="2828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99" name="Google Shape;2299;p22"/>
                <p:cNvSpPr/>
                <p:nvPr/>
              </p:nvSpPr>
              <p:spPr>
                <a:xfrm>
                  <a:off x="210" y="1599"/>
                  <a:ext cx="3" cy="3"/>
                </a:xfrm>
                <a:custGeom>
                  <a:avLst/>
                  <a:gdLst/>
                  <a:ahLst/>
                  <a:cxnLst/>
                  <a:rect l="l" t="t" r="r" b="b"/>
                  <a:pathLst>
                    <a:path w="11" h="11" extrusionOk="0">
                      <a:moveTo>
                        <a:pt x="1" y="7"/>
                      </a:moveTo>
                      <a:cubicBezTo>
                        <a:pt x="2" y="9"/>
                        <a:pt x="4" y="11"/>
                        <a:pt x="7" y="10"/>
                      </a:cubicBezTo>
                      <a:cubicBezTo>
                        <a:pt x="9" y="10"/>
                        <a:pt x="11" y="7"/>
                        <a:pt x="10" y="4"/>
                      </a:cubicBezTo>
                      <a:cubicBezTo>
                        <a:pt x="10" y="2"/>
                        <a:pt x="7" y="0"/>
                        <a:pt x="4" y="1"/>
                      </a:cubicBezTo>
                      <a:cubicBezTo>
                        <a:pt x="2" y="2"/>
                        <a:pt x="0" y="4"/>
                        <a:pt x="1" y="7"/>
                      </a:cubicBezTo>
                      <a:close/>
                    </a:path>
                  </a:pathLst>
                </a:custGeom>
                <a:solidFill>
                  <a:srgbClr val="32323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00" name="Google Shape;2300;p22"/>
                <p:cNvSpPr/>
                <p:nvPr/>
              </p:nvSpPr>
              <p:spPr>
                <a:xfrm>
                  <a:off x="211" y="1600"/>
                  <a:ext cx="1" cy="1"/>
                </a:xfrm>
                <a:custGeom>
                  <a:avLst/>
                  <a:gdLst/>
                  <a:ahLst/>
                  <a:cxnLst/>
                  <a:rect l="l" t="t" r="r" b="b"/>
                  <a:pathLst>
                    <a:path w="1" h="1" extrusionOk="0">
                      <a:moveTo>
                        <a:pt x="0" y="1"/>
                      </a:moveTo>
                      <a:cubicBezTo>
                        <a:pt x="0" y="1"/>
                        <a:pt x="0" y="1"/>
                        <a:pt x="1" y="1"/>
                      </a:cubicBezTo>
                      <a:cubicBezTo>
                        <a:pt x="1" y="1"/>
                        <a:pt x="1" y="1"/>
                        <a:pt x="1" y="1"/>
                      </a:cubicBezTo>
                      <a:cubicBezTo>
                        <a:pt x="1" y="0"/>
                        <a:pt x="1" y="0"/>
                        <a:pt x="0" y="0"/>
                      </a:cubicBezTo>
                      <a:cubicBezTo>
                        <a:pt x="0" y="0"/>
                        <a:pt x="0" y="1"/>
                        <a:pt x="0" y="1"/>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01" name="Google Shape;2301;p22"/>
                <p:cNvSpPr/>
                <p:nvPr/>
              </p:nvSpPr>
              <p:spPr>
                <a:xfrm>
                  <a:off x="212" y="1600"/>
                  <a:ext cx="0" cy="1"/>
                </a:xfrm>
                <a:custGeom>
                  <a:avLst/>
                  <a:gdLst/>
                  <a:ahLst/>
                  <a:cxnLst/>
                  <a:rect l="l" t="t" r="r" b="b"/>
                  <a:pathLst>
                    <a:path w="1" h="1" extrusionOk="0">
                      <a:moveTo>
                        <a:pt x="0" y="1"/>
                      </a:moveTo>
                      <a:cubicBezTo>
                        <a:pt x="0" y="1"/>
                        <a:pt x="0" y="1"/>
                        <a:pt x="0" y="1"/>
                      </a:cubicBezTo>
                      <a:cubicBezTo>
                        <a:pt x="0" y="1"/>
                        <a:pt x="0" y="1"/>
                        <a:pt x="0" y="0"/>
                      </a:cubicBezTo>
                      <a:cubicBezTo>
                        <a:pt x="0" y="0"/>
                        <a:pt x="0" y="0"/>
                        <a:pt x="0" y="0"/>
                      </a:cubicBezTo>
                      <a:cubicBezTo>
                        <a:pt x="0" y="0"/>
                        <a:pt x="0" y="0"/>
                        <a:pt x="0" y="1"/>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02" name="Google Shape;2302;p22"/>
                <p:cNvSpPr/>
                <p:nvPr/>
              </p:nvSpPr>
              <p:spPr>
                <a:xfrm>
                  <a:off x="211" y="1601"/>
                  <a:ext cx="1" cy="0"/>
                </a:xfrm>
                <a:custGeom>
                  <a:avLst/>
                  <a:gdLst/>
                  <a:ahLst/>
                  <a:cxnLst/>
                  <a:rect l="l" t="t" r="r" b="b"/>
                  <a:pathLst>
                    <a:path w="2" h="2" extrusionOk="0">
                      <a:moveTo>
                        <a:pt x="0" y="0"/>
                      </a:moveTo>
                      <a:cubicBezTo>
                        <a:pt x="0" y="0"/>
                        <a:pt x="1" y="0"/>
                        <a:pt x="1" y="0"/>
                      </a:cubicBezTo>
                      <a:cubicBezTo>
                        <a:pt x="1" y="0"/>
                        <a:pt x="2" y="0"/>
                        <a:pt x="2" y="0"/>
                      </a:cubicBezTo>
                      <a:cubicBezTo>
                        <a:pt x="2" y="0"/>
                        <a:pt x="1" y="0"/>
                        <a:pt x="1" y="0"/>
                      </a:cubicBezTo>
                      <a:cubicBezTo>
                        <a:pt x="0" y="0"/>
                        <a:pt x="0" y="0"/>
                        <a:pt x="0" y="0"/>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03" name="Google Shape;2303;p22"/>
                <p:cNvSpPr/>
                <p:nvPr/>
              </p:nvSpPr>
              <p:spPr>
                <a:xfrm>
                  <a:off x="212" y="1601"/>
                  <a:ext cx="0" cy="0"/>
                </a:xfrm>
                <a:custGeom>
                  <a:avLst/>
                  <a:gdLst/>
                  <a:ahLst/>
                  <a:cxnLst/>
                  <a:rect l="l" t="t" r="r" b="b"/>
                  <a:pathLst>
                    <a:path w="2" h="1" extrusionOk="0">
                      <a:moveTo>
                        <a:pt x="0" y="0"/>
                      </a:moveTo>
                      <a:cubicBezTo>
                        <a:pt x="0" y="0"/>
                        <a:pt x="0" y="0"/>
                        <a:pt x="0" y="0"/>
                      </a:cubicBezTo>
                      <a:cubicBezTo>
                        <a:pt x="0" y="0"/>
                        <a:pt x="0" y="0"/>
                        <a:pt x="0" y="0"/>
                      </a:cubicBezTo>
                      <a:cubicBezTo>
                        <a:pt x="0" y="0"/>
                        <a:pt x="0" y="0"/>
                        <a:pt x="0" y="0"/>
                      </a:cubicBezTo>
                      <a:cubicBezTo>
                        <a:pt x="0" y="0"/>
                        <a:pt x="0" y="0"/>
                        <a:pt x="0" y="0"/>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04" name="Google Shape;2304;p22"/>
                <p:cNvSpPr/>
                <p:nvPr/>
              </p:nvSpPr>
              <p:spPr>
                <a:xfrm>
                  <a:off x="211" y="1601"/>
                  <a:ext cx="1" cy="0"/>
                </a:xfrm>
                <a:custGeom>
                  <a:avLst/>
                  <a:gdLst/>
                  <a:ahLst/>
                  <a:cxnLst/>
                  <a:rect l="l" t="t" r="r" b="b"/>
                  <a:pathLst>
                    <a:path w="1" h="120000" extrusionOk="0">
                      <a:moveTo>
                        <a:pt x="0" y="0"/>
                      </a:moveTo>
                      <a:lnTo>
                        <a:pt x="0" y="0"/>
                      </a:lnTo>
                      <a:lnTo>
                        <a:pt x="1" y="0"/>
                      </a:lnTo>
                      <a:lnTo>
                        <a:pt x="1" y="0"/>
                      </a:lnTo>
                      <a:lnTo>
                        <a:pt x="1" y="0"/>
                      </a:lnTo>
                      <a:lnTo>
                        <a:pt x="1" y="0"/>
                      </a:lnTo>
                      <a:lnTo>
                        <a:pt x="1" y="0"/>
                      </a:lnTo>
                      <a:lnTo>
                        <a:pt x="0" y="0"/>
                      </a:lnTo>
                      <a:close/>
                    </a:path>
                  </a:pathLst>
                </a:custGeom>
                <a:solidFill>
                  <a:srgbClr val="C49A6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05" name="Google Shape;2305;p22"/>
                <p:cNvSpPr/>
                <p:nvPr/>
              </p:nvSpPr>
              <p:spPr>
                <a:xfrm>
                  <a:off x="212" y="1600"/>
                  <a:ext cx="0" cy="1"/>
                </a:xfrm>
                <a:custGeom>
                  <a:avLst/>
                  <a:gdLst/>
                  <a:ahLst/>
                  <a:cxnLst/>
                  <a:rect l="l" t="t" r="r" b="b"/>
                  <a:pathLst>
                    <a:path w="120000" h="1" extrusionOk="0">
                      <a:moveTo>
                        <a:pt x="0" y="0"/>
                      </a:moveTo>
                      <a:lnTo>
                        <a:pt x="0" y="0"/>
                      </a:lnTo>
                      <a:lnTo>
                        <a:pt x="0" y="1"/>
                      </a:lnTo>
                      <a:lnTo>
                        <a:pt x="0" y="1"/>
                      </a:lnTo>
                      <a:lnTo>
                        <a:pt x="0" y="1"/>
                      </a:lnTo>
                      <a:lnTo>
                        <a:pt x="0" y="1"/>
                      </a:lnTo>
                      <a:lnTo>
                        <a:pt x="0" y="0"/>
                      </a:lnTo>
                      <a:lnTo>
                        <a:pt x="0" y="0"/>
                      </a:lnTo>
                      <a:close/>
                    </a:path>
                  </a:pathLst>
                </a:custGeom>
                <a:solidFill>
                  <a:srgbClr val="C49A6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06" name="Google Shape;2306;p22"/>
                <p:cNvSpPr/>
                <p:nvPr/>
              </p:nvSpPr>
              <p:spPr>
                <a:xfrm>
                  <a:off x="197" y="1546"/>
                  <a:ext cx="32" cy="51"/>
                </a:xfrm>
                <a:custGeom>
                  <a:avLst/>
                  <a:gdLst/>
                  <a:ahLst/>
                  <a:cxnLst/>
                  <a:rect l="l" t="t" r="r" b="b"/>
                  <a:pathLst>
                    <a:path w="135" h="218" extrusionOk="0">
                      <a:moveTo>
                        <a:pt x="130" y="71"/>
                      </a:moveTo>
                      <a:cubicBezTo>
                        <a:pt x="127" y="68"/>
                        <a:pt x="122" y="68"/>
                        <a:pt x="119" y="69"/>
                      </a:cubicBezTo>
                      <a:cubicBezTo>
                        <a:pt x="115" y="70"/>
                        <a:pt x="111" y="73"/>
                        <a:pt x="107" y="77"/>
                      </a:cubicBezTo>
                      <a:cubicBezTo>
                        <a:pt x="105" y="80"/>
                        <a:pt x="103" y="84"/>
                        <a:pt x="102" y="88"/>
                      </a:cubicBezTo>
                      <a:cubicBezTo>
                        <a:pt x="101" y="90"/>
                        <a:pt x="100" y="91"/>
                        <a:pt x="99" y="92"/>
                      </a:cubicBezTo>
                      <a:cubicBezTo>
                        <a:pt x="98" y="96"/>
                        <a:pt x="94" y="103"/>
                        <a:pt x="91" y="108"/>
                      </a:cubicBezTo>
                      <a:cubicBezTo>
                        <a:pt x="87" y="113"/>
                        <a:pt x="82" y="115"/>
                        <a:pt x="79" y="115"/>
                      </a:cubicBezTo>
                      <a:cubicBezTo>
                        <a:pt x="76" y="115"/>
                        <a:pt x="72" y="112"/>
                        <a:pt x="66" y="107"/>
                      </a:cubicBezTo>
                      <a:cubicBezTo>
                        <a:pt x="61" y="103"/>
                        <a:pt x="60" y="97"/>
                        <a:pt x="60" y="92"/>
                      </a:cubicBezTo>
                      <a:cubicBezTo>
                        <a:pt x="61" y="87"/>
                        <a:pt x="60" y="81"/>
                        <a:pt x="60" y="78"/>
                      </a:cubicBezTo>
                      <a:cubicBezTo>
                        <a:pt x="59" y="77"/>
                        <a:pt x="59" y="76"/>
                        <a:pt x="60" y="75"/>
                      </a:cubicBezTo>
                      <a:cubicBezTo>
                        <a:pt x="60" y="75"/>
                        <a:pt x="60" y="75"/>
                        <a:pt x="60" y="75"/>
                      </a:cubicBezTo>
                      <a:cubicBezTo>
                        <a:pt x="60" y="75"/>
                        <a:pt x="60" y="75"/>
                        <a:pt x="60" y="75"/>
                      </a:cubicBezTo>
                      <a:cubicBezTo>
                        <a:pt x="60" y="75"/>
                        <a:pt x="60" y="75"/>
                        <a:pt x="60" y="75"/>
                      </a:cubicBezTo>
                      <a:cubicBezTo>
                        <a:pt x="60" y="74"/>
                        <a:pt x="60" y="74"/>
                        <a:pt x="60" y="74"/>
                      </a:cubicBezTo>
                      <a:cubicBezTo>
                        <a:pt x="60" y="74"/>
                        <a:pt x="60" y="74"/>
                        <a:pt x="60" y="74"/>
                      </a:cubicBezTo>
                      <a:cubicBezTo>
                        <a:pt x="60" y="74"/>
                        <a:pt x="60" y="74"/>
                        <a:pt x="60" y="74"/>
                      </a:cubicBezTo>
                      <a:cubicBezTo>
                        <a:pt x="60" y="73"/>
                        <a:pt x="60" y="73"/>
                        <a:pt x="60" y="73"/>
                      </a:cubicBezTo>
                      <a:cubicBezTo>
                        <a:pt x="60" y="73"/>
                        <a:pt x="60" y="73"/>
                        <a:pt x="60" y="73"/>
                      </a:cubicBezTo>
                      <a:cubicBezTo>
                        <a:pt x="60" y="72"/>
                        <a:pt x="60" y="72"/>
                        <a:pt x="60" y="72"/>
                      </a:cubicBezTo>
                      <a:cubicBezTo>
                        <a:pt x="60" y="72"/>
                        <a:pt x="60" y="72"/>
                        <a:pt x="60" y="72"/>
                      </a:cubicBezTo>
                      <a:cubicBezTo>
                        <a:pt x="61" y="71"/>
                        <a:pt x="61" y="71"/>
                        <a:pt x="61" y="71"/>
                      </a:cubicBezTo>
                      <a:cubicBezTo>
                        <a:pt x="61" y="71"/>
                        <a:pt x="61" y="71"/>
                        <a:pt x="61" y="71"/>
                      </a:cubicBezTo>
                      <a:cubicBezTo>
                        <a:pt x="61" y="70"/>
                        <a:pt x="61" y="70"/>
                        <a:pt x="61" y="70"/>
                      </a:cubicBezTo>
                      <a:cubicBezTo>
                        <a:pt x="61" y="70"/>
                        <a:pt x="61" y="69"/>
                        <a:pt x="62" y="69"/>
                      </a:cubicBezTo>
                      <a:cubicBezTo>
                        <a:pt x="62" y="68"/>
                        <a:pt x="62" y="68"/>
                        <a:pt x="62" y="68"/>
                      </a:cubicBezTo>
                      <a:cubicBezTo>
                        <a:pt x="62" y="68"/>
                        <a:pt x="62" y="68"/>
                        <a:pt x="62" y="68"/>
                      </a:cubicBezTo>
                      <a:cubicBezTo>
                        <a:pt x="62" y="68"/>
                        <a:pt x="62" y="68"/>
                        <a:pt x="62" y="68"/>
                      </a:cubicBezTo>
                      <a:cubicBezTo>
                        <a:pt x="64" y="64"/>
                        <a:pt x="66" y="57"/>
                        <a:pt x="66" y="55"/>
                      </a:cubicBezTo>
                      <a:cubicBezTo>
                        <a:pt x="66" y="55"/>
                        <a:pt x="66" y="55"/>
                        <a:pt x="66" y="55"/>
                      </a:cubicBezTo>
                      <a:cubicBezTo>
                        <a:pt x="66" y="55"/>
                        <a:pt x="66" y="55"/>
                        <a:pt x="66" y="55"/>
                      </a:cubicBezTo>
                      <a:cubicBezTo>
                        <a:pt x="66" y="54"/>
                        <a:pt x="66" y="54"/>
                        <a:pt x="66" y="54"/>
                      </a:cubicBezTo>
                      <a:cubicBezTo>
                        <a:pt x="66" y="54"/>
                        <a:pt x="66" y="54"/>
                        <a:pt x="66" y="54"/>
                      </a:cubicBezTo>
                      <a:cubicBezTo>
                        <a:pt x="66" y="53"/>
                        <a:pt x="66" y="53"/>
                        <a:pt x="66" y="53"/>
                      </a:cubicBezTo>
                      <a:cubicBezTo>
                        <a:pt x="66" y="53"/>
                        <a:pt x="66" y="53"/>
                        <a:pt x="66" y="53"/>
                      </a:cubicBezTo>
                      <a:cubicBezTo>
                        <a:pt x="66" y="53"/>
                        <a:pt x="66" y="53"/>
                        <a:pt x="66" y="53"/>
                      </a:cubicBezTo>
                      <a:cubicBezTo>
                        <a:pt x="67" y="53"/>
                        <a:pt x="67" y="53"/>
                        <a:pt x="67" y="53"/>
                      </a:cubicBezTo>
                      <a:cubicBezTo>
                        <a:pt x="67" y="53"/>
                        <a:pt x="67" y="53"/>
                        <a:pt x="67" y="53"/>
                      </a:cubicBezTo>
                      <a:cubicBezTo>
                        <a:pt x="67" y="52"/>
                        <a:pt x="67" y="52"/>
                        <a:pt x="67" y="52"/>
                      </a:cubicBezTo>
                      <a:cubicBezTo>
                        <a:pt x="67" y="52"/>
                        <a:pt x="67" y="52"/>
                        <a:pt x="67" y="52"/>
                      </a:cubicBezTo>
                      <a:cubicBezTo>
                        <a:pt x="67" y="52"/>
                        <a:pt x="67" y="52"/>
                        <a:pt x="67" y="52"/>
                      </a:cubicBezTo>
                      <a:cubicBezTo>
                        <a:pt x="67" y="52"/>
                        <a:pt x="67" y="52"/>
                        <a:pt x="67" y="52"/>
                      </a:cubicBezTo>
                      <a:cubicBezTo>
                        <a:pt x="67" y="51"/>
                        <a:pt x="67" y="51"/>
                        <a:pt x="67" y="51"/>
                      </a:cubicBezTo>
                      <a:cubicBezTo>
                        <a:pt x="67" y="51"/>
                        <a:pt x="67" y="51"/>
                        <a:pt x="67" y="50"/>
                      </a:cubicBezTo>
                      <a:cubicBezTo>
                        <a:pt x="67" y="50"/>
                        <a:pt x="67" y="50"/>
                        <a:pt x="67" y="50"/>
                      </a:cubicBezTo>
                      <a:cubicBezTo>
                        <a:pt x="68" y="48"/>
                        <a:pt x="69" y="46"/>
                        <a:pt x="70" y="45"/>
                      </a:cubicBezTo>
                      <a:cubicBezTo>
                        <a:pt x="70" y="45"/>
                        <a:pt x="70" y="45"/>
                        <a:pt x="70" y="45"/>
                      </a:cubicBezTo>
                      <a:cubicBezTo>
                        <a:pt x="70" y="45"/>
                        <a:pt x="70" y="45"/>
                        <a:pt x="70" y="45"/>
                      </a:cubicBezTo>
                      <a:cubicBezTo>
                        <a:pt x="71" y="44"/>
                        <a:pt x="71" y="44"/>
                        <a:pt x="71" y="44"/>
                      </a:cubicBezTo>
                      <a:cubicBezTo>
                        <a:pt x="71" y="44"/>
                        <a:pt x="71" y="44"/>
                        <a:pt x="71" y="44"/>
                      </a:cubicBezTo>
                      <a:cubicBezTo>
                        <a:pt x="71" y="44"/>
                        <a:pt x="71" y="44"/>
                        <a:pt x="71" y="44"/>
                      </a:cubicBezTo>
                      <a:cubicBezTo>
                        <a:pt x="72" y="43"/>
                        <a:pt x="72" y="43"/>
                        <a:pt x="72" y="43"/>
                      </a:cubicBezTo>
                      <a:cubicBezTo>
                        <a:pt x="72" y="43"/>
                        <a:pt x="72" y="43"/>
                        <a:pt x="72" y="43"/>
                      </a:cubicBezTo>
                      <a:cubicBezTo>
                        <a:pt x="72" y="43"/>
                        <a:pt x="72" y="43"/>
                        <a:pt x="72" y="43"/>
                      </a:cubicBezTo>
                      <a:cubicBezTo>
                        <a:pt x="72" y="42"/>
                        <a:pt x="72" y="42"/>
                        <a:pt x="72" y="42"/>
                      </a:cubicBezTo>
                      <a:cubicBezTo>
                        <a:pt x="73" y="42"/>
                        <a:pt x="73" y="41"/>
                        <a:pt x="73" y="40"/>
                      </a:cubicBezTo>
                      <a:cubicBezTo>
                        <a:pt x="77" y="35"/>
                        <a:pt x="80" y="25"/>
                        <a:pt x="80" y="25"/>
                      </a:cubicBezTo>
                      <a:cubicBezTo>
                        <a:pt x="84" y="25"/>
                        <a:pt x="87" y="23"/>
                        <a:pt x="90" y="21"/>
                      </a:cubicBezTo>
                      <a:cubicBezTo>
                        <a:pt x="86" y="0"/>
                        <a:pt x="86" y="0"/>
                        <a:pt x="86" y="0"/>
                      </a:cubicBezTo>
                      <a:cubicBezTo>
                        <a:pt x="78" y="2"/>
                        <a:pt x="69" y="8"/>
                        <a:pt x="65" y="11"/>
                      </a:cubicBezTo>
                      <a:cubicBezTo>
                        <a:pt x="61" y="14"/>
                        <a:pt x="51" y="23"/>
                        <a:pt x="48" y="26"/>
                      </a:cubicBezTo>
                      <a:cubicBezTo>
                        <a:pt x="48" y="26"/>
                        <a:pt x="48" y="26"/>
                        <a:pt x="48" y="26"/>
                      </a:cubicBezTo>
                      <a:cubicBezTo>
                        <a:pt x="47" y="26"/>
                        <a:pt x="47" y="26"/>
                        <a:pt x="47" y="26"/>
                      </a:cubicBezTo>
                      <a:cubicBezTo>
                        <a:pt x="46" y="28"/>
                        <a:pt x="45" y="29"/>
                        <a:pt x="44" y="30"/>
                      </a:cubicBezTo>
                      <a:cubicBezTo>
                        <a:pt x="44" y="30"/>
                        <a:pt x="44" y="30"/>
                        <a:pt x="44" y="30"/>
                      </a:cubicBezTo>
                      <a:cubicBezTo>
                        <a:pt x="43" y="31"/>
                        <a:pt x="43" y="32"/>
                        <a:pt x="43" y="33"/>
                      </a:cubicBezTo>
                      <a:cubicBezTo>
                        <a:pt x="42" y="33"/>
                        <a:pt x="42" y="33"/>
                        <a:pt x="42" y="34"/>
                      </a:cubicBezTo>
                      <a:cubicBezTo>
                        <a:pt x="42" y="34"/>
                        <a:pt x="42" y="34"/>
                        <a:pt x="42" y="34"/>
                      </a:cubicBezTo>
                      <a:cubicBezTo>
                        <a:pt x="40" y="38"/>
                        <a:pt x="36" y="48"/>
                        <a:pt x="35" y="50"/>
                      </a:cubicBezTo>
                      <a:cubicBezTo>
                        <a:pt x="33" y="53"/>
                        <a:pt x="27" y="66"/>
                        <a:pt x="27" y="67"/>
                      </a:cubicBezTo>
                      <a:cubicBezTo>
                        <a:pt x="27" y="68"/>
                        <a:pt x="23" y="72"/>
                        <a:pt x="22" y="73"/>
                      </a:cubicBezTo>
                      <a:cubicBezTo>
                        <a:pt x="21" y="74"/>
                        <a:pt x="17" y="79"/>
                        <a:pt x="16" y="81"/>
                      </a:cubicBezTo>
                      <a:cubicBezTo>
                        <a:pt x="15" y="82"/>
                        <a:pt x="13" y="87"/>
                        <a:pt x="13" y="88"/>
                      </a:cubicBezTo>
                      <a:cubicBezTo>
                        <a:pt x="12" y="89"/>
                        <a:pt x="11" y="95"/>
                        <a:pt x="10" y="96"/>
                      </a:cubicBezTo>
                      <a:cubicBezTo>
                        <a:pt x="10" y="97"/>
                        <a:pt x="10" y="102"/>
                        <a:pt x="10" y="103"/>
                      </a:cubicBezTo>
                      <a:cubicBezTo>
                        <a:pt x="10" y="105"/>
                        <a:pt x="10" y="108"/>
                        <a:pt x="9" y="109"/>
                      </a:cubicBezTo>
                      <a:cubicBezTo>
                        <a:pt x="9" y="110"/>
                        <a:pt x="9" y="113"/>
                        <a:pt x="9" y="115"/>
                      </a:cubicBezTo>
                      <a:cubicBezTo>
                        <a:pt x="9" y="117"/>
                        <a:pt x="9" y="119"/>
                        <a:pt x="9" y="121"/>
                      </a:cubicBezTo>
                      <a:cubicBezTo>
                        <a:pt x="9" y="122"/>
                        <a:pt x="9" y="126"/>
                        <a:pt x="8" y="130"/>
                      </a:cubicBezTo>
                      <a:cubicBezTo>
                        <a:pt x="8" y="134"/>
                        <a:pt x="7" y="146"/>
                        <a:pt x="7" y="150"/>
                      </a:cubicBezTo>
                      <a:cubicBezTo>
                        <a:pt x="6" y="154"/>
                        <a:pt x="5" y="171"/>
                        <a:pt x="4" y="176"/>
                      </a:cubicBezTo>
                      <a:cubicBezTo>
                        <a:pt x="4" y="179"/>
                        <a:pt x="2" y="185"/>
                        <a:pt x="0" y="190"/>
                      </a:cubicBezTo>
                      <a:cubicBezTo>
                        <a:pt x="9" y="197"/>
                        <a:pt x="27" y="205"/>
                        <a:pt x="44" y="210"/>
                      </a:cubicBezTo>
                      <a:cubicBezTo>
                        <a:pt x="52" y="213"/>
                        <a:pt x="60" y="216"/>
                        <a:pt x="67" y="218"/>
                      </a:cubicBezTo>
                      <a:cubicBezTo>
                        <a:pt x="68" y="211"/>
                        <a:pt x="73" y="203"/>
                        <a:pt x="74" y="202"/>
                      </a:cubicBezTo>
                      <a:cubicBezTo>
                        <a:pt x="75" y="200"/>
                        <a:pt x="79" y="196"/>
                        <a:pt x="81" y="195"/>
                      </a:cubicBezTo>
                      <a:cubicBezTo>
                        <a:pt x="82" y="194"/>
                        <a:pt x="86" y="191"/>
                        <a:pt x="87" y="189"/>
                      </a:cubicBezTo>
                      <a:cubicBezTo>
                        <a:pt x="88" y="187"/>
                        <a:pt x="91" y="184"/>
                        <a:pt x="93" y="182"/>
                      </a:cubicBezTo>
                      <a:cubicBezTo>
                        <a:pt x="95" y="180"/>
                        <a:pt x="97" y="178"/>
                        <a:pt x="99" y="175"/>
                      </a:cubicBezTo>
                      <a:cubicBezTo>
                        <a:pt x="101" y="172"/>
                        <a:pt x="106" y="163"/>
                        <a:pt x="108" y="160"/>
                      </a:cubicBezTo>
                      <a:cubicBezTo>
                        <a:pt x="109" y="157"/>
                        <a:pt x="111" y="149"/>
                        <a:pt x="112" y="144"/>
                      </a:cubicBezTo>
                      <a:cubicBezTo>
                        <a:pt x="112" y="142"/>
                        <a:pt x="112" y="141"/>
                        <a:pt x="112" y="140"/>
                      </a:cubicBezTo>
                      <a:cubicBezTo>
                        <a:pt x="113" y="137"/>
                        <a:pt x="113" y="131"/>
                        <a:pt x="116" y="125"/>
                      </a:cubicBezTo>
                      <a:cubicBezTo>
                        <a:pt x="116" y="123"/>
                        <a:pt x="117" y="122"/>
                        <a:pt x="118" y="120"/>
                      </a:cubicBezTo>
                      <a:cubicBezTo>
                        <a:pt x="119" y="118"/>
                        <a:pt x="120" y="116"/>
                        <a:pt x="121" y="115"/>
                      </a:cubicBezTo>
                      <a:cubicBezTo>
                        <a:pt x="123" y="112"/>
                        <a:pt x="124" y="109"/>
                        <a:pt x="125" y="107"/>
                      </a:cubicBezTo>
                      <a:cubicBezTo>
                        <a:pt x="128" y="104"/>
                        <a:pt x="130" y="99"/>
                        <a:pt x="130" y="97"/>
                      </a:cubicBezTo>
                      <a:cubicBezTo>
                        <a:pt x="131" y="95"/>
                        <a:pt x="133" y="93"/>
                        <a:pt x="134" y="86"/>
                      </a:cubicBezTo>
                      <a:cubicBezTo>
                        <a:pt x="135" y="79"/>
                        <a:pt x="132" y="73"/>
                        <a:pt x="130" y="71"/>
                      </a:cubicBezTo>
                      <a:close/>
                    </a:path>
                  </a:pathLst>
                </a:custGeom>
                <a:solidFill>
                  <a:srgbClr val="EDCDB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07" name="Google Shape;2307;p22"/>
                <p:cNvSpPr/>
                <p:nvPr/>
              </p:nvSpPr>
              <p:spPr>
                <a:xfrm>
                  <a:off x="211" y="1555"/>
                  <a:ext cx="9" cy="9"/>
                </a:xfrm>
                <a:custGeom>
                  <a:avLst/>
                  <a:gdLst/>
                  <a:ahLst/>
                  <a:cxnLst/>
                  <a:rect l="l" t="t" r="r" b="b"/>
                  <a:pathLst>
                    <a:path w="38" h="38" extrusionOk="0">
                      <a:moveTo>
                        <a:pt x="30" y="0"/>
                      </a:moveTo>
                      <a:cubicBezTo>
                        <a:pt x="28" y="0"/>
                        <a:pt x="25" y="0"/>
                        <a:pt x="24" y="1"/>
                      </a:cubicBezTo>
                      <a:cubicBezTo>
                        <a:pt x="23" y="1"/>
                        <a:pt x="20" y="1"/>
                        <a:pt x="19" y="2"/>
                      </a:cubicBezTo>
                      <a:cubicBezTo>
                        <a:pt x="18" y="2"/>
                        <a:pt x="15" y="3"/>
                        <a:pt x="13" y="3"/>
                      </a:cubicBezTo>
                      <a:cubicBezTo>
                        <a:pt x="13" y="4"/>
                        <a:pt x="13" y="5"/>
                        <a:pt x="12" y="5"/>
                      </a:cubicBezTo>
                      <a:cubicBezTo>
                        <a:pt x="12" y="6"/>
                        <a:pt x="12" y="6"/>
                        <a:pt x="12" y="6"/>
                      </a:cubicBezTo>
                      <a:cubicBezTo>
                        <a:pt x="12" y="6"/>
                        <a:pt x="12" y="6"/>
                        <a:pt x="12" y="6"/>
                      </a:cubicBezTo>
                      <a:cubicBezTo>
                        <a:pt x="12" y="6"/>
                        <a:pt x="12" y="6"/>
                        <a:pt x="12" y="6"/>
                      </a:cubicBezTo>
                      <a:cubicBezTo>
                        <a:pt x="11" y="7"/>
                        <a:pt x="11" y="7"/>
                        <a:pt x="11" y="7"/>
                      </a:cubicBezTo>
                      <a:cubicBezTo>
                        <a:pt x="11" y="7"/>
                        <a:pt x="11" y="7"/>
                        <a:pt x="11" y="7"/>
                      </a:cubicBezTo>
                      <a:cubicBezTo>
                        <a:pt x="11" y="7"/>
                        <a:pt x="11" y="7"/>
                        <a:pt x="11" y="7"/>
                      </a:cubicBezTo>
                      <a:cubicBezTo>
                        <a:pt x="10" y="8"/>
                        <a:pt x="10" y="8"/>
                        <a:pt x="10" y="8"/>
                      </a:cubicBezTo>
                      <a:cubicBezTo>
                        <a:pt x="10" y="8"/>
                        <a:pt x="10" y="8"/>
                        <a:pt x="10" y="8"/>
                      </a:cubicBezTo>
                      <a:cubicBezTo>
                        <a:pt x="10" y="8"/>
                        <a:pt x="10" y="8"/>
                        <a:pt x="10" y="8"/>
                      </a:cubicBezTo>
                      <a:cubicBezTo>
                        <a:pt x="9" y="9"/>
                        <a:pt x="8" y="11"/>
                        <a:pt x="7" y="13"/>
                      </a:cubicBezTo>
                      <a:cubicBezTo>
                        <a:pt x="7" y="13"/>
                        <a:pt x="7" y="13"/>
                        <a:pt x="7" y="13"/>
                      </a:cubicBezTo>
                      <a:cubicBezTo>
                        <a:pt x="7" y="14"/>
                        <a:pt x="7" y="14"/>
                        <a:pt x="7" y="14"/>
                      </a:cubicBezTo>
                      <a:cubicBezTo>
                        <a:pt x="7" y="15"/>
                        <a:pt x="7" y="15"/>
                        <a:pt x="7" y="15"/>
                      </a:cubicBezTo>
                      <a:cubicBezTo>
                        <a:pt x="7" y="15"/>
                        <a:pt x="7" y="15"/>
                        <a:pt x="7" y="15"/>
                      </a:cubicBezTo>
                      <a:cubicBezTo>
                        <a:pt x="7" y="15"/>
                        <a:pt x="7" y="15"/>
                        <a:pt x="7" y="15"/>
                      </a:cubicBezTo>
                      <a:cubicBezTo>
                        <a:pt x="7" y="15"/>
                        <a:pt x="7" y="15"/>
                        <a:pt x="7" y="15"/>
                      </a:cubicBezTo>
                      <a:cubicBezTo>
                        <a:pt x="7" y="16"/>
                        <a:pt x="7" y="16"/>
                        <a:pt x="7" y="16"/>
                      </a:cubicBezTo>
                      <a:cubicBezTo>
                        <a:pt x="7" y="16"/>
                        <a:pt x="7" y="16"/>
                        <a:pt x="7" y="16"/>
                      </a:cubicBezTo>
                      <a:cubicBezTo>
                        <a:pt x="6" y="16"/>
                        <a:pt x="6" y="16"/>
                        <a:pt x="6" y="16"/>
                      </a:cubicBezTo>
                      <a:cubicBezTo>
                        <a:pt x="6" y="16"/>
                        <a:pt x="6" y="16"/>
                        <a:pt x="6" y="16"/>
                      </a:cubicBezTo>
                      <a:cubicBezTo>
                        <a:pt x="6" y="16"/>
                        <a:pt x="6" y="16"/>
                        <a:pt x="6" y="16"/>
                      </a:cubicBezTo>
                      <a:cubicBezTo>
                        <a:pt x="6" y="17"/>
                        <a:pt x="6" y="17"/>
                        <a:pt x="6" y="17"/>
                      </a:cubicBezTo>
                      <a:cubicBezTo>
                        <a:pt x="6" y="17"/>
                        <a:pt x="6" y="17"/>
                        <a:pt x="6" y="17"/>
                      </a:cubicBezTo>
                      <a:cubicBezTo>
                        <a:pt x="6" y="18"/>
                        <a:pt x="6" y="18"/>
                        <a:pt x="6" y="18"/>
                      </a:cubicBezTo>
                      <a:cubicBezTo>
                        <a:pt x="6" y="18"/>
                        <a:pt x="6" y="18"/>
                        <a:pt x="6" y="18"/>
                      </a:cubicBezTo>
                      <a:cubicBezTo>
                        <a:pt x="6" y="18"/>
                        <a:pt x="6" y="18"/>
                        <a:pt x="6" y="18"/>
                      </a:cubicBezTo>
                      <a:cubicBezTo>
                        <a:pt x="6" y="20"/>
                        <a:pt x="4" y="27"/>
                        <a:pt x="2" y="31"/>
                      </a:cubicBezTo>
                      <a:cubicBezTo>
                        <a:pt x="2" y="31"/>
                        <a:pt x="2" y="31"/>
                        <a:pt x="2" y="31"/>
                      </a:cubicBezTo>
                      <a:cubicBezTo>
                        <a:pt x="2" y="31"/>
                        <a:pt x="2" y="31"/>
                        <a:pt x="2" y="31"/>
                      </a:cubicBezTo>
                      <a:cubicBezTo>
                        <a:pt x="2" y="32"/>
                        <a:pt x="2" y="32"/>
                        <a:pt x="2" y="32"/>
                      </a:cubicBezTo>
                      <a:cubicBezTo>
                        <a:pt x="1" y="32"/>
                        <a:pt x="1" y="33"/>
                        <a:pt x="1" y="33"/>
                      </a:cubicBezTo>
                      <a:cubicBezTo>
                        <a:pt x="1" y="34"/>
                        <a:pt x="1" y="34"/>
                        <a:pt x="1" y="34"/>
                      </a:cubicBezTo>
                      <a:cubicBezTo>
                        <a:pt x="1" y="34"/>
                        <a:pt x="1" y="34"/>
                        <a:pt x="1" y="34"/>
                      </a:cubicBezTo>
                      <a:cubicBezTo>
                        <a:pt x="0" y="35"/>
                        <a:pt x="0" y="35"/>
                        <a:pt x="0" y="35"/>
                      </a:cubicBezTo>
                      <a:cubicBezTo>
                        <a:pt x="0" y="35"/>
                        <a:pt x="0" y="35"/>
                        <a:pt x="0" y="35"/>
                      </a:cubicBezTo>
                      <a:cubicBezTo>
                        <a:pt x="0" y="36"/>
                        <a:pt x="0" y="36"/>
                        <a:pt x="0" y="36"/>
                      </a:cubicBezTo>
                      <a:cubicBezTo>
                        <a:pt x="0" y="36"/>
                        <a:pt x="0" y="36"/>
                        <a:pt x="0" y="36"/>
                      </a:cubicBezTo>
                      <a:cubicBezTo>
                        <a:pt x="0" y="37"/>
                        <a:pt x="0" y="37"/>
                        <a:pt x="0" y="37"/>
                      </a:cubicBezTo>
                      <a:cubicBezTo>
                        <a:pt x="0" y="37"/>
                        <a:pt x="0" y="37"/>
                        <a:pt x="0" y="37"/>
                      </a:cubicBezTo>
                      <a:cubicBezTo>
                        <a:pt x="0" y="37"/>
                        <a:pt x="0" y="37"/>
                        <a:pt x="0" y="37"/>
                      </a:cubicBezTo>
                      <a:cubicBezTo>
                        <a:pt x="0" y="38"/>
                        <a:pt x="0" y="38"/>
                        <a:pt x="0" y="38"/>
                      </a:cubicBezTo>
                      <a:cubicBezTo>
                        <a:pt x="0" y="38"/>
                        <a:pt x="0" y="38"/>
                        <a:pt x="0" y="38"/>
                      </a:cubicBezTo>
                      <a:cubicBezTo>
                        <a:pt x="0" y="38"/>
                        <a:pt x="0" y="38"/>
                        <a:pt x="0" y="38"/>
                      </a:cubicBezTo>
                      <a:cubicBezTo>
                        <a:pt x="0" y="38"/>
                        <a:pt x="0" y="38"/>
                        <a:pt x="0" y="38"/>
                      </a:cubicBezTo>
                      <a:cubicBezTo>
                        <a:pt x="0" y="38"/>
                        <a:pt x="0" y="38"/>
                        <a:pt x="0" y="38"/>
                      </a:cubicBezTo>
                      <a:cubicBezTo>
                        <a:pt x="0" y="38"/>
                        <a:pt x="12" y="30"/>
                        <a:pt x="14" y="27"/>
                      </a:cubicBezTo>
                      <a:cubicBezTo>
                        <a:pt x="14" y="27"/>
                        <a:pt x="26" y="30"/>
                        <a:pt x="33" y="28"/>
                      </a:cubicBezTo>
                      <a:cubicBezTo>
                        <a:pt x="33" y="28"/>
                        <a:pt x="35" y="29"/>
                        <a:pt x="36" y="30"/>
                      </a:cubicBezTo>
                      <a:cubicBezTo>
                        <a:pt x="37" y="30"/>
                        <a:pt x="37" y="30"/>
                        <a:pt x="38" y="30"/>
                      </a:cubicBezTo>
                      <a:cubicBezTo>
                        <a:pt x="33" y="1"/>
                        <a:pt x="33" y="1"/>
                        <a:pt x="33" y="1"/>
                      </a:cubicBezTo>
                      <a:cubicBezTo>
                        <a:pt x="31" y="0"/>
                        <a:pt x="30" y="0"/>
                        <a:pt x="30" y="0"/>
                      </a:cubicBezTo>
                      <a:close/>
                    </a:path>
                  </a:pathLst>
                </a:custGeom>
                <a:solidFill>
                  <a:srgbClr val="D2A79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08" name="Google Shape;2308;p22"/>
                <p:cNvSpPr/>
                <p:nvPr/>
              </p:nvSpPr>
              <p:spPr>
                <a:xfrm>
                  <a:off x="211" y="1562"/>
                  <a:ext cx="10" cy="7"/>
                </a:xfrm>
                <a:custGeom>
                  <a:avLst/>
                  <a:gdLst/>
                  <a:ahLst/>
                  <a:cxnLst/>
                  <a:rect l="l" t="t" r="r" b="b"/>
                  <a:pathLst>
                    <a:path w="42" h="31" extrusionOk="0">
                      <a:moveTo>
                        <a:pt x="36" y="15"/>
                      </a:moveTo>
                      <a:cubicBezTo>
                        <a:pt x="35" y="14"/>
                        <a:pt x="32" y="11"/>
                        <a:pt x="30" y="10"/>
                      </a:cubicBezTo>
                      <a:cubicBezTo>
                        <a:pt x="29" y="9"/>
                        <a:pt x="28" y="8"/>
                        <a:pt x="28" y="8"/>
                      </a:cubicBezTo>
                      <a:cubicBezTo>
                        <a:pt x="27" y="8"/>
                        <a:pt x="27" y="8"/>
                        <a:pt x="25" y="7"/>
                      </a:cubicBezTo>
                      <a:cubicBezTo>
                        <a:pt x="24" y="6"/>
                        <a:pt x="20" y="2"/>
                        <a:pt x="18" y="1"/>
                      </a:cubicBezTo>
                      <a:cubicBezTo>
                        <a:pt x="17" y="0"/>
                        <a:pt x="16" y="0"/>
                        <a:pt x="15" y="0"/>
                      </a:cubicBezTo>
                      <a:cubicBezTo>
                        <a:pt x="14" y="0"/>
                        <a:pt x="12" y="0"/>
                        <a:pt x="11" y="0"/>
                      </a:cubicBezTo>
                      <a:cubicBezTo>
                        <a:pt x="7" y="3"/>
                        <a:pt x="1" y="7"/>
                        <a:pt x="1" y="7"/>
                      </a:cubicBezTo>
                      <a:cubicBezTo>
                        <a:pt x="1" y="8"/>
                        <a:pt x="1" y="8"/>
                        <a:pt x="1" y="8"/>
                      </a:cubicBezTo>
                      <a:cubicBezTo>
                        <a:pt x="1" y="8"/>
                        <a:pt x="1" y="8"/>
                        <a:pt x="1" y="8"/>
                      </a:cubicBezTo>
                      <a:cubicBezTo>
                        <a:pt x="0" y="8"/>
                        <a:pt x="0" y="8"/>
                        <a:pt x="0" y="8"/>
                      </a:cubicBezTo>
                      <a:cubicBezTo>
                        <a:pt x="0" y="8"/>
                        <a:pt x="0" y="8"/>
                        <a:pt x="0" y="8"/>
                      </a:cubicBezTo>
                      <a:cubicBezTo>
                        <a:pt x="0" y="8"/>
                        <a:pt x="0" y="8"/>
                        <a:pt x="0" y="8"/>
                      </a:cubicBezTo>
                      <a:cubicBezTo>
                        <a:pt x="0" y="8"/>
                        <a:pt x="0" y="8"/>
                        <a:pt x="0" y="8"/>
                      </a:cubicBezTo>
                      <a:cubicBezTo>
                        <a:pt x="0" y="9"/>
                        <a:pt x="0" y="9"/>
                        <a:pt x="0" y="9"/>
                      </a:cubicBezTo>
                      <a:cubicBezTo>
                        <a:pt x="1" y="9"/>
                        <a:pt x="1" y="9"/>
                        <a:pt x="1" y="9"/>
                      </a:cubicBezTo>
                      <a:cubicBezTo>
                        <a:pt x="1" y="9"/>
                        <a:pt x="1" y="9"/>
                        <a:pt x="1" y="9"/>
                      </a:cubicBezTo>
                      <a:cubicBezTo>
                        <a:pt x="1" y="9"/>
                        <a:pt x="1" y="9"/>
                        <a:pt x="1" y="9"/>
                      </a:cubicBezTo>
                      <a:cubicBezTo>
                        <a:pt x="1" y="9"/>
                        <a:pt x="1" y="9"/>
                        <a:pt x="1" y="9"/>
                      </a:cubicBezTo>
                      <a:cubicBezTo>
                        <a:pt x="1" y="9"/>
                        <a:pt x="1" y="9"/>
                        <a:pt x="1" y="9"/>
                      </a:cubicBezTo>
                      <a:cubicBezTo>
                        <a:pt x="1" y="9"/>
                        <a:pt x="1" y="9"/>
                        <a:pt x="1" y="9"/>
                      </a:cubicBezTo>
                      <a:cubicBezTo>
                        <a:pt x="1" y="10"/>
                        <a:pt x="1" y="10"/>
                        <a:pt x="1" y="10"/>
                      </a:cubicBezTo>
                      <a:cubicBezTo>
                        <a:pt x="1" y="10"/>
                        <a:pt x="1" y="10"/>
                        <a:pt x="1" y="10"/>
                      </a:cubicBezTo>
                      <a:cubicBezTo>
                        <a:pt x="1" y="13"/>
                        <a:pt x="2" y="19"/>
                        <a:pt x="1" y="24"/>
                      </a:cubicBezTo>
                      <a:cubicBezTo>
                        <a:pt x="1" y="24"/>
                        <a:pt x="1" y="24"/>
                        <a:pt x="1" y="24"/>
                      </a:cubicBezTo>
                      <a:cubicBezTo>
                        <a:pt x="1" y="24"/>
                        <a:pt x="1" y="24"/>
                        <a:pt x="1" y="24"/>
                      </a:cubicBezTo>
                      <a:cubicBezTo>
                        <a:pt x="1" y="25"/>
                        <a:pt x="1" y="25"/>
                        <a:pt x="1" y="25"/>
                      </a:cubicBezTo>
                      <a:cubicBezTo>
                        <a:pt x="1" y="25"/>
                        <a:pt x="1" y="25"/>
                        <a:pt x="1" y="25"/>
                      </a:cubicBezTo>
                      <a:cubicBezTo>
                        <a:pt x="1" y="25"/>
                        <a:pt x="1" y="25"/>
                        <a:pt x="1" y="25"/>
                      </a:cubicBezTo>
                      <a:cubicBezTo>
                        <a:pt x="1" y="25"/>
                        <a:pt x="1" y="25"/>
                        <a:pt x="1" y="25"/>
                      </a:cubicBezTo>
                      <a:cubicBezTo>
                        <a:pt x="1" y="25"/>
                        <a:pt x="1" y="25"/>
                        <a:pt x="1" y="25"/>
                      </a:cubicBezTo>
                      <a:cubicBezTo>
                        <a:pt x="1" y="25"/>
                        <a:pt x="1" y="25"/>
                        <a:pt x="1" y="25"/>
                      </a:cubicBezTo>
                      <a:cubicBezTo>
                        <a:pt x="1" y="26"/>
                        <a:pt x="1" y="26"/>
                        <a:pt x="1" y="26"/>
                      </a:cubicBezTo>
                      <a:cubicBezTo>
                        <a:pt x="1" y="26"/>
                        <a:pt x="1" y="26"/>
                        <a:pt x="1" y="26"/>
                      </a:cubicBezTo>
                      <a:cubicBezTo>
                        <a:pt x="1" y="26"/>
                        <a:pt x="1" y="26"/>
                        <a:pt x="1" y="26"/>
                      </a:cubicBezTo>
                      <a:cubicBezTo>
                        <a:pt x="1" y="26"/>
                        <a:pt x="1" y="26"/>
                        <a:pt x="1" y="26"/>
                      </a:cubicBezTo>
                      <a:cubicBezTo>
                        <a:pt x="1" y="27"/>
                        <a:pt x="1" y="27"/>
                        <a:pt x="1" y="27"/>
                      </a:cubicBezTo>
                      <a:cubicBezTo>
                        <a:pt x="1" y="27"/>
                        <a:pt x="1" y="27"/>
                        <a:pt x="1" y="27"/>
                      </a:cubicBezTo>
                      <a:cubicBezTo>
                        <a:pt x="1" y="27"/>
                        <a:pt x="1" y="27"/>
                        <a:pt x="1" y="27"/>
                      </a:cubicBezTo>
                      <a:cubicBezTo>
                        <a:pt x="1" y="27"/>
                        <a:pt x="1" y="27"/>
                        <a:pt x="1" y="27"/>
                      </a:cubicBezTo>
                      <a:cubicBezTo>
                        <a:pt x="1" y="28"/>
                        <a:pt x="1" y="28"/>
                        <a:pt x="1" y="28"/>
                      </a:cubicBezTo>
                      <a:cubicBezTo>
                        <a:pt x="1" y="28"/>
                        <a:pt x="1" y="28"/>
                        <a:pt x="1" y="28"/>
                      </a:cubicBezTo>
                      <a:cubicBezTo>
                        <a:pt x="1" y="28"/>
                        <a:pt x="1" y="28"/>
                        <a:pt x="1" y="28"/>
                      </a:cubicBezTo>
                      <a:cubicBezTo>
                        <a:pt x="1" y="28"/>
                        <a:pt x="1" y="28"/>
                        <a:pt x="1" y="28"/>
                      </a:cubicBezTo>
                      <a:cubicBezTo>
                        <a:pt x="1" y="28"/>
                        <a:pt x="1" y="28"/>
                        <a:pt x="1" y="28"/>
                      </a:cubicBezTo>
                      <a:cubicBezTo>
                        <a:pt x="1" y="29"/>
                        <a:pt x="1" y="29"/>
                        <a:pt x="1" y="29"/>
                      </a:cubicBezTo>
                      <a:cubicBezTo>
                        <a:pt x="1" y="29"/>
                        <a:pt x="1" y="29"/>
                        <a:pt x="1" y="29"/>
                      </a:cubicBezTo>
                      <a:cubicBezTo>
                        <a:pt x="1" y="29"/>
                        <a:pt x="1" y="29"/>
                        <a:pt x="1" y="29"/>
                      </a:cubicBezTo>
                      <a:cubicBezTo>
                        <a:pt x="1" y="29"/>
                        <a:pt x="1" y="29"/>
                        <a:pt x="1" y="29"/>
                      </a:cubicBezTo>
                      <a:cubicBezTo>
                        <a:pt x="2" y="29"/>
                        <a:pt x="2" y="29"/>
                        <a:pt x="2" y="29"/>
                      </a:cubicBezTo>
                      <a:cubicBezTo>
                        <a:pt x="2" y="30"/>
                        <a:pt x="2" y="30"/>
                        <a:pt x="2" y="30"/>
                      </a:cubicBezTo>
                      <a:cubicBezTo>
                        <a:pt x="2" y="30"/>
                        <a:pt x="2" y="30"/>
                        <a:pt x="2" y="30"/>
                      </a:cubicBezTo>
                      <a:cubicBezTo>
                        <a:pt x="2" y="30"/>
                        <a:pt x="2" y="30"/>
                        <a:pt x="2" y="30"/>
                      </a:cubicBezTo>
                      <a:cubicBezTo>
                        <a:pt x="2" y="30"/>
                        <a:pt x="2" y="30"/>
                        <a:pt x="2" y="30"/>
                      </a:cubicBezTo>
                      <a:cubicBezTo>
                        <a:pt x="6" y="29"/>
                        <a:pt x="9" y="27"/>
                        <a:pt x="10" y="26"/>
                      </a:cubicBezTo>
                      <a:cubicBezTo>
                        <a:pt x="12" y="25"/>
                        <a:pt x="15" y="21"/>
                        <a:pt x="15" y="21"/>
                      </a:cubicBezTo>
                      <a:cubicBezTo>
                        <a:pt x="15" y="21"/>
                        <a:pt x="18" y="24"/>
                        <a:pt x="22" y="27"/>
                      </a:cubicBezTo>
                      <a:cubicBezTo>
                        <a:pt x="26" y="29"/>
                        <a:pt x="37" y="31"/>
                        <a:pt x="37" y="31"/>
                      </a:cubicBezTo>
                      <a:cubicBezTo>
                        <a:pt x="37" y="30"/>
                        <a:pt x="38" y="28"/>
                        <a:pt x="39" y="27"/>
                      </a:cubicBezTo>
                      <a:cubicBezTo>
                        <a:pt x="39" y="27"/>
                        <a:pt x="39" y="27"/>
                        <a:pt x="39" y="27"/>
                      </a:cubicBezTo>
                      <a:cubicBezTo>
                        <a:pt x="39" y="27"/>
                        <a:pt x="39" y="27"/>
                        <a:pt x="39" y="27"/>
                      </a:cubicBezTo>
                      <a:cubicBezTo>
                        <a:pt x="39" y="27"/>
                        <a:pt x="39" y="27"/>
                        <a:pt x="39" y="27"/>
                      </a:cubicBezTo>
                      <a:cubicBezTo>
                        <a:pt x="39" y="27"/>
                        <a:pt x="39" y="27"/>
                        <a:pt x="39" y="27"/>
                      </a:cubicBezTo>
                      <a:cubicBezTo>
                        <a:pt x="39" y="27"/>
                        <a:pt x="39" y="27"/>
                        <a:pt x="39" y="27"/>
                      </a:cubicBezTo>
                      <a:cubicBezTo>
                        <a:pt x="39" y="26"/>
                        <a:pt x="39" y="26"/>
                        <a:pt x="39" y="26"/>
                      </a:cubicBezTo>
                      <a:cubicBezTo>
                        <a:pt x="39" y="26"/>
                        <a:pt x="39" y="26"/>
                        <a:pt x="39" y="26"/>
                      </a:cubicBezTo>
                      <a:cubicBezTo>
                        <a:pt x="39" y="26"/>
                        <a:pt x="39" y="26"/>
                        <a:pt x="39" y="26"/>
                      </a:cubicBezTo>
                      <a:cubicBezTo>
                        <a:pt x="39" y="26"/>
                        <a:pt x="39" y="26"/>
                        <a:pt x="39" y="26"/>
                      </a:cubicBezTo>
                      <a:cubicBezTo>
                        <a:pt x="39" y="26"/>
                        <a:pt x="39" y="26"/>
                        <a:pt x="39" y="26"/>
                      </a:cubicBezTo>
                      <a:cubicBezTo>
                        <a:pt x="39" y="26"/>
                        <a:pt x="39" y="26"/>
                        <a:pt x="39" y="26"/>
                      </a:cubicBezTo>
                      <a:cubicBezTo>
                        <a:pt x="40" y="26"/>
                        <a:pt x="40" y="26"/>
                        <a:pt x="40" y="26"/>
                      </a:cubicBezTo>
                      <a:cubicBezTo>
                        <a:pt x="40" y="26"/>
                        <a:pt x="40" y="26"/>
                        <a:pt x="40" y="26"/>
                      </a:cubicBezTo>
                      <a:cubicBezTo>
                        <a:pt x="40" y="26"/>
                        <a:pt x="40" y="26"/>
                        <a:pt x="40" y="26"/>
                      </a:cubicBezTo>
                      <a:cubicBezTo>
                        <a:pt x="40" y="26"/>
                        <a:pt x="40" y="26"/>
                        <a:pt x="40" y="26"/>
                      </a:cubicBezTo>
                      <a:cubicBezTo>
                        <a:pt x="40" y="26"/>
                        <a:pt x="40" y="26"/>
                        <a:pt x="40" y="26"/>
                      </a:cubicBezTo>
                      <a:cubicBezTo>
                        <a:pt x="40" y="25"/>
                        <a:pt x="40" y="25"/>
                        <a:pt x="40" y="25"/>
                      </a:cubicBezTo>
                      <a:cubicBezTo>
                        <a:pt x="40" y="25"/>
                        <a:pt x="40" y="25"/>
                        <a:pt x="40" y="25"/>
                      </a:cubicBezTo>
                      <a:cubicBezTo>
                        <a:pt x="40" y="25"/>
                        <a:pt x="40" y="25"/>
                        <a:pt x="40" y="25"/>
                      </a:cubicBezTo>
                      <a:cubicBezTo>
                        <a:pt x="40" y="25"/>
                        <a:pt x="40" y="25"/>
                        <a:pt x="40" y="25"/>
                      </a:cubicBezTo>
                      <a:cubicBezTo>
                        <a:pt x="40" y="25"/>
                        <a:pt x="40" y="25"/>
                        <a:pt x="40" y="25"/>
                      </a:cubicBezTo>
                      <a:cubicBezTo>
                        <a:pt x="40" y="25"/>
                        <a:pt x="40" y="25"/>
                        <a:pt x="40" y="25"/>
                      </a:cubicBezTo>
                      <a:cubicBezTo>
                        <a:pt x="40" y="25"/>
                        <a:pt x="40" y="25"/>
                        <a:pt x="40" y="25"/>
                      </a:cubicBezTo>
                      <a:cubicBezTo>
                        <a:pt x="40" y="25"/>
                        <a:pt x="40" y="25"/>
                        <a:pt x="40" y="25"/>
                      </a:cubicBezTo>
                      <a:cubicBezTo>
                        <a:pt x="40" y="25"/>
                        <a:pt x="40" y="25"/>
                        <a:pt x="40" y="25"/>
                      </a:cubicBezTo>
                      <a:cubicBezTo>
                        <a:pt x="40" y="25"/>
                        <a:pt x="40" y="25"/>
                        <a:pt x="40" y="25"/>
                      </a:cubicBezTo>
                      <a:cubicBezTo>
                        <a:pt x="40" y="25"/>
                        <a:pt x="40" y="25"/>
                        <a:pt x="40" y="25"/>
                      </a:cubicBezTo>
                      <a:cubicBezTo>
                        <a:pt x="40" y="24"/>
                        <a:pt x="40" y="24"/>
                        <a:pt x="40" y="24"/>
                      </a:cubicBezTo>
                      <a:cubicBezTo>
                        <a:pt x="40" y="24"/>
                        <a:pt x="40" y="24"/>
                        <a:pt x="40" y="24"/>
                      </a:cubicBezTo>
                      <a:cubicBezTo>
                        <a:pt x="40" y="24"/>
                        <a:pt x="40" y="24"/>
                        <a:pt x="40" y="24"/>
                      </a:cubicBezTo>
                      <a:cubicBezTo>
                        <a:pt x="40" y="24"/>
                        <a:pt x="40" y="24"/>
                        <a:pt x="40" y="24"/>
                      </a:cubicBezTo>
                      <a:cubicBezTo>
                        <a:pt x="40" y="24"/>
                        <a:pt x="40" y="24"/>
                        <a:pt x="40" y="24"/>
                      </a:cubicBezTo>
                      <a:cubicBezTo>
                        <a:pt x="41" y="24"/>
                        <a:pt x="41" y="24"/>
                        <a:pt x="41" y="24"/>
                      </a:cubicBezTo>
                      <a:cubicBezTo>
                        <a:pt x="41" y="24"/>
                        <a:pt x="41" y="24"/>
                        <a:pt x="41" y="24"/>
                      </a:cubicBezTo>
                      <a:cubicBezTo>
                        <a:pt x="41" y="24"/>
                        <a:pt x="41" y="24"/>
                        <a:pt x="41" y="24"/>
                      </a:cubicBezTo>
                      <a:cubicBezTo>
                        <a:pt x="41" y="24"/>
                        <a:pt x="41" y="24"/>
                        <a:pt x="41" y="24"/>
                      </a:cubicBezTo>
                      <a:cubicBezTo>
                        <a:pt x="41" y="24"/>
                        <a:pt x="41" y="24"/>
                        <a:pt x="41" y="24"/>
                      </a:cubicBezTo>
                      <a:cubicBezTo>
                        <a:pt x="41" y="24"/>
                        <a:pt x="41" y="24"/>
                        <a:pt x="41" y="24"/>
                      </a:cubicBezTo>
                      <a:cubicBezTo>
                        <a:pt x="41" y="24"/>
                        <a:pt x="41" y="24"/>
                        <a:pt x="41" y="24"/>
                      </a:cubicBezTo>
                      <a:cubicBezTo>
                        <a:pt x="41" y="23"/>
                        <a:pt x="41" y="23"/>
                        <a:pt x="41" y="23"/>
                      </a:cubicBezTo>
                      <a:cubicBezTo>
                        <a:pt x="41" y="23"/>
                        <a:pt x="41" y="23"/>
                        <a:pt x="41" y="23"/>
                      </a:cubicBezTo>
                      <a:cubicBezTo>
                        <a:pt x="41" y="23"/>
                        <a:pt x="41" y="23"/>
                        <a:pt x="41" y="23"/>
                      </a:cubicBezTo>
                      <a:cubicBezTo>
                        <a:pt x="41" y="23"/>
                        <a:pt x="41" y="23"/>
                        <a:pt x="41" y="23"/>
                      </a:cubicBezTo>
                      <a:cubicBezTo>
                        <a:pt x="41" y="23"/>
                        <a:pt x="41" y="23"/>
                        <a:pt x="41" y="23"/>
                      </a:cubicBezTo>
                      <a:cubicBezTo>
                        <a:pt x="41" y="23"/>
                        <a:pt x="41" y="23"/>
                        <a:pt x="41" y="23"/>
                      </a:cubicBezTo>
                      <a:cubicBezTo>
                        <a:pt x="41" y="23"/>
                        <a:pt x="41" y="23"/>
                        <a:pt x="41" y="23"/>
                      </a:cubicBezTo>
                      <a:cubicBezTo>
                        <a:pt x="41" y="23"/>
                        <a:pt x="41" y="23"/>
                        <a:pt x="41" y="23"/>
                      </a:cubicBezTo>
                      <a:cubicBezTo>
                        <a:pt x="41" y="23"/>
                        <a:pt x="41" y="23"/>
                        <a:pt x="41" y="23"/>
                      </a:cubicBezTo>
                      <a:cubicBezTo>
                        <a:pt x="41" y="23"/>
                        <a:pt x="41" y="23"/>
                        <a:pt x="41" y="23"/>
                      </a:cubicBezTo>
                      <a:cubicBezTo>
                        <a:pt x="41" y="22"/>
                        <a:pt x="41" y="22"/>
                        <a:pt x="41" y="22"/>
                      </a:cubicBezTo>
                      <a:cubicBezTo>
                        <a:pt x="41" y="22"/>
                        <a:pt x="41" y="22"/>
                        <a:pt x="41" y="22"/>
                      </a:cubicBezTo>
                      <a:cubicBezTo>
                        <a:pt x="41" y="22"/>
                        <a:pt x="41" y="22"/>
                        <a:pt x="41" y="22"/>
                      </a:cubicBezTo>
                      <a:cubicBezTo>
                        <a:pt x="41" y="22"/>
                        <a:pt x="41" y="22"/>
                        <a:pt x="41" y="22"/>
                      </a:cubicBezTo>
                      <a:cubicBezTo>
                        <a:pt x="42" y="22"/>
                        <a:pt x="42" y="22"/>
                        <a:pt x="42" y="22"/>
                      </a:cubicBezTo>
                      <a:cubicBezTo>
                        <a:pt x="42" y="22"/>
                        <a:pt x="42" y="22"/>
                        <a:pt x="42" y="22"/>
                      </a:cubicBezTo>
                      <a:cubicBezTo>
                        <a:pt x="42" y="22"/>
                        <a:pt x="42" y="22"/>
                        <a:pt x="42" y="22"/>
                      </a:cubicBezTo>
                      <a:cubicBezTo>
                        <a:pt x="40" y="19"/>
                        <a:pt x="37" y="16"/>
                        <a:pt x="36" y="15"/>
                      </a:cubicBezTo>
                      <a:close/>
                    </a:path>
                  </a:pathLst>
                </a:custGeom>
                <a:solidFill>
                  <a:srgbClr val="D2A79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09" name="Google Shape;2309;p22"/>
                <p:cNvSpPr/>
                <p:nvPr/>
              </p:nvSpPr>
              <p:spPr>
                <a:xfrm>
                  <a:off x="212" y="1569"/>
                  <a:ext cx="7" cy="4"/>
                </a:xfrm>
                <a:custGeom>
                  <a:avLst/>
                  <a:gdLst/>
                  <a:ahLst/>
                  <a:cxnLst/>
                  <a:rect l="l" t="t" r="r" b="b"/>
                  <a:pathLst>
                    <a:path w="28" h="17" extrusionOk="0">
                      <a:moveTo>
                        <a:pt x="10" y="0"/>
                      </a:moveTo>
                      <a:cubicBezTo>
                        <a:pt x="9" y="1"/>
                        <a:pt x="8" y="2"/>
                        <a:pt x="6" y="3"/>
                      </a:cubicBezTo>
                      <a:cubicBezTo>
                        <a:pt x="5" y="4"/>
                        <a:pt x="2" y="6"/>
                        <a:pt x="0" y="7"/>
                      </a:cubicBezTo>
                      <a:cubicBezTo>
                        <a:pt x="1" y="8"/>
                        <a:pt x="2" y="9"/>
                        <a:pt x="2" y="9"/>
                      </a:cubicBezTo>
                      <a:cubicBezTo>
                        <a:pt x="8" y="14"/>
                        <a:pt x="12" y="17"/>
                        <a:pt x="15" y="17"/>
                      </a:cubicBezTo>
                      <a:cubicBezTo>
                        <a:pt x="18" y="17"/>
                        <a:pt x="23" y="15"/>
                        <a:pt x="27" y="10"/>
                      </a:cubicBezTo>
                      <a:cubicBezTo>
                        <a:pt x="27" y="9"/>
                        <a:pt x="28" y="8"/>
                        <a:pt x="28" y="7"/>
                      </a:cubicBezTo>
                      <a:cubicBezTo>
                        <a:pt x="25" y="5"/>
                        <a:pt x="17" y="1"/>
                        <a:pt x="15" y="1"/>
                      </a:cubicBezTo>
                      <a:cubicBezTo>
                        <a:pt x="13" y="0"/>
                        <a:pt x="11" y="0"/>
                        <a:pt x="10" y="0"/>
                      </a:cubicBezTo>
                      <a:close/>
                    </a:path>
                  </a:pathLst>
                </a:custGeom>
                <a:solidFill>
                  <a:srgbClr val="D2A79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10" name="Google Shape;2310;p22"/>
                <p:cNvSpPr/>
                <p:nvPr/>
              </p:nvSpPr>
              <p:spPr>
                <a:xfrm>
                  <a:off x="213" y="1556"/>
                  <a:ext cx="7" cy="5"/>
                </a:xfrm>
                <a:custGeom>
                  <a:avLst/>
                  <a:gdLst/>
                  <a:ahLst/>
                  <a:cxnLst/>
                  <a:rect l="l" t="t" r="r" b="b"/>
                  <a:pathLst>
                    <a:path w="28" h="21" extrusionOk="0">
                      <a:moveTo>
                        <a:pt x="24" y="0"/>
                      </a:moveTo>
                      <a:cubicBezTo>
                        <a:pt x="28" y="21"/>
                        <a:pt x="28" y="21"/>
                        <a:pt x="28" y="21"/>
                      </a:cubicBezTo>
                      <a:cubicBezTo>
                        <a:pt x="27" y="21"/>
                        <a:pt x="27" y="20"/>
                        <a:pt x="26" y="20"/>
                      </a:cubicBezTo>
                      <a:cubicBezTo>
                        <a:pt x="26" y="20"/>
                        <a:pt x="22" y="17"/>
                        <a:pt x="22" y="17"/>
                      </a:cubicBezTo>
                      <a:cubicBezTo>
                        <a:pt x="22" y="17"/>
                        <a:pt x="20" y="19"/>
                        <a:pt x="17" y="19"/>
                      </a:cubicBezTo>
                      <a:cubicBezTo>
                        <a:pt x="15" y="19"/>
                        <a:pt x="8" y="16"/>
                        <a:pt x="0" y="20"/>
                      </a:cubicBezTo>
                      <a:cubicBezTo>
                        <a:pt x="0" y="20"/>
                        <a:pt x="2" y="13"/>
                        <a:pt x="3" y="10"/>
                      </a:cubicBezTo>
                      <a:cubicBezTo>
                        <a:pt x="4" y="7"/>
                        <a:pt x="7" y="2"/>
                        <a:pt x="14" y="0"/>
                      </a:cubicBezTo>
                      <a:cubicBezTo>
                        <a:pt x="17" y="0"/>
                        <a:pt x="21" y="0"/>
                        <a:pt x="24" y="0"/>
                      </a:cubicBezTo>
                      <a:close/>
                    </a:path>
                  </a:pathLst>
                </a:custGeom>
                <a:solidFill>
                  <a:srgbClr val="DEB79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11" name="Google Shape;2311;p22"/>
                <p:cNvSpPr/>
                <p:nvPr/>
              </p:nvSpPr>
              <p:spPr>
                <a:xfrm>
                  <a:off x="212" y="1563"/>
                  <a:ext cx="9" cy="6"/>
                </a:xfrm>
                <a:custGeom>
                  <a:avLst/>
                  <a:gdLst/>
                  <a:ahLst/>
                  <a:cxnLst/>
                  <a:rect l="l" t="t" r="r" b="b"/>
                  <a:pathLst>
                    <a:path w="38" h="26" extrusionOk="0">
                      <a:moveTo>
                        <a:pt x="19" y="4"/>
                      </a:moveTo>
                      <a:cubicBezTo>
                        <a:pt x="18" y="2"/>
                        <a:pt x="15" y="1"/>
                        <a:pt x="14" y="0"/>
                      </a:cubicBezTo>
                      <a:cubicBezTo>
                        <a:pt x="13" y="0"/>
                        <a:pt x="11" y="0"/>
                        <a:pt x="10" y="0"/>
                      </a:cubicBezTo>
                      <a:cubicBezTo>
                        <a:pt x="9" y="1"/>
                        <a:pt x="9" y="0"/>
                        <a:pt x="8" y="0"/>
                      </a:cubicBezTo>
                      <a:cubicBezTo>
                        <a:pt x="7" y="1"/>
                        <a:pt x="6" y="2"/>
                        <a:pt x="4" y="4"/>
                      </a:cubicBezTo>
                      <a:cubicBezTo>
                        <a:pt x="1" y="5"/>
                        <a:pt x="1" y="8"/>
                        <a:pt x="1" y="12"/>
                      </a:cubicBezTo>
                      <a:cubicBezTo>
                        <a:pt x="0" y="16"/>
                        <a:pt x="1" y="19"/>
                        <a:pt x="1" y="19"/>
                      </a:cubicBezTo>
                      <a:cubicBezTo>
                        <a:pt x="5" y="18"/>
                        <a:pt x="13" y="12"/>
                        <a:pt x="13" y="12"/>
                      </a:cubicBezTo>
                      <a:cubicBezTo>
                        <a:pt x="12" y="15"/>
                        <a:pt x="15" y="17"/>
                        <a:pt x="17" y="18"/>
                      </a:cubicBezTo>
                      <a:cubicBezTo>
                        <a:pt x="20" y="20"/>
                        <a:pt x="20" y="19"/>
                        <a:pt x="23" y="21"/>
                      </a:cubicBezTo>
                      <a:cubicBezTo>
                        <a:pt x="26" y="23"/>
                        <a:pt x="33" y="26"/>
                        <a:pt x="33" y="26"/>
                      </a:cubicBezTo>
                      <a:cubicBezTo>
                        <a:pt x="34" y="24"/>
                        <a:pt x="36" y="22"/>
                        <a:pt x="36" y="20"/>
                      </a:cubicBezTo>
                      <a:cubicBezTo>
                        <a:pt x="37" y="20"/>
                        <a:pt x="37" y="19"/>
                        <a:pt x="38" y="18"/>
                      </a:cubicBezTo>
                      <a:cubicBezTo>
                        <a:pt x="33" y="11"/>
                        <a:pt x="25" y="7"/>
                        <a:pt x="24" y="6"/>
                      </a:cubicBezTo>
                      <a:cubicBezTo>
                        <a:pt x="22" y="6"/>
                        <a:pt x="21" y="5"/>
                        <a:pt x="19" y="4"/>
                      </a:cubicBezTo>
                      <a:close/>
                    </a:path>
                  </a:pathLst>
                </a:custGeom>
                <a:solidFill>
                  <a:srgbClr val="DEB79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12" name="Google Shape;2312;p22"/>
                <p:cNvSpPr/>
                <p:nvPr/>
              </p:nvSpPr>
              <p:spPr>
                <a:xfrm>
                  <a:off x="214" y="1570"/>
                  <a:ext cx="3" cy="2"/>
                </a:xfrm>
                <a:custGeom>
                  <a:avLst/>
                  <a:gdLst/>
                  <a:ahLst/>
                  <a:cxnLst/>
                  <a:rect l="l" t="t" r="r" b="b"/>
                  <a:pathLst>
                    <a:path w="15" h="10" extrusionOk="0">
                      <a:moveTo>
                        <a:pt x="0" y="6"/>
                      </a:moveTo>
                      <a:cubicBezTo>
                        <a:pt x="0" y="6"/>
                        <a:pt x="0" y="4"/>
                        <a:pt x="1" y="3"/>
                      </a:cubicBezTo>
                      <a:cubicBezTo>
                        <a:pt x="1" y="2"/>
                        <a:pt x="3" y="0"/>
                        <a:pt x="5" y="0"/>
                      </a:cubicBezTo>
                      <a:cubicBezTo>
                        <a:pt x="7" y="0"/>
                        <a:pt x="9" y="0"/>
                        <a:pt x="11" y="1"/>
                      </a:cubicBezTo>
                      <a:cubicBezTo>
                        <a:pt x="12" y="2"/>
                        <a:pt x="14" y="3"/>
                        <a:pt x="14" y="4"/>
                      </a:cubicBezTo>
                      <a:cubicBezTo>
                        <a:pt x="14" y="6"/>
                        <a:pt x="15" y="7"/>
                        <a:pt x="12" y="8"/>
                      </a:cubicBezTo>
                      <a:cubicBezTo>
                        <a:pt x="10" y="9"/>
                        <a:pt x="5" y="10"/>
                        <a:pt x="4" y="10"/>
                      </a:cubicBezTo>
                      <a:cubicBezTo>
                        <a:pt x="3" y="10"/>
                        <a:pt x="1" y="9"/>
                        <a:pt x="0" y="6"/>
                      </a:cubicBezTo>
                      <a:close/>
                    </a:path>
                  </a:pathLst>
                </a:custGeom>
                <a:solidFill>
                  <a:srgbClr val="DEB79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13" name="Google Shape;2313;p22"/>
                <p:cNvSpPr/>
                <p:nvPr/>
              </p:nvSpPr>
              <p:spPr>
                <a:xfrm>
                  <a:off x="209" y="1550"/>
                  <a:ext cx="13" cy="27"/>
                </a:xfrm>
                <a:custGeom>
                  <a:avLst/>
                  <a:gdLst/>
                  <a:ahLst/>
                  <a:cxnLst/>
                  <a:rect l="l" t="t" r="r" b="b"/>
                  <a:pathLst>
                    <a:path w="55" h="115" extrusionOk="0">
                      <a:moveTo>
                        <a:pt x="55" y="60"/>
                      </a:moveTo>
                      <a:cubicBezTo>
                        <a:pt x="53" y="63"/>
                        <a:pt x="51" y="68"/>
                        <a:pt x="50" y="72"/>
                      </a:cubicBezTo>
                      <a:cubicBezTo>
                        <a:pt x="47" y="78"/>
                        <a:pt x="46" y="85"/>
                        <a:pt x="45" y="86"/>
                      </a:cubicBezTo>
                      <a:cubicBezTo>
                        <a:pt x="45" y="89"/>
                        <a:pt x="40" y="95"/>
                        <a:pt x="38" y="98"/>
                      </a:cubicBezTo>
                      <a:cubicBezTo>
                        <a:pt x="36" y="101"/>
                        <a:pt x="31" y="104"/>
                        <a:pt x="29" y="106"/>
                      </a:cubicBezTo>
                      <a:cubicBezTo>
                        <a:pt x="27" y="108"/>
                        <a:pt x="25" y="110"/>
                        <a:pt x="22" y="112"/>
                      </a:cubicBezTo>
                      <a:cubicBezTo>
                        <a:pt x="18" y="113"/>
                        <a:pt x="15" y="115"/>
                        <a:pt x="15" y="115"/>
                      </a:cubicBezTo>
                      <a:cubicBezTo>
                        <a:pt x="15" y="115"/>
                        <a:pt x="15" y="114"/>
                        <a:pt x="13" y="113"/>
                      </a:cubicBezTo>
                      <a:cubicBezTo>
                        <a:pt x="10" y="112"/>
                        <a:pt x="9" y="111"/>
                        <a:pt x="8" y="108"/>
                      </a:cubicBezTo>
                      <a:cubicBezTo>
                        <a:pt x="7" y="106"/>
                        <a:pt x="6" y="107"/>
                        <a:pt x="5" y="101"/>
                      </a:cubicBezTo>
                      <a:cubicBezTo>
                        <a:pt x="5" y="94"/>
                        <a:pt x="4" y="93"/>
                        <a:pt x="4" y="90"/>
                      </a:cubicBezTo>
                      <a:cubicBezTo>
                        <a:pt x="3" y="88"/>
                        <a:pt x="0" y="82"/>
                        <a:pt x="1" y="79"/>
                      </a:cubicBezTo>
                      <a:cubicBezTo>
                        <a:pt x="2" y="76"/>
                        <a:pt x="2" y="71"/>
                        <a:pt x="2" y="69"/>
                      </a:cubicBezTo>
                      <a:cubicBezTo>
                        <a:pt x="2" y="66"/>
                        <a:pt x="0" y="60"/>
                        <a:pt x="1" y="58"/>
                      </a:cubicBezTo>
                      <a:cubicBezTo>
                        <a:pt x="1" y="56"/>
                        <a:pt x="6" y="48"/>
                        <a:pt x="7" y="44"/>
                      </a:cubicBezTo>
                      <a:cubicBezTo>
                        <a:pt x="9" y="40"/>
                        <a:pt x="9" y="30"/>
                        <a:pt x="9" y="30"/>
                      </a:cubicBezTo>
                      <a:cubicBezTo>
                        <a:pt x="9" y="30"/>
                        <a:pt x="12" y="28"/>
                        <a:pt x="13" y="27"/>
                      </a:cubicBezTo>
                      <a:cubicBezTo>
                        <a:pt x="13" y="26"/>
                        <a:pt x="18" y="19"/>
                        <a:pt x="20" y="17"/>
                      </a:cubicBezTo>
                      <a:cubicBezTo>
                        <a:pt x="21" y="14"/>
                        <a:pt x="24" y="6"/>
                        <a:pt x="24" y="6"/>
                      </a:cubicBezTo>
                      <a:cubicBezTo>
                        <a:pt x="29" y="5"/>
                        <a:pt x="34" y="2"/>
                        <a:pt x="37" y="0"/>
                      </a:cubicBezTo>
                      <a:cubicBezTo>
                        <a:pt x="38" y="4"/>
                        <a:pt x="38" y="4"/>
                        <a:pt x="38" y="4"/>
                      </a:cubicBezTo>
                      <a:cubicBezTo>
                        <a:pt x="35" y="6"/>
                        <a:pt x="32" y="8"/>
                        <a:pt x="28" y="8"/>
                      </a:cubicBezTo>
                      <a:cubicBezTo>
                        <a:pt x="28" y="8"/>
                        <a:pt x="25" y="18"/>
                        <a:pt x="21" y="23"/>
                      </a:cubicBezTo>
                      <a:cubicBezTo>
                        <a:pt x="21" y="24"/>
                        <a:pt x="21" y="25"/>
                        <a:pt x="20" y="25"/>
                      </a:cubicBezTo>
                      <a:cubicBezTo>
                        <a:pt x="20" y="26"/>
                        <a:pt x="20" y="26"/>
                        <a:pt x="20" y="26"/>
                      </a:cubicBezTo>
                      <a:cubicBezTo>
                        <a:pt x="20" y="26"/>
                        <a:pt x="20" y="26"/>
                        <a:pt x="20" y="26"/>
                      </a:cubicBezTo>
                      <a:cubicBezTo>
                        <a:pt x="20" y="26"/>
                        <a:pt x="20" y="26"/>
                        <a:pt x="20" y="26"/>
                      </a:cubicBezTo>
                      <a:cubicBezTo>
                        <a:pt x="19" y="27"/>
                        <a:pt x="19" y="27"/>
                        <a:pt x="19" y="27"/>
                      </a:cubicBezTo>
                      <a:cubicBezTo>
                        <a:pt x="19" y="27"/>
                        <a:pt x="19" y="27"/>
                        <a:pt x="19" y="27"/>
                      </a:cubicBezTo>
                      <a:cubicBezTo>
                        <a:pt x="19" y="27"/>
                        <a:pt x="19" y="27"/>
                        <a:pt x="19" y="27"/>
                      </a:cubicBezTo>
                      <a:cubicBezTo>
                        <a:pt x="18" y="28"/>
                        <a:pt x="18" y="28"/>
                        <a:pt x="18" y="28"/>
                      </a:cubicBezTo>
                      <a:cubicBezTo>
                        <a:pt x="18" y="28"/>
                        <a:pt x="18" y="28"/>
                        <a:pt x="18" y="28"/>
                      </a:cubicBezTo>
                      <a:cubicBezTo>
                        <a:pt x="18" y="28"/>
                        <a:pt x="18" y="28"/>
                        <a:pt x="18" y="28"/>
                      </a:cubicBezTo>
                      <a:cubicBezTo>
                        <a:pt x="17" y="29"/>
                        <a:pt x="16" y="31"/>
                        <a:pt x="15" y="33"/>
                      </a:cubicBezTo>
                      <a:cubicBezTo>
                        <a:pt x="15" y="33"/>
                        <a:pt x="15" y="33"/>
                        <a:pt x="15" y="33"/>
                      </a:cubicBezTo>
                      <a:cubicBezTo>
                        <a:pt x="15" y="34"/>
                        <a:pt x="15" y="34"/>
                        <a:pt x="15" y="34"/>
                      </a:cubicBezTo>
                      <a:cubicBezTo>
                        <a:pt x="15" y="35"/>
                        <a:pt x="15" y="35"/>
                        <a:pt x="15" y="35"/>
                      </a:cubicBezTo>
                      <a:cubicBezTo>
                        <a:pt x="15" y="35"/>
                        <a:pt x="15" y="35"/>
                        <a:pt x="15" y="35"/>
                      </a:cubicBezTo>
                      <a:cubicBezTo>
                        <a:pt x="15" y="35"/>
                        <a:pt x="15" y="35"/>
                        <a:pt x="15" y="35"/>
                      </a:cubicBezTo>
                      <a:cubicBezTo>
                        <a:pt x="15" y="35"/>
                        <a:pt x="15" y="35"/>
                        <a:pt x="15" y="35"/>
                      </a:cubicBezTo>
                      <a:cubicBezTo>
                        <a:pt x="15" y="36"/>
                        <a:pt x="15" y="36"/>
                        <a:pt x="15" y="36"/>
                      </a:cubicBezTo>
                      <a:cubicBezTo>
                        <a:pt x="15" y="36"/>
                        <a:pt x="15" y="36"/>
                        <a:pt x="15" y="36"/>
                      </a:cubicBezTo>
                      <a:cubicBezTo>
                        <a:pt x="14" y="36"/>
                        <a:pt x="14" y="36"/>
                        <a:pt x="14" y="36"/>
                      </a:cubicBezTo>
                      <a:cubicBezTo>
                        <a:pt x="14" y="36"/>
                        <a:pt x="14" y="36"/>
                        <a:pt x="14" y="36"/>
                      </a:cubicBezTo>
                      <a:cubicBezTo>
                        <a:pt x="14" y="36"/>
                        <a:pt x="14" y="36"/>
                        <a:pt x="14" y="36"/>
                      </a:cubicBezTo>
                      <a:cubicBezTo>
                        <a:pt x="14" y="37"/>
                        <a:pt x="14" y="37"/>
                        <a:pt x="14" y="37"/>
                      </a:cubicBezTo>
                      <a:cubicBezTo>
                        <a:pt x="14" y="37"/>
                        <a:pt x="14" y="37"/>
                        <a:pt x="14" y="37"/>
                      </a:cubicBezTo>
                      <a:cubicBezTo>
                        <a:pt x="14" y="38"/>
                        <a:pt x="14" y="38"/>
                        <a:pt x="14" y="38"/>
                      </a:cubicBezTo>
                      <a:cubicBezTo>
                        <a:pt x="14" y="38"/>
                        <a:pt x="14" y="38"/>
                        <a:pt x="14" y="38"/>
                      </a:cubicBezTo>
                      <a:cubicBezTo>
                        <a:pt x="14" y="38"/>
                        <a:pt x="14" y="38"/>
                        <a:pt x="14" y="38"/>
                      </a:cubicBezTo>
                      <a:cubicBezTo>
                        <a:pt x="14" y="40"/>
                        <a:pt x="12" y="47"/>
                        <a:pt x="10" y="51"/>
                      </a:cubicBezTo>
                      <a:cubicBezTo>
                        <a:pt x="10" y="51"/>
                        <a:pt x="10" y="51"/>
                        <a:pt x="10" y="51"/>
                      </a:cubicBezTo>
                      <a:cubicBezTo>
                        <a:pt x="10" y="51"/>
                        <a:pt x="10" y="51"/>
                        <a:pt x="10" y="51"/>
                      </a:cubicBezTo>
                      <a:cubicBezTo>
                        <a:pt x="10" y="52"/>
                        <a:pt x="10" y="52"/>
                        <a:pt x="10" y="52"/>
                      </a:cubicBezTo>
                      <a:cubicBezTo>
                        <a:pt x="9" y="52"/>
                        <a:pt x="9" y="53"/>
                        <a:pt x="9" y="53"/>
                      </a:cubicBezTo>
                      <a:cubicBezTo>
                        <a:pt x="9" y="54"/>
                        <a:pt x="9" y="54"/>
                        <a:pt x="9" y="54"/>
                      </a:cubicBezTo>
                      <a:cubicBezTo>
                        <a:pt x="9" y="54"/>
                        <a:pt x="9" y="54"/>
                        <a:pt x="9" y="54"/>
                      </a:cubicBezTo>
                      <a:cubicBezTo>
                        <a:pt x="8" y="55"/>
                        <a:pt x="8" y="55"/>
                        <a:pt x="8" y="55"/>
                      </a:cubicBezTo>
                      <a:cubicBezTo>
                        <a:pt x="8" y="55"/>
                        <a:pt x="8" y="55"/>
                        <a:pt x="8" y="55"/>
                      </a:cubicBezTo>
                      <a:cubicBezTo>
                        <a:pt x="8" y="56"/>
                        <a:pt x="8" y="56"/>
                        <a:pt x="8" y="56"/>
                      </a:cubicBezTo>
                      <a:cubicBezTo>
                        <a:pt x="8" y="56"/>
                        <a:pt x="8" y="56"/>
                        <a:pt x="8" y="56"/>
                      </a:cubicBezTo>
                      <a:cubicBezTo>
                        <a:pt x="8" y="57"/>
                        <a:pt x="8" y="57"/>
                        <a:pt x="8" y="57"/>
                      </a:cubicBezTo>
                      <a:cubicBezTo>
                        <a:pt x="8" y="57"/>
                        <a:pt x="8" y="57"/>
                        <a:pt x="8" y="57"/>
                      </a:cubicBezTo>
                      <a:cubicBezTo>
                        <a:pt x="8" y="57"/>
                        <a:pt x="8" y="57"/>
                        <a:pt x="8" y="57"/>
                      </a:cubicBezTo>
                      <a:cubicBezTo>
                        <a:pt x="8" y="58"/>
                        <a:pt x="8" y="58"/>
                        <a:pt x="8" y="58"/>
                      </a:cubicBezTo>
                      <a:cubicBezTo>
                        <a:pt x="8" y="58"/>
                        <a:pt x="8" y="58"/>
                        <a:pt x="8" y="58"/>
                      </a:cubicBezTo>
                      <a:cubicBezTo>
                        <a:pt x="8" y="58"/>
                        <a:pt x="8" y="58"/>
                        <a:pt x="8" y="58"/>
                      </a:cubicBezTo>
                      <a:cubicBezTo>
                        <a:pt x="8" y="58"/>
                        <a:pt x="8" y="58"/>
                        <a:pt x="8" y="58"/>
                      </a:cubicBezTo>
                      <a:cubicBezTo>
                        <a:pt x="7" y="59"/>
                        <a:pt x="7" y="60"/>
                        <a:pt x="8" y="61"/>
                      </a:cubicBezTo>
                      <a:cubicBezTo>
                        <a:pt x="8" y="64"/>
                        <a:pt x="9" y="70"/>
                        <a:pt x="8" y="75"/>
                      </a:cubicBezTo>
                      <a:cubicBezTo>
                        <a:pt x="8" y="80"/>
                        <a:pt x="9" y="86"/>
                        <a:pt x="14" y="90"/>
                      </a:cubicBezTo>
                      <a:cubicBezTo>
                        <a:pt x="20" y="95"/>
                        <a:pt x="24" y="98"/>
                        <a:pt x="27" y="98"/>
                      </a:cubicBezTo>
                      <a:cubicBezTo>
                        <a:pt x="30" y="98"/>
                        <a:pt x="35" y="96"/>
                        <a:pt x="39" y="91"/>
                      </a:cubicBezTo>
                      <a:cubicBezTo>
                        <a:pt x="42" y="86"/>
                        <a:pt x="46" y="79"/>
                        <a:pt x="47" y="75"/>
                      </a:cubicBezTo>
                      <a:cubicBezTo>
                        <a:pt x="48" y="74"/>
                        <a:pt x="49" y="73"/>
                        <a:pt x="50" y="71"/>
                      </a:cubicBezTo>
                      <a:cubicBezTo>
                        <a:pt x="51" y="67"/>
                        <a:pt x="53" y="63"/>
                        <a:pt x="55" y="60"/>
                      </a:cubicBezTo>
                      <a:close/>
                    </a:path>
                  </a:pathLst>
                </a:custGeom>
                <a:solidFill>
                  <a:srgbClr val="E6C0A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14" name="Google Shape;2314;p22"/>
                <p:cNvSpPr/>
                <p:nvPr/>
              </p:nvSpPr>
              <p:spPr>
                <a:xfrm>
                  <a:off x="211" y="1573"/>
                  <a:ext cx="15" cy="24"/>
                </a:xfrm>
                <a:custGeom>
                  <a:avLst/>
                  <a:gdLst/>
                  <a:ahLst/>
                  <a:cxnLst/>
                  <a:rect l="l" t="t" r="r" b="b"/>
                  <a:pathLst>
                    <a:path w="61" h="103" extrusionOk="0">
                      <a:moveTo>
                        <a:pt x="48" y="34"/>
                      </a:moveTo>
                      <a:cubicBezTo>
                        <a:pt x="46" y="43"/>
                        <a:pt x="35" y="55"/>
                        <a:pt x="31" y="59"/>
                      </a:cubicBezTo>
                      <a:cubicBezTo>
                        <a:pt x="26" y="64"/>
                        <a:pt x="15" y="71"/>
                        <a:pt x="7" y="85"/>
                      </a:cubicBezTo>
                      <a:cubicBezTo>
                        <a:pt x="4" y="91"/>
                        <a:pt x="1" y="96"/>
                        <a:pt x="0" y="101"/>
                      </a:cubicBezTo>
                      <a:cubicBezTo>
                        <a:pt x="2" y="101"/>
                        <a:pt x="5" y="102"/>
                        <a:pt x="7" y="103"/>
                      </a:cubicBezTo>
                      <a:cubicBezTo>
                        <a:pt x="8" y="96"/>
                        <a:pt x="13" y="88"/>
                        <a:pt x="14" y="87"/>
                      </a:cubicBezTo>
                      <a:cubicBezTo>
                        <a:pt x="15" y="85"/>
                        <a:pt x="19" y="81"/>
                        <a:pt x="21" y="80"/>
                      </a:cubicBezTo>
                      <a:cubicBezTo>
                        <a:pt x="22" y="79"/>
                        <a:pt x="26" y="76"/>
                        <a:pt x="27" y="74"/>
                      </a:cubicBezTo>
                      <a:cubicBezTo>
                        <a:pt x="28" y="72"/>
                        <a:pt x="31" y="69"/>
                        <a:pt x="33" y="67"/>
                      </a:cubicBezTo>
                      <a:cubicBezTo>
                        <a:pt x="35" y="65"/>
                        <a:pt x="37" y="63"/>
                        <a:pt x="39" y="60"/>
                      </a:cubicBezTo>
                      <a:cubicBezTo>
                        <a:pt x="41" y="57"/>
                        <a:pt x="46" y="48"/>
                        <a:pt x="48" y="45"/>
                      </a:cubicBezTo>
                      <a:cubicBezTo>
                        <a:pt x="49" y="42"/>
                        <a:pt x="52" y="28"/>
                        <a:pt x="52" y="25"/>
                      </a:cubicBezTo>
                      <a:cubicBezTo>
                        <a:pt x="53" y="22"/>
                        <a:pt x="53" y="16"/>
                        <a:pt x="56" y="10"/>
                      </a:cubicBezTo>
                      <a:cubicBezTo>
                        <a:pt x="57" y="7"/>
                        <a:pt x="59" y="3"/>
                        <a:pt x="61" y="0"/>
                      </a:cubicBezTo>
                      <a:cubicBezTo>
                        <a:pt x="51" y="8"/>
                        <a:pt x="49" y="25"/>
                        <a:pt x="48" y="34"/>
                      </a:cubicBezTo>
                      <a:close/>
                    </a:path>
                  </a:pathLst>
                </a:custGeom>
                <a:solidFill>
                  <a:srgbClr val="E6C0A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15" name="Google Shape;2315;p22"/>
                <p:cNvSpPr/>
                <p:nvPr/>
              </p:nvSpPr>
              <p:spPr>
                <a:xfrm>
                  <a:off x="222" y="1563"/>
                  <a:ext cx="6" cy="6"/>
                </a:xfrm>
                <a:custGeom>
                  <a:avLst/>
                  <a:gdLst/>
                  <a:ahLst/>
                  <a:cxnLst/>
                  <a:rect l="l" t="t" r="r" b="b"/>
                  <a:pathLst>
                    <a:path w="26" h="27" extrusionOk="0">
                      <a:moveTo>
                        <a:pt x="3" y="10"/>
                      </a:moveTo>
                      <a:cubicBezTo>
                        <a:pt x="3" y="10"/>
                        <a:pt x="8" y="4"/>
                        <a:pt x="10" y="2"/>
                      </a:cubicBezTo>
                      <a:cubicBezTo>
                        <a:pt x="13" y="1"/>
                        <a:pt x="20" y="0"/>
                        <a:pt x="23" y="7"/>
                      </a:cubicBezTo>
                      <a:cubicBezTo>
                        <a:pt x="26" y="13"/>
                        <a:pt x="21" y="23"/>
                        <a:pt x="21" y="24"/>
                      </a:cubicBezTo>
                      <a:cubicBezTo>
                        <a:pt x="20" y="25"/>
                        <a:pt x="20" y="27"/>
                        <a:pt x="16" y="27"/>
                      </a:cubicBezTo>
                      <a:cubicBezTo>
                        <a:pt x="13" y="26"/>
                        <a:pt x="7" y="22"/>
                        <a:pt x="3" y="21"/>
                      </a:cubicBezTo>
                      <a:cubicBezTo>
                        <a:pt x="0" y="19"/>
                        <a:pt x="0" y="15"/>
                        <a:pt x="3" y="10"/>
                      </a:cubicBezTo>
                      <a:close/>
                    </a:path>
                  </a:pathLst>
                </a:custGeom>
                <a:solidFill>
                  <a:srgbClr val="F6E8E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16" name="Google Shape;2316;p22"/>
                <p:cNvSpPr/>
                <p:nvPr/>
              </p:nvSpPr>
              <p:spPr>
                <a:xfrm>
                  <a:off x="222" y="1569"/>
                  <a:ext cx="3" cy="2"/>
                </a:xfrm>
                <a:custGeom>
                  <a:avLst/>
                  <a:gdLst/>
                  <a:ahLst/>
                  <a:cxnLst/>
                  <a:rect l="l" t="t" r="r" b="b"/>
                  <a:pathLst>
                    <a:path w="13" h="7" extrusionOk="0">
                      <a:moveTo>
                        <a:pt x="0" y="0"/>
                      </a:moveTo>
                      <a:cubicBezTo>
                        <a:pt x="0" y="0"/>
                        <a:pt x="0" y="0"/>
                        <a:pt x="0" y="1"/>
                      </a:cubicBezTo>
                      <a:cubicBezTo>
                        <a:pt x="1" y="1"/>
                        <a:pt x="1" y="1"/>
                        <a:pt x="1" y="1"/>
                      </a:cubicBezTo>
                      <a:cubicBezTo>
                        <a:pt x="1" y="1"/>
                        <a:pt x="2" y="1"/>
                        <a:pt x="2" y="1"/>
                      </a:cubicBezTo>
                      <a:cubicBezTo>
                        <a:pt x="3" y="1"/>
                        <a:pt x="3" y="1"/>
                        <a:pt x="3" y="1"/>
                      </a:cubicBezTo>
                      <a:cubicBezTo>
                        <a:pt x="3" y="1"/>
                        <a:pt x="3" y="1"/>
                        <a:pt x="3" y="1"/>
                      </a:cubicBezTo>
                      <a:cubicBezTo>
                        <a:pt x="4" y="1"/>
                        <a:pt x="4" y="1"/>
                        <a:pt x="4" y="1"/>
                      </a:cubicBezTo>
                      <a:cubicBezTo>
                        <a:pt x="4" y="1"/>
                        <a:pt x="4" y="1"/>
                        <a:pt x="4" y="1"/>
                      </a:cubicBezTo>
                      <a:cubicBezTo>
                        <a:pt x="5" y="1"/>
                        <a:pt x="5" y="1"/>
                        <a:pt x="5" y="1"/>
                      </a:cubicBezTo>
                      <a:cubicBezTo>
                        <a:pt x="6" y="2"/>
                        <a:pt x="6" y="2"/>
                        <a:pt x="6" y="2"/>
                      </a:cubicBezTo>
                      <a:cubicBezTo>
                        <a:pt x="7" y="2"/>
                        <a:pt x="7" y="2"/>
                        <a:pt x="7" y="2"/>
                      </a:cubicBezTo>
                      <a:cubicBezTo>
                        <a:pt x="7" y="2"/>
                        <a:pt x="7" y="2"/>
                        <a:pt x="7" y="2"/>
                      </a:cubicBezTo>
                      <a:cubicBezTo>
                        <a:pt x="7" y="2"/>
                        <a:pt x="7" y="2"/>
                        <a:pt x="7" y="2"/>
                      </a:cubicBezTo>
                      <a:cubicBezTo>
                        <a:pt x="8" y="2"/>
                        <a:pt x="8" y="2"/>
                        <a:pt x="9" y="3"/>
                      </a:cubicBezTo>
                      <a:cubicBezTo>
                        <a:pt x="9" y="3"/>
                        <a:pt x="9" y="3"/>
                        <a:pt x="9" y="3"/>
                      </a:cubicBezTo>
                      <a:cubicBezTo>
                        <a:pt x="10" y="3"/>
                        <a:pt x="10" y="3"/>
                        <a:pt x="10" y="3"/>
                      </a:cubicBezTo>
                      <a:cubicBezTo>
                        <a:pt x="10" y="3"/>
                        <a:pt x="10" y="3"/>
                        <a:pt x="10" y="3"/>
                      </a:cubicBezTo>
                      <a:cubicBezTo>
                        <a:pt x="10" y="4"/>
                        <a:pt x="11" y="4"/>
                        <a:pt x="11" y="4"/>
                      </a:cubicBezTo>
                      <a:cubicBezTo>
                        <a:pt x="12" y="5"/>
                        <a:pt x="12" y="5"/>
                        <a:pt x="12" y="5"/>
                      </a:cubicBezTo>
                      <a:cubicBezTo>
                        <a:pt x="12" y="6"/>
                        <a:pt x="12" y="6"/>
                        <a:pt x="12" y="6"/>
                      </a:cubicBezTo>
                      <a:cubicBezTo>
                        <a:pt x="12" y="6"/>
                        <a:pt x="12" y="6"/>
                        <a:pt x="12" y="6"/>
                      </a:cubicBezTo>
                      <a:cubicBezTo>
                        <a:pt x="12" y="6"/>
                        <a:pt x="12" y="6"/>
                        <a:pt x="12" y="6"/>
                      </a:cubicBezTo>
                      <a:cubicBezTo>
                        <a:pt x="13" y="7"/>
                        <a:pt x="13" y="7"/>
                        <a:pt x="13" y="7"/>
                      </a:cubicBezTo>
                      <a:cubicBezTo>
                        <a:pt x="13" y="7"/>
                        <a:pt x="13" y="7"/>
                        <a:pt x="13" y="7"/>
                      </a:cubicBezTo>
                      <a:cubicBezTo>
                        <a:pt x="13" y="7"/>
                        <a:pt x="13" y="7"/>
                        <a:pt x="13" y="7"/>
                      </a:cubicBezTo>
                      <a:cubicBezTo>
                        <a:pt x="13" y="7"/>
                        <a:pt x="13" y="7"/>
                        <a:pt x="13" y="7"/>
                      </a:cubicBezTo>
                      <a:cubicBezTo>
                        <a:pt x="13" y="7"/>
                        <a:pt x="13" y="7"/>
                        <a:pt x="13" y="7"/>
                      </a:cubicBezTo>
                      <a:cubicBezTo>
                        <a:pt x="13" y="7"/>
                        <a:pt x="13" y="7"/>
                        <a:pt x="13" y="7"/>
                      </a:cubicBezTo>
                      <a:cubicBezTo>
                        <a:pt x="12" y="7"/>
                        <a:pt x="12" y="7"/>
                        <a:pt x="12" y="7"/>
                      </a:cubicBezTo>
                      <a:cubicBezTo>
                        <a:pt x="12" y="7"/>
                        <a:pt x="12" y="7"/>
                        <a:pt x="12" y="7"/>
                      </a:cubicBezTo>
                      <a:cubicBezTo>
                        <a:pt x="12" y="6"/>
                        <a:pt x="12" y="6"/>
                        <a:pt x="12" y="6"/>
                      </a:cubicBezTo>
                      <a:cubicBezTo>
                        <a:pt x="12" y="6"/>
                        <a:pt x="12" y="6"/>
                        <a:pt x="12" y="6"/>
                      </a:cubicBezTo>
                      <a:cubicBezTo>
                        <a:pt x="11" y="6"/>
                        <a:pt x="11" y="6"/>
                        <a:pt x="11" y="6"/>
                      </a:cubicBezTo>
                      <a:cubicBezTo>
                        <a:pt x="10" y="5"/>
                        <a:pt x="10" y="5"/>
                        <a:pt x="10" y="5"/>
                      </a:cubicBezTo>
                      <a:cubicBezTo>
                        <a:pt x="10" y="5"/>
                        <a:pt x="10" y="4"/>
                        <a:pt x="9" y="4"/>
                      </a:cubicBezTo>
                      <a:cubicBezTo>
                        <a:pt x="9" y="4"/>
                        <a:pt x="9" y="4"/>
                        <a:pt x="9" y="4"/>
                      </a:cubicBezTo>
                      <a:cubicBezTo>
                        <a:pt x="8" y="3"/>
                        <a:pt x="8" y="3"/>
                        <a:pt x="8" y="3"/>
                      </a:cubicBezTo>
                      <a:cubicBezTo>
                        <a:pt x="8" y="3"/>
                        <a:pt x="7" y="3"/>
                        <a:pt x="7" y="3"/>
                      </a:cubicBezTo>
                      <a:cubicBezTo>
                        <a:pt x="7" y="2"/>
                        <a:pt x="7" y="2"/>
                        <a:pt x="7" y="2"/>
                      </a:cubicBezTo>
                      <a:cubicBezTo>
                        <a:pt x="6" y="2"/>
                        <a:pt x="6" y="2"/>
                        <a:pt x="6" y="2"/>
                      </a:cubicBezTo>
                      <a:cubicBezTo>
                        <a:pt x="6" y="2"/>
                        <a:pt x="6" y="2"/>
                        <a:pt x="6" y="2"/>
                      </a:cubicBezTo>
                      <a:cubicBezTo>
                        <a:pt x="5" y="2"/>
                        <a:pt x="5" y="2"/>
                        <a:pt x="5" y="2"/>
                      </a:cubicBezTo>
                      <a:cubicBezTo>
                        <a:pt x="4" y="2"/>
                        <a:pt x="4" y="2"/>
                        <a:pt x="4" y="2"/>
                      </a:cubicBezTo>
                      <a:cubicBezTo>
                        <a:pt x="4" y="1"/>
                        <a:pt x="4" y="1"/>
                        <a:pt x="4" y="1"/>
                      </a:cubicBezTo>
                      <a:cubicBezTo>
                        <a:pt x="3" y="1"/>
                        <a:pt x="3" y="1"/>
                        <a:pt x="3" y="1"/>
                      </a:cubicBezTo>
                      <a:cubicBezTo>
                        <a:pt x="2" y="1"/>
                        <a:pt x="2" y="1"/>
                        <a:pt x="2" y="1"/>
                      </a:cubicBezTo>
                      <a:cubicBezTo>
                        <a:pt x="2" y="1"/>
                        <a:pt x="2" y="1"/>
                        <a:pt x="2" y="1"/>
                      </a:cubicBezTo>
                      <a:cubicBezTo>
                        <a:pt x="1" y="1"/>
                        <a:pt x="1" y="1"/>
                        <a:pt x="1" y="1"/>
                      </a:cubicBezTo>
                      <a:cubicBezTo>
                        <a:pt x="0" y="1"/>
                        <a:pt x="0" y="1"/>
                        <a:pt x="0" y="1"/>
                      </a:cubicBezTo>
                      <a:cubicBezTo>
                        <a:pt x="0" y="1"/>
                        <a:pt x="0" y="1"/>
                        <a:pt x="0" y="1"/>
                      </a:cubicBezTo>
                      <a:lnTo>
                        <a:pt x="0" y="0"/>
                      </a:lnTo>
                      <a:close/>
                    </a:path>
                  </a:pathLst>
                </a:custGeom>
                <a:solidFill>
                  <a:srgbClr val="E8C2A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17" name="Google Shape;2317;p22"/>
                <p:cNvSpPr/>
                <p:nvPr/>
              </p:nvSpPr>
              <p:spPr>
                <a:xfrm>
                  <a:off x="221" y="1571"/>
                  <a:ext cx="3" cy="2"/>
                </a:xfrm>
                <a:custGeom>
                  <a:avLst/>
                  <a:gdLst/>
                  <a:ahLst/>
                  <a:cxnLst/>
                  <a:rect l="l" t="t" r="r" b="b"/>
                  <a:pathLst>
                    <a:path w="12" h="9" extrusionOk="0">
                      <a:moveTo>
                        <a:pt x="0" y="0"/>
                      </a:moveTo>
                      <a:cubicBezTo>
                        <a:pt x="0" y="0"/>
                        <a:pt x="0" y="0"/>
                        <a:pt x="0" y="0"/>
                      </a:cubicBezTo>
                      <a:cubicBezTo>
                        <a:pt x="1" y="0"/>
                        <a:pt x="1" y="0"/>
                        <a:pt x="1" y="0"/>
                      </a:cubicBezTo>
                      <a:cubicBezTo>
                        <a:pt x="1" y="0"/>
                        <a:pt x="2" y="1"/>
                        <a:pt x="2" y="1"/>
                      </a:cubicBezTo>
                      <a:cubicBezTo>
                        <a:pt x="3" y="1"/>
                        <a:pt x="3" y="1"/>
                        <a:pt x="3" y="1"/>
                      </a:cubicBezTo>
                      <a:cubicBezTo>
                        <a:pt x="4" y="1"/>
                        <a:pt x="4" y="1"/>
                        <a:pt x="4" y="1"/>
                      </a:cubicBezTo>
                      <a:cubicBezTo>
                        <a:pt x="4" y="1"/>
                        <a:pt x="4" y="1"/>
                        <a:pt x="4" y="1"/>
                      </a:cubicBezTo>
                      <a:cubicBezTo>
                        <a:pt x="5" y="2"/>
                        <a:pt x="5" y="2"/>
                        <a:pt x="5" y="2"/>
                      </a:cubicBezTo>
                      <a:cubicBezTo>
                        <a:pt x="5" y="2"/>
                        <a:pt x="5" y="2"/>
                        <a:pt x="5" y="2"/>
                      </a:cubicBezTo>
                      <a:cubicBezTo>
                        <a:pt x="6" y="2"/>
                        <a:pt x="6" y="2"/>
                        <a:pt x="6" y="2"/>
                      </a:cubicBezTo>
                      <a:cubicBezTo>
                        <a:pt x="6" y="2"/>
                        <a:pt x="6" y="2"/>
                        <a:pt x="6" y="2"/>
                      </a:cubicBezTo>
                      <a:cubicBezTo>
                        <a:pt x="6" y="2"/>
                        <a:pt x="6" y="2"/>
                        <a:pt x="6" y="2"/>
                      </a:cubicBezTo>
                      <a:cubicBezTo>
                        <a:pt x="6" y="2"/>
                        <a:pt x="6" y="2"/>
                        <a:pt x="6" y="2"/>
                      </a:cubicBezTo>
                      <a:cubicBezTo>
                        <a:pt x="7" y="2"/>
                        <a:pt x="7" y="2"/>
                        <a:pt x="7" y="2"/>
                      </a:cubicBezTo>
                      <a:cubicBezTo>
                        <a:pt x="7" y="3"/>
                        <a:pt x="7" y="3"/>
                        <a:pt x="7" y="3"/>
                      </a:cubicBezTo>
                      <a:cubicBezTo>
                        <a:pt x="7" y="3"/>
                        <a:pt x="7" y="3"/>
                        <a:pt x="7" y="3"/>
                      </a:cubicBezTo>
                      <a:cubicBezTo>
                        <a:pt x="8" y="3"/>
                        <a:pt x="8" y="3"/>
                        <a:pt x="8" y="3"/>
                      </a:cubicBezTo>
                      <a:cubicBezTo>
                        <a:pt x="9" y="4"/>
                        <a:pt x="9" y="4"/>
                        <a:pt x="9" y="4"/>
                      </a:cubicBezTo>
                      <a:cubicBezTo>
                        <a:pt x="9" y="4"/>
                        <a:pt x="9" y="4"/>
                        <a:pt x="9" y="4"/>
                      </a:cubicBezTo>
                      <a:cubicBezTo>
                        <a:pt x="9" y="4"/>
                        <a:pt x="9" y="4"/>
                        <a:pt x="9" y="4"/>
                      </a:cubicBezTo>
                      <a:cubicBezTo>
                        <a:pt x="9" y="4"/>
                        <a:pt x="9" y="4"/>
                        <a:pt x="9" y="4"/>
                      </a:cubicBezTo>
                      <a:cubicBezTo>
                        <a:pt x="10" y="4"/>
                        <a:pt x="10" y="4"/>
                        <a:pt x="10" y="4"/>
                      </a:cubicBezTo>
                      <a:cubicBezTo>
                        <a:pt x="10" y="5"/>
                        <a:pt x="10" y="5"/>
                        <a:pt x="10" y="5"/>
                      </a:cubicBezTo>
                      <a:cubicBezTo>
                        <a:pt x="10" y="5"/>
                        <a:pt x="10" y="5"/>
                        <a:pt x="10" y="5"/>
                      </a:cubicBezTo>
                      <a:cubicBezTo>
                        <a:pt x="11" y="6"/>
                        <a:pt x="11" y="6"/>
                        <a:pt x="11" y="6"/>
                      </a:cubicBezTo>
                      <a:cubicBezTo>
                        <a:pt x="11" y="6"/>
                        <a:pt x="11" y="6"/>
                        <a:pt x="11" y="6"/>
                      </a:cubicBezTo>
                      <a:cubicBezTo>
                        <a:pt x="11" y="6"/>
                        <a:pt x="11" y="6"/>
                        <a:pt x="11" y="6"/>
                      </a:cubicBezTo>
                      <a:cubicBezTo>
                        <a:pt x="11" y="7"/>
                        <a:pt x="11" y="7"/>
                        <a:pt x="11" y="7"/>
                      </a:cubicBezTo>
                      <a:cubicBezTo>
                        <a:pt x="11" y="7"/>
                        <a:pt x="11" y="7"/>
                        <a:pt x="11" y="7"/>
                      </a:cubicBezTo>
                      <a:cubicBezTo>
                        <a:pt x="12" y="7"/>
                        <a:pt x="12" y="7"/>
                        <a:pt x="12" y="7"/>
                      </a:cubicBezTo>
                      <a:cubicBezTo>
                        <a:pt x="12" y="8"/>
                        <a:pt x="12" y="8"/>
                        <a:pt x="12" y="8"/>
                      </a:cubicBezTo>
                      <a:cubicBezTo>
                        <a:pt x="12" y="8"/>
                        <a:pt x="12" y="8"/>
                        <a:pt x="12" y="8"/>
                      </a:cubicBezTo>
                      <a:cubicBezTo>
                        <a:pt x="12" y="8"/>
                        <a:pt x="12" y="8"/>
                        <a:pt x="12" y="8"/>
                      </a:cubicBezTo>
                      <a:cubicBezTo>
                        <a:pt x="12" y="9"/>
                        <a:pt x="12" y="9"/>
                        <a:pt x="12" y="9"/>
                      </a:cubicBezTo>
                      <a:cubicBezTo>
                        <a:pt x="12" y="9"/>
                        <a:pt x="12" y="9"/>
                        <a:pt x="12" y="9"/>
                      </a:cubicBezTo>
                      <a:cubicBezTo>
                        <a:pt x="12" y="9"/>
                        <a:pt x="12" y="9"/>
                        <a:pt x="12" y="9"/>
                      </a:cubicBezTo>
                      <a:cubicBezTo>
                        <a:pt x="12" y="9"/>
                        <a:pt x="12" y="9"/>
                        <a:pt x="12" y="9"/>
                      </a:cubicBezTo>
                      <a:cubicBezTo>
                        <a:pt x="12" y="9"/>
                        <a:pt x="12" y="9"/>
                        <a:pt x="12" y="9"/>
                      </a:cubicBezTo>
                      <a:cubicBezTo>
                        <a:pt x="12" y="8"/>
                        <a:pt x="12" y="8"/>
                        <a:pt x="12" y="8"/>
                      </a:cubicBezTo>
                      <a:cubicBezTo>
                        <a:pt x="12" y="8"/>
                        <a:pt x="12" y="8"/>
                        <a:pt x="12" y="8"/>
                      </a:cubicBezTo>
                      <a:cubicBezTo>
                        <a:pt x="11" y="8"/>
                        <a:pt x="11" y="8"/>
                        <a:pt x="11" y="8"/>
                      </a:cubicBezTo>
                      <a:cubicBezTo>
                        <a:pt x="11" y="7"/>
                        <a:pt x="11" y="7"/>
                        <a:pt x="11" y="7"/>
                      </a:cubicBezTo>
                      <a:cubicBezTo>
                        <a:pt x="11" y="7"/>
                        <a:pt x="11" y="7"/>
                        <a:pt x="11" y="7"/>
                      </a:cubicBezTo>
                      <a:cubicBezTo>
                        <a:pt x="11" y="7"/>
                        <a:pt x="11" y="7"/>
                        <a:pt x="11" y="7"/>
                      </a:cubicBezTo>
                      <a:cubicBezTo>
                        <a:pt x="11" y="7"/>
                        <a:pt x="11" y="7"/>
                        <a:pt x="11" y="7"/>
                      </a:cubicBezTo>
                      <a:cubicBezTo>
                        <a:pt x="11" y="7"/>
                        <a:pt x="11" y="7"/>
                        <a:pt x="11" y="7"/>
                      </a:cubicBezTo>
                      <a:cubicBezTo>
                        <a:pt x="10" y="6"/>
                        <a:pt x="10" y="6"/>
                        <a:pt x="10" y="6"/>
                      </a:cubicBezTo>
                      <a:cubicBezTo>
                        <a:pt x="10" y="6"/>
                        <a:pt x="10" y="6"/>
                        <a:pt x="10" y="6"/>
                      </a:cubicBezTo>
                      <a:cubicBezTo>
                        <a:pt x="9" y="5"/>
                        <a:pt x="9" y="5"/>
                        <a:pt x="9" y="5"/>
                      </a:cubicBezTo>
                      <a:cubicBezTo>
                        <a:pt x="9" y="5"/>
                        <a:pt x="9" y="5"/>
                        <a:pt x="9" y="5"/>
                      </a:cubicBezTo>
                      <a:cubicBezTo>
                        <a:pt x="9" y="5"/>
                        <a:pt x="9" y="5"/>
                        <a:pt x="9" y="5"/>
                      </a:cubicBezTo>
                      <a:cubicBezTo>
                        <a:pt x="9" y="5"/>
                        <a:pt x="9" y="5"/>
                        <a:pt x="9" y="5"/>
                      </a:cubicBezTo>
                      <a:cubicBezTo>
                        <a:pt x="8" y="4"/>
                        <a:pt x="8" y="4"/>
                        <a:pt x="8" y="4"/>
                      </a:cubicBezTo>
                      <a:cubicBezTo>
                        <a:pt x="8" y="4"/>
                        <a:pt x="8" y="4"/>
                        <a:pt x="8" y="4"/>
                      </a:cubicBezTo>
                      <a:cubicBezTo>
                        <a:pt x="7" y="4"/>
                        <a:pt x="7" y="4"/>
                        <a:pt x="7" y="4"/>
                      </a:cubicBezTo>
                      <a:cubicBezTo>
                        <a:pt x="7" y="3"/>
                        <a:pt x="7" y="3"/>
                        <a:pt x="7" y="3"/>
                      </a:cubicBezTo>
                      <a:cubicBezTo>
                        <a:pt x="7" y="3"/>
                        <a:pt x="7" y="3"/>
                        <a:pt x="7" y="3"/>
                      </a:cubicBezTo>
                      <a:cubicBezTo>
                        <a:pt x="7" y="3"/>
                        <a:pt x="7" y="3"/>
                        <a:pt x="7" y="3"/>
                      </a:cubicBezTo>
                      <a:cubicBezTo>
                        <a:pt x="6" y="3"/>
                        <a:pt x="6" y="3"/>
                        <a:pt x="6" y="3"/>
                      </a:cubicBezTo>
                      <a:cubicBezTo>
                        <a:pt x="6" y="3"/>
                        <a:pt x="6" y="3"/>
                        <a:pt x="6" y="3"/>
                      </a:cubicBezTo>
                      <a:cubicBezTo>
                        <a:pt x="6" y="3"/>
                        <a:pt x="6" y="3"/>
                        <a:pt x="6" y="3"/>
                      </a:cubicBezTo>
                      <a:cubicBezTo>
                        <a:pt x="5" y="2"/>
                        <a:pt x="5" y="2"/>
                        <a:pt x="5" y="2"/>
                      </a:cubicBezTo>
                      <a:cubicBezTo>
                        <a:pt x="4" y="2"/>
                        <a:pt x="4" y="2"/>
                        <a:pt x="4" y="2"/>
                      </a:cubicBezTo>
                      <a:cubicBezTo>
                        <a:pt x="4" y="2"/>
                        <a:pt x="4" y="2"/>
                        <a:pt x="3" y="1"/>
                      </a:cubicBezTo>
                      <a:cubicBezTo>
                        <a:pt x="3" y="1"/>
                        <a:pt x="2" y="1"/>
                        <a:pt x="2" y="1"/>
                      </a:cubicBezTo>
                      <a:cubicBezTo>
                        <a:pt x="1" y="1"/>
                        <a:pt x="1" y="1"/>
                        <a:pt x="1" y="1"/>
                      </a:cubicBezTo>
                      <a:cubicBezTo>
                        <a:pt x="0" y="0"/>
                        <a:pt x="0" y="0"/>
                        <a:pt x="0" y="0"/>
                      </a:cubicBezTo>
                      <a:cubicBezTo>
                        <a:pt x="0" y="0"/>
                        <a:pt x="0" y="0"/>
                        <a:pt x="0" y="0"/>
                      </a:cubicBezTo>
                      <a:close/>
                    </a:path>
                  </a:pathLst>
                </a:custGeom>
                <a:solidFill>
                  <a:srgbClr val="E8C2A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18" name="Google Shape;2318;p22"/>
                <p:cNvSpPr/>
                <p:nvPr/>
              </p:nvSpPr>
              <p:spPr>
                <a:xfrm>
                  <a:off x="221" y="1573"/>
                  <a:ext cx="1" cy="1"/>
                </a:xfrm>
                <a:custGeom>
                  <a:avLst/>
                  <a:gdLst/>
                  <a:ahLst/>
                  <a:cxnLst/>
                  <a:rect l="l" t="t" r="r" b="b"/>
                  <a:pathLst>
                    <a:path w="7" h="5" extrusionOk="0">
                      <a:moveTo>
                        <a:pt x="0" y="0"/>
                      </a:moveTo>
                      <a:cubicBezTo>
                        <a:pt x="0" y="0"/>
                        <a:pt x="1" y="0"/>
                        <a:pt x="1" y="0"/>
                      </a:cubicBezTo>
                      <a:cubicBezTo>
                        <a:pt x="2" y="1"/>
                        <a:pt x="2" y="1"/>
                        <a:pt x="2" y="1"/>
                      </a:cubicBezTo>
                      <a:cubicBezTo>
                        <a:pt x="3" y="1"/>
                        <a:pt x="3" y="1"/>
                        <a:pt x="3" y="1"/>
                      </a:cubicBezTo>
                      <a:cubicBezTo>
                        <a:pt x="3" y="2"/>
                        <a:pt x="3" y="2"/>
                        <a:pt x="3" y="2"/>
                      </a:cubicBezTo>
                      <a:cubicBezTo>
                        <a:pt x="4" y="2"/>
                        <a:pt x="4" y="2"/>
                        <a:pt x="4" y="2"/>
                      </a:cubicBezTo>
                      <a:cubicBezTo>
                        <a:pt x="5" y="2"/>
                        <a:pt x="5" y="2"/>
                        <a:pt x="5" y="2"/>
                      </a:cubicBezTo>
                      <a:cubicBezTo>
                        <a:pt x="5" y="3"/>
                        <a:pt x="5" y="3"/>
                        <a:pt x="5" y="3"/>
                      </a:cubicBezTo>
                      <a:cubicBezTo>
                        <a:pt x="6" y="3"/>
                        <a:pt x="6" y="3"/>
                        <a:pt x="6" y="3"/>
                      </a:cubicBezTo>
                      <a:cubicBezTo>
                        <a:pt x="6" y="4"/>
                        <a:pt x="6" y="4"/>
                        <a:pt x="6" y="4"/>
                      </a:cubicBezTo>
                      <a:cubicBezTo>
                        <a:pt x="6" y="4"/>
                        <a:pt x="6" y="4"/>
                        <a:pt x="6" y="4"/>
                      </a:cubicBezTo>
                      <a:cubicBezTo>
                        <a:pt x="6" y="4"/>
                        <a:pt x="6" y="4"/>
                        <a:pt x="6" y="4"/>
                      </a:cubicBezTo>
                      <a:cubicBezTo>
                        <a:pt x="6" y="4"/>
                        <a:pt x="6" y="4"/>
                        <a:pt x="6" y="4"/>
                      </a:cubicBezTo>
                      <a:cubicBezTo>
                        <a:pt x="7" y="4"/>
                        <a:pt x="7" y="4"/>
                        <a:pt x="7" y="4"/>
                      </a:cubicBezTo>
                      <a:cubicBezTo>
                        <a:pt x="7" y="5"/>
                        <a:pt x="7" y="5"/>
                        <a:pt x="7" y="5"/>
                      </a:cubicBezTo>
                      <a:cubicBezTo>
                        <a:pt x="7" y="5"/>
                        <a:pt x="7" y="5"/>
                        <a:pt x="7" y="5"/>
                      </a:cubicBezTo>
                      <a:cubicBezTo>
                        <a:pt x="7" y="5"/>
                        <a:pt x="7" y="5"/>
                        <a:pt x="7" y="5"/>
                      </a:cubicBezTo>
                      <a:cubicBezTo>
                        <a:pt x="7" y="5"/>
                        <a:pt x="7" y="5"/>
                        <a:pt x="7" y="5"/>
                      </a:cubicBezTo>
                      <a:cubicBezTo>
                        <a:pt x="7" y="5"/>
                        <a:pt x="7" y="5"/>
                        <a:pt x="7" y="5"/>
                      </a:cubicBezTo>
                      <a:cubicBezTo>
                        <a:pt x="7" y="5"/>
                        <a:pt x="7" y="5"/>
                        <a:pt x="7" y="5"/>
                      </a:cubicBezTo>
                      <a:cubicBezTo>
                        <a:pt x="7" y="5"/>
                        <a:pt x="7" y="5"/>
                        <a:pt x="7" y="5"/>
                      </a:cubicBezTo>
                      <a:cubicBezTo>
                        <a:pt x="7" y="5"/>
                        <a:pt x="7" y="5"/>
                        <a:pt x="7" y="5"/>
                      </a:cubicBezTo>
                      <a:cubicBezTo>
                        <a:pt x="7" y="5"/>
                        <a:pt x="7" y="5"/>
                        <a:pt x="7" y="5"/>
                      </a:cubicBezTo>
                      <a:cubicBezTo>
                        <a:pt x="7" y="5"/>
                        <a:pt x="7" y="5"/>
                        <a:pt x="7" y="5"/>
                      </a:cubicBezTo>
                      <a:cubicBezTo>
                        <a:pt x="6" y="5"/>
                        <a:pt x="6" y="5"/>
                        <a:pt x="6" y="5"/>
                      </a:cubicBezTo>
                      <a:cubicBezTo>
                        <a:pt x="6" y="5"/>
                        <a:pt x="6" y="5"/>
                        <a:pt x="6" y="5"/>
                      </a:cubicBezTo>
                      <a:cubicBezTo>
                        <a:pt x="6" y="5"/>
                        <a:pt x="6" y="5"/>
                        <a:pt x="6" y="5"/>
                      </a:cubicBezTo>
                      <a:cubicBezTo>
                        <a:pt x="6" y="5"/>
                        <a:pt x="6" y="5"/>
                        <a:pt x="6" y="5"/>
                      </a:cubicBezTo>
                      <a:cubicBezTo>
                        <a:pt x="6" y="4"/>
                        <a:pt x="6" y="4"/>
                        <a:pt x="6" y="4"/>
                      </a:cubicBezTo>
                      <a:cubicBezTo>
                        <a:pt x="6" y="4"/>
                        <a:pt x="6" y="4"/>
                        <a:pt x="6" y="4"/>
                      </a:cubicBezTo>
                      <a:cubicBezTo>
                        <a:pt x="6" y="4"/>
                        <a:pt x="6" y="4"/>
                        <a:pt x="6" y="4"/>
                      </a:cubicBezTo>
                      <a:cubicBezTo>
                        <a:pt x="5" y="4"/>
                        <a:pt x="5" y="4"/>
                        <a:pt x="5" y="4"/>
                      </a:cubicBezTo>
                      <a:cubicBezTo>
                        <a:pt x="5" y="4"/>
                        <a:pt x="5" y="4"/>
                        <a:pt x="5" y="4"/>
                      </a:cubicBezTo>
                      <a:cubicBezTo>
                        <a:pt x="5" y="4"/>
                        <a:pt x="5" y="4"/>
                        <a:pt x="5" y="4"/>
                      </a:cubicBezTo>
                      <a:cubicBezTo>
                        <a:pt x="4" y="3"/>
                        <a:pt x="4" y="3"/>
                        <a:pt x="4" y="3"/>
                      </a:cubicBezTo>
                      <a:cubicBezTo>
                        <a:pt x="4" y="3"/>
                        <a:pt x="4" y="3"/>
                        <a:pt x="4" y="3"/>
                      </a:cubicBezTo>
                      <a:cubicBezTo>
                        <a:pt x="4" y="2"/>
                        <a:pt x="4" y="2"/>
                        <a:pt x="4" y="2"/>
                      </a:cubicBezTo>
                      <a:cubicBezTo>
                        <a:pt x="3" y="2"/>
                        <a:pt x="3" y="2"/>
                        <a:pt x="3" y="2"/>
                      </a:cubicBezTo>
                      <a:cubicBezTo>
                        <a:pt x="2" y="2"/>
                        <a:pt x="2" y="2"/>
                        <a:pt x="2" y="2"/>
                      </a:cubicBezTo>
                      <a:cubicBezTo>
                        <a:pt x="2" y="1"/>
                        <a:pt x="2" y="1"/>
                        <a:pt x="2" y="1"/>
                      </a:cubicBezTo>
                      <a:cubicBezTo>
                        <a:pt x="1" y="1"/>
                        <a:pt x="1" y="1"/>
                        <a:pt x="1" y="1"/>
                      </a:cubicBezTo>
                      <a:cubicBezTo>
                        <a:pt x="0" y="0"/>
                        <a:pt x="0" y="0"/>
                        <a:pt x="0" y="0"/>
                      </a:cubicBezTo>
                      <a:cubicBezTo>
                        <a:pt x="0" y="0"/>
                        <a:pt x="0" y="0"/>
                        <a:pt x="0" y="0"/>
                      </a:cubicBezTo>
                      <a:close/>
                    </a:path>
                  </a:pathLst>
                </a:custGeom>
                <a:solidFill>
                  <a:srgbClr val="E8C2A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19" name="Google Shape;2319;p22"/>
                <p:cNvSpPr/>
                <p:nvPr/>
              </p:nvSpPr>
              <p:spPr>
                <a:xfrm>
                  <a:off x="208" y="1553"/>
                  <a:ext cx="1" cy="1"/>
                </a:xfrm>
                <a:custGeom>
                  <a:avLst/>
                  <a:gdLst/>
                  <a:ahLst/>
                  <a:cxnLst/>
                  <a:rect l="l" t="t" r="r" b="b"/>
                  <a:pathLst>
                    <a:path w="1" h="1" extrusionOk="0">
                      <a:moveTo>
                        <a:pt x="1" y="1"/>
                      </a:moveTo>
                      <a:lnTo>
                        <a:pt x="1" y="1"/>
                      </a:lnTo>
                      <a:lnTo>
                        <a:pt x="1" y="1"/>
                      </a:lnTo>
                      <a:lnTo>
                        <a:pt x="1" y="1"/>
                      </a:lnTo>
                      <a:lnTo>
                        <a:pt x="1" y="1"/>
                      </a:lnTo>
                      <a:lnTo>
                        <a:pt x="1" y="1"/>
                      </a:lnTo>
                      <a:lnTo>
                        <a:pt x="1" y="1"/>
                      </a:lnTo>
                      <a:lnTo>
                        <a:pt x="1" y="1"/>
                      </a:lnTo>
                      <a:lnTo>
                        <a:pt x="1" y="1"/>
                      </a:lnTo>
                      <a:lnTo>
                        <a:pt x="1" y="1"/>
                      </a:lnTo>
                      <a:lnTo>
                        <a:pt x="1" y="1"/>
                      </a:lnTo>
                      <a:lnTo>
                        <a:pt x="1" y="1"/>
                      </a:lnTo>
                      <a:lnTo>
                        <a:pt x="1" y="1"/>
                      </a:lnTo>
                      <a:lnTo>
                        <a:pt x="1" y="1"/>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0" y="0"/>
                      </a:lnTo>
                      <a:lnTo>
                        <a:pt x="1" y="0"/>
                      </a:lnTo>
                      <a:lnTo>
                        <a:pt x="1" y="0"/>
                      </a:lnTo>
                      <a:lnTo>
                        <a:pt x="1" y="0"/>
                      </a:lnTo>
                      <a:lnTo>
                        <a:pt x="1" y="0"/>
                      </a:lnTo>
                      <a:lnTo>
                        <a:pt x="1" y="1"/>
                      </a:lnTo>
                      <a:lnTo>
                        <a:pt x="1" y="1"/>
                      </a:lnTo>
                      <a:lnTo>
                        <a:pt x="1" y="1"/>
                      </a:lnTo>
                      <a:lnTo>
                        <a:pt x="1" y="1"/>
                      </a:lnTo>
                      <a:lnTo>
                        <a:pt x="1" y="1"/>
                      </a:lnTo>
                      <a:lnTo>
                        <a:pt x="1" y="1"/>
                      </a:lnTo>
                      <a:lnTo>
                        <a:pt x="1" y="1"/>
                      </a:lnTo>
                      <a:lnTo>
                        <a:pt x="1" y="1"/>
                      </a:lnTo>
                      <a:lnTo>
                        <a:pt x="1" y="1"/>
                      </a:lnTo>
                      <a:lnTo>
                        <a:pt x="1" y="1"/>
                      </a:lnTo>
                      <a:lnTo>
                        <a:pt x="1" y="1"/>
                      </a:lnTo>
                      <a:close/>
                    </a:path>
                  </a:pathLst>
                </a:custGeom>
                <a:solidFill>
                  <a:srgbClr val="E8C2A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20" name="Google Shape;2320;p22"/>
                <p:cNvSpPr/>
                <p:nvPr/>
              </p:nvSpPr>
              <p:spPr>
                <a:xfrm>
                  <a:off x="208" y="1552"/>
                  <a:ext cx="2" cy="1"/>
                </a:xfrm>
                <a:custGeom>
                  <a:avLst/>
                  <a:gdLst/>
                  <a:ahLst/>
                  <a:cxnLst/>
                  <a:rect l="l" t="t" r="r" b="b"/>
                  <a:pathLst>
                    <a:path w="2" h="1" extrusionOk="0">
                      <a:moveTo>
                        <a:pt x="2" y="1"/>
                      </a:moveTo>
                      <a:lnTo>
                        <a:pt x="2" y="1"/>
                      </a:lnTo>
                      <a:lnTo>
                        <a:pt x="2" y="1"/>
                      </a:lnTo>
                      <a:lnTo>
                        <a:pt x="1" y="1"/>
                      </a:lnTo>
                      <a:lnTo>
                        <a:pt x="1" y="1"/>
                      </a:lnTo>
                      <a:lnTo>
                        <a:pt x="1" y="1"/>
                      </a:lnTo>
                      <a:lnTo>
                        <a:pt x="1" y="1"/>
                      </a:lnTo>
                      <a:lnTo>
                        <a:pt x="1" y="1"/>
                      </a:lnTo>
                      <a:lnTo>
                        <a:pt x="1" y="1"/>
                      </a:lnTo>
                      <a:lnTo>
                        <a:pt x="1" y="1"/>
                      </a:lnTo>
                      <a:lnTo>
                        <a:pt x="1" y="1"/>
                      </a:lnTo>
                      <a:lnTo>
                        <a:pt x="1" y="0"/>
                      </a:lnTo>
                      <a:lnTo>
                        <a:pt x="1" y="0"/>
                      </a:lnTo>
                      <a:lnTo>
                        <a:pt x="1" y="0"/>
                      </a:lnTo>
                      <a:lnTo>
                        <a:pt x="1" y="0"/>
                      </a:lnTo>
                      <a:lnTo>
                        <a:pt x="0" y="0"/>
                      </a:lnTo>
                      <a:lnTo>
                        <a:pt x="1" y="0"/>
                      </a:lnTo>
                      <a:lnTo>
                        <a:pt x="1" y="0"/>
                      </a:lnTo>
                      <a:lnTo>
                        <a:pt x="1" y="0"/>
                      </a:lnTo>
                      <a:lnTo>
                        <a:pt x="1" y="0"/>
                      </a:lnTo>
                      <a:lnTo>
                        <a:pt x="1" y="0"/>
                      </a:lnTo>
                      <a:lnTo>
                        <a:pt x="1" y="0"/>
                      </a:lnTo>
                      <a:lnTo>
                        <a:pt x="1" y="0"/>
                      </a:lnTo>
                      <a:lnTo>
                        <a:pt x="1" y="1"/>
                      </a:lnTo>
                      <a:lnTo>
                        <a:pt x="1" y="1"/>
                      </a:lnTo>
                      <a:lnTo>
                        <a:pt x="1" y="1"/>
                      </a:lnTo>
                      <a:lnTo>
                        <a:pt x="1" y="1"/>
                      </a:lnTo>
                      <a:lnTo>
                        <a:pt x="1" y="1"/>
                      </a:lnTo>
                      <a:lnTo>
                        <a:pt x="1" y="1"/>
                      </a:lnTo>
                      <a:lnTo>
                        <a:pt x="1" y="1"/>
                      </a:lnTo>
                      <a:lnTo>
                        <a:pt x="2" y="1"/>
                      </a:lnTo>
                      <a:lnTo>
                        <a:pt x="2" y="1"/>
                      </a:lnTo>
                      <a:lnTo>
                        <a:pt x="2" y="1"/>
                      </a:lnTo>
                      <a:lnTo>
                        <a:pt x="2" y="1"/>
                      </a:lnTo>
                      <a:close/>
                    </a:path>
                  </a:pathLst>
                </a:custGeom>
                <a:solidFill>
                  <a:srgbClr val="E8C2A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21" name="Google Shape;2321;p22"/>
                <p:cNvSpPr/>
                <p:nvPr/>
              </p:nvSpPr>
              <p:spPr>
                <a:xfrm>
                  <a:off x="207" y="1554"/>
                  <a:ext cx="1" cy="1"/>
                </a:xfrm>
                <a:custGeom>
                  <a:avLst/>
                  <a:gdLst/>
                  <a:ahLst/>
                  <a:cxnLst/>
                  <a:rect l="l" t="t" r="r" b="b"/>
                  <a:pathLst>
                    <a:path w="1" h="1" extrusionOk="0">
                      <a:moveTo>
                        <a:pt x="1" y="1"/>
                      </a:moveTo>
                      <a:lnTo>
                        <a:pt x="1" y="1"/>
                      </a:lnTo>
                      <a:lnTo>
                        <a:pt x="1" y="1"/>
                      </a:lnTo>
                      <a:lnTo>
                        <a:pt x="1" y="1"/>
                      </a:lnTo>
                      <a:lnTo>
                        <a:pt x="1" y="1"/>
                      </a:lnTo>
                      <a:lnTo>
                        <a:pt x="1" y="1"/>
                      </a:lnTo>
                      <a:lnTo>
                        <a:pt x="1" y="1"/>
                      </a:lnTo>
                      <a:lnTo>
                        <a:pt x="1" y="0"/>
                      </a:lnTo>
                      <a:lnTo>
                        <a:pt x="1" y="0"/>
                      </a:lnTo>
                      <a:lnTo>
                        <a:pt x="1" y="0"/>
                      </a:lnTo>
                      <a:lnTo>
                        <a:pt x="1" y="0"/>
                      </a:lnTo>
                      <a:lnTo>
                        <a:pt x="1" y="0"/>
                      </a:lnTo>
                      <a:lnTo>
                        <a:pt x="1" y="0"/>
                      </a:lnTo>
                      <a:lnTo>
                        <a:pt x="0" y="0"/>
                      </a:lnTo>
                      <a:lnTo>
                        <a:pt x="0" y="0"/>
                      </a:lnTo>
                      <a:lnTo>
                        <a:pt x="0" y="0"/>
                      </a:lnTo>
                      <a:lnTo>
                        <a:pt x="0" y="0"/>
                      </a:lnTo>
                      <a:lnTo>
                        <a:pt x="0" y="0"/>
                      </a:lnTo>
                      <a:lnTo>
                        <a:pt x="0" y="0"/>
                      </a:lnTo>
                      <a:lnTo>
                        <a:pt x="0" y="0"/>
                      </a:lnTo>
                      <a:lnTo>
                        <a:pt x="0" y="0"/>
                      </a:lnTo>
                      <a:lnTo>
                        <a:pt x="1" y="0"/>
                      </a:lnTo>
                      <a:lnTo>
                        <a:pt x="1" y="0"/>
                      </a:lnTo>
                      <a:lnTo>
                        <a:pt x="1" y="0"/>
                      </a:lnTo>
                      <a:lnTo>
                        <a:pt x="1" y="0"/>
                      </a:lnTo>
                      <a:lnTo>
                        <a:pt x="1" y="0"/>
                      </a:lnTo>
                      <a:lnTo>
                        <a:pt x="1" y="0"/>
                      </a:lnTo>
                      <a:lnTo>
                        <a:pt x="1" y="0"/>
                      </a:lnTo>
                      <a:lnTo>
                        <a:pt x="1" y="0"/>
                      </a:lnTo>
                      <a:lnTo>
                        <a:pt x="1" y="0"/>
                      </a:lnTo>
                      <a:lnTo>
                        <a:pt x="1" y="0"/>
                      </a:lnTo>
                      <a:lnTo>
                        <a:pt x="1" y="1"/>
                      </a:lnTo>
                      <a:lnTo>
                        <a:pt x="1" y="1"/>
                      </a:lnTo>
                      <a:lnTo>
                        <a:pt x="1" y="1"/>
                      </a:lnTo>
                      <a:close/>
                    </a:path>
                  </a:pathLst>
                </a:custGeom>
                <a:solidFill>
                  <a:srgbClr val="E8C2A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22" name="Google Shape;2322;p22"/>
                <p:cNvSpPr/>
                <p:nvPr/>
              </p:nvSpPr>
              <p:spPr>
                <a:xfrm>
                  <a:off x="239" y="1620"/>
                  <a:ext cx="90" cy="101"/>
                </a:xfrm>
                <a:prstGeom prst="ellipse">
                  <a:avLst/>
                </a:prstGeom>
                <a:solidFill>
                  <a:srgbClr val="5F483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23" name="Google Shape;2323;p22"/>
                <p:cNvSpPr/>
                <p:nvPr/>
              </p:nvSpPr>
              <p:spPr>
                <a:xfrm>
                  <a:off x="179" y="1687"/>
                  <a:ext cx="32" cy="37"/>
                </a:xfrm>
                <a:custGeom>
                  <a:avLst/>
                  <a:gdLst/>
                  <a:ahLst/>
                  <a:cxnLst/>
                  <a:rect l="l" t="t" r="r" b="b"/>
                  <a:pathLst>
                    <a:path w="136" h="162" extrusionOk="0">
                      <a:moveTo>
                        <a:pt x="136" y="0"/>
                      </a:moveTo>
                      <a:cubicBezTo>
                        <a:pt x="136" y="0"/>
                        <a:pt x="134" y="2"/>
                        <a:pt x="129" y="6"/>
                      </a:cubicBezTo>
                      <a:cubicBezTo>
                        <a:pt x="125" y="10"/>
                        <a:pt x="118" y="15"/>
                        <a:pt x="111" y="22"/>
                      </a:cubicBezTo>
                      <a:cubicBezTo>
                        <a:pt x="107" y="25"/>
                        <a:pt x="103" y="29"/>
                        <a:pt x="98" y="32"/>
                      </a:cubicBezTo>
                      <a:cubicBezTo>
                        <a:pt x="94" y="36"/>
                        <a:pt x="90" y="40"/>
                        <a:pt x="85" y="45"/>
                      </a:cubicBezTo>
                      <a:cubicBezTo>
                        <a:pt x="84" y="46"/>
                        <a:pt x="83" y="47"/>
                        <a:pt x="82" y="48"/>
                      </a:cubicBezTo>
                      <a:cubicBezTo>
                        <a:pt x="78" y="52"/>
                        <a:pt x="78" y="52"/>
                        <a:pt x="78" y="52"/>
                      </a:cubicBezTo>
                      <a:cubicBezTo>
                        <a:pt x="76" y="54"/>
                        <a:pt x="74" y="56"/>
                        <a:pt x="71" y="59"/>
                      </a:cubicBezTo>
                      <a:cubicBezTo>
                        <a:pt x="69" y="61"/>
                        <a:pt x="67" y="63"/>
                        <a:pt x="65" y="66"/>
                      </a:cubicBezTo>
                      <a:cubicBezTo>
                        <a:pt x="62" y="68"/>
                        <a:pt x="60" y="71"/>
                        <a:pt x="58" y="73"/>
                      </a:cubicBezTo>
                      <a:cubicBezTo>
                        <a:pt x="53" y="78"/>
                        <a:pt x="49" y="83"/>
                        <a:pt x="45" y="88"/>
                      </a:cubicBezTo>
                      <a:cubicBezTo>
                        <a:pt x="44" y="90"/>
                        <a:pt x="43" y="91"/>
                        <a:pt x="42" y="92"/>
                      </a:cubicBezTo>
                      <a:cubicBezTo>
                        <a:pt x="42" y="92"/>
                        <a:pt x="42" y="92"/>
                        <a:pt x="42" y="92"/>
                      </a:cubicBezTo>
                      <a:cubicBezTo>
                        <a:pt x="41" y="94"/>
                        <a:pt x="40" y="95"/>
                        <a:pt x="39" y="96"/>
                      </a:cubicBezTo>
                      <a:cubicBezTo>
                        <a:pt x="38" y="97"/>
                        <a:pt x="37" y="99"/>
                        <a:pt x="36" y="100"/>
                      </a:cubicBezTo>
                      <a:cubicBezTo>
                        <a:pt x="35" y="101"/>
                        <a:pt x="34" y="103"/>
                        <a:pt x="34" y="104"/>
                      </a:cubicBezTo>
                      <a:cubicBezTo>
                        <a:pt x="30" y="109"/>
                        <a:pt x="26" y="114"/>
                        <a:pt x="23" y="118"/>
                      </a:cubicBezTo>
                      <a:cubicBezTo>
                        <a:pt x="23" y="119"/>
                        <a:pt x="22" y="120"/>
                        <a:pt x="22" y="120"/>
                      </a:cubicBezTo>
                      <a:cubicBezTo>
                        <a:pt x="22" y="121"/>
                        <a:pt x="21" y="121"/>
                        <a:pt x="21" y="122"/>
                      </a:cubicBezTo>
                      <a:cubicBezTo>
                        <a:pt x="20" y="123"/>
                        <a:pt x="19" y="124"/>
                        <a:pt x="19" y="125"/>
                      </a:cubicBezTo>
                      <a:cubicBezTo>
                        <a:pt x="18" y="126"/>
                        <a:pt x="18" y="127"/>
                        <a:pt x="18" y="127"/>
                      </a:cubicBezTo>
                      <a:cubicBezTo>
                        <a:pt x="17" y="128"/>
                        <a:pt x="17" y="128"/>
                        <a:pt x="17" y="129"/>
                      </a:cubicBezTo>
                      <a:cubicBezTo>
                        <a:pt x="16" y="130"/>
                        <a:pt x="15" y="131"/>
                        <a:pt x="15" y="132"/>
                      </a:cubicBezTo>
                      <a:cubicBezTo>
                        <a:pt x="13" y="134"/>
                        <a:pt x="12" y="136"/>
                        <a:pt x="11" y="138"/>
                      </a:cubicBezTo>
                      <a:cubicBezTo>
                        <a:pt x="11" y="139"/>
                        <a:pt x="10" y="140"/>
                        <a:pt x="10" y="141"/>
                      </a:cubicBezTo>
                      <a:cubicBezTo>
                        <a:pt x="9" y="142"/>
                        <a:pt x="9" y="143"/>
                        <a:pt x="8" y="144"/>
                      </a:cubicBezTo>
                      <a:cubicBezTo>
                        <a:pt x="8" y="145"/>
                        <a:pt x="7" y="146"/>
                        <a:pt x="7" y="147"/>
                      </a:cubicBezTo>
                      <a:cubicBezTo>
                        <a:pt x="7" y="147"/>
                        <a:pt x="7" y="147"/>
                        <a:pt x="6" y="148"/>
                      </a:cubicBezTo>
                      <a:cubicBezTo>
                        <a:pt x="6" y="148"/>
                        <a:pt x="6" y="149"/>
                        <a:pt x="6" y="149"/>
                      </a:cubicBezTo>
                      <a:cubicBezTo>
                        <a:pt x="5" y="151"/>
                        <a:pt x="5" y="152"/>
                        <a:pt x="4" y="154"/>
                      </a:cubicBezTo>
                      <a:cubicBezTo>
                        <a:pt x="4" y="154"/>
                        <a:pt x="3" y="155"/>
                        <a:pt x="3" y="155"/>
                      </a:cubicBezTo>
                      <a:cubicBezTo>
                        <a:pt x="3" y="156"/>
                        <a:pt x="3" y="157"/>
                        <a:pt x="3" y="157"/>
                      </a:cubicBezTo>
                      <a:cubicBezTo>
                        <a:pt x="2" y="158"/>
                        <a:pt x="2" y="159"/>
                        <a:pt x="2" y="160"/>
                      </a:cubicBezTo>
                      <a:cubicBezTo>
                        <a:pt x="1" y="161"/>
                        <a:pt x="1" y="162"/>
                        <a:pt x="1" y="162"/>
                      </a:cubicBezTo>
                      <a:cubicBezTo>
                        <a:pt x="0" y="162"/>
                        <a:pt x="0" y="162"/>
                        <a:pt x="0" y="162"/>
                      </a:cubicBezTo>
                      <a:cubicBezTo>
                        <a:pt x="0" y="161"/>
                        <a:pt x="0" y="160"/>
                        <a:pt x="0" y="160"/>
                      </a:cubicBezTo>
                      <a:cubicBezTo>
                        <a:pt x="0" y="159"/>
                        <a:pt x="1" y="158"/>
                        <a:pt x="1" y="157"/>
                      </a:cubicBezTo>
                      <a:cubicBezTo>
                        <a:pt x="1" y="156"/>
                        <a:pt x="1" y="155"/>
                        <a:pt x="1" y="155"/>
                      </a:cubicBezTo>
                      <a:cubicBezTo>
                        <a:pt x="1" y="154"/>
                        <a:pt x="1" y="153"/>
                        <a:pt x="1" y="153"/>
                      </a:cubicBezTo>
                      <a:cubicBezTo>
                        <a:pt x="2" y="151"/>
                        <a:pt x="2" y="150"/>
                        <a:pt x="3" y="148"/>
                      </a:cubicBezTo>
                      <a:cubicBezTo>
                        <a:pt x="3" y="147"/>
                        <a:pt x="3" y="147"/>
                        <a:pt x="3" y="147"/>
                      </a:cubicBezTo>
                      <a:cubicBezTo>
                        <a:pt x="3" y="146"/>
                        <a:pt x="3" y="146"/>
                        <a:pt x="3" y="145"/>
                      </a:cubicBezTo>
                      <a:cubicBezTo>
                        <a:pt x="4" y="144"/>
                        <a:pt x="4" y="143"/>
                        <a:pt x="4" y="142"/>
                      </a:cubicBezTo>
                      <a:cubicBezTo>
                        <a:pt x="5" y="141"/>
                        <a:pt x="5" y="140"/>
                        <a:pt x="5" y="139"/>
                      </a:cubicBezTo>
                      <a:cubicBezTo>
                        <a:pt x="6" y="138"/>
                        <a:pt x="6" y="137"/>
                        <a:pt x="7" y="136"/>
                      </a:cubicBezTo>
                      <a:cubicBezTo>
                        <a:pt x="7" y="134"/>
                        <a:pt x="8" y="132"/>
                        <a:pt x="9" y="129"/>
                      </a:cubicBezTo>
                      <a:cubicBezTo>
                        <a:pt x="10" y="128"/>
                        <a:pt x="10" y="127"/>
                        <a:pt x="11" y="126"/>
                      </a:cubicBezTo>
                      <a:cubicBezTo>
                        <a:pt x="11" y="125"/>
                        <a:pt x="12" y="124"/>
                        <a:pt x="12" y="124"/>
                      </a:cubicBezTo>
                      <a:cubicBezTo>
                        <a:pt x="12" y="123"/>
                        <a:pt x="13" y="123"/>
                        <a:pt x="13" y="122"/>
                      </a:cubicBezTo>
                      <a:cubicBezTo>
                        <a:pt x="14" y="121"/>
                        <a:pt x="14" y="120"/>
                        <a:pt x="15" y="118"/>
                      </a:cubicBezTo>
                      <a:cubicBezTo>
                        <a:pt x="15" y="118"/>
                        <a:pt x="16" y="117"/>
                        <a:pt x="16" y="116"/>
                      </a:cubicBezTo>
                      <a:cubicBezTo>
                        <a:pt x="16" y="116"/>
                        <a:pt x="17" y="115"/>
                        <a:pt x="17" y="115"/>
                      </a:cubicBezTo>
                      <a:cubicBezTo>
                        <a:pt x="20" y="109"/>
                        <a:pt x="23" y="104"/>
                        <a:pt x="27" y="99"/>
                      </a:cubicBezTo>
                      <a:cubicBezTo>
                        <a:pt x="29" y="97"/>
                        <a:pt x="31" y="94"/>
                        <a:pt x="33" y="91"/>
                      </a:cubicBezTo>
                      <a:cubicBezTo>
                        <a:pt x="34" y="91"/>
                        <a:pt x="34" y="90"/>
                        <a:pt x="34" y="90"/>
                      </a:cubicBezTo>
                      <a:cubicBezTo>
                        <a:pt x="35" y="89"/>
                        <a:pt x="36" y="88"/>
                        <a:pt x="36" y="88"/>
                      </a:cubicBezTo>
                      <a:cubicBezTo>
                        <a:pt x="37" y="86"/>
                        <a:pt x="39" y="85"/>
                        <a:pt x="40" y="84"/>
                      </a:cubicBezTo>
                      <a:cubicBezTo>
                        <a:pt x="42" y="81"/>
                        <a:pt x="44" y="79"/>
                        <a:pt x="46" y="76"/>
                      </a:cubicBezTo>
                      <a:cubicBezTo>
                        <a:pt x="49" y="74"/>
                        <a:pt x="51" y="71"/>
                        <a:pt x="53" y="69"/>
                      </a:cubicBezTo>
                      <a:cubicBezTo>
                        <a:pt x="56" y="67"/>
                        <a:pt x="58" y="64"/>
                        <a:pt x="61" y="62"/>
                      </a:cubicBezTo>
                      <a:cubicBezTo>
                        <a:pt x="63" y="59"/>
                        <a:pt x="65" y="57"/>
                        <a:pt x="68" y="55"/>
                      </a:cubicBezTo>
                      <a:cubicBezTo>
                        <a:pt x="73" y="50"/>
                        <a:pt x="77" y="46"/>
                        <a:pt x="82" y="42"/>
                      </a:cubicBezTo>
                      <a:cubicBezTo>
                        <a:pt x="87" y="37"/>
                        <a:pt x="92" y="33"/>
                        <a:pt x="96" y="30"/>
                      </a:cubicBezTo>
                      <a:cubicBezTo>
                        <a:pt x="101" y="26"/>
                        <a:pt x="105" y="23"/>
                        <a:pt x="109" y="19"/>
                      </a:cubicBezTo>
                      <a:cubicBezTo>
                        <a:pt x="113" y="16"/>
                        <a:pt x="116" y="14"/>
                        <a:pt x="120" y="11"/>
                      </a:cubicBezTo>
                      <a:cubicBezTo>
                        <a:pt x="123" y="9"/>
                        <a:pt x="126" y="7"/>
                        <a:pt x="128" y="5"/>
                      </a:cubicBezTo>
                      <a:cubicBezTo>
                        <a:pt x="133" y="2"/>
                        <a:pt x="136" y="0"/>
                        <a:pt x="136" y="0"/>
                      </a:cubicBezTo>
                      <a:close/>
                    </a:path>
                  </a:pathLst>
                </a:custGeom>
                <a:solidFill>
                  <a:srgbClr val="535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24" name="Google Shape;2324;p22"/>
                <p:cNvSpPr/>
                <p:nvPr/>
              </p:nvSpPr>
              <p:spPr>
                <a:xfrm>
                  <a:off x="152" y="1593"/>
                  <a:ext cx="41" cy="131"/>
                </a:xfrm>
                <a:custGeom>
                  <a:avLst/>
                  <a:gdLst/>
                  <a:ahLst/>
                  <a:cxnLst/>
                  <a:rect l="l" t="t" r="r" b="b"/>
                  <a:pathLst>
                    <a:path w="178" h="561" extrusionOk="0">
                      <a:moveTo>
                        <a:pt x="117" y="556"/>
                      </a:moveTo>
                      <a:cubicBezTo>
                        <a:pt x="117" y="555"/>
                        <a:pt x="117" y="554"/>
                        <a:pt x="117" y="554"/>
                      </a:cubicBezTo>
                      <a:cubicBezTo>
                        <a:pt x="117" y="553"/>
                        <a:pt x="117" y="552"/>
                        <a:pt x="117" y="552"/>
                      </a:cubicBezTo>
                      <a:cubicBezTo>
                        <a:pt x="118" y="550"/>
                        <a:pt x="118" y="549"/>
                        <a:pt x="119" y="547"/>
                      </a:cubicBezTo>
                      <a:cubicBezTo>
                        <a:pt x="119" y="546"/>
                        <a:pt x="119" y="546"/>
                        <a:pt x="119" y="546"/>
                      </a:cubicBezTo>
                      <a:cubicBezTo>
                        <a:pt x="119" y="545"/>
                        <a:pt x="119" y="545"/>
                        <a:pt x="119" y="544"/>
                      </a:cubicBezTo>
                      <a:cubicBezTo>
                        <a:pt x="120" y="543"/>
                        <a:pt x="120" y="542"/>
                        <a:pt x="120" y="541"/>
                      </a:cubicBezTo>
                      <a:cubicBezTo>
                        <a:pt x="121" y="540"/>
                        <a:pt x="121" y="539"/>
                        <a:pt x="121" y="538"/>
                      </a:cubicBezTo>
                      <a:cubicBezTo>
                        <a:pt x="122" y="537"/>
                        <a:pt x="122" y="536"/>
                        <a:pt x="123" y="535"/>
                      </a:cubicBezTo>
                      <a:cubicBezTo>
                        <a:pt x="123" y="533"/>
                        <a:pt x="124" y="531"/>
                        <a:pt x="125" y="528"/>
                      </a:cubicBezTo>
                      <a:cubicBezTo>
                        <a:pt x="126" y="527"/>
                        <a:pt x="126" y="526"/>
                        <a:pt x="127" y="525"/>
                      </a:cubicBezTo>
                      <a:cubicBezTo>
                        <a:pt x="127" y="524"/>
                        <a:pt x="128" y="523"/>
                        <a:pt x="128" y="523"/>
                      </a:cubicBezTo>
                      <a:cubicBezTo>
                        <a:pt x="128" y="522"/>
                        <a:pt x="129" y="522"/>
                        <a:pt x="129" y="521"/>
                      </a:cubicBezTo>
                      <a:cubicBezTo>
                        <a:pt x="130" y="520"/>
                        <a:pt x="130" y="519"/>
                        <a:pt x="131" y="517"/>
                      </a:cubicBezTo>
                      <a:cubicBezTo>
                        <a:pt x="131" y="517"/>
                        <a:pt x="132" y="516"/>
                        <a:pt x="132" y="515"/>
                      </a:cubicBezTo>
                      <a:cubicBezTo>
                        <a:pt x="132" y="515"/>
                        <a:pt x="133" y="514"/>
                        <a:pt x="133" y="514"/>
                      </a:cubicBezTo>
                      <a:cubicBezTo>
                        <a:pt x="136" y="508"/>
                        <a:pt x="139" y="503"/>
                        <a:pt x="143" y="498"/>
                      </a:cubicBezTo>
                      <a:cubicBezTo>
                        <a:pt x="145" y="496"/>
                        <a:pt x="147" y="493"/>
                        <a:pt x="149" y="490"/>
                      </a:cubicBezTo>
                      <a:cubicBezTo>
                        <a:pt x="150" y="490"/>
                        <a:pt x="150" y="489"/>
                        <a:pt x="150" y="489"/>
                      </a:cubicBezTo>
                      <a:cubicBezTo>
                        <a:pt x="151" y="488"/>
                        <a:pt x="152" y="487"/>
                        <a:pt x="152" y="487"/>
                      </a:cubicBezTo>
                      <a:cubicBezTo>
                        <a:pt x="153" y="486"/>
                        <a:pt x="152" y="487"/>
                        <a:pt x="152" y="487"/>
                      </a:cubicBezTo>
                      <a:cubicBezTo>
                        <a:pt x="129" y="475"/>
                        <a:pt x="55" y="426"/>
                        <a:pt x="63" y="318"/>
                      </a:cubicBezTo>
                      <a:cubicBezTo>
                        <a:pt x="73" y="192"/>
                        <a:pt x="178" y="23"/>
                        <a:pt x="178" y="23"/>
                      </a:cubicBezTo>
                      <a:cubicBezTo>
                        <a:pt x="178" y="23"/>
                        <a:pt x="178" y="23"/>
                        <a:pt x="178" y="23"/>
                      </a:cubicBezTo>
                      <a:cubicBezTo>
                        <a:pt x="173" y="20"/>
                        <a:pt x="169" y="17"/>
                        <a:pt x="167" y="14"/>
                      </a:cubicBezTo>
                      <a:cubicBezTo>
                        <a:pt x="166" y="13"/>
                        <a:pt x="166" y="12"/>
                        <a:pt x="165" y="11"/>
                      </a:cubicBezTo>
                      <a:cubicBezTo>
                        <a:pt x="163" y="7"/>
                        <a:pt x="162" y="4"/>
                        <a:pt x="162" y="1"/>
                      </a:cubicBezTo>
                      <a:cubicBezTo>
                        <a:pt x="163" y="0"/>
                        <a:pt x="163" y="0"/>
                        <a:pt x="163" y="0"/>
                      </a:cubicBezTo>
                      <a:cubicBezTo>
                        <a:pt x="163" y="0"/>
                        <a:pt x="25" y="284"/>
                        <a:pt x="19" y="331"/>
                      </a:cubicBezTo>
                      <a:cubicBezTo>
                        <a:pt x="14" y="378"/>
                        <a:pt x="0" y="406"/>
                        <a:pt x="56" y="485"/>
                      </a:cubicBezTo>
                      <a:cubicBezTo>
                        <a:pt x="71" y="506"/>
                        <a:pt x="91" y="533"/>
                        <a:pt x="116" y="561"/>
                      </a:cubicBezTo>
                      <a:cubicBezTo>
                        <a:pt x="116" y="560"/>
                        <a:pt x="116" y="559"/>
                        <a:pt x="116" y="559"/>
                      </a:cubicBezTo>
                      <a:cubicBezTo>
                        <a:pt x="116" y="558"/>
                        <a:pt x="117" y="557"/>
                        <a:pt x="117" y="556"/>
                      </a:cubicBezTo>
                      <a:close/>
                    </a:path>
                  </a:pathLst>
                </a:custGeom>
                <a:solidFill>
                  <a:srgbClr val="565E6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25" name="Google Shape;2325;p22"/>
                <p:cNvSpPr/>
                <p:nvPr/>
              </p:nvSpPr>
              <p:spPr>
                <a:xfrm>
                  <a:off x="358" y="1686"/>
                  <a:ext cx="32" cy="34"/>
                </a:xfrm>
                <a:custGeom>
                  <a:avLst/>
                  <a:gdLst/>
                  <a:ahLst/>
                  <a:cxnLst/>
                  <a:rect l="l" t="t" r="r" b="b"/>
                  <a:pathLst>
                    <a:path w="137" h="144" extrusionOk="0">
                      <a:moveTo>
                        <a:pt x="137" y="144"/>
                      </a:moveTo>
                      <a:cubicBezTo>
                        <a:pt x="136" y="144"/>
                        <a:pt x="136" y="144"/>
                        <a:pt x="136" y="144"/>
                      </a:cubicBezTo>
                      <a:cubicBezTo>
                        <a:pt x="136" y="144"/>
                        <a:pt x="136" y="144"/>
                        <a:pt x="136" y="144"/>
                      </a:cubicBezTo>
                      <a:cubicBezTo>
                        <a:pt x="136" y="144"/>
                        <a:pt x="136" y="143"/>
                        <a:pt x="136" y="142"/>
                      </a:cubicBezTo>
                      <a:cubicBezTo>
                        <a:pt x="135" y="142"/>
                        <a:pt x="135" y="141"/>
                        <a:pt x="135" y="140"/>
                      </a:cubicBezTo>
                      <a:cubicBezTo>
                        <a:pt x="134" y="139"/>
                        <a:pt x="134" y="138"/>
                        <a:pt x="133" y="136"/>
                      </a:cubicBezTo>
                      <a:cubicBezTo>
                        <a:pt x="133" y="135"/>
                        <a:pt x="132" y="134"/>
                        <a:pt x="131" y="132"/>
                      </a:cubicBezTo>
                      <a:cubicBezTo>
                        <a:pt x="131" y="131"/>
                        <a:pt x="130" y="129"/>
                        <a:pt x="129" y="127"/>
                      </a:cubicBezTo>
                      <a:cubicBezTo>
                        <a:pt x="128" y="124"/>
                        <a:pt x="125" y="120"/>
                        <a:pt x="123" y="116"/>
                      </a:cubicBezTo>
                      <a:cubicBezTo>
                        <a:pt x="122" y="114"/>
                        <a:pt x="120" y="112"/>
                        <a:pt x="119" y="110"/>
                      </a:cubicBezTo>
                      <a:cubicBezTo>
                        <a:pt x="118" y="108"/>
                        <a:pt x="116" y="106"/>
                        <a:pt x="115" y="104"/>
                      </a:cubicBezTo>
                      <a:cubicBezTo>
                        <a:pt x="114" y="103"/>
                        <a:pt x="113" y="102"/>
                        <a:pt x="112" y="101"/>
                      </a:cubicBezTo>
                      <a:cubicBezTo>
                        <a:pt x="111" y="100"/>
                        <a:pt x="111" y="98"/>
                        <a:pt x="110" y="97"/>
                      </a:cubicBezTo>
                      <a:cubicBezTo>
                        <a:pt x="108" y="95"/>
                        <a:pt x="106" y="93"/>
                        <a:pt x="105" y="91"/>
                      </a:cubicBezTo>
                      <a:cubicBezTo>
                        <a:pt x="103" y="89"/>
                        <a:pt x="102" y="87"/>
                        <a:pt x="100" y="85"/>
                      </a:cubicBezTo>
                      <a:cubicBezTo>
                        <a:pt x="100" y="85"/>
                        <a:pt x="100" y="85"/>
                        <a:pt x="100" y="85"/>
                      </a:cubicBezTo>
                      <a:cubicBezTo>
                        <a:pt x="98" y="82"/>
                        <a:pt x="95" y="79"/>
                        <a:pt x="93" y="77"/>
                      </a:cubicBezTo>
                      <a:cubicBezTo>
                        <a:pt x="92" y="76"/>
                        <a:pt x="91" y="74"/>
                        <a:pt x="90" y="73"/>
                      </a:cubicBezTo>
                      <a:cubicBezTo>
                        <a:pt x="89" y="72"/>
                        <a:pt x="88" y="71"/>
                        <a:pt x="87" y="70"/>
                      </a:cubicBezTo>
                      <a:cubicBezTo>
                        <a:pt x="85" y="68"/>
                        <a:pt x="82" y="65"/>
                        <a:pt x="80" y="63"/>
                      </a:cubicBezTo>
                      <a:cubicBezTo>
                        <a:pt x="79" y="61"/>
                        <a:pt x="79" y="61"/>
                        <a:pt x="79" y="61"/>
                      </a:cubicBezTo>
                      <a:cubicBezTo>
                        <a:pt x="77" y="60"/>
                        <a:pt x="77" y="60"/>
                        <a:pt x="77" y="60"/>
                      </a:cubicBezTo>
                      <a:cubicBezTo>
                        <a:pt x="76" y="59"/>
                        <a:pt x="75" y="58"/>
                        <a:pt x="73" y="57"/>
                      </a:cubicBezTo>
                      <a:cubicBezTo>
                        <a:pt x="71" y="54"/>
                        <a:pt x="69" y="52"/>
                        <a:pt x="67" y="50"/>
                      </a:cubicBezTo>
                      <a:cubicBezTo>
                        <a:pt x="62" y="46"/>
                        <a:pt x="57" y="42"/>
                        <a:pt x="53" y="39"/>
                      </a:cubicBezTo>
                      <a:cubicBezTo>
                        <a:pt x="48" y="35"/>
                        <a:pt x="44" y="31"/>
                        <a:pt x="39" y="28"/>
                      </a:cubicBezTo>
                      <a:cubicBezTo>
                        <a:pt x="37" y="26"/>
                        <a:pt x="35" y="25"/>
                        <a:pt x="33" y="23"/>
                      </a:cubicBezTo>
                      <a:cubicBezTo>
                        <a:pt x="31" y="22"/>
                        <a:pt x="29" y="20"/>
                        <a:pt x="27" y="19"/>
                      </a:cubicBezTo>
                      <a:cubicBezTo>
                        <a:pt x="23" y="16"/>
                        <a:pt x="20" y="14"/>
                        <a:pt x="16" y="12"/>
                      </a:cubicBezTo>
                      <a:cubicBezTo>
                        <a:pt x="13" y="9"/>
                        <a:pt x="10" y="8"/>
                        <a:pt x="8" y="6"/>
                      </a:cubicBezTo>
                      <a:cubicBezTo>
                        <a:pt x="3" y="3"/>
                        <a:pt x="0" y="0"/>
                        <a:pt x="0" y="0"/>
                      </a:cubicBezTo>
                      <a:cubicBezTo>
                        <a:pt x="1" y="0"/>
                        <a:pt x="1" y="0"/>
                        <a:pt x="1" y="0"/>
                      </a:cubicBezTo>
                      <a:cubicBezTo>
                        <a:pt x="1" y="1"/>
                        <a:pt x="1" y="1"/>
                        <a:pt x="1" y="1"/>
                      </a:cubicBezTo>
                      <a:cubicBezTo>
                        <a:pt x="2" y="0"/>
                        <a:pt x="2" y="0"/>
                        <a:pt x="2" y="0"/>
                      </a:cubicBezTo>
                      <a:cubicBezTo>
                        <a:pt x="3" y="1"/>
                        <a:pt x="5" y="3"/>
                        <a:pt x="9" y="5"/>
                      </a:cubicBezTo>
                      <a:cubicBezTo>
                        <a:pt x="11" y="6"/>
                        <a:pt x="14" y="8"/>
                        <a:pt x="17" y="10"/>
                      </a:cubicBezTo>
                      <a:cubicBezTo>
                        <a:pt x="21" y="12"/>
                        <a:pt x="25" y="14"/>
                        <a:pt x="29" y="17"/>
                      </a:cubicBezTo>
                      <a:cubicBezTo>
                        <a:pt x="31" y="18"/>
                        <a:pt x="33" y="19"/>
                        <a:pt x="35" y="21"/>
                      </a:cubicBezTo>
                      <a:cubicBezTo>
                        <a:pt x="37" y="22"/>
                        <a:pt x="39" y="24"/>
                        <a:pt x="41" y="25"/>
                      </a:cubicBezTo>
                      <a:cubicBezTo>
                        <a:pt x="44" y="27"/>
                        <a:pt x="46" y="28"/>
                        <a:pt x="48" y="30"/>
                      </a:cubicBezTo>
                      <a:cubicBezTo>
                        <a:pt x="49" y="31"/>
                        <a:pt x="51" y="32"/>
                        <a:pt x="52" y="32"/>
                      </a:cubicBezTo>
                      <a:cubicBezTo>
                        <a:pt x="53" y="33"/>
                        <a:pt x="54" y="34"/>
                        <a:pt x="55" y="35"/>
                      </a:cubicBezTo>
                      <a:cubicBezTo>
                        <a:pt x="60" y="39"/>
                        <a:pt x="65" y="42"/>
                        <a:pt x="70" y="46"/>
                      </a:cubicBezTo>
                      <a:cubicBezTo>
                        <a:pt x="72" y="48"/>
                        <a:pt x="75" y="50"/>
                        <a:pt x="77" y="52"/>
                      </a:cubicBezTo>
                      <a:cubicBezTo>
                        <a:pt x="78" y="53"/>
                        <a:pt x="80" y="54"/>
                        <a:pt x="81" y="56"/>
                      </a:cubicBezTo>
                      <a:cubicBezTo>
                        <a:pt x="83" y="57"/>
                        <a:pt x="83" y="57"/>
                        <a:pt x="83" y="57"/>
                      </a:cubicBezTo>
                      <a:cubicBezTo>
                        <a:pt x="84" y="59"/>
                        <a:pt x="84" y="59"/>
                        <a:pt x="84" y="59"/>
                      </a:cubicBezTo>
                      <a:cubicBezTo>
                        <a:pt x="88" y="62"/>
                        <a:pt x="88" y="62"/>
                        <a:pt x="88" y="62"/>
                      </a:cubicBezTo>
                      <a:cubicBezTo>
                        <a:pt x="89" y="63"/>
                        <a:pt x="90" y="64"/>
                        <a:pt x="91" y="65"/>
                      </a:cubicBezTo>
                      <a:cubicBezTo>
                        <a:pt x="93" y="66"/>
                        <a:pt x="94" y="67"/>
                        <a:pt x="95" y="68"/>
                      </a:cubicBezTo>
                      <a:cubicBezTo>
                        <a:pt x="96" y="70"/>
                        <a:pt x="97" y="71"/>
                        <a:pt x="98" y="72"/>
                      </a:cubicBezTo>
                      <a:cubicBezTo>
                        <a:pt x="101" y="74"/>
                        <a:pt x="103" y="77"/>
                        <a:pt x="105" y="79"/>
                      </a:cubicBezTo>
                      <a:cubicBezTo>
                        <a:pt x="107" y="81"/>
                        <a:pt x="109" y="84"/>
                        <a:pt x="111" y="86"/>
                      </a:cubicBezTo>
                      <a:cubicBezTo>
                        <a:pt x="111" y="86"/>
                        <a:pt x="111" y="86"/>
                        <a:pt x="112" y="87"/>
                      </a:cubicBezTo>
                      <a:cubicBezTo>
                        <a:pt x="112" y="88"/>
                        <a:pt x="113" y="88"/>
                        <a:pt x="113" y="89"/>
                      </a:cubicBezTo>
                      <a:cubicBezTo>
                        <a:pt x="114" y="90"/>
                        <a:pt x="115" y="92"/>
                        <a:pt x="116" y="93"/>
                      </a:cubicBezTo>
                      <a:cubicBezTo>
                        <a:pt x="118" y="95"/>
                        <a:pt x="119" y="97"/>
                        <a:pt x="121" y="100"/>
                      </a:cubicBezTo>
                      <a:cubicBezTo>
                        <a:pt x="122" y="102"/>
                        <a:pt x="124" y="104"/>
                        <a:pt x="125" y="107"/>
                      </a:cubicBezTo>
                      <a:cubicBezTo>
                        <a:pt x="126" y="109"/>
                        <a:pt x="127" y="111"/>
                        <a:pt x="128" y="114"/>
                      </a:cubicBezTo>
                      <a:cubicBezTo>
                        <a:pt x="129" y="116"/>
                        <a:pt x="130" y="118"/>
                        <a:pt x="131" y="120"/>
                      </a:cubicBezTo>
                      <a:cubicBezTo>
                        <a:pt x="132" y="122"/>
                        <a:pt x="133" y="124"/>
                        <a:pt x="133" y="126"/>
                      </a:cubicBezTo>
                      <a:cubicBezTo>
                        <a:pt x="135" y="129"/>
                        <a:pt x="135" y="133"/>
                        <a:pt x="136" y="136"/>
                      </a:cubicBezTo>
                      <a:cubicBezTo>
                        <a:pt x="136" y="137"/>
                        <a:pt x="136" y="138"/>
                        <a:pt x="137" y="139"/>
                      </a:cubicBezTo>
                      <a:cubicBezTo>
                        <a:pt x="137" y="140"/>
                        <a:pt x="137" y="141"/>
                        <a:pt x="137" y="142"/>
                      </a:cubicBezTo>
                      <a:cubicBezTo>
                        <a:pt x="137" y="143"/>
                        <a:pt x="137" y="143"/>
                        <a:pt x="137" y="144"/>
                      </a:cubicBezTo>
                      <a:close/>
                    </a:path>
                  </a:pathLst>
                </a:custGeom>
                <a:solidFill>
                  <a:srgbClr val="535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26" name="Google Shape;2326;p22"/>
                <p:cNvSpPr/>
                <p:nvPr/>
              </p:nvSpPr>
              <p:spPr>
                <a:xfrm>
                  <a:off x="376" y="1610"/>
                  <a:ext cx="36" cy="110"/>
                </a:xfrm>
                <a:custGeom>
                  <a:avLst/>
                  <a:gdLst/>
                  <a:ahLst/>
                  <a:cxnLst/>
                  <a:rect l="l" t="t" r="r" b="b"/>
                  <a:pathLst>
                    <a:path w="156" h="469" extrusionOk="0">
                      <a:moveTo>
                        <a:pt x="138" y="267"/>
                      </a:moveTo>
                      <a:cubicBezTo>
                        <a:pt x="127" y="233"/>
                        <a:pt x="48" y="88"/>
                        <a:pt x="0" y="0"/>
                      </a:cubicBezTo>
                      <a:cubicBezTo>
                        <a:pt x="1" y="4"/>
                        <a:pt x="74" y="181"/>
                        <a:pt x="92" y="259"/>
                      </a:cubicBezTo>
                      <a:cubicBezTo>
                        <a:pt x="108" y="325"/>
                        <a:pt x="47" y="387"/>
                        <a:pt x="28" y="404"/>
                      </a:cubicBezTo>
                      <a:cubicBezTo>
                        <a:pt x="30" y="406"/>
                        <a:pt x="32" y="409"/>
                        <a:pt x="34" y="411"/>
                      </a:cubicBezTo>
                      <a:cubicBezTo>
                        <a:pt x="34" y="411"/>
                        <a:pt x="34" y="411"/>
                        <a:pt x="35" y="412"/>
                      </a:cubicBezTo>
                      <a:cubicBezTo>
                        <a:pt x="35" y="413"/>
                        <a:pt x="36" y="413"/>
                        <a:pt x="36" y="414"/>
                      </a:cubicBezTo>
                      <a:cubicBezTo>
                        <a:pt x="37" y="415"/>
                        <a:pt x="38" y="417"/>
                        <a:pt x="39" y="418"/>
                      </a:cubicBezTo>
                      <a:cubicBezTo>
                        <a:pt x="41" y="420"/>
                        <a:pt x="42" y="422"/>
                        <a:pt x="44" y="425"/>
                      </a:cubicBezTo>
                      <a:cubicBezTo>
                        <a:pt x="45" y="427"/>
                        <a:pt x="47" y="429"/>
                        <a:pt x="48" y="432"/>
                      </a:cubicBezTo>
                      <a:cubicBezTo>
                        <a:pt x="49" y="434"/>
                        <a:pt x="50" y="436"/>
                        <a:pt x="51" y="439"/>
                      </a:cubicBezTo>
                      <a:cubicBezTo>
                        <a:pt x="52" y="441"/>
                        <a:pt x="53" y="443"/>
                        <a:pt x="54" y="445"/>
                      </a:cubicBezTo>
                      <a:cubicBezTo>
                        <a:pt x="55" y="447"/>
                        <a:pt x="56" y="449"/>
                        <a:pt x="56" y="451"/>
                      </a:cubicBezTo>
                      <a:cubicBezTo>
                        <a:pt x="58" y="454"/>
                        <a:pt x="58" y="458"/>
                        <a:pt x="59" y="461"/>
                      </a:cubicBezTo>
                      <a:cubicBezTo>
                        <a:pt x="59" y="462"/>
                        <a:pt x="59" y="463"/>
                        <a:pt x="60" y="464"/>
                      </a:cubicBezTo>
                      <a:cubicBezTo>
                        <a:pt x="60" y="465"/>
                        <a:pt x="60" y="466"/>
                        <a:pt x="60" y="467"/>
                      </a:cubicBezTo>
                      <a:cubicBezTo>
                        <a:pt x="60" y="468"/>
                        <a:pt x="60" y="468"/>
                        <a:pt x="60" y="469"/>
                      </a:cubicBezTo>
                      <a:cubicBezTo>
                        <a:pt x="60" y="469"/>
                        <a:pt x="60" y="469"/>
                        <a:pt x="60" y="469"/>
                      </a:cubicBezTo>
                      <a:cubicBezTo>
                        <a:pt x="60" y="468"/>
                        <a:pt x="60" y="468"/>
                        <a:pt x="60" y="468"/>
                      </a:cubicBezTo>
                      <a:cubicBezTo>
                        <a:pt x="69" y="457"/>
                        <a:pt x="77" y="447"/>
                        <a:pt x="84" y="437"/>
                      </a:cubicBezTo>
                      <a:cubicBezTo>
                        <a:pt x="91" y="427"/>
                        <a:pt x="98" y="418"/>
                        <a:pt x="104" y="410"/>
                      </a:cubicBezTo>
                      <a:cubicBezTo>
                        <a:pt x="156" y="337"/>
                        <a:pt x="152" y="314"/>
                        <a:pt x="138" y="267"/>
                      </a:cubicBezTo>
                      <a:close/>
                    </a:path>
                  </a:pathLst>
                </a:custGeom>
                <a:solidFill>
                  <a:srgbClr val="565E6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27" name="Google Shape;2327;p22"/>
                <p:cNvSpPr/>
                <p:nvPr/>
              </p:nvSpPr>
              <p:spPr>
                <a:xfrm>
                  <a:off x="179" y="1706"/>
                  <a:ext cx="211" cy="75"/>
                </a:xfrm>
                <a:custGeom>
                  <a:avLst/>
                  <a:gdLst/>
                  <a:ahLst/>
                  <a:cxnLst/>
                  <a:rect l="l" t="t" r="r" b="b"/>
                  <a:pathLst>
                    <a:path w="900" h="321" extrusionOk="0">
                      <a:moveTo>
                        <a:pt x="900" y="58"/>
                      </a:moveTo>
                      <a:cubicBezTo>
                        <a:pt x="899" y="58"/>
                        <a:pt x="899" y="57"/>
                        <a:pt x="899" y="56"/>
                      </a:cubicBezTo>
                      <a:cubicBezTo>
                        <a:pt x="898" y="55"/>
                        <a:pt x="898" y="54"/>
                        <a:pt x="897" y="52"/>
                      </a:cubicBezTo>
                      <a:cubicBezTo>
                        <a:pt x="897" y="51"/>
                        <a:pt x="896" y="50"/>
                        <a:pt x="895" y="48"/>
                      </a:cubicBezTo>
                      <a:cubicBezTo>
                        <a:pt x="895" y="47"/>
                        <a:pt x="894" y="45"/>
                        <a:pt x="893" y="43"/>
                      </a:cubicBezTo>
                      <a:cubicBezTo>
                        <a:pt x="892" y="40"/>
                        <a:pt x="889" y="36"/>
                        <a:pt x="887" y="32"/>
                      </a:cubicBezTo>
                      <a:cubicBezTo>
                        <a:pt x="886" y="30"/>
                        <a:pt x="884" y="28"/>
                        <a:pt x="883" y="26"/>
                      </a:cubicBezTo>
                      <a:cubicBezTo>
                        <a:pt x="882" y="24"/>
                        <a:pt x="880" y="22"/>
                        <a:pt x="879" y="20"/>
                      </a:cubicBezTo>
                      <a:cubicBezTo>
                        <a:pt x="878" y="19"/>
                        <a:pt x="877" y="18"/>
                        <a:pt x="876" y="17"/>
                      </a:cubicBezTo>
                      <a:cubicBezTo>
                        <a:pt x="875" y="16"/>
                        <a:pt x="875" y="14"/>
                        <a:pt x="874" y="13"/>
                      </a:cubicBezTo>
                      <a:cubicBezTo>
                        <a:pt x="872" y="11"/>
                        <a:pt x="870" y="9"/>
                        <a:pt x="869" y="7"/>
                      </a:cubicBezTo>
                      <a:cubicBezTo>
                        <a:pt x="867" y="5"/>
                        <a:pt x="866" y="3"/>
                        <a:pt x="864" y="1"/>
                      </a:cubicBezTo>
                      <a:cubicBezTo>
                        <a:pt x="864" y="1"/>
                        <a:pt x="864" y="1"/>
                        <a:pt x="864" y="1"/>
                      </a:cubicBezTo>
                      <a:cubicBezTo>
                        <a:pt x="864" y="0"/>
                        <a:pt x="864" y="0"/>
                        <a:pt x="864" y="0"/>
                      </a:cubicBezTo>
                      <a:cubicBezTo>
                        <a:pt x="840" y="21"/>
                        <a:pt x="817" y="38"/>
                        <a:pt x="794" y="54"/>
                      </a:cubicBezTo>
                      <a:cubicBezTo>
                        <a:pt x="410" y="321"/>
                        <a:pt x="76" y="41"/>
                        <a:pt x="41" y="9"/>
                      </a:cubicBezTo>
                      <a:cubicBezTo>
                        <a:pt x="41" y="9"/>
                        <a:pt x="41" y="9"/>
                        <a:pt x="41" y="9"/>
                      </a:cubicBezTo>
                      <a:cubicBezTo>
                        <a:pt x="40" y="11"/>
                        <a:pt x="39" y="12"/>
                        <a:pt x="38" y="13"/>
                      </a:cubicBezTo>
                      <a:cubicBezTo>
                        <a:pt x="37" y="14"/>
                        <a:pt x="36" y="16"/>
                        <a:pt x="35" y="17"/>
                      </a:cubicBezTo>
                      <a:cubicBezTo>
                        <a:pt x="34" y="18"/>
                        <a:pt x="33" y="20"/>
                        <a:pt x="33" y="21"/>
                      </a:cubicBezTo>
                      <a:cubicBezTo>
                        <a:pt x="29" y="26"/>
                        <a:pt x="25" y="31"/>
                        <a:pt x="22" y="35"/>
                      </a:cubicBezTo>
                      <a:cubicBezTo>
                        <a:pt x="22" y="36"/>
                        <a:pt x="21" y="37"/>
                        <a:pt x="21" y="37"/>
                      </a:cubicBezTo>
                      <a:cubicBezTo>
                        <a:pt x="21" y="38"/>
                        <a:pt x="20" y="38"/>
                        <a:pt x="20" y="39"/>
                      </a:cubicBezTo>
                      <a:cubicBezTo>
                        <a:pt x="19" y="40"/>
                        <a:pt x="18" y="41"/>
                        <a:pt x="18" y="42"/>
                      </a:cubicBezTo>
                      <a:cubicBezTo>
                        <a:pt x="17" y="43"/>
                        <a:pt x="17" y="44"/>
                        <a:pt x="17" y="44"/>
                      </a:cubicBezTo>
                      <a:cubicBezTo>
                        <a:pt x="16" y="45"/>
                        <a:pt x="16" y="45"/>
                        <a:pt x="16" y="46"/>
                      </a:cubicBezTo>
                      <a:cubicBezTo>
                        <a:pt x="15" y="47"/>
                        <a:pt x="14" y="48"/>
                        <a:pt x="14" y="49"/>
                      </a:cubicBezTo>
                      <a:cubicBezTo>
                        <a:pt x="12" y="51"/>
                        <a:pt x="11" y="53"/>
                        <a:pt x="10" y="55"/>
                      </a:cubicBezTo>
                      <a:cubicBezTo>
                        <a:pt x="10" y="56"/>
                        <a:pt x="9" y="57"/>
                        <a:pt x="9" y="58"/>
                      </a:cubicBezTo>
                      <a:cubicBezTo>
                        <a:pt x="8" y="59"/>
                        <a:pt x="8" y="60"/>
                        <a:pt x="7" y="61"/>
                      </a:cubicBezTo>
                      <a:cubicBezTo>
                        <a:pt x="7" y="62"/>
                        <a:pt x="6" y="63"/>
                        <a:pt x="6" y="64"/>
                      </a:cubicBezTo>
                      <a:cubicBezTo>
                        <a:pt x="6" y="64"/>
                        <a:pt x="6" y="64"/>
                        <a:pt x="5" y="65"/>
                      </a:cubicBezTo>
                      <a:cubicBezTo>
                        <a:pt x="5" y="65"/>
                        <a:pt x="5" y="66"/>
                        <a:pt x="5" y="66"/>
                      </a:cubicBezTo>
                      <a:cubicBezTo>
                        <a:pt x="4" y="68"/>
                        <a:pt x="4" y="69"/>
                        <a:pt x="3" y="71"/>
                      </a:cubicBezTo>
                      <a:cubicBezTo>
                        <a:pt x="3" y="71"/>
                        <a:pt x="2" y="72"/>
                        <a:pt x="2" y="72"/>
                      </a:cubicBezTo>
                      <a:cubicBezTo>
                        <a:pt x="2" y="73"/>
                        <a:pt x="2" y="74"/>
                        <a:pt x="2" y="74"/>
                      </a:cubicBezTo>
                      <a:cubicBezTo>
                        <a:pt x="1" y="75"/>
                        <a:pt x="1" y="76"/>
                        <a:pt x="1" y="77"/>
                      </a:cubicBezTo>
                      <a:cubicBezTo>
                        <a:pt x="0" y="78"/>
                        <a:pt x="0" y="79"/>
                        <a:pt x="0" y="79"/>
                      </a:cubicBezTo>
                      <a:cubicBezTo>
                        <a:pt x="0" y="79"/>
                        <a:pt x="0" y="79"/>
                        <a:pt x="0" y="79"/>
                      </a:cubicBezTo>
                      <a:cubicBezTo>
                        <a:pt x="0" y="80"/>
                        <a:pt x="1" y="81"/>
                        <a:pt x="2" y="82"/>
                      </a:cubicBezTo>
                      <a:cubicBezTo>
                        <a:pt x="4" y="84"/>
                        <a:pt x="5" y="85"/>
                        <a:pt x="7" y="87"/>
                      </a:cubicBezTo>
                      <a:cubicBezTo>
                        <a:pt x="7" y="88"/>
                        <a:pt x="7" y="88"/>
                        <a:pt x="7" y="88"/>
                      </a:cubicBezTo>
                      <a:cubicBezTo>
                        <a:pt x="8" y="89"/>
                        <a:pt x="10" y="90"/>
                        <a:pt x="11" y="92"/>
                      </a:cubicBezTo>
                      <a:cubicBezTo>
                        <a:pt x="13" y="93"/>
                        <a:pt x="14" y="95"/>
                        <a:pt x="16" y="97"/>
                      </a:cubicBezTo>
                      <a:cubicBezTo>
                        <a:pt x="17" y="98"/>
                        <a:pt x="18" y="99"/>
                        <a:pt x="18" y="99"/>
                      </a:cubicBezTo>
                      <a:cubicBezTo>
                        <a:pt x="21" y="102"/>
                        <a:pt x="23" y="104"/>
                        <a:pt x="26" y="107"/>
                      </a:cubicBezTo>
                      <a:cubicBezTo>
                        <a:pt x="26" y="108"/>
                        <a:pt x="27" y="108"/>
                        <a:pt x="28" y="109"/>
                      </a:cubicBezTo>
                      <a:cubicBezTo>
                        <a:pt x="29" y="110"/>
                        <a:pt x="29" y="110"/>
                        <a:pt x="29" y="110"/>
                      </a:cubicBezTo>
                      <a:cubicBezTo>
                        <a:pt x="30" y="111"/>
                        <a:pt x="32" y="113"/>
                        <a:pt x="33" y="114"/>
                      </a:cubicBezTo>
                      <a:cubicBezTo>
                        <a:pt x="35" y="116"/>
                        <a:pt x="37" y="118"/>
                        <a:pt x="38" y="119"/>
                      </a:cubicBezTo>
                      <a:cubicBezTo>
                        <a:pt x="39" y="120"/>
                        <a:pt x="40" y="121"/>
                        <a:pt x="41" y="122"/>
                      </a:cubicBezTo>
                      <a:cubicBezTo>
                        <a:pt x="42" y="122"/>
                        <a:pt x="43" y="123"/>
                        <a:pt x="44" y="124"/>
                      </a:cubicBezTo>
                      <a:cubicBezTo>
                        <a:pt x="44" y="125"/>
                        <a:pt x="45" y="125"/>
                        <a:pt x="46" y="126"/>
                      </a:cubicBezTo>
                      <a:cubicBezTo>
                        <a:pt x="48" y="128"/>
                        <a:pt x="50" y="130"/>
                        <a:pt x="52" y="131"/>
                      </a:cubicBezTo>
                      <a:cubicBezTo>
                        <a:pt x="53" y="133"/>
                        <a:pt x="55" y="134"/>
                        <a:pt x="56" y="136"/>
                      </a:cubicBezTo>
                      <a:cubicBezTo>
                        <a:pt x="58" y="137"/>
                        <a:pt x="59" y="138"/>
                        <a:pt x="61" y="139"/>
                      </a:cubicBezTo>
                      <a:cubicBezTo>
                        <a:pt x="61" y="140"/>
                        <a:pt x="62" y="140"/>
                        <a:pt x="63" y="141"/>
                      </a:cubicBezTo>
                      <a:cubicBezTo>
                        <a:pt x="65" y="143"/>
                        <a:pt x="67" y="144"/>
                        <a:pt x="69" y="146"/>
                      </a:cubicBezTo>
                      <a:cubicBezTo>
                        <a:pt x="70" y="147"/>
                        <a:pt x="70" y="147"/>
                        <a:pt x="71" y="148"/>
                      </a:cubicBezTo>
                      <a:cubicBezTo>
                        <a:pt x="72" y="148"/>
                        <a:pt x="72" y="148"/>
                        <a:pt x="72" y="148"/>
                      </a:cubicBezTo>
                      <a:cubicBezTo>
                        <a:pt x="73" y="149"/>
                        <a:pt x="73" y="150"/>
                        <a:pt x="74" y="151"/>
                      </a:cubicBezTo>
                      <a:cubicBezTo>
                        <a:pt x="75" y="151"/>
                        <a:pt x="76" y="152"/>
                        <a:pt x="77" y="153"/>
                      </a:cubicBezTo>
                      <a:cubicBezTo>
                        <a:pt x="78" y="154"/>
                        <a:pt x="79" y="154"/>
                        <a:pt x="80" y="155"/>
                      </a:cubicBezTo>
                      <a:cubicBezTo>
                        <a:pt x="80" y="155"/>
                        <a:pt x="80" y="155"/>
                        <a:pt x="80" y="155"/>
                      </a:cubicBezTo>
                      <a:cubicBezTo>
                        <a:pt x="81" y="156"/>
                        <a:pt x="82" y="157"/>
                        <a:pt x="83" y="158"/>
                      </a:cubicBezTo>
                      <a:cubicBezTo>
                        <a:pt x="86" y="159"/>
                        <a:pt x="88" y="161"/>
                        <a:pt x="90" y="162"/>
                      </a:cubicBezTo>
                      <a:cubicBezTo>
                        <a:pt x="91" y="163"/>
                        <a:pt x="91" y="164"/>
                        <a:pt x="92" y="164"/>
                      </a:cubicBezTo>
                      <a:cubicBezTo>
                        <a:pt x="93" y="165"/>
                        <a:pt x="93" y="165"/>
                        <a:pt x="94" y="166"/>
                      </a:cubicBezTo>
                      <a:cubicBezTo>
                        <a:pt x="95" y="167"/>
                        <a:pt x="97" y="168"/>
                        <a:pt x="99" y="169"/>
                      </a:cubicBezTo>
                      <a:cubicBezTo>
                        <a:pt x="99" y="169"/>
                        <a:pt x="99" y="169"/>
                        <a:pt x="99" y="169"/>
                      </a:cubicBezTo>
                      <a:cubicBezTo>
                        <a:pt x="100" y="170"/>
                        <a:pt x="101" y="171"/>
                        <a:pt x="102" y="171"/>
                      </a:cubicBezTo>
                      <a:cubicBezTo>
                        <a:pt x="103" y="172"/>
                        <a:pt x="104" y="173"/>
                        <a:pt x="105" y="173"/>
                      </a:cubicBezTo>
                      <a:cubicBezTo>
                        <a:pt x="106" y="174"/>
                        <a:pt x="108" y="175"/>
                        <a:pt x="109" y="176"/>
                      </a:cubicBezTo>
                      <a:cubicBezTo>
                        <a:pt x="110" y="177"/>
                        <a:pt x="111" y="178"/>
                        <a:pt x="112" y="178"/>
                      </a:cubicBezTo>
                      <a:cubicBezTo>
                        <a:pt x="115" y="180"/>
                        <a:pt x="118" y="182"/>
                        <a:pt x="121" y="184"/>
                      </a:cubicBezTo>
                      <a:cubicBezTo>
                        <a:pt x="121" y="184"/>
                        <a:pt x="122" y="185"/>
                        <a:pt x="123" y="185"/>
                      </a:cubicBezTo>
                      <a:cubicBezTo>
                        <a:pt x="124" y="186"/>
                        <a:pt x="125" y="186"/>
                        <a:pt x="126" y="187"/>
                      </a:cubicBezTo>
                      <a:cubicBezTo>
                        <a:pt x="127" y="188"/>
                        <a:pt x="129" y="189"/>
                        <a:pt x="131" y="190"/>
                      </a:cubicBezTo>
                      <a:cubicBezTo>
                        <a:pt x="131" y="190"/>
                        <a:pt x="132" y="191"/>
                        <a:pt x="133" y="192"/>
                      </a:cubicBezTo>
                      <a:cubicBezTo>
                        <a:pt x="135" y="193"/>
                        <a:pt x="137" y="194"/>
                        <a:pt x="138" y="194"/>
                      </a:cubicBezTo>
                      <a:cubicBezTo>
                        <a:pt x="143" y="197"/>
                        <a:pt x="147" y="200"/>
                        <a:pt x="152" y="202"/>
                      </a:cubicBezTo>
                      <a:cubicBezTo>
                        <a:pt x="153" y="203"/>
                        <a:pt x="154" y="203"/>
                        <a:pt x="155" y="203"/>
                      </a:cubicBezTo>
                      <a:cubicBezTo>
                        <a:pt x="156" y="204"/>
                        <a:pt x="158" y="205"/>
                        <a:pt x="160" y="206"/>
                      </a:cubicBezTo>
                      <a:cubicBezTo>
                        <a:pt x="161" y="207"/>
                        <a:pt x="161" y="207"/>
                        <a:pt x="162" y="207"/>
                      </a:cubicBezTo>
                      <a:cubicBezTo>
                        <a:pt x="166" y="209"/>
                        <a:pt x="170" y="211"/>
                        <a:pt x="174" y="213"/>
                      </a:cubicBezTo>
                      <a:cubicBezTo>
                        <a:pt x="175" y="214"/>
                        <a:pt x="176" y="214"/>
                        <a:pt x="177" y="214"/>
                      </a:cubicBezTo>
                      <a:cubicBezTo>
                        <a:pt x="178" y="215"/>
                        <a:pt x="179" y="215"/>
                        <a:pt x="180" y="216"/>
                      </a:cubicBezTo>
                      <a:cubicBezTo>
                        <a:pt x="181" y="217"/>
                        <a:pt x="183" y="217"/>
                        <a:pt x="184" y="218"/>
                      </a:cubicBezTo>
                      <a:cubicBezTo>
                        <a:pt x="185" y="218"/>
                        <a:pt x="185" y="218"/>
                        <a:pt x="186" y="219"/>
                      </a:cubicBezTo>
                      <a:cubicBezTo>
                        <a:pt x="187" y="219"/>
                        <a:pt x="188" y="219"/>
                        <a:pt x="188" y="220"/>
                      </a:cubicBezTo>
                      <a:cubicBezTo>
                        <a:pt x="190" y="220"/>
                        <a:pt x="192" y="221"/>
                        <a:pt x="194" y="222"/>
                      </a:cubicBezTo>
                      <a:cubicBezTo>
                        <a:pt x="195" y="222"/>
                        <a:pt x="196" y="223"/>
                        <a:pt x="197" y="223"/>
                      </a:cubicBezTo>
                      <a:cubicBezTo>
                        <a:pt x="197" y="223"/>
                        <a:pt x="197" y="223"/>
                        <a:pt x="197" y="223"/>
                      </a:cubicBezTo>
                      <a:cubicBezTo>
                        <a:pt x="198" y="224"/>
                        <a:pt x="199" y="224"/>
                        <a:pt x="200" y="224"/>
                      </a:cubicBezTo>
                      <a:cubicBezTo>
                        <a:pt x="202" y="225"/>
                        <a:pt x="204" y="226"/>
                        <a:pt x="206" y="227"/>
                      </a:cubicBezTo>
                      <a:cubicBezTo>
                        <a:pt x="207" y="227"/>
                        <a:pt x="208" y="227"/>
                        <a:pt x="209" y="228"/>
                      </a:cubicBezTo>
                      <a:cubicBezTo>
                        <a:pt x="210" y="228"/>
                        <a:pt x="211" y="229"/>
                        <a:pt x="212" y="229"/>
                      </a:cubicBezTo>
                      <a:cubicBezTo>
                        <a:pt x="214" y="230"/>
                        <a:pt x="216" y="230"/>
                        <a:pt x="218" y="231"/>
                      </a:cubicBezTo>
                      <a:cubicBezTo>
                        <a:pt x="219" y="231"/>
                        <a:pt x="220" y="232"/>
                        <a:pt x="221" y="232"/>
                      </a:cubicBezTo>
                      <a:cubicBezTo>
                        <a:pt x="222" y="232"/>
                        <a:pt x="222" y="232"/>
                        <a:pt x="222" y="232"/>
                      </a:cubicBezTo>
                      <a:cubicBezTo>
                        <a:pt x="223" y="233"/>
                        <a:pt x="224" y="233"/>
                        <a:pt x="224" y="233"/>
                      </a:cubicBezTo>
                      <a:cubicBezTo>
                        <a:pt x="227" y="234"/>
                        <a:pt x="229" y="235"/>
                        <a:pt x="231" y="235"/>
                      </a:cubicBezTo>
                      <a:cubicBezTo>
                        <a:pt x="232" y="236"/>
                        <a:pt x="233" y="236"/>
                        <a:pt x="234" y="236"/>
                      </a:cubicBezTo>
                      <a:cubicBezTo>
                        <a:pt x="236" y="237"/>
                        <a:pt x="238" y="237"/>
                        <a:pt x="240" y="238"/>
                      </a:cubicBezTo>
                      <a:cubicBezTo>
                        <a:pt x="241" y="238"/>
                        <a:pt x="242" y="239"/>
                        <a:pt x="243" y="239"/>
                      </a:cubicBezTo>
                      <a:cubicBezTo>
                        <a:pt x="243" y="239"/>
                        <a:pt x="243" y="239"/>
                        <a:pt x="244" y="239"/>
                      </a:cubicBezTo>
                      <a:cubicBezTo>
                        <a:pt x="245" y="239"/>
                        <a:pt x="245" y="240"/>
                        <a:pt x="246" y="240"/>
                      </a:cubicBezTo>
                      <a:cubicBezTo>
                        <a:pt x="249" y="240"/>
                        <a:pt x="251" y="241"/>
                        <a:pt x="253" y="242"/>
                      </a:cubicBezTo>
                      <a:cubicBezTo>
                        <a:pt x="254" y="242"/>
                        <a:pt x="255" y="242"/>
                        <a:pt x="255" y="242"/>
                      </a:cubicBezTo>
                      <a:cubicBezTo>
                        <a:pt x="257" y="243"/>
                        <a:pt x="259" y="243"/>
                        <a:pt x="260" y="243"/>
                      </a:cubicBezTo>
                      <a:cubicBezTo>
                        <a:pt x="261" y="244"/>
                        <a:pt x="262" y="244"/>
                        <a:pt x="263" y="244"/>
                      </a:cubicBezTo>
                      <a:cubicBezTo>
                        <a:pt x="265" y="244"/>
                        <a:pt x="266" y="245"/>
                        <a:pt x="268" y="245"/>
                      </a:cubicBezTo>
                      <a:cubicBezTo>
                        <a:pt x="269" y="245"/>
                        <a:pt x="270" y="245"/>
                        <a:pt x="271" y="246"/>
                      </a:cubicBezTo>
                      <a:cubicBezTo>
                        <a:pt x="271" y="246"/>
                        <a:pt x="272" y="246"/>
                        <a:pt x="272" y="246"/>
                      </a:cubicBezTo>
                      <a:cubicBezTo>
                        <a:pt x="273" y="246"/>
                        <a:pt x="274" y="246"/>
                        <a:pt x="275" y="247"/>
                      </a:cubicBezTo>
                      <a:cubicBezTo>
                        <a:pt x="277" y="247"/>
                        <a:pt x="278" y="247"/>
                        <a:pt x="280" y="247"/>
                      </a:cubicBezTo>
                      <a:cubicBezTo>
                        <a:pt x="281" y="248"/>
                        <a:pt x="282" y="248"/>
                        <a:pt x="283" y="248"/>
                      </a:cubicBezTo>
                      <a:cubicBezTo>
                        <a:pt x="284" y="248"/>
                        <a:pt x="285" y="248"/>
                        <a:pt x="286" y="249"/>
                      </a:cubicBezTo>
                      <a:cubicBezTo>
                        <a:pt x="287" y="249"/>
                        <a:pt x="287" y="249"/>
                        <a:pt x="288" y="249"/>
                      </a:cubicBezTo>
                      <a:cubicBezTo>
                        <a:pt x="289" y="249"/>
                        <a:pt x="291" y="249"/>
                        <a:pt x="292" y="250"/>
                      </a:cubicBezTo>
                      <a:cubicBezTo>
                        <a:pt x="293" y="250"/>
                        <a:pt x="294" y="250"/>
                        <a:pt x="295" y="250"/>
                      </a:cubicBezTo>
                      <a:cubicBezTo>
                        <a:pt x="296" y="250"/>
                        <a:pt x="297" y="250"/>
                        <a:pt x="298" y="251"/>
                      </a:cubicBezTo>
                      <a:cubicBezTo>
                        <a:pt x="299" y="251"/>
                        <a:pt x="299" y="251"/>
                        <a:pt x="299" y="251"/>
                      </a:cubicBezTo>
                      <a:cubicBezTo>
                        <a:pt x="301" y="251"/>
                        <a:pt x="302" y="251"/>
                        <a:pt x="303" y="251"/>
                      </a:cubicBezTo>
                      <a:cubicBezTo>
                        <a:pt x="305" y="251"/>
                        <a:pt x="306" y="252"/>
                        <a:pt x="308" y="252"/>
                      </a:cubicBezTo>
                      <a:cubicBezTo>
                        <a:pt x="308" y="252"/>
                        <a:pt x="309" y="252"/>
                        <a:pt x="310" y="252"/>
                      </a:cubicBezTo>
                      <a:cubicBezTo>
                        <a:pt x="311" y="252"/>
                        <a:pt x="312" y="252"/>
                        <a:pt x="314" y="253"/>
                      </a:cubicBezTo>
                      <a:cubicBezTo>
                        <a:pt x="316" y="253"/>
                        <a:pt x="319" y="253"/>
                        <a:pt x="322" y="253"/>
                      </a:cubicBezTo>
                      <a:cubicBezTo>
                        <a:pt x="322" y="253"/>
                        <a:pt x="323" y="253"/>
                        <a:pt x="323" y="254"/>
                      </a:cubicBezTo>
                      <a:cubicBezTo>
                        <a:pt x="325" y="254"/>
                        <a:pt x="326" y="254"/>
                        <a:pt x="328" y="254"/>
                      </a:cubicBezTo>
                      <a:cubicBezTo>
                        <a:pt x="329" y="254"/>
                        <a:pt x="331" y="254"/>
                        <a:pt x="332" y="254"/>
                      </a:cubicBezTo>
                      <a:cubicBezTo>
                        <a:pt x="356" y="256"/>
                        <a:pt x="373" y="255"/>
                        <a:pt x="386" y="252"/>
                      </a:cubicBezTo>
                      <a:cubicBezTo>
                        <a:pt x="407" y="253"/>
                        <a:pt x="428" y="254"/>
                        <a:pt x="450" y="254"/>
                      </a:cubicBezTo>
                      <a:cubicBezTo>
                        <a:pt x="472" y="254"/>
                        <a:pt x="493" y="253"/>
                        <a:pt x="514" y="252"/>
                      </a:cubicBezTo>
                      <a:cubicBezTo>
                        <a:pt x="527" y="255"/>
                        <a:pt x="544" y="256"/>
                        <a:pt x="568" y="254"/>
                      </a:cubicBezTo>
                      <a:cubicBezTo>
                        <a:pt x="569" y="254"/>
                        <a:pt x="570" y="254"/>
                        <a:pt x="571" y="254"/>
                      </a:cubicBezTo>
                      <a:cubicBezTo>
                        <a:pt x="572" y="254"/>
                        <a:pt x="573" y="254"/>
                        <a:pt x="574" y="254"/>
                      </a:cubicBezTo>
                      <a:cubicBezTo>
                        <a:pt x="575" y="254"/>
                        <a:pt x="576" y="254"/>
                        <a:pt x="577" y="254"/>
                      </a:cubicBezTo>
                      <a:cubicBezTo>
                        <a:pt x="580" y="253"/>
                        <a:pt x="583" y="253"/>
                        <a:pt x="586" y="253"/>
                      </a:cubicBezTo>
                      <a:cubicBezTo>
                        <a:pt x="587" y="252"/>
                        <a:pt x="588" y="252"/>
                        <a:pt x="589" y="252"/>
                      </a:cubicBezTo>
                      <a:cubicBezTo>
                        <a:pt x="590" y="252"/>
                        <a:pt x="591" y="252"/>
                        <a:pt x="591" y="252"/>
                      </a:cubicBezTo>
                      <a:cubicBezTo>
                        <a:pt x="592" y="252"/>
                        <a:pt x="593" y="252"/>
                        <a:pt x="593" y="252"/>
                      </a:cubicBezTo>
                      <a:cubicBezTo>
                        <a:pt x="594" y="252"/>
                        <a:pt x="595" y="252"/>
                        <a:pt x="595" y="251"/>
                      </a:cubicBezTo>
                      <a:cubicBezTo>
                        <a:pt x="596" y="251"/>
                        <a:pt x="597" y="251"/>
                        <a:pt x="598" y="251"/>
                      </a:cubicBezTo>
                      <a:cubicBezTo>
                        <a:pt x="599" y="251"/>
                        <a:pt x="600" y="251"/>
                        <a:pt x="601" y="251"/>
                      </a:cubicBezTo>
                      <a:cubicBezTo>
                        <a:pt x="603" y="250"/>
                        <a:pt x="604" y="250"/>
                        <a:pt x="604" y="250"/>
                      </a:cubicBezTo>
                      <a:cubicBezTo>
                        <a:pt x="605" y="250"/>
                        <a:pt x="606" y="250"/>
                        <a:pt x="607" y="250"/>
                      </a:cubicBezTo>
                      <a:cubicBezTo>
                        <a:pt x="608" y="249"/>
                        <a:pt x="609" y="249"/>
                        <a:pt x="610" y="249"/>
                      </a:cubicBezTo>
                      <a:cubicBezTo>
                        <a:pt x="612" y="249"/>
                        <a:pt x="614" y="248"/>
                        <a:pt x="616" y="248"/>
                      </a:cubicBezTo>
                      <a:cubicBezTo>
                        <a:pt x="618" y="248"/>
                        <a:pt x="620" y="247"/>
                        <a:pt x="622" y="247"/>
                      </a:cubicBezTo>
                      <a:cubicBezTo>
                        <a:pt x="623" y="247"/>
                        <a:pt x="624" y="247"/>
                        <a:pt x="626" y="246"/>
                      </a:cubicBezTo>
                      <a:cubicBezTo>
                        <a:pt x="626" y="246"/>
                        <a:pt x="627" y="246"/>
                        <a:pt x="628" y="246"/>
                      </a:cubicBezTo>
                      <a:cubicBezTo>
                        <a:pt x="630" y="245"/>
                        <a:pt x="632" y="245"/>
                        <a:pt x="634" y="245"/>
                      </a:cubicBezTo>
                      <a:cubicBezTo>
                        <a:pt x="634" y="244"/>
                        <a:pt x="635" y="244"/>
                        <a:pt x="636" y="244"/>
                      </a:cubicBezTo>
                      <a:cubicBezTo>
                        <a:pt x="637" y="244"/>
                        <a:pt x="638" y="243"/>
                        <a:pt x="640" y="243"/>
                      </a:cubicBezTo>
                      <a:cubicBezTo>
                        <a:pt x="640" y="243"/>
                        <a:pt x="641" y="243"/>
                        <a:pt x="642" y="243"/>
                      </a:cubicBezTo>
                      <a:cubicBezTo>
                        <a:pt x="642" y="242"/>
                        <a:pt x="642" y="242"/>
                        <a:pt x="642" y="242"/>
                      </a:cubicBezTo>
                      <a:cubicBezTo>
                        <a:pt x="644" y="242"/>
                        <a:pt x="646" y="241"/>
                        <a:pt x="648" y="241"/>
                      </a:cubicBezTo>
                      <a:cubicBezTo>
                        <a:pt x="650" y="240"/>
                        <a:pt x="652" y="240"/>
                        <a:pt x="654" y="239"/>
                      </a:cubicBezTo>
                      <a:cubicBezTo>
                        <a:pt x="655" y="239"/>
                        <a:pt x="657" y="238"/>
                        <a:pt x="659" y="238"/>
                      </a:cubicBezTo>
                      <a:cubicBezTo>
                        <a:pt x="660" y="238"/>
                        <a:pt x="660" y="237"/>
                        <a:pt x="661" y="237"/>
                      </a:cubicBezTo>
                      <a:cubicBezTo>
                        <a:pt x="665" y="236"/>
                        <a:pt x="668" y="235"/>
                        <a:pt x="672" y="234"/>
                      </a:cubicBezTo>
                      <a:cubicBezTo>
                        <a:pt x="675" y="233"/>
                        <a:pt x="677" y="232"/>
                        <a:pt x="680" y="231"/>
                      </a:cubicBezTo>
                      <a:cubicBezTo>
                        <a:pt x="681" y="231"/>
                        <a:pt x="682" y="230"/>
                        <a:pt x="682" y="230"/>
                      </a:cubicBezTo>
                      <a:cubicBezTo>
                        <a:pt x="688" y="228"/>
                        <a:pt x="694" y="225"/>
                        <a:pt x="700" y="223"/>
                      </a:cubicBezTo>
                      <a:cubicBezTo>
                        <a:pt x="702" y="222"/>
                        <a:pt x="703" y="222"/>
                        <a:pt x="705" y="221"/>
                      </a:cubicBezTo>
                      <a:cubicBezTo>
                        <a:pt x="706" y="221"/>
                        <a:pt x="707" y="220"/>
                        <a:pt x="708" y="220"/>
                      </a:cubicBezTo>
                      <a:cubicBezTo>
                        <a:pt x="712" y="218"/>
                        <a:pt x="716" y="216"/>
                        <a:pt x="720" y="214"/>
                      </a:cubicBezTo>
                      <a:cubicBezTo>
                        <a:pt x="721" y="214"/>
                        <a:pt x="722" y="213"/>
                        <a:pt x="724" y="212"/>
                      </a:cubicBezTo>
                      <a:cubicBezTo>
                        <a:pt x="724" y="212"/>
                        <a:pt x="724" y="212"/>
                        <a:pt x="724" y="212"/>
                      </a:cubicBezTo>
                      <a:cubicBezTo>
                        <a:pt x="728" y="210"/>
                        <a:pt x="731" y="209"/>
                        <a:pt x="734" y="207"/>
                      </a:cubicBezTo>
                      <a:cubicBezTo>
                        <a:pt x="734" y="207"/>
                        <a:pt x="735" y="206"/>
                        <a:pt x="736" y="206"/>
                      </a:cubicBezTo>
                      <a:cubicBezTo>
                        <a:pt x="737" y="205"/>
                        <a:pt x="739" y="204"/>
                        <a:pt x="740" y="203"/>
                      </a:cubicBezTo>
                      <a:cubicBezTo>
                        <a:pt x="742" y="202"/>
                        <a:pt x="743" y="202"/>
                        <a:pt x="745" y="201"/>
                      </a:cubicBezTo>
                      <a:cubicBezTo>
                        <a:pt x="745" y="201"/>
                        <a:pt x="745" y="201"/>
                        <a:pt x="745" y="201"/>
                      </a:cubicBezTo>
                      <a:cubicBezTo>
                        <a:pt x="748" y="199"/>
                        <a:pt x="751" y="197"/>
                        <a:pt x="754" y="196"/>
                      </a:cubicBezTo>
                      <a:cubicBezTo>
                        <a:pt x="758" y="193"/>
                        <a:pt x="762" y="190"/>
                        <a:pt x="767" y="188"/>
                      </a:cubicBezTo>
                      <a:cubicBezTo>
                        <a:pt x="767" y="187"/>
                        <a:pt x="767" y="187"/>
                        <a:pt x="767" y="187"/>
                      </a:cubicBezTo>
                      <a:cubicBezTo>
                        <a:pt x="768" y="186"/>
                        <a:pt x="769" y="186"/>
                        <a:pt x="771" y="185"/>
                      </a:cubicBezTo>
                      <a:cubicBezTo>
                        <a:pt x="772" y="184"/>
                        <a:pt x="774" y="183"/>
                        <a:pt x="775" y="182"/>
                      </a:cubicBezTo>
                      <a:cubicBezTo>
                        <a:pt x="776" y="181"/>
                        <a:pt x="778" y="180"/>
                        <a:pt x="779" y="179"/>
                      </a:cubicBezTo>
                      <a:cubicBezTo>
                        <a:pt x="780" y="178"/>
                        <a:pt x="782" y="177"/>
                        <a:pt x="783" y="176"/>
                      </a:cubicBezTo>
                      <a:cubicBezTo>
                        <a:pt x="784" y="175"/>
                        <a:pt x="786" y="174"/>
                        <a:pt x="787" y="173"/>
                      </a:cubicBezTo>
                      <a:cubicBezTo>
                        <a:pt x="788" y="172"/>
                        <a:pt x="790" y="171"/>
                        <a:pt x="791" y="170"/>
                      </a:cubicBezTo>
                      <a:cubicBezTo>
                        <a:pt x="792" y="169"/>
                        <a:pt x="794" y="168"/>
                        <a:pt x="795" y="167"/>
                      </a:cubicBezTo>
                      <a:cubicBezTo>
                        <a:pt x="796" y="166"/>
                        <a:pt x="798" y="165"/>
                        <a:pt x="799" y="164"/>
                      </a:cubicBezTo>
                      <a:cubicBezTo>
                        <a:pt x="800" y="163"/>
                        <a:pt x="801" y="163"/>
                        <a:pt x="802" y="162"/>
                      </a:cubicBezTo>
                      <a:cubicBezTo>
                        <a:pt x="804" y="161"/>
                        <a:pt x="805" y="159"/>
                        <a:pt x="806" y="158"/>
                      </a:cubicBezTo>
                      <a:cubicBezTo>
                        <a:pt x="807" y="158"/>
                        <a:pt x="808" y="157"/>
                        <a:pt x="809" y="156"/>
                      </a:cubicBezTo>
                      <a:cubicBezTo>
                        <a:pt x="809" y="156"/>
                        <a:pt x="809" y="156"/>
                        <a:pt x="809" y="156"/>
                      </a:cubicBezTo>
                      <a:cubicBezTo>
                        <a:pt x="810" y="155"/>
                        <a:pt x="811" y="155"/>
                        <a:pt x="811" y="154"/>
                      </a:cubicBezTo>
                      <a:cubicBezTo>
                        <a:pt x="812" y="153"/>
                        <a:pt x="813" y="153"/>
                        <a:pt x="814" y="152"/>
                      </a:cubicBezTo>
                      <a:cubicBezTo>
                        <a:pt x="815" y="151"/>
                        <a:pt x="816" y="150"/>
                        <a:pt x="817" y="149"/>
                      </a:cubicBezTo>
                      <a:cubicBezTo>
                        <a:pt x="818" y="148"/>
                        <a:pt x="818" y="148"/>
                        <a:pt x="818" y="148"/>
                      </a:cubicBezTo>
                      <a:cubicBezTo>
                        <a:pt x="819" y="148"/>
                        <a:pt x="820" y="147"/>
                        <a:pt x="821" y="146"/>
                      </a:cubicBezTo>
                      <a:cubicBezTo>
                        <a:pt x="822" y="145"/>
                        <a:pt x="823" y="144"/>
                        <a:pt x="824" y="143"/>
                      </a:cubicBezTo>
                      <a:cubicBezTo>
                        <a:pt x="826" y="142"/>
                        <a:pt x="827" y="141"/>
                        <a:pt x="828" y="140"/>
                      </a:cubicBezTo>
                      <a:cubicBezTo>
                        <a:pt x="829" y="139"/>
                        <a:pt x="830" y="138"/>
                        <a:pt x="831" y="137"/>
                      </a:cubicBezTo>
                      <a:cubicBezTo>
                        <a:pt x="833" y="134"/>
                        <a:pt x="836" y="132"/>
                        <a:pt x="838" y="130"/>
                      </a:cubicBezTo>
                      <a:cubicBezTo>
                        <a:pt x="839" y="129"/>
                        <a:pt x="840" y="128"/>
                        <a:pt x="841" y="127"/>
                      </a:cubicBezTo>
                      <a:cubicBezTo>
                        <a:pt x="841" y="127"/>
                        <a:pt x="841" y="127"/>
                        <a:pt x="841" y="127"/>
                      </a:cubicBezTo>
                      <a:cubicBezTo>
                        <a:pt x="842" y="126"/>
                        <a:pt x="844" y="125"/>
                        <a:pt x="845" y="124"/>
                      </a:cubicBezTo>
                      <a:cubicBezTo>
                        <a:pt x="845" y="123"/>
                        <a:pt x="846" y="122"/>
                        <a:pt x="847" y="121"/>
                      </a:cubicBezTo>
                      <a:cubicBezTo>
                        <a:pt x="848" y="120"/>
                        <a:pt x="848" y="120"/>
                        <a:pt x="848" y="120"/>
                      </a:cubicBezTo>
                      <a:cubicBezTo>
                        <a:pt x="849" y="120"/>
                        <a:pt x="850" y="119"/>
                        <a:pt x="851" y="118"/>
                      </a:cubicBezTo>
                      <a:cubicBezTo>
                        <a:pt x="851" y="117"/>
                        <a:pt x="851" y="117"/>
                        <a:pt x="851" y="117"/>
                      </a:cubicBezTo>
                      <a:cubicBezTo>
                        <a:pt x="852" y="116"/>
                        <a:pt x="853" y="115"/>
                        <a:pt x="854" y="114"/>
                      </a:cubicBezTo>
                      <a:cubicBezTo>
                        <a:pt x="855" y="113"/>
                        <a:pt x="856" y="112"/>
                        <a:pt x="857" y="111"/>
                      </a:cubicBezTo>
                      <a:cubicBezTo>
                        <a:pt x="857" y="111"/>
                        <a:pt x="857" y="111"/>
                        <a:pt x="857" y="111"/>
                      </a:cubicBezTo>
                      <a:cubicBezTo>
                        <a:pt x="858" y="110"/>
                        <a:pt x="859" y="109"/>
                        <a:pt x="860" y="108"/>
                      </a:cubicBezTo>
                      <a:cubicBezTo>
                        <a:pt x="860" y="108"/>
                        <a:pt x="860" y="108"/>
                        <a:pt x="860" y="108"/>
                      </a:cubicBezTo>
                      <a:cubicBezTo>
                        <a:pt x="862" y="106"/>
                        <a:pt x="864" y="104"/>
                        <a:pt x="865" y="102"/>
                      </a:cubicBezTo>
                      <a:cubicBezTo>
                        <a:pt x="866" y="101"/>
                        <a:pt x="867" y="101"/>
                        <a:pt x="867" y="100"/>
                      </a:cubicBezTo>
                      <a:cubicBezTo>
                        <a:pt x="869" y="98"/>
                        <a:pt x="871" y="96"/>
                        <a:pt x="872" y="95"/>
                      </a:cubicBezTo>
                      <a:cubicBezTo>
                        <a:pt x="873" y="94"/>
                        <a:pt x="874" y="93"/>
                        <a:pt x="874" y="92"/>
                      </a:cubicBezTo>
                      <a:cubicBezTo>
                        <a:pt x="884" y="81"/>
                        <a:pt x="892" y="71"/>
                        <a:pt x="900" y="60"/>
                      </a:cubicBezTo>
                      <a:cubicBezTo>
                        <a:pt x="900" y="60"/>
                        <a:pt x="900" y="59"/>
                        <a:pt x="900" y="58"/>
                      </a:cubicBezTo>
                      <a:close/>
                    </a:path>
                  </a:pathLst>
                </a:custGeom>
                <a:solidFill>
                  <a:srgbClr val="565E6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28" name="Google Shape;2328;p22"/>
                <p:cNvSpPr/>
                <p:nvPr/>
              </p:nvSpPr>
              <p:spPr>
                <a:xfrm>
                  <a:off x="247" y="1626"/>
                  <a:ext cx="82" cy="95"/>
                </a:xfrm>
                <a:custGeom>
                  <a:avLst/>
                  <a:gdLst/>
                  <a:ahLst/>
                  <a:cxnLst/>
                  <a:rect l="l" t="t" r="r" b="b"/>
                  <a:pathLst>
                    <a:path w="351" h="407" extrusionOk="0">
                      <a:moveTo>
                        <a:pt x="247" y="0"/>
                      </a:moveTo>
                      <a:cubicBezTo>
                        <a:pt x="272" y="39"/>
                        <a:pt x="288" y="87"/>
                        <a:pt x="288" y="135"/>
                      </a:cubicBezTo>
                      <a:cubicBezTo>
                        <a:pt x="288" y="250"/>
                        <a:pt x="201" y="343"/>
                        <a:pt x="95" y="343"/>
                      </a:cubicBezTo>
                      <a:cubicBezTo>
                        <a:pt x="60" y="343"/>
                        <a:pt x="28" y="333"/>
                        <a:pt x="0" y="316"/>
                      </a:cubicBezTo>
                      <a:cubicBezTo>
                        <a:pt x="34" y="371"/>
                        <a:pt x="93" y="407"/>
                        <a:pt x="159" y="407"/>
                      </a:cubicBezTo>
                      <a:cubicBezTo>
                        <a:pt x="265" y="407"/>
                        <a:pt x="351" y="314"/>
                        <a:pt x="351" y="199"/>
                      </a:cubicBezTo>
                      <a:cubicBezTo>
                        <a:pt x="351" y="118"/>
                        <a:pt x="309" y="40"/>
                        <a:pt x="247" y="0"/>
                      </a:cubicBezTo>
                      <a:close/>
                    </a:path>
                  </a:pathLst>
                </a:custGeom>
                <a:solidFill>
                  <a:srgbClr val="503E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29" name="Google Shape;2329;p22"/>
                <p:cNvSpPr/>
                <p:nvPr/>
              </p:nvSpPr>
              <p:spPr>
                <a:xfrm>
                  <a:off x="248" y="1620"/>
                  <a:ext cx="73" cy="23"/>
                </a:xfrm>
                <a:custGeom>
                  <a:avLst/>
                  <a:gdLst/>
                  <a:ahLst/>
                  <a:cxnLst/>
                  <a:rect l="l" t="t" r="r" b="b"/>
                  <a:pathLst>
                    <a:path w="312" h="98" extrusionOk="0">
                      <a:moveTo>
                        <a:pt x="156" y="0"/>
                      </a:moveTo>
                      <a:cubicBezTo>
                        <a:pt x="92" y="0"/>
                        <a:pt x="35" y="40"/>
                        <a:pt x="0" y="97"/>
                      </a:cubicBezTo>
                      <a:cubicBezTo>
                        <a:pt x="6" y="96"/>
                        <a:pt x="12" y="96"/>
                        <a:pt x="20" y="97"/>
                      </a:cubicBezTo>
                      <a:cubicBezTo>
                        <a:pt x="34" y="98"/>
                        <a:pt x="52" y="87"/>
                        <a:pt x="52" y="87"/>
                      </a:cubicBezTo>
                      <a:cubicBezTo>
                        <a:pt x="52" y="87"/>
                        <a:pt x="52" y="87"/>
                        <a:pt x="52" y="87"/>
                      </a:cubicBezTo>
                      <a:cubicBezTo>
                        <a:pt x="80" y="56"/>
                        <a:pt x="116" y="36"/>
                        <a:pt x="156" y="36"/>
                      </a:cubicBezTo>
                      <a:cubicBezTo>
                        <a:pt x="196" y="36"/>
                        <a:pt x="232" y="56"/>
                        <a:pt x="260" y="87"/>
                      </a:cubicBezTo>
                      <a:cubicBezTo>
                        <a:pt x="260" y="87"/>
                        <a:pt x="278" y="98"/>
                        <a:pt x="292" y="97"/>
                      </a:cubicBezTo>
                      <a:cubicBezTo>
                        <a:pt x="300" y="96"/>
                        <a:pt x="306" y="96"/>
                        <a:pt x="312" y="97"/>
                      </a:cubicBezTo>
                      <a:cubicBezTo>
                        <a:pt x="277" y="40"/>
                        <a:pt x="220" y="0"/>
                        <a:pt x="156" y="0"/>
                      </a:cubicBezTo>
                      <a:close/>
                    </a:path>
                  </a:pathLst>
                </a:custGeom>
                <a:solidFill>
                  <a:srgbClr val="ECB98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30" name="Google Shape;2330;p22"/>
                <p:cNvSpPr/>
                <p:nvPr/>
              </p:nvSpPr>
              <p:spPr>
                <a:xfrm>
                  <a:off x="217" y="1426"/>
                  <a:ext cx="100" cy="65"/>
                </a:xfrm>
                <a:custGeom>
                  <a:avLst/>
                  <a:gdLst/>
                  <a:ahLst/>
                  <a:cxnLst/>
                  <a:rect l="l" t="t" r="r" b="b"/>
                  <a:pathLst>
                    <a:path w="425" h="278" extrusionOk="0">
                      <a:moveTo>
                        <a:pt x="398" y="277"/>
                      </a:moveTo>
                      <a:cubicBezTo>
                        <a:pt x="13" y="255"/>
                        <a:pt x="13" y="255"/>
                        <a:pt x="13" y="255"/>
                      </a:cubicBezTo>
                      <a:cubicBezTo>
                        <a:pt x="6" y="255"/>
                        <a:pt x="0" y="248"/>
                        <a:pt x="1" y="241"/>
                      </a:cubicBezTo>
                      <a:cubicBezTo>
                        <a:pt x="14" y="13"/>
                        <a:pt x="14" y="13"/>
                        <a:pt x="14" y="13"/>
                      </a:cubicBezTo>
                      <a:cubicBezTo>
                        <a:pt x="14" y="6"/>
                        <a:pt x="20" y="0"/>
                        <a:pt x="28" y="1"/>
                      </a:cubicBezTo>
                      <a:cubicBezTo>
                        <a:pt x="413" y="23"/>
                        <a:pt x="413" y="23"/>
                        <a:pt x="413" y="23"/>
                      </a:cubicBezTo>
                      <a:cubicBezTo>
                        <a:pt x="420" y="23"/>
                        <a:pt x="425" y="29"/>
                        <a:pt x="425" y="37"/>
                      </a:cubicBezTo>
                      <a:cubicBezTo>
                        <a:pt x="412" y="265"/>
                        <a:pt x="412" y="265"/>
                        <a:pt x="412" y="265"/>
                      </a:cubicBezTo>
                      <a:cubicBezTo>
                        <a:pt x="411" y="272"/>
                        <a:pt x="405" y="278"/>
                        <a:pt x="398" y="277"/>
                      </a:cubicBezTo>
                      <a:close/>
                    </a:path>
                  </a:pathLst>
                </a:custGeom>
                <a:solidFill>
                  <a:srgbClr val="324E6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31" name="Google Shape;2331;p22"/>
                <p:cNvSpPr/>
                <p:nvPr/>
              </p:nvSpPr>
              <p:spPr>
                <a:xfrm>
                  <a:off x="223" y="1431"/>
                  <a:ext cx="88" cy="54"/>
                </a:xfrm>
                <a:custGeom>
                  <a:avLst/>
                  <a:gdLst/>
                  <a:ahLst/>
                  <a:cxnLst/>
                  <a:rect l="l" t="t" r="r" b="b"/>
                  <a:pathLst>
                    <a:path w="377" h="232" extrusionOk="0">
                      <a:moveTo>
                        <a:pt x="363" y="231"/>
                      </a:moveTo>
                      <a:cubicBezTo>
                        <a:pt x="2" y="211"/>
                        <a:pt x="2" y="211"/>
                        <a:pt x="2" y="211"/>
                      </a:cubicBezTo>
                      <a:cubicBezTo>
                        <a:pt x="0" y="211"/>
                        <a:pt x="0" y="210"/>
                        <a:pt x="0" y="209"/>
                      </a:cubicBezTo>
                      <a:cubicBezTo>
                        <a:pt x="11" y="2"/>
                        <a:pt x="11" y="2"/>
                        <a:pt x="11" y="2"/>
                      </a:cubicBezTo>
                      <a:cubicBezTo>
                        <a:pt x="12" y="1"/>
                        <a:pt x="12" y="0"/>
                        <a:pt x="14" y="0"/>
                      </a:cubicBezTo>
                      <a:cubicBezTo>
                        <a:pt x="375" y="21"/>
                        <a:pt x="375" y="21"/>
                        <a:pt x="375" y="21"/>
                      </a:cubicBezTo>
                      <a:cubicBezTo>
                        <a:pt x="376" y="21"/>
                        <a:pt x="377" y="22"/>
                        <a:pt x="377" y="23"/>
                      </a:cubicBezTo>
                      <a:cubicBezTo>
                        <a:pt x="365" y="230"/>
                        <a:pt x="365" y="230"/>
                        <a:pt x="365" y="230"/>
                      </a:cubicBezTo>
                      <a:cubicBezTo>
                        <a:pt x="365" y="231"/>
                        <a:pt x="364" y="232"/>
                        <a:pt x="363" y="231"/>
                      </a:cubicBezTo>
                      <a:close/>
                    </a:path>
                  </a:pathLst>
                </a:custGeom>
                <a:solidFill>
                  <a:srgbClr val="FE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32" name="Google Shape;2332;p22"/>
                <p:cNvSpPr/>
                <p:nvPr/>
              </p:nvSpPr>
              <p:spPr>
                <a:xfrm>
                  <a:off x="220" y="1441"/>
                  <a:ext cx="3" cy="29"/>
                </a:xfrm>
                <a:custGeom>
                  <a:avLst/>
                  <a:gdLst/>
                  <a:ahLst/>
                  <a:cxnLst/>
                  <a:rect l="l" t="t" r="r" b="b"/>
                  <a:pathLst>
                    <a:path w="14" h="121" extrusionOk="0">
                      <a:moveTo>
                        <a:pt x="5" y="121"/>
                      </a:moveTo>
                      <a:cubicBezTo>
                        <a:pt x="2" y="121"/>
                        <a:pt x="2" y="121"/>
                        <a:pt x="2" y="121"/>
                      </a:cubicBezTo>
                      <a:cubicBezTo>
                        <a:pt x="1" y="121"/>
                        <a:pt x="0" y="120"/>
                        <a:pt x="0" y="119"/>
                      </a:cubicBezTo>
                      <a:cubicBezTo>
                        <a:pt x="7" y="2"/>
                        <a:pt x="7" y="2"/>
                        <a:pt x="7" y="2"/>
                      </a:cubicBezTo>
                      <a:cubicBezTo>
                        <a:pt x="7" y="1"/>
                        <a:pt x="8" y="0"/>
                        <a:pt x="9" y="0"/>
                      </a:cubicBezTo>
                      <a:cubicBezTo>
                        <a:pt x="12" y="0"/>
                        <a:pt x="12" y="0"/>
                        <a:pt x="12" y="0"/>
                      </a:cubicBezTo>
                      <a:cubicBezTo>
                        <a:pt x="13" y="0"/>
                        <a:pt x="14" y="2"/>
                        <a:pt x="14" y="3"/>
                      </a:cubicBezTo>
                      <a:cubicBezTo>
                        <a:pt x="8" y="119"/>
                        <a:pt x="8" y="119"/>
                        <a:pt x="8" y="119"/>
                      </a:cubicBezTo>
                      <a:cubicBezTo>
                        <a:pt x="8" y="120"/>
                        <a:pt x="6" y="121"/>
                        <a:pt x="5" y="121"/>
                      </a:cubicBezTo>
                      <a:close/>
                    </a:path>
                  </a:pathLst>
                </a:custGeom>
                <a:solidFill>
                  <a:srgbClr val="FEFEF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33" name="Google Shape;2333;p22"/>
                <p:cNvSpPr/>
                <p:nvPr/>
              </p:nvSpPr>
              <p:spPr>
                <a:xfrm>
                  <a:off x="227" y="1458"/>
                  <a:ext cx="43" cy="6"/>
                </a:xfrm>
                <a:custGeom>
                  <a:avLst/>
                  <a:gdLst/>
                  <a:ahLst/>
                  <a:cxnLst/>
                  <a:rect l="l" t="t" r="r" b="b"/>
                  <a:pathLst>
                    <a:path w="43" h="6" extrusionOk="0">
                      <a:moveTo>
                        <a:pt x="43" y="6"/>
                      </a:moveTo>
                      <a:lnTo>
                        <a:pt x="0" y="3"/>
                      </a:lnTo>
                      <a:lnTo>
                        <a:pt x="1" y="0"/>
                      </a:lnTo>
                      <a:lnTo>
                        <a:pt x="43" y="3"/>
                      </a:lnTo>
                      <a:lnTo>
                        <a:pt x="43" y="6"/>
                      </a:lnTo>
                      <a:close/>
                    </a:path>
                  </a:pathLst>
                </a:custGeom>
                <a:solidFill>
                  <a:srgbClr val="4F59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34" name="Google Shape;2334;p22"/>
                <p:cNvSpPr/>
                <p:nvPr/>
              </p:nvSpPr>
              <p:spPr>
                <a:xfrm>
                  <a:off x="227" y="1463"/>
                  <a:ext cx="43" cy="5"/>
                </a:xfrm>
                <a:custGeom>
                  <a:avLst/>
                  <a:gdLst/>
                  <a:ahLst/>
                  <a:cxnLst/>
                  <a:rect l="l" t="t" r="r" b="b"/>
                  <a:pathLst>
                    <a:path w="43" h="5" extrusionOk="0">
                      <a:moveTo>
                        <a:pt x="43" y="5"/>
                      </a:moveTo>
                      <a:lnTo>
                        <a:pt x="0" y="3"/>
                      </a:lnTo>
                      <a:lnTo>
                        <a:pt x="0" y="0"/>
                      </a:lnTo>
                      <a:lnTo>
                        <a:pt x="43" y="2"/>
                      </a:lnTo>
                      <a:lnTo>
                        <a:pt x="43" y="5"/>
                      </a:lnTo>
                      <a:close/>
                    </a:path>
                  </a:pathLst>
                </a:custGeom>
                <a:solidFill>
                  <a:srgbClr val="4F59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35" name="Google Shape;2335;p22"/>
                <p:cNvSpPr/>
                <p:nvPr/>
              </p:nvSpPr>
              <p:spPr>
                <a:xfrm>
                  <a:off x="227" y="1467"/>
                  <a:ext cx="43" cy="6"/>
                </a:xfrm>
                <a:custGeom>
                  <a:avLst/>
                  <a:gdLst/>
                  <a:ahLst/>
                  <a:cxnLst/>
                  <a:rect l="l" t="t" r="r" b="b"/>
                  <a:pathLst>
                    <a:path w="43" h="6" extrusionOk="0">
                      <a:moveTo>
                        <a:pt x="43" y="6"/>
                      </a:moveTo>
                      <a:lnTo>
                        <a:pt x="0" y="3"/>
                      </a:lnTo>
                      <a:lnTo>
                        <a:pt x="0" y="0"/>
                      </a:lnTo>
                      <a:lnTo>
                        <a:pt x="43" y="3"/>
                      </a:lnTo>
                      <a:lnTo>
                        <a:pt x="43" y="6"/>
                      </a:lnTo>
                      <a:close/>
                    </a:path>
                  </a:pathLst>
                </a:custGeom>
                <a:solidFill>
                  <a:srgbClr val="4F59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36" name="Google Shape;2336;p22"/>
                <p:cNvSpPr/>
                <p:nvPr/>
              </p:nvSpPr>
              <p:spPr>
                <a:xfrm>
                  <a:off x="227" y="1472"/>
                  <a:ext cx="43" cy="6"/>
                </a:xfrm>
                <a:custGeom>
                  <a:avLst/>
                  <a:gdLst/>
                  <a:ahLst/>
                  <a:cxnLst/>
                  <a:rect l="l" t="t" r="r" b="b"/>
                  <a:pathLst>
                    <a:path w="43" h="6" extrusionOk="0">
                      <a:moveTo>
                        <a:pt x="42" y="6"/>
                      </a:moveTo>
                      <a:lnTo>
                        <a:pt x="0" y="3"/>
                      </a:lnTo>
                      <a:lnTo>
                        <a:pt x="0" y="0"/>
                      </a:lnTo>
                      <a:lnTo>
                        <a:pt x="43" y="2"/>
                      </a:lnTo>
                      <a:lnTo>
                        <a:pt x="42" y="6"/>
                      </a:lnTo>
                      <a:close/>
                    </a:path>
                  </a:pathLst>
                </a:custGeom>
                <a:solidFill>
                  <a:srgbClr val="4F59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37" name="Google Shape;2337;p22"/>
                <p:cNvSpPr/>
                <p:nvPr/>
              </p:nvSpPr>
              <p:spPr>
                <a:xfrm>
                  <a:off x="227" y="1458"/>
                  <a:ext cx="35" cy="5"/>
                </a:xfrm>
                <a:custGeom>
                  <a:avLst/>
                  <a:gdLst/>
                  <a:ahLst/>
                  <a:cxnLst/>
                  <a:rect l="l" t="t" r="r" b="b"/>
                  <a:pathLst>
                    <a:path w="35" h="5" extrusionOk="0">
                      <a:moveTo>
                        <a:pt x="35" y="5"/>
                      </a:moveTo>
                      <a:lnTo>
                        <a:pt x="0" y="3"/>
                      </a:lnTo>
                      <a:lnTo>
                        <a:pt x="1" y="0"/>
                      </a:lnTo>
                      <a:lnTo>
                        <a:pt x="35" y="2"/>
                      </a:lnTo>
                      <a:lnTo>
                        <a:pt x="35" y="5"/>
                      </a:ln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38" name="Google Shape;2338;p22"/>
                <p:cNvSpPr/>
                <p:nvPr/>
              </p:nvSpPr>
              <p:spPr>
                <a:xfrm>
                  <a:off x="227" y="1463"/>
                  <a:ext cx="17" cy="4"/>
                </a:xfrm>
                <a:custGeom>
                  <a:avLst/>
                  <a:gdLst/>
                  <a:ahLst/>
                  <a:cxnLst/>
                  <a:rect l="l" t="t" r="r" b="b"/>
                  <a:pathLst>
                    <a:path w="17" h="4" extrusionOk="0">
                      <a:moveTo>
                        <a:pt x="16" y="4"/>
                      </a:moveTo>
                      <a:lnTo>
                        <a:pt x="0" y="3"/>
                      </a:lnTo>
                      <a:lnTo>
                        <a:pt x="0" y="0"/>
                      </a:lnTo>
                      <a:lnTo>
                        <a:pt x="17" y="1"/>
                      </a:lnTo>
                      <a:lnTo>
                        <a:pt x="16" y="4"/>
                      </a:ln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39" name="Google Shape;2339;p22"/>
                <p:cNvSpPr/>
                <p:nvPr/>
              </p:nvSpPr>
              <p:spPr>
                <a:xfrm>
                  <a:off x="227" y="1467"/>
                  <a:ext cx="33" cy="5"/>
                </a:xfrm>
                <a:custGeom>
                  <a:avLst/>
                  <a:gdLst/>
                  <a:ahLst/>
                  <a:cxnLst/>
                  <a:rect l="l" t="t" r="r" b="b"/>
                  <a:pathLst>
                    <a:path w="33" h="5" extrusionOk="0">
                      <a:moveTo>
                        <a:pt x="33" y="5"/>
                      </a:moveTo>
                      <a:lnTo>
                        <a:pt x="0" y="3"/>
                      </a:lnTo>
                      <a:lnTo>
                        <a:pt x="0" y="0"/>
                      </a:lnTo>
                      <a:lnTo>
                        <a:pt x="33" y="2"/>
                      </a:lnTo>
                      <a:lnTo>
                        <a:pt x="33" y="5"/>
                      </a:ln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40" name="Google Shape;2340;p22"/>
                <p:cNvSpPr/>
                <p:nvPr/>
              </p:nvSpPr>
              <p:spPr>
                <a:xfrm>
                  <a:off x="227" y="1472"/>
                  <a:ext cx="13" cy="4"/>
                </a:xfrm>
                <a:custGeom>
                  <a:avLst/>
                  <a:gdLst/>
                  <a:ahLst/>
                  <a:cxnLst/>
                  <a:rect l="l" t="t" r="r" b="b"/>
                  <a:pathLst>
                    <a:path w="13" h="4" extrusionOk="0">
                      <a:moveTo>
                        <a:pt x="12" y="4"/>
                      </a:moveTo>
                      <a:lnTo>
                        <a:pt x="0" y="3"/>
                      </a:lnTo>
                      <a:lnTo>
                        <a:pt x="0" y="0"/>
                      </a:lnTo>
                      <a:lnTo>
                        <a:pt x="13" y="1"/>
                      </a:lnTo>
                      <a:lnTo>
                        <a:pt x="12" y="4"/>
                      </a:ln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41" name="Google Shape;2341;p22"/>
                <p:cNvSpPr/>
                <p:nvPr/>
              </p:nvSpPr>
              <p:spPr>
                <a:xfrm>
                  <a:off x="282" y="1463"/>
                  <a:ext cx="14" cy="3"/>
                </a:xfrm>
                <a:custGeom>
                  <a:avLst/>
                  <a:gdLst/>
                  <a:ahLst/>
                  <a:cxnLst/>
                  <a:rect l="l" t="t" r="r" b="b"/>
                  <a:pathLst>
                    <a:path w="60" h="14" extrusionOk="0">
                      <a:moveTo>
                        <a:pt x="5" y="11"/>
                      </a:moveTo>
                      <a:cubicBezTo>
                        <a:pt x="54" y="14"/>
                        <a:pt x="54" y="14"/>
                        <a:pt x="54" y="14"/>
                      </a:cubicBezTo>
                      <a:cubicBezTo>
                        <a:pt x="57" y="14"/>
                        <a:pt x="60" y="12"/>
                        <a:pt x="60" y="9"/>
                      </a:cubicBezTo>
                      <a:cubicBezTo>
                        <a:pt x="60" y="6"/>
                        <a:pt x="58" y="3"/>
                        <a:pt x="55" y="3"/>
                      </a:cubicBezTo>
                      <a:cubicBezTo>
                        <a:pt x="6" y="0"/>
                        <a:pt x="6" y="0"/>
                        <a:pt x="6" y="0"/>
                      </a:cubicBezTo>
                      <a:cubicBezTo>
                        <a:pt x="3" y="0"/>
                        <a:pt x="0" y="2"/>
                        <a:pt x="0" y="5"/>
                      </a:cubicBezTo>
                      <a:cubicBezTo>
                        <a:pt x="0" y="8"/>
                        <a:pt x="2" y="11"/>
                        <a:pt x="5" y="11"/>
                      </a:cubicBezTo>
                      <a:close/>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42" name="Google Shape;2342;p22"/>
                <p:cNvSpPr/>
                <p:nvPr/>
              </p:nvSpPr>
              <p:spPr>
                <a:xfrm>
                  <a:off x="288" y="1463"/>
                  <a:ext cx="2" cy="3"/>
                </a:xfrm>
                <a:custGeom>
                  <a:avLst/>
                  <a:gdLst/>
                  <a:ahLst/>
                  <a:cxnLst/>
                  <a:rect l="l" t="t" r="r" b="b"/>
                  <a:pathLst>
                    <a:path w="10" h="10" extrusionOk="0">
                      <a:moveTo>
                        <a:pt x="0" y="5"/>
                      </a:moveTo>
                      <a:cubicBezTo>
                        <a:pt x="0" y="8"/>
                        <a:pt x="2" y="10"/>
                        <a:pt x="5" y="10"/>
                      </a:cubicBezTo>
                      <a:cubicBezTo>
                        <a:pt x="7" y="10"/>
                        <a:pt x="10" y="8"/>
                        <a:pt x="10" y="5"/>
                      </a:cubicBezTo>
                      <a:cubicBezTo>
                        <a:pt x="10" y="2"/>
                        <a:pt x="8" y="0"/>
                        <a:pt x="5" y="0"/>
                      </a:cubicBezTo>
                      <a:cubicBezTo>
                        <a:pt x="2" y="0"/>
                        <a:pt x="0" y="2"/>
                        <a:pt x="0" y="5"/>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43" name="Google Shape;2343;p22"/>
                <p:cNvSpPr/>
                <p:nvPr/>
              </p:nvSpPr>
              <p:spPr>
                <a:xfrm>
                  <a:off x="282" y="1467"/>
                  <a:ext cx="14" cy="3"/>
                </a:xfrm>
                <a:custGeom>
                  <a:avLst/>
                  <a:gdLst/>
                  <a:ahLst/>
                  <a:cxnLst/>
                  <a:rect l="l" t="t" r="r" b="b"/>
                  <a:pathLst>
                    <a:path w="60" h="14" extrusionOk="0">
                      <a:moveTo>
                        <a:pt x="5" y="11"/>
                      </a:moveTo>
                      <a:cubicBezTo>
                        <a:pt x="54" y="14"/>
                        <a:pt x="54" y="14"/>
                        <a:pt x="54" y="14"/>
                      </a:cubicBezTo>
                      <a:cubicBezTo>
                        <a:pt x="57" y="14"/>
                        <a:pt x="60" y="12"/>
                        <a:pt x="60" y="9"/>
                      </a:cubicBezTo>
                      <a:cubicBezTo>
                        <a:pt x="60" y="6"/>
                        <a:pt x="58" y="3"/>
                        <a:pt x="55" y="3"/>
                      </a:cubicBezTo>
                      <a:cubicBezTo>
                        <a:pt x="6" y="0"/>
                        <a:pt x="6" y="0"/>
                        <a:pt x="6" y="0"/>
                      </a:cubicBezTo>
                      <a:cubicBezTo>
                        <a:pt x="3" y="0"/>
                        <a:pt x="0" y="2"/>
                        <a:pt x="0" y="5"/>
                      </a:cubicBezTo>
                      <a:cubicBezTo>
                        <a:pt x="0" y="8"/>
                        <a:pt x="2" y="11"/>
                        <a:pt x="5" y="11"/>
                      </a:cubicBez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44" name="Google Shape;2344;p22"/>
                <p:cNvSpPr/>
                <p:nvPr/>
              </p:nvSpPr>
              <p:spPr>
                <a:xfrm>
                  <a:off x="286" y="1467"/>
                  <a:ext cx="2" cy="2"/>
                </a:xfrm>
                <a:custGeom>
                  <a:avLst/>
                  <a:gdLst/>
                  <a:ahLst/>
                  <a:cxnLst/>
                  <a:rect l="l" t="t" r="r" b="b"/>
                  <a:pathLst>
                    <a:path w="11" h="11" extrusionOk="0">
                      <a:moveTo>
                        <a:pt x="0" y="5"/>
                      </a:moveTo>
                      <a:cubicBezTo>
                        <a:pt x="0" y="8"/>
                        <a:pt x="2" y="11"/>
                        <a:pt x="5" y="11"/>
                      </a:cubicBezTo>
                      <a:cubicBezTo>
                        <a:pt x="8" y="11"/>
                        <a:pt x="10" y="9"/>
                        <a:pt x="11" y="6"/>
                      </a:cubicBezTo>
                      <a:cubicBezTo>
                        <a:pt x="11" y="3"/>
                        <a:pt x="9" y="1"/>
                        <a:pt x="6" y="1"/>
                      </a:cubicBezTo>
                      <a:cubicBezTo>
                        <a:pt x="3" y="0"/>
                        <a:pt x="1" y="3"/>
                        <a:pt x="0" y="5"/>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45" name="Google Shape;2345;p22"/>
                <p:cNvSpPr/>
                <p:nvPr/>
              </p:nvSpPr>
              <p:spPr>
                <a:xfrm>
                  <a:off x="282" y="1470"/>
                  <a:ext cx="14" cy="3"/>
                </a:xfrm>
                <a:custGeom>
                  <a:avLst/>
                  <a:gdLst/>
                  <a:ahLst/>
                  <a:cxnLst/>
                  <a:rect l="l" t="t" r="r" b="b"/>
                  <a:pathLst>
                    <a:path w="60" h="14" extrusionOk="0">
                      <a:moveTo>
                        <a:pt x="5" y="11"/>
                      </a:moveTo>
                      <a:cubicBezTo>
                        <a:pt x="55" y="14"/>
                        <a:pt x="55" y="14"/>
                        <a:pt x="55" y="14"/>
                      </a:cubicBezTo>
                      <a:cubicBezTo>
                        <a:pt x="58" y="14"/>
                        <a:pt x="60" y="12"/>
                        <a:pt x="60" y="9"/>
                      </a:cubicBezTo>
                      <a:cubicBezTo>
                        <a:pt x="60" y="6"/>
                        <a:pt x="58" y="4"/>
                        <a:pt x="55" y="3"/>
                      </a:cubicBezTo>
                      <a:cubicBezTo>
                        <a:pt x="6" y="1"/>
                        <a:pt x="6" y="1"/>
                        <a:pt x="6" y="1"/>
                      </a:cubicBezTo>
                      <a:cubicBezTo>
                        <a:pt x="3" y="0"/>
                        <a:pt x="0" y="3"/>
                        <a:pt x="0" y="6"/>
                      </a:cubicBezTo>
                      <a:cubicBezTo>
                        <a:pt x="0" y="9"/>
                        <a:pt x="2" y="11"/>
                        <a:pt x="5" y="11"/>
                      </a:cubicBez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46" name="Google Shape;2346;p22"/>
                <p:cNvSpPr/>
                <p:nvPr/>
              </p:nvSpPr>
              <p:spPr>
                <a:xfrm>
                  <a:off x="290" y="1471"/>
                  <a:ext cx="2" cy="2"/>
                </a:xfrm>
                <a:custGeom>
                  <a:avLst/>
                  <a:gdLst/>
                  <a:ahLst/>
                  <a:cxnLst/>
                  <a:rect l="l" t="t" r="r" b="b"/>
                  <a:pathLst>
                    <a:path w="11" h="10" extrusionOk="0">
                      <a:moveTo>
                        <a:pt x="1" y="5"/>
                      </a:moveTo>
                      <a:cubicBezTo>
                        <a:pt x="0" y="8"/>
                        <a:pt x="3" y="10"/>
                        <a:pt x="5" y="10"/>
                      </a:cubicBezTo>
                      <a:cubicBezTo>
                        <a:pt x="8" y="10"/>
                        <a:pt x="11" y="8"/>
                        <a:pt x="11" y="5"/>
                      </a:cubicBezTo>
                      <a:cubicBezTo>
                        <a:pt x="11" y="2"/>
                        <a:pt x="9" y="0"/>
                        <a:pt x="6" y="0"/>
                      </a:cubicBezTo>
                      <a:cubicBezTo>
                        <a:pt x="3" y="0"/>
                        <a:pt x="1" y="2"/>
                        <a:pt x="1" y="5"/>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47" name="Google Shape;2347;p22"/>
                <p:cNvSpPr/>
                <p:nvPr/>
              </p:nvSpPr>
              <p:spPr>
                <a:xfrm>
                  <a:off x="281" y="1474"/>
                  <a:ext cx="15" cy="3"/>
                </a:xfrm>
                <a:custGeom>
                  <a:avLst/>
                  <a:gdLst/>
                  <a:ahLst/>
                  <a:cxnLst/>
                  <a:rect l="l" t="t" r="r" b="b"/>
                  <a:pathLst>
                    <a:path w="61" h="14" extrusionOk="0">
                      <a:moveTo>
                        <a:pt x="5" y="11"/>
                      </a:moveTo>
                      <a:cubicBezTo>
                        <a:pt x="55" y="13"/>
                        <a:pt x="55" y="13"/>
                        <a:pt x="55" y="13"/>
                      </a:cubicBezTo>
                      <a:cubicBezTo>
                        <a:pt x="58" y="14"/>
                        <a:pt x="60" y="11"/>
                        <a:pt x="60" y="8"/>
                      </a:cubicBezTo>
                      <a:cubicBezTo>
                        <a:pt x="61" y="5"/>
                        <a:pt x="58" y="3"/>
                        <a:pt x="55" y="3"/>
                      </a:cubicBezTo>
                      <a:cubicBezTo>
                        <a:pt x="6" y="0"/>
                        <a:pt x="6" y="0"/>
                        <a:pt x="6" y="0"/>
                      </a:cubicBezTo>
                      <a:cubicBezTo>
                        <a:pt x="3" y="0"/>
                        <a:pt x="0" y="2"/>
                        <a:pt x="0" y="5"/>
                      </a:cubicBezTo>
                      <a:cubicBezTo>
                        <a:pt x="0" y="8"/>
                        <a:pt x="2" y="10"/>
                        <a:pt x="5" y="11"/>
                      </a:cubicBezTo>
                      <a:close/>
                    </a:path>
                  </a:pathLst>
                </a:custGeom>
                <a:solidFill>
                  <a:srgbClr val="E7981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48" name="Google Shape;2348;p22"/>
                <p:cNvSpPr/>
                <p:nvPr/>
              </p:nvSpPr>
              <p:spPr>
                <a:xfrm>
                  <a:off x="284" y="1474"/>
                  <a:ext cx="2" cy="2"/>
                </a:xfrm>
                <a:custGeom>
                  <a:avLst/>
                  <a:gdLst/>
                  <a:ahLst/>
                  <a:cxnLst/>
                  <a:rect l="l" t="t" r="r" b="b"/>
                  <a:pathLst>
                    <a:path w="10" h="11" extrusionOk="0">
                      <a:moveTo>
                        <a:pt x="0" y="5"/>
                      </a:moveTo>
                      <a:cubicBezTo>
                        <a:pt x="0" y="8"/>
                        <a:pt x="2" y="11"/>
                        <a:pt x="5" y="11"/>
                      </a:cubicBezTo>
                      <a:cubicBezTo>
                        <a:pt x="8" y="11"/>
                        <a:pt x="10" y="9"/>
                        <a:pt x="10" y="6"/>
                      </a:cubicBezTo>
                      <a:cubicBezTo>
                        <a:pt x="10" y="3"/>
                        <a:pt x="8" y="1"/>
                        <a:pt x="5" y="1"/>
                      </a:cubicBezTo>
                      <a:cubicBezTo>
                        <a:pt x="3" y="0"/>
                        <a:pt x="0" y="3"/>
                        <a:pt x="0" y="5"/>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49" name="Google Shape;2349;p22"/>
                <p:cNvSpPr/>
                <p:nvPr/>
              </p:nvSpPr>
              <p:spPr>
                <a:xfrm>
                  <a:off x="231" y="1436"/>
                  <a:ext cx="7" cy="5"/>
                </a:xfrm>
                <a:custGeom>
                  <a:avLst/>
                  <a:gdLst/>
                  <a:ahLst/>
                  <a:cxnLst/>
                  <a:rect l="l" t="t" r="r" b="b"/>
                  <a:pathLst>
                    <a:path w="27" h="25" extrusionOk="0">
                      <a:moveTo>
                        <a:pt x="15" y="25"/>
                      </a:moveTo>
                      <a:cubicBezTo>
                        <a:pt x="0" y="13"/>
                        <a:pt x="0" y="13"/>
                        <a:pt x="0" y="13"/>
                      </a:cubicBezTo>
                      <a:cubicBezTo>
                        <a:pt x="6" y="6"/>
                        <a:pt x="13" y="2"/>
                        <a:pt x="21" y="0"/>
                      </a:cubicBezTo>
                      <a:cubicBezTo>
                        <a:pt x="27" y="18"/>
                        <a:pt x="27" y="18"/>
                        <a:pt x="27" y="18"/>
                      </a:cubicBezTo>
                      <a:cubicBezTo>
                        <a:pt x="22" y="19"/>
                        <a:pt x="18" y="22"/>
                        <a:pt x="15" y="25"/>
                      </a:cubicBezTo>
                      <a:close/>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50" name="Google Shape;2350;p22"/>
                <p:cNvSpPr/>
                <p:nvPr/>
              </p:nvSpPr>
              <p:spPr>
                <a:xfrm>
                  <a:off x="237" y="1435"/>
                  <a:ext cx="10" cy="6"/>
                </a:xfrm>
                <a:custGeom>
                  <a:avLst/>
                  <a:gdLst/>
                  <a:ahLst/>
                  <a:cxnLst/>
                  <a:rect l="l" t="t" r="r" b="b"/>
                  <a:pathLst>
                    <a:path w="42" h="29" extrusionOk="0">
                      <a:moveTo>
                        <a:pt x="29" y="29"/>
                      </a:moveTo>
                      <a:cubicBezTo>
                        <a:pt x="29" y="28"/>
                        <a:pt x="28" y="28"/>
                        <a:pt x="28" y="28"/>
                      </a:cubicBezTo>
                      <a:cubicBezTo>
                        <a:pt x="22" y="22"/>
                        <a:pt x="14" y="20"/>
                        <a:pt x="6" y="22"/>
                      </a:cubicBezTo>
                      <a:cubicBezTo>
                        <a:pt x="0" y="3"/>
                        <a:pt x="0" y="3"/>
                        <a:pt x="0" y="3"/>
                      </a:cubicBezTo>
                      <a:cubicBezTo>
                        <a:pt x="14" y="0"/>
                        <a:pt x="29" y="3"/>
                        <a:pt x="41" y="13"/>
                      </a:cubicBezTo>
                      <a:cubicBezTo>
                        <a:pt x="41" y="13"/>
                        <a:pt x="42" y="14"/>
                        <a:pt x="42" y="14"/>
                      </a:cubicBezTo>
                      <a:lnTo>
                        <a:pt x="29" y="29"/>
                      </a:ln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51" name="Google Shape;2351;p22"/>
                <p:cNvSpPr/>
                <p:nvPr/>
              </p:nvSpPr>
              <p:spPr>
                <a:xfrm>
                  <a:off x="227" y="1438"/>
                  <a:ext cx="24" cy="20"/>
                </a:xfrm>
                <a:custGeom>
                  <a:avLst/>
                  <a:gdLst/>
                  <a:ahLst/>
                  <a:cxnLst/>
                  <a:rect l="l" t="t" r="r" b="b"/>
                  <a:pathLst>
                    <a:path w="101" h="82" extrusionOk="0">
                      <a:moveTo>
                        <a:pt x="16" y="3"/>
                      </a:moveTo>
                      <a:cubicBezTo>
                        <a:pt x="30" y="15"/>
                        <a:pt x="30" y="15"/>
                        <a:pt x="30" y="15"/>
                      </a:cubicBezTo>
                      <a:cubicBezTo>
                        <a:pt x="22" y="26"/>
                        <a:pt x="23" y="42"/>
                        <a:pt x="34" y="51"/>
                      </a:cubicBezTo>
                      <a:cubicBezTo>
                        <a:pt x="45" y="60"/>
                        <a:pt x="61" y="59"/>
                        <a:pt x="71" y="48"/>
                      </a:cubicBezTo>
                      <a:cubicBezTo>
                        <a:pt x="79" y="38"/>
                        <a:pt x="79" y="24"/>
                        <a:pt x="71" y="15"/>
                      </a:cubicBezTo>
                      <a:cubicBezTo>
                        <a:pt x="84" y="0"/>
                        <a:pt x="84" y="0"/>
                        <a:pt x="84" y="0"/>
                      </a:cubicBezTo>
                      <a:cubicBezTo>
                        <a:pt x="100" y="17"/>
                        <a:pt x="101" y="43"/>
                        <a:pt x="85" y="61"/>
                      </a:cubicBezTo>
                      <a:cubicBezTo>
                        <a:pt x="69" y="80"/>
                        <a:pt x="40" y="82"/>
                        <a:pt x="21" y="66"/>
                      </a:cubicBezTo>
                      <a:cubicBezTo>
                        <a:pt x="3" y="49"/>
                        <a:pt x="0" y="21"/>
                        <a:pt x="16" y="3"/>
                      </a:cubicBez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52" name="Google Shape;2352;p22"/>
                <p:cNvSpPr/>
                <p:nvPr/>
              </p:nvSpPr>
              <p:spPr>
                <a:xfrm>
                  <a:off x="253" y="1441"/>
                  <a:ext cx="3" cy="16"/>
                </a:xfrm>
                <a:custGeom>
                  <a:avLst/>
                  <a:gdLst/>
                  <a:ahLst/>
                  <a:cxnLst/>
                  <a:rect l="l" t="t" r="r" b="b"/>
                  <a:pathLst>
                    <a:path w="3" h="16" extrusionOk="0">
                      <a:moveTo>
                        <a:pt x="2" y="16"/>
                      </a:moveTo>
                      <a:lnTo>
                        <a:pt x="0" y="16"/>
                      </a:lnTo>
                      <a:lnTo>
                        <a:pt x="1" y="0"/>
                      </a:lnTo>
                      <a:lnTo>
                        <a:pt x="3" y="0"/>
                      </a:lnTo>
                      <a:lnTo>
                        <a:pt x="2" y="16"/>
                      </a:ln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53" name="Google Shape;2353;p22"/>
                <p:cNvSpPr/>
                <p:nvPr/>
              </p:nvSpPr>
              <p:spPr>
                <a:xfrm>
                  <a:off x="256" y="1435"/>
                  <a:ext cx="3" cy="22"/>
                </a:xfrm>
                <a:custGeom>
                  <a:avLst/>
                  <a:gdLst/>
                  <a:ahLst/>
                  <a:cxnLst/>
                  <a:rect l="l" t="t" r="r" b="b"/>
                  <a:pathLst>
                    <a:path w="3" h="22" extrusionOk="0">
                      <a:moveTo>
                        <a:pt x="2" y="22"/>
                      </a:moveTo>
                      <a:lnTo>
                        <a:pt x="0" y="22"/>
                      </a:lnTo>
                      <a:lnTo>
                        <a:pt x="1" y="0"/>
                      </a:lnTo>
                      <a:lnTo>
                        <a:pt x="3" y="0"/>
                      </a:lnTo>
                      <a:lnTo>
                        <a:pt x="2" y="22"/>
                      </a:ln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54" name="Google Shape;2354;p22"/>
                <p:cNvSpPr/>
                <p:nvPr/>
              </p:nvSpPr>
              <p:spPr>
                <a:xfrm>
                  <a:off x="259" y="1445"/>
                  <a:ext cx="2" cy="13"/>
                </a:xfrm>
                <a:custGeom>
                  <a:avLst/>
                  <a:gdLst/>
                  <a:ahLst/>
                  <a:cxnLst/>
                  <a:rect l="l" t="t" r="r" b="b"/>
                  <a:pathLst>
                    <a:path w="2" h="13" extrusionOk="0">
                      <a:moveTo>
                        <a:pt x="1" y="13"/>
                      </a:moveTo>
                      <a:lnTo>
                        <a:pt x="0" y="12"/>
                      </a:lnTo>
                      <a:lnTo>
                        <a:pt x="1" y="0"/>
                      </a:lnTo>
                      <a:lnTo>
                        <a:pt x="2" y="0"/>
                      </a:lnTo>
                      <a:lnTo>
                        <a:pt x="1" y="13"/>
                      </a:ln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55" name="Google Shape;2355;p22"/>
                <p:cNvSpPr/>
                <p:nvPr/>
              </p:nvSpPr>
              <p:spPr>
                <a:xfrm>
                  <a:off x="262" y="1450"/>
                  <a:ext cx="2" cy="8"/>
                </a:xfrm>
                <a:custGeom>
                  <a:avLst/>
                  <a:gdLst/>
                  <a:ahLst/>
                  <a:cxnLst/>
                  <a:rect l="l" t="t" r="r" b="b"/>
                  <a:pathLst>
                    <a:path w="2" h="8" extrusionOk="0">
                      <a:moveTo>
                        <a:pt x="1" y="8"/>
                      </a:moveTo>
                      <a:lnTo>
                        <a:pt x="0" y="8"/>
                      </a:lnTo>
                      <a:lnTo>
                        <a:pt x="0" y="0"/>
                      </a:lnTo>
                      <a:lnTo>
                        <a:pt x="2" y="0"/>
                      </a:lnTo>
                      <a:lnTo>
                        <a:pt x="1" y="8"/>
                      </a:ln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56" name="Google Shape;2356;p22"/>
                <p:cNvSpPr/>
                <p:nvPr/>
              </p:nvSpPr>
              <p:spPr>
                <a:xfrm>
                  <a:off x="264" y="1439"/>
                  <a:ext cx="3" cy="19"/>
                </a:xfrm>
                <a:custGeom>
                  <a:avLst/>
                  <a:gdLst/>
                  <a:ahLst/>
                  <a:cxnLst/>
                  <a:rect l="l" t="t" r="r" b="b"/>
                  <a:pathLst>
                    <a:path w="3" h="19" extrusionOk="0">
                      <a:moveTo>
                        <a:pt x="2" y="19"/>
                      </a:moveTo>
                      <a:lnTo>
                        <a:pt x="0" y="19"/>
                      </a:lnTo>
                      <a:lnTo>
                        <a:pt x="1" y="0"/>
                      </a:lnTo>
                      <a:lnTo>
                        <a:pt x="3" y="0"/>
                      </a:lnTo>
                      <a:lnTo>
                        <a:pt x="2" y="19"/>
                      </a:ln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57" name="Google Shape;2357;p22"/>
                <p:cNvSpPr/>
                <p:nvPr/>
              </p:nvSpPr>
              <p:spPr>
                <a:xfrm>
                  <a:off x="267" y="1444"/>
                  <a:ext cx="3" cy="14"/>
                </a:xfrm>
                <a:custGeom>
                  <a:avLst/>
                  <a:gdLst/>
                  <a:ahLst/>
                  <a:cxnLst/>
                  <a:rect l="l" t="t" r="r" b="b"/>
                  <a:pathLst>
                    <a:path w="3" h="14" extrusionOk="0">
                      <a:moveTo>
                        <a:pt x="2" y="14"/>
                      </a:moveTo>
                      <a:lnTo>
                        <a:pt x="0" y="14"/>
                      </a:lnTo>
                      <a:lnTo>
                        <a:pt x="1" y="0"/>
                      </a:lnTo>
                      <a:lnTo>
                        <a:pt x="3" y="0"/>
                      </a:lnTo>
                      <a:lnTo>
                        <a:pt x="2" y="14"/>
                      </a:ln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58" name="Google Shape;2358;p22"/>
                <p:cNvSpPr/>
                <p:nvPr/>
              </p:nvSpPr>
              <p:spPr>
                <a:xfrm>
                  <a:off x="270" y="1435"/>
                  <a:ext cx="3" cy="23"/>
                </a:xfrm>
                <a:custGeom>
                  <a:avLst/>
                  <a:gdLst/>
                  <a:ahLst/>
                  <a:cxnLst/>
                  <a:rect l="l" t="t" r="r" b="b"/>
                  <a:pathLst>
                    <a:path w="3" h="23" extrusionOk="0">
                      <a:moveTo>
                        <a:pt x="2" y="23"/>
                      </a:moveTo>
                      <a:lnTo>
                        <a:pt x="0" y="23"/>
                      </a:lnTo>
                      <a:lnTo>
                        <a:pt x="1" y="0"/>
                      </a:lnTo>
                      <a:lnTo>
                        <a:pt x="3" y="0"/>
                      </a:lnTo>
                      <a:lnTo>
                        <a:pt x="2" y="23"/>
                      </a:ln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59" name="Google Shape;2359;p22"/>
                <p:cNvSpPr/>
                <p:nvPr/>
              </p:nvSpPr>
              <p:spPr>
                <a:xfrm>
                  <a:off x="273" y="1447"/>
                  <a:ext cx="2" cy="11"/>
                </a:xfrm>
                <a:custGeom>
                  <a:avLst/>
                  <a:gdLst/>
                  <a:ahLst/>
                  <a:cxnLst/>
                  <a:rect l="l" t="t" r="r" b="b"/>
                  <a:pathLst>
                    <a:path w="2" h="11" extrusionOk="0">
                      <a:moveTo>
                        <a:pt x="1" y="11"/>
                      </a:moveTo>
                      <a:lnTo>
                        <a:pt x="0" y="11"/>
                      </a:lnTo>
                      <a:lnTo>
                        <a:pt x="0" y="0"/>
                      </a:lnTo>
                      <a:lnTo>
                        <a:pt x="2" y="0"/>
                      </a:lnTo>
                      <a:lnTo>
                        <a:pt x="1" y="11"/>
                      </a:ln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60" name="Google Shape;2360;p22"/>
                <p:cNvSpPr/>
                <p:nvPr/>
              </p:nvSpPr>
              <p:spPr>
                <a:xfrm>
                  <a:off x="276" y="1455"/>
                  <a:ext cx="2" cy="4"/>
                </a:xfrm>
                <a:custGeom>
                  <a:avLst/>
                  <a:gdLst/>
                  <a:ahLst/>
                  <a:cxnLst/>
                  <a:rect l="l" t="t" r="r" b="b"/>
                  <a:pathLst>
                    <a:path w="2" h="4" extrusionOk="0">
                      <a:moveTo>
                        <a:pt x="1" y="4"/>
                      </a:moveTo>
                      <a:lnTo>
                        <a:pt x="0" y="4"/>
                      </a:lnTo>
                      <a:lnTo>
                        <a:pt x="0" y="0"/>
                      </a:lnTo>
                      <a:lnTo>
                        <a:pt x="2" y="0"/>
                      </a:lnTo>
                      <a:lnTo>
                        <a:pt x="1" y="4"/>
                      </a:ln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61" name="Google Shape;2361;p22"/>
                <p:cNvSpPr/>
                <p:nvPr/>
              </p:nvSpPr>
              <p:spPr>
                <a:xfrm>
                  <a:off x="278" y="1438"/>
                  <a:ext cx="3" cy="21"/>
                </a:xfrm>
                <a:custGeom>
                  <a:avLst/>
                  <a:gdLst/>
                  <a:ahLst/>
                  <a:cxnLst/>
                  <a:rect l="l" t="t" r="r" b="b"/>
                  <a:pathLst>
                    <a:path w="3" h="21" extrusionOk="0">
                      <a:moveTo>
                        <a:pt x="2" y="21"/>
                      </a:moveTo>
                      <a:lnTo>
                        <a:pt x="0" y="21"/>
                      </a:lnTo>
                      <a:lnTo>
                        <a:pt x="2" y="0"/>
                      </a:lnTo>
                      <a:lnTo>
                        <a:pt x="3" y="0"/>
                      </a:lnTo>
                      <a:lnTo>
                        <a:pt x="2" y="21"/>
                      </a:ln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62" name="Google Shape;2362;p22"/>
                <p:cNvSpPr/>
                <p:nvPr/>
              </p:nvSpPr>
              <p:spPr>
                <a:xfrm>
                  <a:off x="281" y="1445"/>
                  <a:ext cx="3" cy="14"/>
                </a:xfrm>
                <a:custGeom>
                  <a:avLst/>
                  <a:gdLst/>
                  <a:ahLst/>
                  <a:cxnLst/>
                  <a:rect l="l" t="t" r="r" b="b"/>
                  <a:pathLst>
                    <a:path w="3" h="14" extrusionOk="0">
                      <a:moveTo>
                        <a:pt x="2" y="14"/>
                      </a:moveTo>
                      <a:lnTo>
                        <a:pt x="0" y="14"/>
                      </a:lnTo>
                      <a:lnTo>
                        <a:pt x="1" y="0"/>
                      </a:lnTo>
                      <a:lnTo>
                        <a:pt x="3" y="0"/>
                      </a:lnTo>
                      <a:lnTo>
                        <a:pt x="2" y="14"/>
                      </a:ln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63" name="Google Shape;2363;p22"/>
                <p:cNvSpPr/>
                <p:nvPr/>
              </p:nvSpPr>
              <p:spPr>
                <a:xfrm>
                  <a:off x="284" y="1449"/>
                  <a:ext cx="2" cy="10"/>
                </a:xfrm>
                <a:custGeom>
                  <a:avLst/>
                  <a:gdLst/>
                  <a:ahLst/>
                  <a:cxnLst/>
                  <a:rect l="l" t="t" r="r" b="b"/>
                  <a:pathLst>
                    <a:path w="2" h="10" extrusionOk="0">
                      <a:moveTo>
                        <a:pt x="2" y="10"/>
                      </a:moveTo>
                      <a:lnTo>
                        <a:pt x="0" y="10"/>
                      </a:lnTo>
                      <a:lnTo>
                        <a:pt x="1" y="0"/>
                      </a:lnTo>
                      <a:lnTo>
                        <a:pt x="2" y="0"/>
                      </a:lnTo>
                      <a:lnTo>
                        <a:pt x="2" y="10"/>
                      </a:ln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64" name="Google Shape;2364;p22"/>
                <p:cNvSpPr/>
                <p:nvPr/>
              </p:nvSpPr>
              <p:spPr>
                <a:xfrm>
                  <a:off x="287" y="1441"/>
                  <a:ext cx="3" cy="18"/>
                </a:xfrm>
                <a:custGeom>
                  <a:avLst/>
                  <a:gdLst/>
                  <a:ahLst/>
                  <a:cxnLst/>
                  <a:rect l="l" t="t" r="r" b="b"/>
                  <a:pathLst>
                    <a:path w="3" h="18" extrusionOk="0">
                      <a:moveTo>
                        <a:pt x="2" y="18"/>
                      </a:moveTo>
                      <a:lnTo>
                        <a:pt x="0" y="18"/>
                      </a:lnTo>
                      <a:lnTo>
                        <a:pt x="1" y="0"/>
                      </a:lnTo>
                      <a:lnTo>
                        <a:pt x="3" y="0"/>
                      </a:lnTo>
                      <a:lnTo>
                        <a:pt x="2" y="18"/>
                      </a:ln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65" name="Google Shape;2365;p22"/>
                <p:cNvSpPr/>
                <p:nvPr/>
              </p:nvSpPr>
              <p:spPr>
                <a:xfrm>
                  <a:off x="290" y="1436"/>
                  <a:ext cx="3" cy="23"/>
                </a:xfrm>
                <a:custGeom>
                  <a:avLst/>
                  <a:gdLst/>
                  <a:ahLst/>
                  <a:cxnLst/>
                  <a:rect l="l" t="t" r="r" b="b"/>
                  <a:pathLst>
                    <a:path w="3" h="23" extrusionOk="0">
                      <a:moveTo>
                        <a:pt x="1" y="23"/>
                      </a:moveTo>
                      <a:lnTo>
                        <a:pt x="0" y="23"/>
                      </a:lnTo>
                      <a:lnTo>
                        <a:pt x="1" y="0"/>
                      </a:lnTo>
                      <a:lnTo>
                        <a:pt x="3" y="0"/>
                      </a:lnTo>
                      <a:lnTo>
                        <a:pt x="1" y="23"/>
                      </a:ln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66" name="Google Shape;2366;p22"/>
                <p:cNvSpPr/>
                <p:nvPr/>
              </p:nvSpPr>
              <p:spPr>
                <a:xfrm>
                  <a:off x="293" y="1456"/>
                  <a:ext cx="1" cy="3"/>
                </a:xfrm>
                <a:prstGeom prst="rect">
                  <a:avLst/>
                </a:pr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67" name="Google Shape;2367;p22"/>
                <p:cNvSpPr/>
                <p:nvPr/>
              </p:nvSpPr>
              <p:spPr>
                <a:xfrm>
                  <a:off x="295" y="1449"/>
                  <a:ext cx="3" cy="11"/>
                </a:xfrm>
                <a:custGeom>
                  <a:avLst/>
                  <a:gdLst/>
                  <a:ahLst/>
                  <a:cxnLst/>
                  <a:rect l="l" t="t" r="r" b="b"/>
                  <a:pathLst>
                    <a:path w="3" h="11" extrusionOk="0">
                      <a:moveTo>
                        <a:pt x="2" y="11"/>
                      </a:moveTo>
                      <a:lnTo>
                        <a:pt x="0" y="10"/>
                      </a:lnTo>
                      <a:lnTo>
                        <a:pt x="1" y="0"/>
                      </a:lnTo>
                      <a:lnTo>
                        <a:pt x="3" y="0"/>
                      </a:lnTo>
                      <a:lnTo>
                        <a:pt x="2" y="11"/>
                      </a:ln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68" name="Google Shape;2368;p22"/>
                <p:cNvSpPr/>
                <p:nvPr/>
              </p:nvSpPr>
              <p:spPr>
                <a:xfrm>
                  <a:off x="298" y="1440"/>
                  <a:ext cx="3" cy="20"/>
                </a:xfrm>
                <a:custGeom>
                  <a:avLst/>
                  <a:gdLst/>
                  <a:ahLst/>
                  <a:cxnLst/>
                  <a:rect l="l" t="t" r="r" b="b"/>
                  <a:pathLst>
                    <a:path w="3" h="20" extrusionOk="0">
                      <a:moveTo>
                        <a:pt x="2" y="20"/>
                      </a:moveTo>
                      <a:lnTo>
                        <a:pt x="0" y="20"/>
                      </a:lnTo>
                      <a:lnTo>
                        <a:pt x="1" y="0"/>
                      </a:lnTo>
                      <a:lnTo>
                        <a:pt x="3" y="0"/>
                      </a:lnTo>
                      <a:lnTo>
                        <a:pt x="2" y="20"/>
                      </a:ln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69" name="Google Shape;2369;p22"/>
                <p:cNvSpPr/>
                <p:nvPr/>
              </p:nvSpPr>
              <p:spPr>
                <a:xfrm>
                  <a:off x="301" y="1452"/>
                  <a:ext cx="2" cy="8"/>
                </a:xfrm>
                <a:prstGeom prst="rect">
                  <a:avLst/>
                </a:pr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70" name="Google Shape;2370;p22"/>
                <p:cNvSpPr/>
                <p:nvPr/>
              </p:nvSpPr>
              <p:spPr>
                <a:xfrm>
                  <a:off x="253" y="1447"/>
                  <a:ext cx="2" cy="10"/>
                </a:xfrm>
                <a:custGeom>
                  <a:avLst/>
                  <a:gdLst/>
                  <a:ahLst/>
                  <a:cxnLst/>
                  <a:rect l="l" t="t" r="r" b="b"/>
                  <a:pathLst>
                    <a:path w="2" h="10" extrusionOk="0">
                      <a:moveTo>
                        <a:pt x="2" y="10"/>
                      </a:moveTo>
                      <a:lnTo>
                        <a:pt x="0" y="10"/>
                      </a:lnTo>
                      <a:lnTo>
                        <a:pt x="1" y="0"/>
                      </a:lnTo>
                      <a:lnTo>
                        <a:pt x="2" y="0"/>
                      </a:lnTo>
                      <a:lnTo>
                        <a:pt x="2" y="10"/>
                      </a:lnTo>
                      <a:close/>
                    </a:path>
                  </a:pathLst>
                </a:custGeom>
                <a:solidFill>
                  <a:srgbClr val="4F59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71" name="Google Shape;2371;p22"/>
                <p:cNvSpPr/>
                <p:nvPr/>
              </p:nvSpPr>
              <p:spPr>
                <a:xfrm>
                  <a:off x="256" y="1437"/>
                  <a:ext cx="3" cy="20"/>
                </a:xfrm>
                <a:custGeom>
                  <a:avLst/>
                  <a:gdLst/>
                  <a:ahLst/>
                  <a:cxnLst/>
                  <a:rect l="l" t="t" r="r" b="b"/>
                  <a:pathLst>
                    <a:path w="3" h="20" extrusionOk="0">
                      <a:moveTo>
                        <a:pt x="2" y="20"/>
                      </a:moveTo>
                      <a:lnTo>
                        <a:pt x="0" y="20"/>
                      </a:lnTo>
                      <a:lnTo>
                        <a:pt x="1" y="0"/>
                      </a:lnTo>
                      <a:lnTo>
                        <a:pt x="3" y="0"/>
                      </a:lnTo>
                      <a:lnTo>
                        <a:pt x="2" y="20"/>
                      </a:lnTo>
                      <a:close/>
                    </a:path>
                  </a:pathLst>
                </a:custGeom>
                <a:solidFill>
                  <a:srgbClr val="4F59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72" name="Google Shape;2372;p22"/>
                <p:cNvSpPr/>
                <p:nvPr/>
              </p:nvSpPr>
              <p:spPr>
                <a:xfrm>
                  <a:off x="259" y="1453"/>
                  <a:ext cx="2" cy="5"/>
                </a:xfrm>
                <a:custGeom>
                  <a:avLst/>
                  <a:gdLst/>
                  <a:ahLst/>
                  <a:cxnLst/>
                  <a:rect l="l" t="t" r="r" b="b"/>
                  <a:pathLst>
                    <a:path w="2" h="5" extrusionOk="0">
                      <a:moveTo>
                        <a:pt x="1" y="5"/>
                      </a:moveTo>
                      <a:lnTo>
                        <a:pt x="0" y="4"/>
                      </a:lnTo>
                      <a:lnTo>
                        <a:pt x="0" y="0"/>
                      </a:lnTo>
                      <a:lnTo>
                        <a:pt x="2" y="0"/>
                      </a:lnTo>
                      <a:lnTo>
                        <a:pt x="1" y="5"/>
                      </a:lnTo>
                      <a:close/>
                    </a:path>
                  </a:pathLst>
                </a:custGeom>
                <a:solidFill>
                  <a:srgbClr val="4F59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73" name="Google Shape;2373;p22"/>
                <p:cNvSpPr/>
                <p:nvPr/>
              </p:nvSpPr>
              <p:spPr>
                <a:xfrm>
                  <a:off x="262" y="1451"/>
                  <a:ext cx="2" cy="7"/>
                </a:xfrm>
                <a:custGeom>
                  <a:avLst/>
                  <a:gdLst/>
                  <a:ahLst/>
                  <a:cxnLst/>
                  <a:rect l="l" t="t" r="r" b="b"/>
                  <a:pathLst>
                    <a:path w="2" h="7" extrusionOk="0">
                      <a:moveTo>
                        <a:pt x="1" y="7"/>
                      </a:moveTo>
                      <a:lnTo>
                        <a:pt x="0" y="7"/>
                      </a:lnTo>
                      <a:lnTo>
                        <a:pt x="0" y="0"/>
                      </a:lnTo>
                      <a:lnTo>
                        <a:pt x="2" y="0"/>
                      </a:lnTo>
                      <a:lnTo>
                        <a:pt x="1" y="7"/>
                      </a:lnTo>
                      <a:close/>
                    </a:path>
                  </a:pathLst>
                </a:custGeom>
                <a:solidFill>
                  <a:srgbClr val="4F59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74" name="Google Shape;2374;p22"/>
                <p:cNvSpPr/>
                <p:nvPr/>
              </p:nvSpPr>
              <p:spPr>
                <a:xfrm>
                  <a:off x="264" y="1446"/>
                  <a:ext cx="3" cy="12"/>
                </a:xfrm>
                <a:custGeom>
                  <a:avLst/>
                  <a:gdLst/>
                  <a:ahLst/>
                  <a:cxnLst/>
                  <a:rect l="l" t="t" r="r" b="b"/>
                  <a:pathLst>
                    <a:path w="3" h="12" extrusionOk="0">
                      <a:moveTo>
                        <a:pt x="2" y="12"/>
                      </a:moveTo>
                      <a:lnTo>
                        <a:pt x="0" y="12"/>
                      </a:lnTo>
                      <a:lnTo>
                        <a:pt x="1" y="0"/>
                      </a:lnTo>
                      <a:lnTo>
                        <a:pt x="3" y="0"/>
                      </a:lnTo>
                      <a:lnTo>
                        <a:pt x="2" y="12"/>
                      </a:lnTo>
                      <a:close/>
                    </a:path>
                  </a:pathLst>
                </a:custGeom>
                <a:solidFill>
                  <a:srgbClr val="4F59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75" name="Google Shape;2375;p22"/>
                <p:cNvSpPr/>
                <p:nvPr/>
              </p:nvSpPr>
              <p:spPr>
                <a:xfrm>
                  <a:off x="267" y="1449"/>
                  <a:ext cx="2" cy="9"/>
                </a:xfrm>
                <a:custGeom>
                  <a:avLst/>
                  <a:gdLst/>
                  <a:ahLst/>
                  <a:cxnLst/>
                  <a:rect l="l" t="t" r="r" b="b"/>
                  <a:pathLst>
                    <a:path w="2" h="9" extrusionOk="0">
                      <a:moveTo>
                        <a:pt x="2" y="9"/>
                      </a:moveTo>
                      <a:lnTo>
                        <a:pt x="0" y="9"/>
                      </a:lnTo>
                      <a:lnTo>
                        <a:pt x="1" y="0"/>
                      </a:lnTo>
                      <a:lnTo>
                        <a:pt x="2" y="0"/>
                      </a:lnTo>
                      <a:lnTo>
                        <a:pt x="2" y="9"/>
                      </a:lnTo>
                      <a:close/>
                    </a:path>
                  </a:pathLst>
                </a:custGeom>
                <a:solidFill>
                  <a:srgbClr val="4F59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376" name="Google Shape;2376;p22"/>
              <p:cNvGrpSpPr/>
              <p:nvPr/>
            </p:nvGrpSpPr>
            <p:grpSpPr>
              <a:xfrm>
                <a:off x="428625" y="2224088"/>
                <a:ext cx="460375" cy="388938"/>
                <a:chOff x="270" y="1401"/>
                <a:chExt cx="290" cy="245"/>
              </a:xfrm>
            </p:grpSpPr>
            <p:sp>
              <p:nvSpPr>
                <p:cNvPr id="2377" name="Google Shape;2377;p22"/>
                <p:cNvSpPr/>
                <p:nvPr/>
              </p:nvSpPr>
              <p:spPr>
                <a:xfrm>
                  <a:off x="270" y="1442"/>
                  <a:ext cx="3" cy="16"/>
                </a:xfrm>
                <a:custGeom>
                  <a:avLst/>
                  <a:gdLst/>
                  <a:ahLst/>
                  <a:cxnLst/>
                  <a:rect l="l" t="t" r="r" b="b"/>
                  <a:pathLst>
                    <a:path w="3" h="16" extrusionOk="0">
                      <a:moveTo>
                        <a:pt x="2" y="16"/>
                      </a:moveTo>
                      <a:lnTo>
                        <a:pt x="0" y="16"/>
                      </a:lnTo>
                      <a:lnTo>
                        <a:pt x="1" y="0"/>
                      </a:lnTo>
                      <a:lnTo>
                        <a:pt x="3" y="0"/>
                      </a:lnTo>
                      <a:lnTo>
                        <a:pt x="2" y="16"/>
                      </a:lnTo>
                      <a:close/>
                    </a:path>
                  </a:pathLst>
                </a:custGeom>
                <a:solidFill>
                  <a:srgbClr val="4F59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78" name="Google Shape;2378;p22"/>
                <p:cNvSpPr/>
                <p:nvPr/>
              </p:nvSpPr>
              <p:spPr>
                <a:xfrm>
                  <a:off x="273" y="1455"/>
                  <a:ext cx="2" cy="3"/>
                </a:xfrm>
                <a:custGeom>
                  <a:avLst/>
                  <a:gdLst/>
                  <a:ahLst/>
                  <a:cxnLst/>
                  <a:rect l="l" t="t" r="r" b="b"/>
                  <a:pathLst>
                    <a:path w="2" h="3" extrusionOk="0">
                      <a:moveTo>
                        <a:pt x="1" y="3"/>
                      </a:moveTo>
                      <a:lnTo>
                        <a:pt x="0" y="3"/>
                      </a:lnTo>
                      <a:lnTo>
                        <a:pt x="0" y="0"/>
                      </a:lnTo>
                      <a:lnTo>
                        <a:pt x="2" y="0"/>
                      </a:lnTo>
                      <a:lnTo>
                        <a:pt x="1" y="3"/>
                      </a:lnTo>
                      <a:close/>
                    </a:path>
                  </a:pathLst>
                </a:custGeom>
                <a:solidFill>
                  <a:srgbClr val="4F59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79" name="Google Shape;2379;p22"/>
                <p:cNvSpPr/>
                <p:nvPr/>
              </p:nvSpPr>
              <p:spPr>
                <a:xfrm>
                  <a:off x="276" y="1457"/>
                  <a:ext cx="1" cy="2"/>
                </a:xfrm>
                <a:prstGeom prst="rect">
                  <a:avLst/>
                </a:prstGeom>
                <a:solidFill>
                  <a:srgbClr val="4F59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80" name="Google Shape;2380;p22"/>
                <p:cNvSpPr/>
                <p:nvPr/>
              </p:nvSpPr>
              <p:spPr>
                <a:xfrm>
                  <a:off x="278" y="1438"/>
                  <a:ext cx="3" cy="21"/>
                </a:xfrm>
                <a:custGeom>
                  <a:avLst/>
                  <a:gdLst/>
                  <a:ahLst/>
                  <a:cxnLst/>
                  <a:rect l="l" t="t" r="r" b="b"/>
                  <a:pathLst>
                    <a:path w="3" h="21" extrusionOk="0">
                      <a:moveTo>
                        <a:pt x="2" y="21"/>
                      </a:moveTo>
                      <a:lnTo>
                        <a:pt x="0" y="21"/>
                      </a:lnTo>
                      <a:lnTo>
                        <a:pt x="2" y="0"/>
                      </a:lnTo>
                      <a:lnTo>
                        <a:pt x="3" y="0"/>
                      </a:lnTo>
                      <a:lnTo>
                        <a:pt x="2" y="21"/>
                      </a:lnTo>
                      <a:close/>
                    </a:path>
                  </a:pathLst>
                </a:custGeom>
                <a:solidFill>
                  <a:srgbClr val="4F59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81" name="Google Shape;2381;p22"/>
                <p:cNvSpPr/>
                <p:nvPr/>
              </p:nvSpPr>
              <p:spPr>
                <a:xfrm>
                  <a:off x="281" y="1451"/>
                  <a:ext cx="2" cy="8"/>
                </a:xfrm>
                <a:custGeom>
                  <a:avLst/>
                  <a:gdLst/>
                  <a:ahLst/>
                  <a:cxnLst/>
                  <a:rect l="l" t="t" r="r" b="b"/>
                  <a:pathLst>
                    <a:path w="2" h="8" extrusionOk="0">
                      <a:moveTo>
                        <a:pt x="2" y="8"/>
                      </a:moveTo>
                      <a:lnTo>
                        <a:pt x="0" y="8"/>
                      </a:lnTo>
                      <a:lnTo>
                        <a:pt x="1" y="0"/>
                      </a:lnTo>
                      <a:lnTo>
                        <a:pt x="2" y="0"/>
                      </a:lnTo>
                      <a:lnTo>
                        <a:pt x="2" y="8"/>
                      </a:lnTo>
                      <a:close/>
                    </a:path>
                  </a:pathLst>
                </a:custGeom>
                <a:solidFill>
                  <a:srgbClr val="4F59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82" name="Google Shape;2382;p22"/>
                <p:cNvSpPr/>
                <p:nvPr/>
              </p:nvSpPr>
              <p:spPr>
                <a:xfrm>
                  <a:off x="284" y="1450"/>
                  <a:ext cx="2" cy="9"/>
                </a:xfrm>
                <a:custGeom>
                  <a:avLst/>
                  <a:gdLst/>
                  <a:ahLst/>
                  <a:cxnLst/>
                  <a:rect l="l" t="t" r="r" b="b"/>
                  <a:pathLst>
                    <a:path w="2" h="9" extrusionOk="0">
                      <a:moveTo>
                        <a:pt x="2" y="9"/>
                      </a:moveTo>
                      <a:lnTo>
                        <a:pt x="0" y="9"/>
                      </a:lnTo>
                      <a:lnTo>
                        <a:pt x="1" y="0"/>
                      </a:lnTo>
                      <a:lnTo>
                        <a:pt x="2" y="0"/>
                      </a:lnTo>
                      <a:lnTo>
                        <a:pt x="2" y="9"/>
                      </a:lnTo>
                      <a:close/>
                    </a:path>
                  </a:pathLst>
                </a:custGeom>
                <a:solidFill>
                  <a:srgbClr val="4F59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83" name="Google Shape;2383;p22"/>
                <p:cNvSpPr/>
                <p:nvPr/>
              </p:nvSpPr>
              <p:spPr>
                <a:xfrm>
                  <a:off x="287" y="1454"/>
                  <a:ext cx="2" cy="5"/>
                </a:xfrm>
                <a:prstGeom prst="rect">
                  <a:avLst/>
                </a:prstGeom>
                <a:solidFill>
                  <a:srgbClr val="4F59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84" name="Google Shape;2384;p22"/>
                <p:cNvSpPr/>
                <p:nvPr/>
              </p:nvSpPr>
              <p:spPr>
                <a:xfrm>
                  <a:off x="290" y="1446"/>
                  <a:ext cx="2" cy="13"/>
                </a:xfrm>
                <a:custGeom>
                  <a:avLst/>
                  <a:gdLst/>
                  <a:ahLst/>
                  <a:cxnLst/>
                  <a:rect l="l" t="t" r="r" b="b"/>
                  <a:pathLst>
                    <a:path w="2" h="13" extrusionOk="0">
                      <a:moveTo>
                        <a:pt x="1" y="13"/>
                      </a:moveTo>
                      <a:lnTo>
                        <a:pt x="0" y="13"/>
                      </a:lnTo>
                      <a:lnTo>
                        <a:pt x="0" y="0"/>
                      </a:lnTo>
                      <a:lnTo>
                        <a:pt x="2" y="0"/>
                      </a:lnTo>
                      <a:lnTo>
                        <a:pt x="1" y="13"/>
                      </a:lnTo>
                      <a:close/>
                    </a:path>
                  </a:pathLst>
                </a:custGeom>
                <a:solidFill>
                  <a:srgbClr val="4F59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85" name="Google Shape;2385;p22"/>
                <p:cNvSpPr/>
                <p:nvPr/>
              </p:nvSpPr>
              <p:spPr>
                <a:xfrm>
                  <a:off x="293" y="1458"/>
                  <a:ext cx="1" cy="1"/>
                </a:xfrm>
                <a:prstGeom prst="rect">
                  <a:avLst/>
                </a:prstGeom>
                <a:solidFill>
                  <a:srgbClr val="4F59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86" name="Google Shape;2386;p22"/>
                <p:cNvSpPr/>
                <p:nvPr/>
              </p:nvSpPr>
              <p:spPr>
                <a:xfrm>
                  <a:off x="295" y="1453"/>
                  <a:ext cx="2" cy="7"/>
                </a:xfrm>
                <a:custGeom>
                  <a:avLst/>
                  <a:gdLst/>
                  <a:ahLst/>
                  <a:cxnLst/>
                  <a:rect l="l" t="t" r="r" b="b"/>
                  <a:pathLst>
                    <a:path w="2" h="7" extrusionOk="0">
                      <a:moveTo>
                        <a:pt x="2" y="7"/>
                      </a:moveTo>
                      <a:lnTo>
                        <a:pt x="0" y="6"/>
                      </a:lnTo>
                      <a:lnTo>
                        <a:pt x="1" y="0"/>
                      </a:lnTo>
                      <a:lnTo>
                        <a:pt x="2" y="0"/>
                      </a:lnTo>
                      <a:lnTo>
                        <a:pt x="2" y="7"/>
                      </a:lnTo>
                      <a:close/>
                    </a:path>
                  </a:pathLst>
                </a:custGeom>
                <a:solidFill>
                  <a:srgbClr val="4F59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87" name="Google Shape;2387;p22"/>
                <p:cNvSpPr/>
                <p:nvPr/>
              </p:nvSpPr>
              <p:spPr>
                <a:xfrm>
                  <a:off x="298" y="1445"/>
                  <a:ext cx="3" cy="15"/>
                </a:xfrm>
                <a:custGeom>
                  <a:avLst/>
                  <a:gdLst/>
                  <a:ahLst/>
                  <a:cxnLst/>
                  <a:rect l="l" t="t" r="r" b="b"/>
                  <a:pathLst>
                    <a:path w="3" h="15" extrusionOk="0">
                      <a:moveTo>
                        <a:pt x="2" y="15"/>
                      </a:moveTo>
                      <a:lnTo>
                        <a:pt x="0" y="15"/>
                      </a:lnTo>
                      <a:lnTo>
                        <a:pt x="1" y="0"/>
                      </a:lnTo>
                      <a:lnTo>
                        <a:pt x="3" y="0"/>
                      </a:lnTo>
                      <a:lnTo>
                        <a:pt x="2" y="15"/>
                      </a:lnTo>
                      <a:close/>
                    </a:path>
                  </a:pathLst>
                </a:custGeom>
                <a:solidFill>
                  <a:srgbClr val="4F59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88" name="Google Shape;2388;p22"/>
                <p:cNvSpPr/>
                <p:nvPr/>
              </p:nvSpPr>
              <p:spPr>
                <a:xfrm>
                  <a:off x="301" y="1453"/>
                  <a:ext cx="2" cy="7"/>
                </a:xfrm>
                <a:prstGeom prst="rect">
                  <a:avLst/>
                </a:prstGeom>
                <a:solidFill>
                  <a:srgbClr val="4F59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89" name="Google Shape;2389;p22"/>
                <p:cNvSpPr/>
                <p:nvPr/>
              </p:nvSpPr>
              <p:spPr>
                <a:xfrm>
                  <a:off x="405" y="1595"/>
                  <a:ext cx="53" cy="40"/>
                </a:xfrm>
                <a:custGeom>
                  <a:avLst/>
                  <a:gdLst/>
                  <a:ahLst/>
                  <a:cxnLst/>
                  <a:rect l="l" t="t" r="r" b="b"/>
                  <a:pathLst>
                    <a:path w="227" h="173" extrusionOk="0">
                      <a:moveTo>
                        <a:pt x="226" y="166"/>
                      </a:moveTo>
                      <a:cubicBezTo>
                        <a:pt x="218" y="172"/>
                        <a:pt x="218" y="172"/>
                        <a:pt x="218" y="172"/>
                      </a:cubicBezTo>
                      <a:cubicBezTo>
                        <a:pt x="218" y="173"/>
                        <a:pt x="218" y="173"/>
                        <a:pt x="217" y="173"/>
                      </a:cubicBezTo>
                      <a:cubicBezTo>
                        <a:pt x="217" y="173"/>
                        <a:pt x="217" y="173"/>
                        <a:pt x="217" y="173"/>
                      </a:cubicBezTo>
                      <a:cubicBezTo>
                        <a:pt x="211" y="167"/>
                        <a:pt x="173" y="127"/>
                        <a:pt x="140" y="92"/>
                      </a:cubicBezTo>
                      <a:cubicBezTo>
                        <a:pt x="133" y="85"/>
                        <a:pt x="127" y="78"/>
                        <a:pt x="121" y="72"/>
                      </a:cubicBezTo>
                      <a:cubicBezTo>
                        <a:pt x="84" y="33"/>
                        <a:pt x="77" y="34"/>
                        <a:pt x="69" y="32"/>
                      </a:cubicBezTo>
                      <a:cubicBezTo>
                        <a:pt x="62" y="29"/>
                        <a:pt x="39" y="24"/>
                        <a:pt x="34" y="23"/>
                      </a:cubicBezTo>
                      <a:cubicBezTo>
                        <a:pt x="29" y="22"/>
                        <a:pt x="10" y="19"/>
                        <a:pt x="5" y="18"/>
                      </a:cubicBezTo>
                      <a:cubicBezTo>
                        <a:pt x="1" y="17"/>
                        <a:pt x="0" y="13"/>
                        <a:pt x="2" y="7"/>
                      </a:cubicBezTo>
                      <a:cubicBezTo>
                        <a:pt x="4" y="1"/>
                        <a:pt x="8" y="0"/>
                        <a:pt x="12" y="1"/>
                      </a:cubicBezTo>
                      <a:cubicBezTo>
                        <a:pt x="15" y="2"/>
                        <a:pt x="38" y="9"/>
                        <a:pt x="58" y="16"/>
                      </a:cubicBezTo>
                      <a:cubicBezTo>
                        <a:pt x="78" y="23"/>
                        <a:pt x="97" y="35"/>
                        <a:pt x="110" y="48"/>
                      </a:cubicBezTo>
                      <a:cubicBezTo>
                        <a:pt x="115" y="53"/>
                        <a:pt x="133" y="71"/>
                        <a:pt x="154" y="92"/>
                      </a:cubicBezTo>
                      <a:cubicBezTo>
                        <a:pt x="185" y="123"/>
                        <a:pt x="223" y="161"/>
                        <a:pt x="227" y="165"/>
                      </a:cubicBezTo>
                      <a:cubicBezTo>
                        <a:pt x="226" y="165"/>
                        <a:pt x="226" y="165"/>
                        <a:pt x="226" y="166"/>
                      </a:cubicBezTo>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90" name="Google Shape;2390;p22"/>
                <p:cNvSpPr/>
                <p:nvPr/>
              </p:nvSpPr>
              <p:spPr>
                <a:xfrm>
                  <a:off x="417" y="1589"/>
                  <a:ext cx="35" cy="57"/>
                </a:xfrm>
                <a:custGeom>
                  <a:avLst/>
                  <a:gdLst/>
                  <a:ahLst/>
                  <a:cxnLst/>
                  <a:rect l="l" t="t" r="r" b="b"/>
                  <a:pathLst>
                    <a:path w="151" h="241" extrusionOk="0">
                      <a:moveTo>
                        <a:pt x="143" y="240"/>
                      </a:moveTo>
                      <a:cubicBezTo>
                        <a:pt x="137" y="241"/>
                        <a:pt x="133" y="240"/>
                        <a:pt x="133" y="235"/>
                      </a:cubicBezTo>
                      <a:cubicBezTo>
                        <a:pt x="132" y="231"/>
                        <a:pt x="131" y="212"/>
                        <a:pt x="130" y="207"/>
                      </a:cubicBezTo>
                      <a:cubicBezTo>
                        <a:pt x="130" y="202"/>
                        <a:pt x="127" y="177"/>
                        <a:pt x="126" y="170"/>
                      </a:cubicBezTo>
                      <a:cubicBezTo>
                        <a:pt x="124" y="163"/>
                        <a:pt x="126" y="156"/>
                        <a:pt x="91" y="115"/>
                      </a:cubicBezTo>
                      <a:cubicBezTo>
                        <a:pt x="85" y="108"/>
                        <a:pt x="79" y="101"/>
                        <a:pt x="73" y="94"/>
                      </a:cubicBezTo>
                      <a:cubicBezTo>
                        <a:pt x="42" y="58"/>
                        <a:pt x="5" y="15"/>
                        <a:pt x="0" y="9"/>
                      </a:cubicBezTo>
                      <a:cubicBezTo>
                        <a:pt x="0" y="9"/>
                        <a:pt x="0" y="9"/>
                        <a:pt x="0" y="9"/>
                      </a:cubicBezTo>
                      <a:cubicBezTo>
                        <a:pt x="0" y="8"/>
                        <a:pt x="1" y="8"/>
                        <a:pt x="1" y="8"/>
                      </a:cubicBezTo>
                      <a:cubicBezTo>
                        <a:pt x="8" y="1"/>
                        <a:pt x="8" y="1"/>
                        <a:pt x="8" y="1"/>
                      </a:cubicBezTo>
                      <a:cubicBezTo>
                        <a:pt x="9" y="1"/>
                        <a:pt x="9" y="0"/>
                        <a:pt x="10" y="0"/>
                      </a:cubicBezTo>
                      <a:cubicBezTo>
                        <a:pt x="12" y="3"/>
                        <a:pt x="46" y="45"/>
                        <a:pt x="75" y="80"/>
                      </a:cubicBezTo>
                      <a:cubicBezTo>
                        <a:pt x="93" y="103"/>
                        <a:pt x="109" y="123"/>
                        <a:pt x="114" y="128"/>
                      </a:cubicBezTo>
                      <a:cubicBezTo>
                        <a:pt x="125" y="143"/>
                        <a:pt x="135" y="163"/>
                        <a:pt x="140" y="184"/>
                      </a:cubicBezTo>
                      <a:cubicBezTo>
                        <a:pt x="145" y="204"/>
                        <a:pt x="150" y="227"/>
                        <a:pt x="151" y="231"/>
                      </a:cubicBezTo>
                      <a:cubicBezTo>
                        <a:pt x="151" y="235"/>
                        <a:pt x="149" y="239"/>
                        <a:pt x="143" y="240"/>
                      </a:cubicBezTo>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91" name="Google Shape;2391;p22"/>
                <p:cNvSpPr/>
                <p:nvPr/>
              </p:nvSpPr>
              <p:spPr>
                <a:xfrm>
                  <a:off x="430" y="1618"/>
                  <a:ext cx="24" cy="23"/>
                </a:xfrm>
                <a:custGeom>
                  <a:avLst/>
                  <a:gdLst/>
                  <a:ahLst/>
                  <a:cxnLst/>
                  <a:rect l="l" t="t" r="r" b="b"/>
                  <a:pathLst>
                    <a:path w="103" h="101" extrusionOk="0">
                      <a:moveTo>
                        <a:pt x="72" y="34"/>
                      </a:moveTo>
                      <a:cubicBezTo>
                        <a:pt x="76" y="43"/>
                        <a:pt x="79" y="53"/>
                        <a:pt x="82" y="63"/>
                      </a:cubicBezTo>
                      <a:cubicBezTo>
                        <a:pt x="84" y="71"/>
                        <a:pt x="86" y="80"/>
                        <a:pt x="88" y="88"/>
                      </a:cubicBezTo>
                      <a:cubicBezTo>
                        <a:pt x="88" y="88"/>
                        <a:pt x="88" y="88"/>
                        <a:pt x="88" y="88"/>
                      </a:cubicBezTo>
                      <a:cubicBezTo>
                        <a:pt x="96" y="81"/>
                        <a:pt x="101" y="74"/>
                        <a:pt x="103" y="67"/>
                      </a:cubicBezTo>
                      <a:cubicBezTo>
                        <a:pt x="96" y="59"/>
                        <a:pt x="84" y="47"/>
                        <a:pt x="72" y="34"/>
                      </a:cubicBezTo>
                      <a:moveTo>
                        <a:pt x="57" y="3"/>
                      </a:moveTo>
                      <a:cubicBezTo>
                        <a:pt x="73" y="19"/>
                        <a:pt x="90" y="36"/>
                        <a:pt x="102" y="48"/>
                      </a:cubicBezTo>
                      <a:cubicBezTo>
                        <a:pt x="99" y="41"/>
                        <a:pt x="94" y="33"/>
                        <a:pt x="86" y="25"/>
                      </a:cubicBezTo>
                      <a:cubicBezTo>
                        <a:pt x="78" y="16"/>
                        <a:pt x="68" y="8"/>
                        <a:pt x="57" y="3"/>
                      </a:cubicBezTo>
                      <a:moveTo>
                        <a:pt x="38" y="0"/>
                      </a:moveTo>
                      <a:cubicBezTo>
                        <a:pt x="32" y="2"/>
                        <a:pt x="26" y="5"/>
                        <a:pt x="20" y="13"/>
                      </a:cubicBezTo>
                      <a:cubicBezTo>
                        <a:pt x="3" y="34"/>
                        <a:pt x="0" y="64"/>
                        <a:pt x="18" y="84"/>
                      </a:cubicBezTo>
                      <a:cubicBezTo>
                        <a:pt x="28" y="95"/>
                        <a:pt x="42" y="101"/>
                        <a:pt x="55" y="101"/>
                      </a:cubicBezTo>
                      <a:cubicBezTo>
                        <a:pt x="61" y="101"/>
                        <a:pt x="68" y="100"/>
                        <a:pt x="73" y="97"/>
                      </a:cubicBezTo>
                      <a:cubicBezTo>
                        <a:pt x="73" y="92"/>
                        <a:pt x="73" y="88"/>
                        <a:pt x="72" y="86"/>
                      </a:cubicBezTo>
                      <a:cubicBezTo>
                        <a:pt x="72" y="81"/>
                        <a:pt x="69" y="56"/>
                        <a:pt x="68" y="49"/>
                      </a:cubicBezTo>
                      <a:cubicBezTo>
                        <a:pt x="66" y="42"/>
                        <a:pt x="68" y="36"/>
                        <a:pt x="38" y="0"/>
                      </a:cubicBezTo>
                    </a:path>
                  </a:pathLst>
                </a:custGeom>
                <a:solidFill>
                  <a:srgbClr val="BAD2D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92" name="Google Shape;2392;p22"/>
                <p:cNvSpPr/>
                <p:nvPr/>
              </p:nvSpPr>
              <p:spPr>
                <a:xfrm>
                  <a:off x="442" y="1618"/>
                  <a:ext cx="12" cy="15"/>
                </a:xfrm>
                <a:custGeom>
                  <a:avLst/>
                  <a:gdLst/>
                  <a:ahLst/>
                  <a:cxnLst/>
                  <a:rect l="l" t="t" r="r" b="b"/>
                  <a:pathLst>
                    <a:path w="54" h="66" extrusionOk="0">
                      <a:moveTo>
                        <a:pt x="0" y="0"/>
                      </a:moveTo>
                      <a:cubicBezTo>
                        <a:pt x="3" y="3"/>
                        <a:pt x="4" y="5"/>
                        <a:pt x="6" y="6"/>
                      </a:cubicBezTo>
                      <a:cubicBezTo>
                        <a:pt x="12" y="14"/>
                        <a:pt x="17" y="23"/>
                        <a:pt x="22" y="33"/>
                      </a:cubicBezTo>
                      <a:cubicBezTo>
                        <a:pt x="34" y="46"/>
                        <a:pt x="46" y="58"/>
                        <a:pt x="53" y="66"/>
                      </a:cubicBezTo>
                      <a:cubicBezTo>
                        <a:pt x="54" y="60"/>
                        <a:pt x="54" y="53"/>
                        <a:pt x="52" y="47"/>
                      </a:cubicBezTo>
                      <a:cubicBezTo>
                        <a:pt x="40" y="35"/>
                        <a:pt x="23" y="18"/>
                        <a:pt x="7" y="2"/>
                      </a:cubicBezTo>
                      <a:cubicBezTo>
                        <a:pt x="5" y="1"/>
                        <a:pt x="3" y="0"/>
                        <a:pt x="0" y="0"/>
                      </a:cubicBezTo>
                    </a:path>
                  </a:pathLst>
                </a:custGeom>
                <a:solidFill>
                  <a:srgbClr val="554F5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93" name="Google Shape;2393;p22"/>
                <p:cNvSpPr/>
                <p:nvPr/>
              </p:nvSpPr>
              <p:spPr>
                <a:xfrm>
                  <a:off x="439" y="1618"/>
                  <a:ext cx="12" cy="22"/>
                </a:xfrm>
                <a:custGeom>
                  <a:avLst/>
                  <a:gdLst/>
                  <a:ahLst/>
                  <a:cxnLst/>
                  <a:rect l="l" t="t" r="r" b="b"/>
                  <a:pathLst>
                    <a:path w="50" h="97" extrusionOk="0">
                      <a:moveTo>
                        <a:pt x="5" y="0"/>
                      </a:moveTo>
                      <a:cubicBezTo>
                        <a:pt x="4" y="0"/>
                        <a:pt x="2" y="0"/>
                        <a:pt x="0" y="0"/>
                      </a:cubicBezTo>
                      <a:cubicBezTo>
                        <a:pt x="30" y="36"/>
                        <a:pt x="28" y="42"/>
                        <a:pt x="30" y="49"/>
                      </a:cubicBezTo>
                      <a:cubicBezTo>
                        <a:pt x="31" y="56"/>
                        <a:pt x="34" y="81"/>
                        <a:pt x="34" y="86"/>
                      </a:cubicBezTo>
                      <a:cubicBezTo>
                        <a:pt x="35" y="88"/>
                        <a:pt x="35" y="92"/>
                        <a:pt x="35" y="97"/>
                      </a:cubicBezTo>
                      <a:cubicBezTo>
                        <a:pt x="41" y="95"/>
                        <a:pt x="45" y="92"/>
                        <a:pt x="50" y="88"/>
                      </a:cubicBezTo>
                      <a:cubicBezTo>
                        <a:pt x="48" y="80"/>
                        <a:pt x="46" y="71"/>
                        <a:pt x="44" y="63"/>
                      </a:cubicBezTo>
                      <a:cubicBezTo>
                        <a:pt x="41" y="53"/>
                        <a:pt x="38" y="43"/>
                        <a:pt x="34" y="34"/>
                      </a:cubicBezTo>
                      <a:cubicBezTo>
                        <a:pt x="29" y="24"/>
                        <a:pt x="24" y="15"/>
                        <a:pt x="18" y="7"/>
                      </a:cubicBezTo>
                      <a:cubicBezTo>
                        <a:pt x="16" y="6"/>
                        <a:pt x="15" y="4"/>
                        <a:pt x="12" y="1"/>
                      </a:cubicBezTo>
                      <a:cubicBezTo>
                        <a:pt x="10" y="0"/>
                        <a:pt x="8" y="0"/>
                        <a:pt x="5" y="0"/>
                      </a:cubicBezTo>
                    </a:path>
                  </a:pathLst>
                </a:custGeom>
                <a:solidFill>
                  <a:srgbClr val="554F5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94" name="Google Shape;2394;p22"/>
                <p:cNvSpPr/>
                <p:nvPr/>
              </p:nvSpPr>
              <p:spPr>
                <a:xfrm>
                  <a:off x="430" y="1614"/>
                  <a:ext cx="28" cy="28"/>
                </a:xfrm>
                <a:custGeom>
                  <a:avLst/>
                  <a:gdLst/>
                  <a:ahLst/>
                  <a:cxnLst/>
                  <a:rect l="l" t="t" r="r" b="b"/>
                  <a:pathLst>
                    <a:path w="121" h="120" extrusionOk="0">
                      <a:moveTo>
                        <a:pt x="121" y="81"/>
                      </a:moveTo>
                      <a:cubicBezTo>
                        <a:pt x="121" y="80"/>
                        <a:pt x="121" y="79"/>
                        <a:pt x="120" y="79"/>
                      </a:cubicBezTo>
                      <a:cubicBezTo>
                        <a:pt x="119" y="75"/>
                        <a:pt x="116" y="69"/>
                        <a:pt x="113" y="65"/>
                      </a:cubicBezTo>
                      <a:cubicBezTo>
                        <a:pt x="112" y="63"/>
                        <a:pt x="111" y="61"/>
                        <a:pt x="109" y="59"/>
                      </a:cubicBezTo>
                      <a:cubicBezTo>
                        <a:pt x="106" y="54"/>
                        <a:pt x="99" y="45"/>
                        <a:pt x="93" y="39"/>
                      </a:cubicBezTo>
                      <a:cubicBezTo>
                        <a:pt x="92" y="38"/>
                        <a:pt x="91" y="37"/>
                        <a:pt x="90" y="36"/>
                      </a:cubicBezTo>
                      <a:cubicBezTo>
                        <a:pt x="75" y="20"/>
                        <a:pt x="60" y="10"/>
                        <a:pt x="48" y="8"/>
                      </a:cubicBezTo>
                      <a:cubicBezTo>
                        <a:pt x="45" y="7"/>
                        <a:pt x="43" y="7"/>
                        <a:pt x="41" y="7"/>
                      </a:cubicBezTo>
                      <a:cubicBezTo>
                        <a:pt x="38" y="7"/>
                        <a:pt x="36" y="8"/>
                        <a:pt x="34" y="8"/>
                      </a:cubicBezTo>
                      <a:cubicBezTo>
                        <a:pt x="28" y="11"/>
                        <a:pt x="22" y="15"/>
                        <a:pt x="17" y="22"/>
                      </a:cubicBezTo>
                      <a:cubicBezTo>
                        <a:pt x="8" y="34"/>
                        <a:pt x="3" y="49"/>
                        <a:pt x="2" y="62"/>
                      </a:cubicBezTo>
                      <a:cubicBezTo>
                        <a:pt x="2" y="69"/>
                        <a:pt x="3" y="76"/>
                        <a:pt x="5" y="83"/>
                      </a:cubicBezTo>
                      <a:cubicBezTo>
                        <a:pt x="7" y="89"/>
                        <a:pt x="11" y="95"/>
                        <a:pt x="16" y="101"/>
                      </a:cubicBezTo>
                      <a:cubicBezTo>
                        <a:pt x="21" y="106"/>
                        <a:pt x="26" y="110"/>
                        <a:pt x="33" y="113"/>
                      </a:cubicBezTo>
                      <a:cubicBezTo>
                        <a:pt x="39" y="116"/>
                        <a:pt x="46" y="118"/>
                        <a:pt x="53" y="118"/>
                      </a:cubicBezTo>
                      <a:cubicBezTo>
                        <a:pt x="60" y="118"/>
                        <a:pt x="66" y="118"/>
                        <a:pt x="73" y="115"/>
                      </a:cubicBezTo>
                      <a:cubicBezTo>
                        <a:pt x="80" y="113"/>
                        <a:pt x="86" y="109"/>
                        <a:pt x="91" y="104"/>
                      </a:cubicBezTo>
                      <a:cubicBezTo>
                        <a:pt x="96" y="100"/>
                        <a:pt x="105" y="92"/>
                        <a:pt x="108" y="90"/>
                      </a:cubicBezTo>
                      <a:cubicBezTo>
                        <a:pt x="109" y="90"/>
                        <a:pt x="109" y="90"/>
                        <a:pt x="109" y="90"/>
                      </a:cubicBezTo>
                      <a:cubicBezTo>
                        <a:pt x="110" y="89"/>
                        <a:pt x="110" y="89"/>
                        <a:pt x="111" y="89"/>
                      </a:cubicBezTo>
                      <a:cubicBezTo>
                        <a:pt x="111" y="89"/>
                        <a:pt x="111" y="89"/>
                        <a:pt x="111" y="89"/>
                      </a:cubicBezTo>
                      <a:cubicBezTo>
                        <a:pt x="112" y="89"/>
                        <a:pt x="112" y="89"/>
                        <a:pt x="112" y="88"/>
                      </a:cubicBezTo>
                      <a:cubicBezTo>
                        <a:pt x="120" y="82"/>
                        <a:pt x="120" y="82"/>
                        <a:pt x="120" y="82"/>
                      </a:cubicBezTo>
                      <a:cubicBezTo>
                        <a:pt x="120" y="81"/>
                        <a:pt x="120" y="81"/>
                        <a:pt x="121" y="81"/>
                      </a:cubicBezTo>
                      <a:close/>
                      <a:moveTo>
                        <a:pt x="18" y="98"/>
                      </a:moveTo>
                      <a:cubicBezTo>
                        <a:pt x="0" y="78"/>
                        <a:pt x="3" y="48"/>
                        <a:pt x="20" y="27"/>
                      </a:cubicBezTo>
                      <a:cubicBezTo>
                        <a:pt x="41" y="0"/>
                        <a:pt x="67" y="20"/>
                        <a:pt x="86" y="39"/>
                      </a:cubicBezTo>
                      <a:cubicBezTo>
                        <a:pt x="110" y="64"/>
                        <a:pt x="108" y="84"/>
                        <a:pt x="88" y="102"/>
                      </a:cubicBezTo>
                      <a:cubicBezTo>
                        <a:pt x="68" y="120"/>
                        <a:pt x="37" y="119"/>
                        <a:pt x="18" y="98"/>
                      </a:cubicBezTo>
                      <a:close/>
                    </a:path>
                  </a:pathLst>
                </a:custGeom>
                <a:solidFill>
                  <a:srgbClr val="2F31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95" name="Google Shape;2395;p22"/>
                <p:cNvSpPr/>
                <p:nvPr/>
              </p:nvSpPr>
              <p:spPr>
                <a:xfrm>
                  <a:off x="436" y="1615"/>
                  <a:ext cx="20" cy="23"/>
                </a:xfrm>
                <a:custGeom>
                  <a:avLst/>
                  <a:gdLst/>
                  <a:ahLst/>
                  <a:cxnLst/>
                  <a:rect l="l" t="t" r="r" b="b"/>
                  <a:pathLst>
                    <a:path w="86" h="100" extrusionOk="0">
                      <a:moveTo>
                        <a:pt x="61" y="37"/>
                      </a:moveTo>
                      <a:cubicBezTo>
                        <a:pt x="85" y="62"/>
                        <a:pt x="83" y="81"/>
                        <a:pt x="64" y="100"/>
                      </a:cubicBezTo>
                      <a:cubicBezTo>
                        <a:pt x="64" y="99"/>
                        <a:pt x="64" y="99"/>
                        <a:pt x="64" y="99"/>
                      </a:cubicBezTo>
                      <a:cubicBezTo>
                        <a:pt x="84" y="81"/>
                        <a:pt x="86" y="61"/>
                        <a:pt x="62" y="36"/>
                      </a:cubicBezTo>
                      <a:cubicBezTo>
                        <a:pt x="44" y="18"/>
                        <a:pt x="20" y="0"/>
                        <a:pt x="0" y="19"/>
                      </a:cubicBezTo>
                      <a:cubicBezTo>
                        <a:pt x="20" y="2"/>
                        <a:pt x="44" y="20"/>
                        <a:pt x="61" y="37"/>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96" name="Google Shape;2396;p22"/>
                <p:cNvSpPr/>
                <p:nvPr/>
              </p:nvSpPr>
              <p:spPr>
                <a:xfrm>
                  <a:off x="408" y="1594"/>
                  <a:ext cx="24" cy="22"/>
                </a:xfrm>
                <a:custGeom>
                  <a:avLst/>
                  <a:gdLst/>
                  <a:ahLst/>
                  <a:cxnLst/>
                  <a:rect l="l" t="t" r="r" b="b"/>
                  <a:pathLst>
                    <a:path w="102" h="98" extrusionOk="0">
                      <a:moveTo>
                        <a:pt x="9" y="26"/>
                      </a:moveTo>
                      <a:cubicBezTo>
                        <a:pt x="0" y="44"/>
                        <a:pt x="2" y="66"/>
                        <a:pt x="16" y="82"/>
                      </a:cubicBezTo>
                      <a:cubicBezTo>
                        <a:pt x="26" y="93"/>
                        <a:pt x="40" y="98"/>
                        <a:pt x="54" y="98"/>
                      </a:cubicBezTo>
                      <a:cubicBezTo>
                        <a:pt x="65" y="98"/>
                        <a:pt x="77" y="95"/>
                        <a:pt x="88" y="88"/>
                      </a:cubicBezTo>
                      <a:cubicBezTo>
                        <a:pt x="96" y="83"/>
                        <a:pt x="100" y="77"/>
                        <a:pt x="102" y="71"/>
                      </a:cubicBezTo>
                      <a:cubicBezTo>
                        <a:pt x="70" y="38"/>
                        <a:pt x="63" y="39"/>
                        <a:pt x="56" y="37"/>
                      </a:cubicBezTo>
                      <a:cubicBezTo>
                        <a:pt x="49" y="34"/>
                        <a:pt x="26" y="29"/>
                        <a:pt x="21" y="28"/>
                      </a:cubicBezTo>
                      <a:cubicBezTo>
                        <a:pt x="19" y="28"/>
                        <a:pt x="14" y="27"/>
                        <a:pt x="9" y="26"/>
                      </a:cubicBezTo>
                      <a:moveTo>
                        <a:pt x="61" y="3"/>
                      </a:moveTo>
                      <a:cubicBezTo>
                        <a:pt x="72" y="16"/>
                        <a:pt x="87" y="34"/>
                        <a:pt x="101" y="52"/>
                      </a:cubicBezTo>
                      <a:cubicBezTo>
                        <a:pt x="98" y="41"/>
                        <a:pt x="90" y="30"/>
                        <a:pt x="82" y="21"/>
                      </a:cubicBezTo>
                      <a:cubicBezTo>
                        <a:pt x="75" y="12"/>
                        <a:pt x="68" y="6"/>
                        <a:pt x="61" y="3"/>
                      </a:cubicBezTo>
                      <a:moveTo>
                        <a:pt x="43" y="0"/>
                      </a:moveTo>
                      <a:cubicBezTo>
                        <a:pt x="35" y="1"/>
                        <a:pt x="28" y="5"/>
                        <a:pt x="20" y="12"/>
                      </a:cubicBezTo>
                      <a:cubicBezTo>
                        <a:pt x="20" y="12"/>
                        <a:pt x="20" y="12"/>
                        <a:pt x="20" y="13"/>
                      </a:cubicBezTo>
                      <a:cubicBezTo>
                        <a:pt x="27" y="15"/>
                        <a:pt x="36" y="18"/>
                        <a:pt x="45" y="21"/>
                      </a:cubicBezTo>
                      <a:cubicBezTo>
                        <a:pt x="54" y="25"/>
                        <a:pt x="63" y="29"/>
                        <a:pt x="72" y="34"/>
                      </a:cubicBezTo>
                      <a:cubicBezTo>
                        <a:pt x="60" y="20"/>
                        <a:pt x="50" y="8"/>
                        <a:pt x="43" y="0"/>
                      </a:cubicBezTo>
                    </a:path>
                  </a:pathLst>
                </a:custGeom>
                <a:solidFill>
                  <a:srgbClr val="BAD2D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97" name="Google Shape;2397;p22"/>
                <p:cNvSpPr/>
                <p:nvPr/>
              </p:nvSpPr>
              <p:spPr>
                <a:xfrm>
                  <a:off x="410" y="1597"/>
                  <a:ext cx="22" cy="13"/>
                </a:xfrm>
                <a:custGeom>
                  <a:avLst/>
                  <a:gdLst/>
                  <a:ahLst/>
                  <a:cxnLst/>
                  <a:rect l="l" t="t" r="r" b="b"/>
                  <a:pathLst>
                    <a:path w="93" h="58" extrusionOk="0">
                      <a:moveTo>
                        <a:pt x="11" y="0"/>
                      </a:moveTo>
                      <a:cubicBezTo>
                        <a:pt x="6" y="4"/>
                        <a:pt x="3" y="8"/>
                        <a:pt x="0" y="13"/>
                      </a:cubicBezTo>
                      <a:cubicBezTo>
                        <a:pt x="5" y="14"/>
                        <a:pt x="10" y="15"/>
                        <a:pt x="12" y="15"/>
                      </a:cubicBezTo>
                      <a:cubicBezTo>
                        <a:pt x="17" y="16"/>
                        <a:pt x="40" y="21"/>
                        <a:pt x="47" y="24"/>
                      </a:cubicBezTo>
                      <a:cubicBezTo>
                        <a:pt x="54" y="26"/>
                        <a:pt x="61" y="25"/>
                        <a:pt x="93" y="58"/>
                      </a:cubicBezTo>
                      <a:cubicBezTo>
                        <a:pt x="93" y="58"/>
                        <a:pt x="93" y="57"/>
                        <a:pt x="93" y="57"/>
                      </a:cubicBezTo>
                      <a:cubicBezTo>
                        <a:pt x="83" y="45"/>
                        <a:pt x="73" y="32"/>
                        <a:pt x="63" y="21"/>
                      </a:cubicBezTo>
                      <a:cubicBezTo>
                        <a:pt x="54" y="16"/>
                        <a:pt x="45" y="12"/>
                        <a:pt x="36" y="8"/>
                      </a:cubicBezTo>
                      <a:cubicBezTo>
                        <a:pt x="27" y="5"/>
                        <a:pt x="18" y="2"/>
                        <a:pt x="11" y="0"/>
                      </a:cubicBezTo>
                    </a:path>
                  </a:pathLst>
                </a:custGeom>
                <a:solidFill>
                  <a:srgbClr val="554F5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98" name="Google Shape;2398;p22"/>
                <p:cNvSpPr/>
                <p:nvPr/>
              </p:nvSpPr>
              <p:spPr>
                <a:xfrm>
                  <a:off x="418" y="1594"/>
                  <a:ext cx="15" cy="16"/>
                </a:xfrm>
                <a:custGeom>
                  <a:avLst/>
                  <a:gdLst/>
                  <a:ahLst/>
                  <a:cxnLst/>
                  <a:rect l="l" t="t" r="r" b="b"/>
                  <a:pathLst>
                    <a:path w="61" h="70" extrusionOk="0">
                      <a:moveTo>
                        <a:pt x="4" y="0"/>
                      </a:moveTo>
                      <a:cubicBezTo>
                        <a:pt x="3" y="0"/>
                        <a:pt x="1" y="0"/>
                        <a:pt x="0" y="0"/>
                      </a:cubicBezTo>
                      <a:cubicBezTo>
                        <a:pt x="7" y="8"/>
                        <a:pt x="17" y="20"/>
                        <a:pt x="29" y="34"/>
                      </a:cubicBezTo>
                      <a:cubicBezTo>
                        <a:pt x="39" y="45"/>
                        <a:pt x="49" y="58"/>
                        <a:pt x="59" y="70"/>
                      </a:cubicBezTo>
                      <a:cubicBezTo>
                        <a:pt x="61" y="64"/>
                        <a:pt x="60" y="58"/>
                        <a:pt x="58" y="52"/>
                      </a:cubicBezTo>
                      <a:cubicBezTo>
                        <a:pt x="44" y="34"/>
                        <a:pt x="29" y="16"/>
                        <a:pt x="18" y="3"/>
                      </a:cubicBezTo>
                      <a:cubicBezTo>
                        <a:pt x="14" y="1"/>
                        <a:pt x="9" y="0"/>
                        <a:pt x="4" y="0"/>
                      </a:cubicBezTo>
                    </a:path>
                  </a:pathLst>
                </a:custGeom>
                <a:solidFill>
                  <a:srgbClr val="554F5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99" name="Google Shape;2399;p22"/>
                <p:cNvSpPr/>
                <p:nvPr/>
              </p:nvSpPr>
              <p:spPr>
                <a:xfrm>
                  <a:off x="408" y="1589"/>
                  <a:ext cx="27" cy="29"/>
                </a:xfrm>
                <a:custGeom>
                  <a:avLst/>
                  <a:gdLst/>
                  <a:ahLst/>
                  <a:cxnLst/>
                  <a:rect l="l" t="t" r="r" b="b"/>
                  <a:pathLst>
                    <a:path w="118" h="121" extrusionOk="0">
                      <a:moveTo>
                        <a:pt x="110" y="94"/>
                      </a:moveTo>
                      <a:cubicBezTo>
                        <a:pt x="111" y="92"/>
                        <a:pt x="111" y="90"/>
                        <a:pt x="112" y="87"/>
                      </a:cubicBezTo>
                      <a:cubicBezTo>
                        <a:pt x="112" y="85"/>
                        <a:pt x="112" y="83"/>
                        <a:pt x="112" y="80"/>
                      </a:cubicBezTo>
                      <a:cubicBezTo>
                        <a:pt x="111" y="67"/>
                        <a:pt x="102" y="51"/>
                        <a:pt x="88" y="35"/>
                      </a:cubicBezTo>
                      <a:cubicBezTo>
                        <a:pt x="87" y="34"/>
                        <a:pt x="87" y="33"/>
                        <a:pt x="86" y="32"/>
                      </a:cubicBezTo>
                      <a:cubicBezTo>
                        <a:pt x="80" y="26"/>
                        <a:pt x="72" y="18"/>
                        <a:pt x="67" y="14"/>
                      </a:cubicBezTo>
                      <a:cubicBezTo>
                        <a:pt x="65" y="12"/>
                        <a:pt x="63" y="11"/>
                        <a:pt x="61" y="9"/>
                      </a:cubicBezTo>
                      <a:cubicBezTo>
                        <a:pt x="58" y="6"/>
                        <a:pt x="52" y="3"/>
                        <a:pt x="49" y="1"/>
                      </a:cubicBezTo>
                      <a:cubicBezTo>
                        <a:pt x="48" y="0"/>
                        <a:pt x="47" y="0"/>
                        <a:pt x="47" y="0"/>
                      </a:cubicBezTo>
                      <a:cubicBezTo>
                        <a:pt x="46" y="0"/>
                        <a:pt x="46" y="1"/>
                        <a:pt x="45" y="1"/>
                      </a:cubicBezTo>
                      <a:cubicBezTo>
                        <a:pt x="38" y="8"/>
                        <a:pt x="38" y="8"/>
                        <a:pt x="38" y="8"/>
                      </a:cubicBezTo>
                      <a:cubicBezTo>
                        <a:pt x="38" y="8"/>
                        <a:pt x="37" y="8"/>
                        <a:pt x="37" y="9"/>
                      </a:cubicBezTo>
                      <a:cubicBezTo>
                        <a:pt x="37" y="9"/>
                        <a:pt x="37" y="9"/>
                        <a:pt x="37" y="9"/>
                      </a:cubicBezTo>
                      <a:cubicBezTo>
                        <a:pt x="37" y="9"/>
                        <a:pt x="37" y="10"/>
                        <a:pt x="36" y="11"/>
                      </a:cubicBezTo>
                      <a:cubicBezTo>
                        <a:pt x="36" y="11"/>
                        <a:pt x="36" y="11"/>
                        <a:pt x="36" y="11"/>
                      </a:cubicBezTo>
                      <a:cubicBezTo>
                        <a:pt x="34" y="15"/>
                        <a:pt x="25" y="22"/>
                        <a:pt x="20" y="27"/>
                      </a:cubicBezTo>
                      <a:cubicBezTo>
                        <a:pt x="14" y="32"/>
                        <a:pt x="10" y="38"/>
                        <a:pt x="7" y="44"/>
                      </a:cubicBezTo>
                      <a:cubicBezTo>
                        <a:pt x="4" y="50"/>
                        <a:pt x="3" y="57"/>
                        <a:pt x="2" y="64"/>
                      </a:cubicBezTo>
                      <a:cubicBezTo>
                        <a:pt x="2" y="71"/>
                        <a:pt x="3" y="78"/>
                        <a:pt x="5" y="84"/>
                      </a:cubicBezTo>
                      <a:cubicBezTo>
                        <a:pt x="7" y="91"/>
                        <a:pt x="11" y="97"/>
                        <a:pt x="16" y="102"/>
                      </a:cubicBezTo>
                      <a:cubicBezTo>
                        <a:pt x="21" y="108"/>
                        <a:pt x="26" y="112"/>
                        <a:pt x="33" y="115"/>
                      </a:cubicBezTo>
                      <a:cubicBezTo>
                        <a:pt x="39" y="118"/>
                        <a:pt x="45" y="119"/>
                        <a:pt x="52" y="120"/>
                      </a:cubicBezTo>
                      <a:cubicBezTo>
                        <a:pt x="66" y="120"/>
                        <a:pt x="82" y="117"/>
                        <a:pt x="94" y="110"/>
                      </a:cubicBezTo>
                      <a:cubicBezTo>
                        <a:pt x="101" y="105"/>
                        <a:pt x="107" y="100"/>
                        <a:pt x="110" y="94"/>
                      </a:cubicBezTo>
                      <a:close/>
                      <a:moveTo>
                        <a:pt x="90" y="106"/>
                      </a:moveTo>
                      <a:cubicBezTo>
                        <a:pt x="67" y="121"/>
                        <a:pt x="37" y="120"/>
                        <a:pt x="18" y="100"/>
                      </a:cubicBezTo>
                      <a:cubicBezTo>
                        <a:pt x="0" y="80"/>
                        <a:pt x="2" y="49"/>
                        <a:pt x="22" y="30"/>
                      </a:cubicBezTo>
                      <a:cubicBezTo>
                        <a:pt x="42" y="12"/>
                        <a:pt x="62" y="12"/>
                        <a:pt x="84" y="39"/>
                      </a:cubicBezTo>
                      <a:cubicBezTo>
                        <a:pt x="102" y="60"/>
                        <a:pt x="118" y="88"/>
                        <a:pt x="90" y="106"/>
                      </a:cubicBezTo>
                      <a:close/>
                    </a:path>
                  </a:pathLst>
                </a:custGeom>
                <a:solidFill>
                  <a:srgbClr val="2F31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00" name="Google Shape;2400;p22"/>
                <p:cNvSpPr/>
                <p:nvPr/>
              </p:nvSpPr>
              <p:spPr>
                <a:xfrm>
                  <a:off x="413" y="1592"/>
                  <a:ext cx="22" cy="21"/>
                </a:xfrm>
                <a:custGeom>
                  <a:avLst/>
                  <a:gdLst/>
                  <a:ahLst/>
                  <a:cxnLst/>
                  <a:rect l="l" t="t" r="r" b="b"/>
                  <a:pathLst>
                    <a:path w="95" h="90" extrusionOk="0">
                      <a:moveTo>
                        <a:pt x="62" y="28"/>
                      </a:moveTo>
                      <a:cubicBezTo>
                        <a:pt x="40" y="2"/>
                        <a:pt x="20" y="1"/>
                        <a:pt x="0" y="19"/>
                      </a:cubicBezTo>
                      <a:cubicBezTo>
                        <a:pt x="1" y="18"/>
                        <a:pt x="1" y="18"/>
                        <a:pt x="1" y="18"/>
                      </a:cubicBezTo>
                      <a:cubicBezTo>
                        <a:pt x="21" y="0"/>
                        <a:pt x="41" y="0"/>
                        <a:pt x="63" y="27"/>
                      </a:cubicBezTo>
                      <a:cubicBezTo>
                        <a:pt x="80" y="46"/>
                        <a:pt x="95" y="72"/>
                        <a:pt x="74" y="90"/>
                      </a:cubicBezTo>
                      <a:cubicBezTo>
                        <a:pt x="93" y="72"/>
                        <a:pt x="78" y="47"/>
                        <a:pt x="62" y="28"/>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01" name="Google Shape;2401;p22"/>
                <p:cNvSpPr/>
                <p:nvPr/>
              </p:nvSpPr>
              <p:spPr>
                <a:xfrm>
                  <a:off x="432" y="1611"/>
                  <a:ext cx="6" cy="7"/>
                </a:xfrm>
                <a:custGeom>
                  <a:avLst/>
                  <a:gdLst/>
                  <a:ahLst/>
                  <a:cxnLst/>
                  <a:rect l="l" t="t" r="r" b="b"/>
                  <a:pathLst>
                    <a:path w="27" h="28" extrusionOk="0">
                      <a:moveTo>
                        <a:pt x="8" y="0"/>
                      </a:moveTo>
                      <a:cubicBezTo>
                        <a:pt x="8" y="0"/>
                        <a:pt x="8" y="0"/>
                        <a:pt x="8" y="0"/>
                      </a:cubicBezTo>
                      <a:cubicBezTo>
                        <a:pt x="6" y="4"/>
                        <a:pt x="3" y="7"/>
                        <a:pt x="0" y="10"/>
                      </a:cubicBezTo>
                      <a:cubicBezTo>
                        <a:pt x="12" y="12"/>
                        <a:pt x="16" y="24"/>
                        <a:pt x="17" y="28"/>
                      </a:cubicBezTo>
                      <a:cubicBezTo>
                        <a:pt x="20" y="25"/>
                        <a:pt x="23" y="23"/>
                        <a:pt x="27" y="21"/>
                      </a:cubicBezTo>
                      <a:cubicBezTo>
                        <a:pt x="27" y="21"/>
                        <a:pt x="27" y="21"/>
                        <a:pt x="27" y="21"/>
                      </a:cubicBezTo>
                      <a:cubicBezTo>
                        <a:pt x="23" y="9"/>
                        <a:pt x="13" y="2"/>
                        <a:pt x="8" y="0"/>
                      </a:cubicBezTo>
                      <a:close/>
                    </a:path>
                  </a:pathLst>
                </a:custGeom>
                <a:solidFill>
                  <a:srgbClr val="2F31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02" name="Google Shape;2402;p22"/>
                <p:cNvSpPr/>
                <p:nvPr/>
              </p:nvSpPr>
              <p:spPr>
                <a:xfrm>
                  <a:off x="431" y="1614"/>
                  <a:ext cx="5" cy="4"/>
                </a:xfrm>
                <a:custGeom>
                  <a:avLst/>
                  <a:gdLst/>
                  <a:ahLst/>
                  <a:cxnLst/>
                  <a:rect l="l" t="t" r="r" b="b"/>
                  <a:pathLst>
                    <a:path w="18" h="19" extrusionOk="0">
                      <a:moveTo>
                        <a:pt x="18" y="18"/>
                      </a:moveTo>
                      <a:cubicBezTo>
                        <a:pt x="17" y="14"/>
                        <a:pt x="13" y="2"/>
                        <a:pt x="1" y="0"/>
                      </a:cubicBezTo>
                      <a:cubicBezTo>
                        <a:pt x="0" y="0"/>
                        <a:pt x="0" y="1"/>
                        <a:pt x="0" y="1"/>
                      </a:cubicBezTo>
                      <a:cubicBezTo>
                        <a:pt x="11" y="3"/>
                        <a:pt x="15" y="15"/>
                        <a:pt x="16" y="19"/>
                      </a:cubicBezTo>
                      <a:cubicBezTo>
                        <a:pt x="17" y="18"/>
                        <a:pt x="17" y="18"/>
                        <a:pt x="18" y="18"/>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03" name="Google Shape;2403;p22"/>
                <p:cNvSpPr/>
                <p:nvPr/>
              </p:nvSpPr>
              <p:spPr>
                <a:xfrm>
                  <a:off x="361" y="1522"/>
                  <a:ext cx="68" cy="68"/>
                </a:xfrm>
                <a:custGeom>
                  <a:avLst/>
                  <a:gdLst/>
                  <a:ahLst/>
                  <a:cxnLst/>
                  <a:rect l="l" t="t" r="r" b="b"/>
                  <a:pathLst>
                    <a:path w="290" h="290" extrusionOk="0">
                      <a:moveTo>
                        <a:pt x="257" y="204"/>
                      </a:moveTo>
                      <a:cubicBezTo>
                        <a:pt x="224" y="266"/>
                        <a:pt x="148" y="290"/>
                        <a:pt x="86" y="257"/>
                      </a:cubicBezTo>
                      <a:cubicBezTo>
                        <a:pt x="24" y="224"/>
                        <a:pt x="0" y="147"/>
                        <a:pt x="33" y="85"/>
                      </a:cubicBezTo>
                      <a:cubicBezTo>
                        <a:pt x="66" y="23"/>
                        <a:pt x="143" y="0"/>
                        <a:pt x="205" y="33"/>
                      </a:cubicBezTo>
                      <a:cubicBezTo>
                        <a:pt x="267" y="66"/>
                        <a:pt x="290" y="143"/>
                        <a:pt x="257" y="204"/>
                      </a:cubicBez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04" name="Google Shape;2404;p22"/>
                <p:cNvSpPr/>
                <p:nvPr/>
              </p:nvSpPr>
              <p:spPr>
                <a:xfrm>
                  <a:off x="367" y="1528"/>
                  <a:ext cx="55" cy="55"/>
                </a:xfrm>
                <a:custGeom>
                  <a:avLst/>
                  <a:gdLst/>
                  <a:ahLst/>
                  <a:cxnLst/>
                  <a:rect l="l" t="t" r="r" b="b"/>
                  <a:pathLst>
                    <a:path w="234" h="234" extrusionOk="0">
                      <a:moveTo>
                        <a:pt x="208" y="165"/>
                      </a:moveTo>
                      <a:cubicBezTo>
                        <a:pt x="181" y="215"/>
                        <a:pt x="119" y="234"/>
                        <a:pt x="69" y="207"/>
                      </a:cubicBezTo>
                      <a:cubicBezTo>
                        <a:pt x="19" y="180"/>
                        <a:pt x="0" y="118"/>
                        <a:pt x="27" y="69"/>
                      </a:cubicBezTo>
                      <a:cubicBezTo>
                        <a:pt x="54" y="19"/>
                        <a:pt x="116" y="0"/>
                        <a:pt x="166" y="26"/>
                      </a:cubicBezTo>
                      <a:cubicBezTo>
                        <a:pt x="215" y="53"/>
                        <a:pt x="234" y="115"/>
                        <a:pt x="208" y="165"/>
                      </a:cubicBezTo>
                      <a:close/>
                    </a:path>
                  </a:pathLst>
                </a:custGeom>
                <a:solidFill>
                  <a:srgbClr val="80828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05" name="Google Shape;2405;p22"/>
                <p:cNvSpPr/>
                <p:nvPr/>
              </p:nvSpPr>
              <p:spPr>
                <a:xfrm>
                  <a:off x="369" y="1530"/>
                  <a:ext cx="52" cy="52"/>
                </a:xfrm>
                <a:custGeom>
                  <a:avLst/>
                  <a:gdLst/>
                  <a:ahLst/>
                  <a:cxnLst/>
                  <a:rect l="l" t="t" r="r" b="b"/>
                  <a:pathLst>
                    <a:path w="221" h="221" extrusionOk="0">
                      <a:moveTo>
                        <a:pt x="196" y="156"/>
                      </a:moveTo>
                      <a:cubicBezTo>
                        <a:pt x="171" y="203"/>
                        <a:pt x="112" y="221"/>
                        <a:pt x="65" y="196"/>
                      </a:cubicBezTo>
                      <a:cubicBezTo>
                        <a:pt x="18" y="171"/>
                        <a:pt x="0" y="112"/>
                        <a:pt x="25" y="65"/>
                      </a:cubicBezTo>
                      <a:cubicBezTo>
                        <a:pt x="50" y="18"/>
                        <a:pt x="109" y="0"/>
                        <a:pt x="156" y="25"/>
                      </a:cubicBezTo>
                      <a:cubicBezTo>
                        <a:pt x="203" y="51"/>
                        <a:pt x="221" y="109"/>
                        <a:pt x="196" y="156"/>
                      </a:cubicBez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06" name="Google Shape;2406;p22"/>
                <p:cNvSpPr/>
                <p:nvPr/>
              </p:nvSpPr>
              <p:spPr>
                <a:xfrm>
                  <a:off x="375" y="1536"/>
                  <a:ext cx="40" cy="46"/>
                </a:xfrm>
                <a:custGeom>
                  <a:avLst/>
                  <a:gdLst/>
                  <a:ahLst/>
                  <a:cxnLst/>
                  <a:rect l="l" t="t" r="r" b="b"/>
                  <a:pathLst>
                    <a:path w="168" h="196" extrusionOk="0">
                      <a:moveTo>
                        <a:pt x="149" y="120"/>
                      </a:moveTo>
                      <a:cubicBezTo>
                        <a:pt x="168" y="84"/>
                        <a:pt x="155" y="39"/>
                        <a:pt x="119" y="19"/>
                      </a:cubicBezTo>
                      <a:cubicBezTo>
                        <a:pt x="82" y="0"/>
                        <a:pt x="37" y="13"/>
                        <a:pt x="18" y="49"/>
                      </a:cubicBezTo>
                      <a:cubicBezTo>
                        <a:pt x="0" y="83"/>
                        <a:pt x="10" y="124"/>
                        <a:pt x="40" y="145"/>
                      </a:cubicBezTo>
                      <a:cubicBezTo>
                        <a:pt x="21" y="180"/>
                        <a:pt x="21" y="180"/>
                        <a:pt x="21" y="180"/>
                      </a:cubicBezTo>
                      <a:cubicBezTo>
                        <a:pt x="18" y="185"/>
                        <a:pt x="20" y="191"/>
                        <a:pt x="25" y="194"/>
                      </a:cubicBezTo>
                      <a:cubicBezTo>
                        <a:pt x="30" y="196"/>
                        <a:pt x="36" y="195"/>
                        <a:pt x="39" y="190"/>
                      </a:cubicBezTo>
                      <a:cubicBezTo>
                        <a:pt x="57" y="155"/>
                        <a:pt x="57" y="155"/>
                        <a:pt x="57" y="155"/>
                      </a:cubicBezTo>
                      <a:cubicBezTo>
                        <a:pt x="92" y="167"/>
                        <a:pt x="131" y="153"/>
                        <a:pt x="149" y="120"/>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07" name="Google Shape;2407;p22"/>
                <p:cNvSpPr/>
                <p:nvPr/>
              </p:nvSpPr>
              <p:spPr>
                <a:xfrm>
                  <a:off x="378" y="1539"/>
                  <a:ext cx="34" cy="34"/>
                </a:xfrm>
                <a:custGeom>
                  <a:avLst/>
                  <a:gdLst/>
                  <a:ahLst/>
                  <a:cxnLst/>
                  <a:rect l="l" t="t" r="r" b="b"/>
                  <a:pathLst>
                    <a:path w="146" h="149" extrusionOk="0">
                      <a:moveTo>
                        <a:pt x="129" y="105"/>
                      </a:moveTo>
                      <a:cubicBezTo>
                        <a:pt x="146" y="73"/>
                        <a:pt x="134" y="33"/>
                        <a:pt x="102" y="16"/>
                      </a:cubicBezTo>
                      <a:cubicBezTo>
                        <a:pt x="101" y="15"/>
                        <a:pt x="99" y="15"/>
                        <a:pt x="98" y="14"/>
                      </a:cubicBezTo>
                      <a:cubicBezTo>
                        <a:pt x="67" y="0"/>
                        <a:pt x="30" y="12"/>
                        <a:pt x="14" y="43"/>
                      </a:cubicBezTo>
                      <a:cubicBezTo>
                        <a:pt x="0" y="69"/>
                        <a:pt x="5" y="99"/>
                        <a:pt x="24" y="119"/>
                      </a:cubicBezTo>
                      <a:cubicBezTo>
                        <a:pt x="29" y="124"/>
                        <a:pt x="34" y="128"/>
                        <a:pt x="41" y="132"/>
                      </a:cubicBezTo>
                      <a:cubicBezTo>
                        <a:pt x="72" y="149"/>
                        <a:pt x="112" y="136"/>
                        <a:pt x="129" y="105"/>
                      </a:cubicBezTo>
                      <a:close/>
                    </a:path>
                  </a:pathLst>
                </a:custGeom>
                <a:solidFill>
                  <a:srgbClr val="7353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08" name="Google Shape;2408;p22"/>
                <p:cNvSpPr/>
                <p:nvPr/>
              </p:nvSpPr>
              <p:spPr>
                <a:xfrm>
                  <a:off x="379" y="1539"/>
                  <a:ext cx="33" cy="34"/>
                </a:xfrm>
                <a:custGeom>
                  <a:avLst/>
                  <a:gdLst/>
                  <a:ahLst/>
                  <a:cxnLst/>
                  <a:rect l="l" t="t" r="r" b="b"/>
                  <a:pathLst>
                    <a:path w="142" h="144" extrusionOk="0">
                      <a:moveTo>
                        <a:pt x="125" y="102"/>
                      </a:moveTo>
                      <a:cubicBezTo>
                        <a:pt x="142" y="71"/>
                        <a:pt x="130" y="32"/>
                        <a:pt x="99" y="16"/>
                      </a:cubicBezTo>
                      <a:cubicBezTo>
                        <a:pt x="98" y="15"/>
                        <a:pt x="96" y="14"/>
                        <a:pt x="95" y="14"/>
                      </a:cubicBezTo>
                      <a:cubicBezTo>
                        <a:pt x="65" y="0"/>
                        <a:pt x="29" y="12"/>
                        <a:pt x="13" y="42"/>
                      </a:cubicBezTo>
                      <a:cubicBezTo>
                        <a:pt x="0" y="67"/>
                        <a:pt x="5" y="96"/>
                        <a:pt x="24" y="116"/>
                      </a:cubicBezTo>
                      <a:cubicBezTo>
                        <a:pt x="28" y="120"/>
                        <a:pt x="33" y="124"/>
                        <a:pt x="40" y="128"/>
                      </a:cubicBezTo>
                      <a:cubicBezTo>
                        <a:pt x="70" y="144"/>
                        <a:pt x="109" y="132"/>
                        <a:pt x="125" y="102"/>
                      </a:cubicBezTo>
                      <a:close/>
                    </a:path>
                  </a:pathLst>
                </a:custGeom>
                <a:solidFill>
                  <a:srgbClr val="A387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09" name="Google Shape;2409;p22"/>
                <p:cNvSpPr/>
                <p:nvPr/>
              </p:nvSpPr>
              <p:spPr>
                <a:xfrm>
                  <a:off x="383" y="1542"/>
                  <a:ext cx="26" cy="29"/>
                </a:xfrm>
                <a:custGeom>
                  <a:avLst/>
                  <a:gdLst/>
                  <a:ahLst/>
                  <a:cxnLst/>
                  <a:rect l="l" t="t" r="r" b="b"/>
                  <a:pathLst>
                    <a:path w="110" h="125" extrusionOk="0">
                      <a:moveTo>
                        <a:pt x="31" y="1"/>
                      </a:moveTo>
                      <a:cubicBezTo>
                        <a:pt x="31" y="1"/>
                        <a:pt x="74" y="0"/>
                        <a:pt x="86" y="12"/>
                      </a:cubicBezTo>
                      <a:cubicBezTo>
                        <a:pt x="98" y="25"/>
                        <a:pt x="104" y="36"/>
                        <a:pt x="101" y="44"/>
                      </a:cubicBezTo>
                      <a:cubicBezTo>
                        <a:pt x="98" y="51"/>
                        <a:pt x="97" y="55"/>
                        <a:pt x="101" y="60"/>
                      </a:cubicBezTo>
                      <a:cubicBezTo>
                        <a:pt x="105" y="65"/>
                        <a:pt x="110" y="82"/>
                        <a:pt x="94" y="96"/>
                      </a:cubicBezTo>
                      <a:cubicBezTo>
                        <a:pt x="79" y="111"/>
                        <a:pt x="63" y="125"/>
                        <a:pt x="42" y="109"/>
                      </a:cubicBezTo>
                      <a:cubicBezTo>
                        <a:pt x="21" y="93"/>
                        <a:pt x="33" y="78"/>
                        <a:pt x="26" y="66"/>
                      </a:cubicBezTo>
                      <a:cubicBezTo>
                        <a:pt x="19" y="53"/>
                        <a:pt x="12" y="45"/>
                        <a:pt x="8" y="35"/>
                      </a:cubicBezTo>
                      <a:cubicBezTo>
                        <a:pt x="4" y="25"/>
                        <a:pt x="0" y="8"/>
                        <a:pt x="31" y="1"/>
                      </a:cubicBezTo>
                      <a:close/>
                    </a:path>
                  </a:pathLst>
                </a:custGeom>
                <a:solidFill>
                  <a:srgbClr val="7353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10" name="Google Shape;2410;p22"/>
                <p:cNvSpPr/>
                <p:nvPr/>
              </p:nvSpPr>
              <p:spPr>
                <a:xfrm>
                  <a:off x="407" y="1554"/>
                  <a:ext cx="2" cy="2"/>
                </a:xfrm>
                <a:custGeom>
                  <a:avLst/>
                  <a:gdLst/>
                  <a:ahLst/>
                  <a:cxnLst/>
                  <a:rect l="l" t="t" r="r" b="b"/>
                  <a:pathLst>
                    <a:path w="11" h="10" extrusionOk="0">
                      <a:moveTo>
                        <a:pt x="6" y="10"/>
                      </a:moveTo>
                      <a:cubicBezTo>
                        <a:pt x="3" y="10"/>
                        <a:pt x="0" y="7"/>
                        <a:pt x="1" y="5"/>
                      </a:cubicBezTo>
                      <a:cubicBezTo>
                        <a:pt x="1" y="2"/>
                        <a:pt x="3" y="0"/>
                        <a:pt x="6" y="0"/>
                      </a:cubicBezTo>
                      <a:cubicBezTo>
                        <a:pt x="9" y="0"/>
                        <a:pt x="11" y="2"/>
                        <a:pt x="11" y="5"/>
                      </a:cubicBezTo>
                      <a:cubicBezTo>
                        <a:pt x="11" y="8"/>
                        <a:pt x="8" y="10"/>
                        <a:pt x="6" y="10"/>
                      </a:cubicBezTo>
                      <a:close/>
                    </a:path>
                  </a:pathLst>
                </a:custGeom>
                <a:solidFill>
                  <a:srgbClr val="7353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11" name="Google Shape;2411;p22"/>
                <p:cNvSpPr/>
                <p:nvPr/>
              </p:nvSpPr>
              <p:spPr>
                <a:xfrm>
                  <a:off x="383" y="1554"/>
                  <a:ext cx="3" cy="3"/>
                </a:xfrm>
                <a:custGeom>
                  <a:avLst/>
                  <a:gdLst/>
                  <a:ahLst/>
                  <a:cxnLst/>
                  <a:rect l="l" t="t" r="r" b="b"/>
                  <a:pathLst>
                    <a:path w="10" h="10" extrusionOk="0">
                      <a:moveTo>
                        <a:pt x="5" y="10"/>
                      </a:moveTo>
                      <a:cubicBezTo>
                        <a:pt x="2" y="10"/>
                        <a:pt x="0" y="7"/>
                        <a:pt x="0" y="5"/>
                      </a:cubicBezTo>
                      <a:cubicBezTo>
                        <a:pt x="0" y="2"/>
                        <a:pt x="2" y="0"/>
                        <a:pt x="5" y="0"/>
                      </a:cubicBezTo>
                      <a:cubicBezTo>
                        <a:pt x="8" y="0"/>
                        <a:pt x="10" y="2"/>
                        <a:pt x="10" y="5"/>
                      </a:cubicBezTo>
                      <a:cubicBezTo>
                        <a:pt x="10" y="8"/>
                        <a:pt x="7" y="10"/>
                        <a:pt x="5" y="10"/>
                      </a:cubicBezTo>
                      <a:close/>
                    </a:path>
                  </a:pathLst>
                </a:custGeom>
                <a:solidFill>
                  <a:srgbClr val="7353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12" name="Google Shape;2412;p22"/>
                <p:cNvSpPr/>
                <p:nvPr/>
              </p:nvSpPr>
              <p:spPr>
                <a:xfrm>
                  <a:off x="386" y="1560"/>
                  <a:ext cx="3" cy="2"/>
                </a:xfrm>
                <a:custGeom>
                  <a:avLst/>
                  <a:gdLst/>
                  <a:ahLst/>
                  <a:cxnLst/>
                  <a:rect l="l" t="t" r="r" b="b"/>
                  <a:pathLst>
                    <a:path w="11" h="11" extrusionOk="0">
                      <a:moveTo>
                        <a:pt x="6" y="11"/>
                      </a:moveTo>
                      <a:cubicBezTo>
                        <a:pt x="3" y="11"/>
                        <a:pt x="0" y="8"/>
                        <a:pt x="1" y="6"/>
                      </a:cubicBezTo>
                      <a:cubicBezTo>
                        <a:pt x="1" y="3"/>
                        <a:pt x="3" y="0"/>
                        <a:pt x="6" y="1"/>
                      </a:cubicBezTo>
                      <a:cubicBezTo>
                        <a:pt x="9" y="1"/>
                        <a:pt x="11" y="3"/>
                        <a:pt x="11" y="6"/>
                      </a:cubicBezTo>
                      <a:cubicBezTo>
                        <a:pt x="11" y="9"/>
                        <a:pt x="8" y="11"/>
                        <a:pt x="6" y="11"/>
                      </a:cubicBezTo>
                      <a:close/>
                    </a:path>
                  </a:pathLst>
                </a:custGeom>
                <a:solidFill>
                  <a:srgbClr val="7353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13" name="Google Shape;2413;p22"/>
                <p:cNvSpPr/>
                <p:nvPr/>
              </p:nvSpPr>
              <p:spPr>
                <a:xfrm>
                  <a:off x="389" y="1567"/>
                  <a:ext cx="3" cy="2"/>
                </a:xfrm>
                <a:prstGeom prst="ellipse">
                  <a:avLst/>
                </a:prstGeom>
                <a:solidFill>
                  <a:srgbClr val="7353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14" name="Google Shape;2414;p22"/>
                <p:cNvSpPr/>
                <p:nvPr/>
              </p:nvSpPr>
              <p:spPr>
                <a:xfrm>
                  <a:off x="382" y="1559"/>
                  <a:ext cx="2" cy="2"/>
                </a:xfrm>
                <a:custGeom>
                  <a:avLst/>
                  <a:gdLst/>
                  <a:ahLst/>
                  <a:cxnLst/>
                  <a:rect l="l" t="t" r="r" b="b"/>
                  <a:pathLst>
                    <a:path w="10" h="10" extrusionOk="0">
                      <a:moveTo>
                        <a:pt x="5" y="10"/>
                      </a:moveTo>
                      <a:cubicBezTo>
                        <a:pt x="2" y="10"/>
                        <a:pt x="0" y="8"/>
                        <a:pt x="0" y="5"/>
                      </a:cubicBezTo>
                      <a:cubicBezTo>
                        <a:pt x="0" y="2"/>
                        <a:pt x="3" y="0"/>
                        <a:pt x="5" y="0"/>
                      </a:cubicBezTo>
                      <a:cubicBezTo>
                        <a:pt x="8" y="0"/>
                        <a:pt x="10" y="2"/>
                        <a:pt x="10" y="5"/>
                      </a:cubicBezTo>
                      <a:cubicBezTo>
                        <a:pt x="10" y="8"/>
                        <a:pt x="8" y="10"/>
                        <a:pt x="5" y="10"/>
                      </a:cubicBezTo>
                      <a:close/>
                    </a:path>
                  </a:pathLst>
                </a:custGeom>
                <a:solidFill>
                  <a:srgbClr val="7353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15" name="Google Shape;2415;p22"/>
                <p:cNvSpPr/>
                <p:nvPr/>
              </p:nvSpPr>
              <p:spPr>
                <a:xfrm>
                  <a:off x="408" y="1557"/>
                  <a:ext cx="1" cy="1"/>
                </a:xfrm>
                <a:custGeom>
                  <a:avLst/>
                  <a:gdLst/>
                  <a:ahLst/>
                  <a:cxnLst/>
                  <a:rect l="l" t="t" r="r" b="b"/>
                  <a:pathLst>
                    <a:path w="5" h="6" extrusionOk="0">
                      <a:moveTo>
                        <a:pt x="2" y="6"/>
                      </a:moveTo>
                      <a:cubicBezTo>
                        <a:pt x="1" y="6"/>
                        <a:pt x="0" y="4"/>
                        <a:pt x="0" y="3"/>
                      </a:cubicBezTo>
                      <a:cubicBezTo>
                        <a:pt x="0" y="2"/>
                        <a:pt x="1" y="0"/>
                        <a:pt x="3" y="0"/>
                      </a:cubicBezTo>
                      <a:cubicBezTo>
                        <a:pt x="4" y="0"/>
                        <a:pt x="5" y="2"/>
                        <a:pt x="5" y="3"/>
                      </a:cubicBezTo>
                      <a:cubicBezTo>
                        <a:pt x="5" y="5"/>
                        <a:pt x="4" y="6"/>
                        <a:pt x="2" y="6"/>
                      </a:cubicBezTo>
                      <a:close/>
                    </a:path>
                  </a:pathLst>
                </a:custGeom>
                <a:solidFill>
                  <a:srgbClr val="7353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16" name="Google Shape;2416;p22"/>
                <p:cNvSpPr/>
                <p:nvPr/>
              </p:nvSpPr>
              <p:spPr>
                <a:xfrm>
                  <a:off x="387" y="1556"/>
                  <a:ext cx="1" cy="1"/>
                </a:xfrm>
                <a:custGeom>
                  <a:avLst/>
                  <a:gdLst/>
                  <a:ahLst/>
                  <a:cxnLst/>
                  <a:rect l="l" t="t" r="r" b="b"/>
                  <a:pathLst>
                    <a:path w="6" h="5" extrusionOk="0">
                      <a:moveTo>
                        <a:pt x="3" y="5"/>
                      </a:moveTo>
                      <a:cubicBezTo>
                        <a:pt x="1" y="5"/>
                        <a:pt x="0" y="4"/>
                        <a:pt x="0" y="2"/>
                      </a:cubicBezTo>
                      <a:cubicBezTo>
                        <a:pt x="0" y="1"/>
                        <a:pt x="2" y="0"/>
                        <a:pt x="3" y="0"/>
                      </a:cubicBezTo>
                      <a:cubicBezTo>
                        <a:pt x="5" y="0"/>
                        <a:pt x="6" y="1"/>
                        <a:pt x="6" y="2"/>
                      </a:cubicBezTo>
                      <a:cubicBezTo>
                        <a:pt x="6" y="4"/>
                        <a:pt x="4" y="5"/>
                        <a:pt x="3" y="5"/>
                      </a:cubicBezTo>
                      <a:close/>
                    </a:path>
                  </a:pathLst>
                </a:custGeom>
                <a:solidFill>
                  <a:srgbClr val="7353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17" name="Google Shape;2417;p22"/>
                <p:cNvSpPr/>
                <p:nvPr/>
              </p:nvSpPr>
              <p:spPr>
                <a:xfrm>
                  <a:off x="385" y="1558"/>
                  <a:ext cx="1" cy="1"/>
                </a:xfrm>
                <a:prstGeom prst="ellipse">
                  <a:avLst/>
                </a:prstGeom>
                <a:solidFill>
                  <a:srgbClr val="7353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18" name="Google Shape;2418;p22"/>
                <p:cNvSpPr/>
                <p:nvPr/>
              </p:nvSpPr>
              <p:spPr>
                <a:xfrm>
                  <a:off x="382" y="1551"/>
                  <a:ext cx="2" cy="1"/>
                </a:xfrm>
                <a:prstGeom prst="ellipse">
                  <a:avLst/>
                </a:prstGeom>
                <a:solidFill>
                  <a:srgbClr val="7353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19" name="Google Shape;2419;p22"/>
                <p:cNvSpPr/>
                <p:nvPr/>
              </p:nvSpPr>
              <p:spPr>
                <a:xfrm>
                  <a:off x="384" y="1562"/>
                  <a:ext cx="1" cy="2"/>
                </a:xfrm>
                <a:custGeom>
                  <a:avLst/>
                  <a:gdLst/>
                  <a:ahLst/>
                  <a:cxnLst/>
                  <a:rect l="l" t="t" r="r" b="b"/>
                  <a:pathLst>
                    <a:path w="5" h="6" extrusionOk="0">
                      <a:moveTo>
                        <a:pt x="2" y="6"/>
                      </a:moveTo>
                      <a:cubicBezTo>
                        <a:pt x="1" y="6"/>
                        <a:pt x="0" y="5"/>
                        <a:pt x="0" y="3"/>
                      </a:cubicBezTo>
                      <a:cubicBezTo>
                        <a:pt x="0" y="2"/>
                        <a:pt x="1" y="0"/>
                        <a:pt x="3" y="1"/>
                      </a:cubicBezTo>
                      <a:cubicBezTo>
                        <a:pt x="4" y="1"/>
                        <a:pt x="5" y="2"/>
                        <a:pt x="5" y="3"/>
                      </a:cubicBezTo>
                      <a:cubicBezTo>
                        <a:pt x="5" y="5"/>
                        <a:pt x="4" y="6"/>
                        <a:pt x="2" y="6"/>
                      </a:cubicBezTo>
                      <a:close/>
                    </a:path>
                  </a:pathLst>
                </a:custGeom>
                <a:solidFill>
                  <a:srgbClr val="7353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20" name="Google Shape;2420;p22"/>
                <p:cNvSpPr/>
                <p:nvPr/>
              </p:nvSpPr>
              <p:spPr>
                <a:xfrm>
                  <a:off x="386" y="1565"/>
                  <a:ext cx="1" cy="2"/>
                </a:xfrm>
                <a:custGeom>
                  <a:avLst/>
                  <a:gdLst/>
                  <a:ahLst/>
                  <a:cxnLst/>
                  <a:rect l="l" t="t" r="r" b="b"/>
                  <a:pathLst>
                    <a:path w="6" h="6" extrusionOk="0">
                      <a:moveTo>
                        <a:pt x="3" y="6"/>
                      </a:moveTo>
                      <a:cubicBezTo>
                        <a:pt x="1" y="6"/>
                        <a:pt x="0" y="4"/>
                        <a:pt x="0" y="3"/>
                      </a:cubicBezTo>
                      <a:cubicBezTo>
                        <a:pt x="0" y="1"/>
                        <a:pt x="1" y="0"/>
                        <a:pt x="3" y="0"/>
                      </a:cubicBezTo>
                      <a:cubicBezTo>
                        <a:pt x="4" y="0"/>
                        <a:pt x="6" y="1"/>
                        <a:pt x="6" y="3"/>
                      </a:cubicBezTo>
                      <a:cubicBezTo>
                        <a:pt x="5" y="4"/>
                        <a:pt x="4" y="6"/>
                        <a:pt x="3" y="6"/>
                      </a:cubicBezTo>
                      <a:close/>
                    </a:path>
                  </a:pathLst>
                </a:custGeom>
                <a:solidFill>
                  <a:srgbClr val="7353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21" name="Google Shape;2421;p22"/>
                <p:cNvSpPr/>
                <p:nvPr/>
              </p:nvSpPr>
              <p:spPr>
                <a:xfrm>
                  <a:off x="381" y="1557"/>
                  <a:ext cx="2" cy="1"/>
                </a:xfrm>
                <a:prstGeom prst="ellipse">
                  <a:avLst/>
                </a:prstGeom>
                <a:solidFill>
                  <a:srgbClr val="7353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22" name="Google Shape;2422;p22"/>
                <p:cNvSpPr/>
                <p:nvPr/>
              </p:nvSpPr>
              <p:spPr>
                <a:xfrm>
                  <a:off x="407" y="1552"/>
                  <a:ext cx="2" cy="1"/>
                </a:xfrm>
                <a:custGeom>
                  <a:avLst/>
                  <a:gdLst/>
                  <a:ahLst/>
                  <a:cxnLst/>
                  <a:rect l="l" t="t" r="r" b="b"/>
                  <a:pathLst>
                    <a:path w="6" h="6" extrusionOk="0">
                      <a:moveTo>
                        <a:pt x="3" y="6"/>
                      </a:moveTo>
                      <a:cubicBezTo>
                        <a:pt x="2" y="6"/>
                        <a:pt x="0" y="4"/>
                        <a:pt x="1" y="3"/>
                      </a:cubicBezTo>
                      <a:cubicBezTo>
                        <a:pt x="1" y="1"/>
                        <a:pt x="2" y="0"/>
                        <a:pt x="3" y="0"/>
                      </a:cubicBezTo>
                      <a:cubicBezTo>
                        <a:pt x="5" y="0"/>
                        <a:pt x="6" y="1"/>
                        <a:pt x="6" y="3"/>
                      </a:cubicBezTo>
                      <a:cubicBezTo>
                        <a:pt x="6" y="4"/>
                        <a:pt x="5" y="6"/>
                        <a:pt x="3" y="6"/>
                      </a:cubicBezTo>
                      <a:close/>
                    </a:path>
                  </a:pathLst>
                </a:custGeom>
                <a:solidFill>
                  <a:srgbClr val="7353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23" name="Google Shape;2423;p22"/>
                <p:cNvSpPr/>
                <p:nvPr/>
              </p:nvSpPr>
              <p:spPr>
                <a:xfrm>
                  <a:off x="408" y="1550"/>
                  <a:ext cx="0" cy="1"/>
                </a:xfrm>
                <a:custGeom>
                  <a:avLst/>
                  <a:gdLst/>
                  <a:ahLst/>
                  <a:cxnLst/>
                  <a:rect l="l" t="t" r="r" b="b"/>
                  <a:pathLst>
                    <a:path w="3" h="4" extrusionOk="0">
                      <a:moveTo>
                        <a:pt x="0" y="4"/>
                      </a:moveTo>
                      <a:cubicBezTo>
                        <a:pt x="0" y="4"/>
                        <a:pt x="0" y="3"/>
                        <a:pt x="0" y="2"/>
                      </a:cubicBezTo>
                      <a:cubicBezTo>
                        <a:pt x="0" y="1"/>
                        <a:pt x="0" y="0"/>
                        <a:pt x="0" y="1"/>
                      </a:cubicBezTo>
                      <a:cubicBezTo>
                        <a:pt x="0" y="1"/>
                        <a:pt x="0" y="1"/>
                        <a:pt x="0" y="2"/>
                      </a:cubicBezTo>
                      <a:cubicBezTo>
                        <a:pt x="0" y="3"/>
                        <a:pt x="0" y="4"/>
                        <a:pt x="0" y="4"/>
                      </a:cubicBezTo>
                      <a:close/>
                    </a:path>
                  </a:pathLst>
                </a:custGeom>
                <a:solidFill>
                  <a:srgbClr val="7353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24" name="Google Shape;2424;p22"/>
                <p:cNvSpPr/>
                <p:nvPr/>
              </p:nvSpPr>
              <p:spPr>
                <a:xfrm>
                  <a:off x="407" y="1555"/>
                  <a:ext cx="1" cy="0"/>
                </a:xfrm>
                <a:custGeom>
                  <a:avLst/>
                  <a:gdLst/>
                  <a:ahLst/>
                  <a:cxnLst/>
                  <a:rect l="l" t="t" r="r" b="b"/>
                  <a:pathLst>
                    <a:path w="3" h="3" extrusionOk="0">
                      <a:moveTo>
                        <a:pt x="1" y="0"/>
                      </a:moveTo>
                      <a:cubicBezTo>
                        <a:pt x="0" y="0"/>
                        <a:pt x="0" y="0"/>
                        <a:pt x="0" y="0"/>
                      </a:cubicBezTo>
                      <a:cubicBezTo>
                        <a:pt x="0" y="0"/>
                        <a:pt x="1" y="0"/>
                        <a:pt x="1" y="0"/>
                      </a:cubicBezTo>
                      <a:cubicBezTo>
                        <a:pt x="2" y="0"/>
                        <a:pt x="3" y="0"/>
                        <a:pt x="3" y="0"/>
                      </a:cubicBezTo>
                      <a:cubicBezTo>
                        <a:pt x="3" y="0"/>
                        <a:pt x="2" y="0"/>
                        <a:pt x="1" y="0"/>
                      </a:cubicBezTo>
                      <a:close/>
                    </a:path>
                  </a:pathLst>
                </a:custGeom>
                <a:solidFill>
                  <a:srgbClr val="A387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25" name="Google Shape;2425;p22"/>
                <p:cNvSpPr/>
                <p:nvPr/>
              </p:nvSpPr>
              <p:spPr>
                <a:xfrm>
                  <a:off x="387" y="1561"/>
                  <a:ext cx="1" cy="1"/>
                </a:xfrm>
                <a:prstGeom prst="ellipse">
                  <a:avLst/>
                </a:prstGeom>
                <a:solidFill>
                  <a:srgbClr val="A387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26" name="Google Shape;2426;p22"/>
                <p:cNvSpPr/>
                <p:nvPr/>
              </p:nvSpPr>
              <p:spPr>
                <a:xfrm>
                  <a:off x="390" y="1568"/>
                  <a:ext cx="1" cy="1"/>
                </a:xfrm>
                <a:prstGeom prst="ellipse">
                  <a:avLst/>
                </a:prstGeom>
                <a:solidFill>
                  <a:srgbClr val="A387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27" name="Google Shape;2427;p22"/>
                <p:cNvSpPr/>
                <p:nvPr/>
              </p:nvSpPr>
              <p:spPr>
                <a:xfrm>
                  <a:off x="384" y="1555"/>
                  <a:ext cx="1" cy="1"/>
                </a:xfrm>
                <a:prstGeom prst="ellipse">
                  <a:avLst/>
                </a:prstGeom>
                <a:solidFill>
                  <a:srgbClr val="A387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28" name="Google Shape;2428;p22"/>
                <p:cNvSpPr/>
                <p:nvPr/>
              </p:nvSpPr>
              <p:spPr>
                <a:xfrm>
                  <a:off x="382" y="1557"/>
                  <a:ext cx="1" cy="1"/>
                </a:xfrm>
                <a:prstGeom prst="ellipse">
                  <a:avLst/>
                </a:prstGeom>
                <a:solidFill>
                  <a:srgbClr val="A387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29" name="Google Shape;2429;p22"/>
                <p:cNvSpPr/>
                <p:nvPr/>
              </p:nvSpPr>
              <p:spPr>
                <a:xfrm>
                  <a:off x="385" y="1558"/>
                  <a:ext cx="1" cy="1"/>
                </a:xfrm>
                <a:prstGeom prst="ellipse">
                  <a:avLst/>
                </a:prstGeom>
                <a:solidFill>
                  <a:srgbClr val="A387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30" name="Google Shape;2430;p22"/>
                <p:cNvSpPr/>
                <p:nvPr/>
              </p:nvSpPr>
              <p:spPr>
                <a:xfrm>
                  <a:off x="387" y="1557"/>
                  <a:ext cx="1" cy="1"/>
                </a:xfrm>
                <a:prstGeom prst="ellipse">
                  <a:avLst/>
                </a:prstGeom>
                <a:solidFill>
                  <a:srgbClr val="A387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31" name="Google Shape;2431;p22"/>
                <p:cNvSpPr/>
                <p:nvPr/>
              </p:nvSpPr>
              <p:spPr>
                <a:xfrm>
                  <a:off x="386" y="1565"/>
                  <a:ext cx="1" cy="1"/>
                </a:xfrm>
                <a:prstGeom prst="ellipse">
                  <a:avLst/>
                </a:prstGeom>
                <a:solidFill>
                  <a:srgbClr val="A387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32" name="Google Shape;2432;p22"/>
                <p:cNvSpPr/>
                <p:nvPr/>
              </p:nvSpPr>
              <p:spPr>
                <a:xfrm>
                  <a:off x="385" y="1563"/>
                  <a:ext cx="1" cy="1"/>
                </a:xfrm>
                <a:prstGeom prst="ellipse">
                  <a:avLst/>
                </a:prstGeom>
                <a:solidFill>
                  <a:srgbClr val="A387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33" name="Google Shape;2433;p22"/>
                <p:cNvSpPr/>
                <p:nvPr/>
              </p:nvSpPr>
              <p:spPr>
                <a:xfrm>
                  <a:off x="383" y="1552"/>
                  <a:ext cx="1" cy="1"/>
                </a:xfrm>
                <a:prstGeom prst="ellipse">
                  <a:avLst/>
                </a:prstGeom>
                <a:solidFill>
                  <a:srgbClr val="A387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34" name="Google Shape;2434;p22"/>
                <p:cNvSpPr/>
                <p:nvPr/>
              </p:nvSpPr>
              <p:spPr>
                <a:xfrm>
                  <a:off x="383" y="1559"/>
                  <a:ext cx="1" cy="1"/>
                </a:xfrm>
                <a:custGeom>
                  <a:avLst/>
                  <a:gdLst/>
                  <a:ahLst/>
                  <a:cxnLst/>
                  <a:rect l="l" t="t" r="r" b="b"/>
                  <a:pathLst>
                    <a:path w="4" h="5" extrusionOk="0">
                      <a:moveTo>
                        <a:pt x="2" y="5"/>
                      </a:moveTo>
                      <a:cubicBezTo>
                        <a:pt x="1" y="5"/>
                        <a:pt x="0" y="4"/>
                        <a:pt x="0" y="3"/>
                      </a:cubicBezTo>
                      <a:cubicBezTo>
                        <a:pt x="0" y="1"/>
                        <a:pt x="1" y="0"/>
                        <a:pt x="2" y="0"/>
                      </a:cubicBezTo>
                      <a:cubicBezTo>
                        <a:pt x="3" y="0"/>
                        <a:pt x="4" y="2"/>
                        <a:pt x="4" y="3"/>
                      </a:cubicBezTo>
                      <a:cubicBezTo>
                        <a:pt x="4" y="4"/>
                        <a:pt x="3" y="5"/>
                        <a:pt x="2" y="5"/>
                      </a:cubicBezTo>
                      <a:close/>
                    </a:path>
                  </a:pathLst>
                </a:custGeom>
                <a:solidFill>
                  <a:srgbClr val="A387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35" name="Google Shape;2435;p22"/>
                <p:cNvSpPr/>
                <p:nvPr/>
              </p:nvSpPr>
              <p:spPr>
                <a:xfrm>
                  <a:off x="408" y="1557"/>
                  <a:ext cx="1" cy="0"/>
                </a:xfrm>
                <a:custGeom>
                  <a:avLst/>
                  <a:gdLst/>
                  <a:ahLst/>
                  <a:cxnLst/>
                  <a:rect l="l" t="t" r="r" b="b"/>
                  <a:pathLst>
                    <a:path w="1" h="2" extrusionOk="0">
                      <a:moveTo>
                        <a:pt x="0" y="0"/>
                      </a:moveTo>
                      <a:cubicBezTo>
                        <a:pt x="0" y="0"/>
                        <a:pt x="0" y="0"/>
                        <a:pt x="0" y="0"/>
                      </a:cubicBezTo>
                      <a:cubicBezTo>
                        <a:pt x="0" y="0"/>
                        <a:pt x="0" y="0"/>
                        <a:pt x="1" y="0"/>
                      </a:cubicBezTo>
                      <a:cubicBezTo>
                        <a:pt x="1" y="0"/>
                        <a:pt x="1" y="0"/>
                        <a:pt x="1" y="0"/>
                      </a:cubicBezTo>
                      <a:cubicBezTo>
                        <a:pt x="1" y="0"/>
                        <a:pt x="1" y="0"/>
                        <a:pt x="0" y="0"/>
                      </a:cubicBezTo>
                      <a:close/>
                    </a:path>
                  </a:pathLst>
                </a:custGeom>
                <a:solidFill>
                  <a:srgbClr val="A387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36" name="Google Shape;2436;p22"/>
                <p:cNvSpPr/>
                <p:nvPr/>
              </p:nvSpPr>
              <p:spPr>
                <a:xfrm>
                  <a:off x="408" y="1552"/>
                  <a:ext cx="1" cy="1"/>
                </a:xfrm>
                <a:prstGeom prst="ellipse">
                  <a:avLst/>
                </a:prstGeom>
                <a:solidFill>
                  <a:srgbClr val="A387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37" name="Google Shape;2437;p22"/>
                <p:cNvSpPr/>
                <p:nvPr/>
              </p:nvSpPr>
              <p:spPr>
                <a:xfrm>
                  <a:off x="408" y="1550"/>
                  <a:ext cx="1" cy="1"/>
                </a:xfrm>
                <a:prstGeom prst="rect">
                  <a:avLst/>
                </a:prstGeom>
                <a:solidFill>
                  <a:srgbClr val="A387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38" name="Google Shape;2438;p22"/>
                <p:cNvSpPr/>
                <p:nvPr/>
              </p:nvSpPr>
              <p:spPr>
                <a:xfrm>
                  <a:off x="388" y="1565"/>
                  <a:ext cx="1" cy="1"/>
                </a:xfrm>
                <a:custGeom>
                  <a:avLst/>
                  <a:gdLst/>
                  <a:ahLst/>
                  <a:cxnLst/>
                  <a:rect l="l" t="t" r="r" b="b"/>
                  <a:pathLst>
                    <a:path w="3" h="4" extrusionOk="0">
                      <a:moveTo>
                        <a:pt x="1" y="4"/>
                      </a:moveTo>
                      <a:cubicBezTo>
                        <a:pt x="0" y="4"/>
                        <a:pt x="0" y="3"/>
                        <a:pt x="0" y="2"/>
                      </a:cubicBezTo>
                      <a:cubicBezTo>
                        <a:pt x="0" y="1"/>
                        <a:pt x="1" y="0"/>
                        <a:pt x="1" y="0"/>
                      </a:cubicBezTo>
                      <a:cubicBezTo>
                        <a:pt x="2" y="0"/>
                        <a:pt x="3" y="1"/>
                        <a:pt x="3" y="2"/>
                      </a:cubicBezTo>
                      <a:cubicBezTo>
                        <a:pt x="3" y="3"/>
                        <a:pt x="2" y="4"/>
                        <a:pt x="1" y="4"/>
                      </a:cubicBezTo>
                      <a:close/>
                    </a:path>
                  </a:pathLst>
                </a:custGeom>
                <a:solidFill>
                  <a:srgbClr val="7353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39" name="Google Shape;2439;p22"/>
                <p:cNvSpPr/>
                <p:nvPr/>
              </p:nvSpPr>
              <p:spPr>
                <a:xfrm>
                  <a:off x="386" y="1563"/>
                  <a:ext cx="1" cy="1"/>
                </a:xfrm>
                <a:prstGeom prst="ellipse">
                  <a:avLst/>
                </a:prstGeom>
                <a:solidFill>
                  <a:srgbClr val="7353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40" name="Google Shape;2440;p22"/>
                <p:cNvSpPr/>
                <p:nvPr/>
              </p:nvSpPr>
              <p:spPr>
                <a:xfrm>
                  <a:off x="384" y="1564"/>
                  <a:ext cx="1" cy="1"/>
                </a:xfrm>
                <a:prstGeom prst="ellipse">
                  <a:avLst/>
                </a:prstGeom>
                <a:solidFill>
                  <a:srgbClr val="7353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41" name="Google Shape;2441;p22"/>
                <p:cNvSpPr/>
                <p:nvPr/>
              </p:nvSpPr>
              <p:spPr>
                <a:xfrm>
                  <a:off x="385" y="1560"/>
                  <a:ext cx="1" cy="1"/>
                </a:xfrm>
                <a:prstGeom prst="ellipse">
                  <a:avLst/>
                </a:prstGeom>
                <a:solidFill>
                  <a:srgbClr val="7353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42" name="Google Shape;2442;p22"/>
                <p:cNvSpPr/>
                <p:nvPr/>
              </p:nvSpPr>
              <p:spPr>
                <a:xfrm>
                  <a:off x="383" y="1562"/>
                  <a:ext cx="1" cy="1"/>
                </a:xfrm>
                <a:prstGeom prst="ellipse">
                  <a:avLst/>
                </a:prstGeom>
                <a:solidFill>
                  <a:srgbClr val="7353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43" name="Google Shape;2443;p22"/>
                <p:cNvSpPr/>
                <p:nvPr/>
              </p:nvSpPr>
              <p:spPr>
                <a:xfrm>
                  <a:off x="383" y="1557"/>
                  <a:ext cx="1" cy="1"/>
                </a:xfrm>
                <a:prstGeom prst="ellipse">
                  <a:avLst/>
                </a:prstGeom>
                <a:solidFill>
                  <a:srgbClr val="7353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44" name="Google Shape;2444;p22"/>
                <p:cNvSpPr/>
                <p:nvPr/>
              </p:nvSpPr>
              <p:spPr>
                <a:xfrm>
                  <a:off x="385" y="1556"/>
                  <a:ext cx="1" cy="1"/>
                </a:xfrm>
                <a:custGeom>
                  <a:avLst/>
                  <a:gdLst/>
                  <a:ahLst/>
                  <a:cxnLst/>
                  <a:rect l="l" t="t" r="r" b="b"/>
                  <a:pathLst>
                    <a:path w="4" h="4" extrusionOk="0">
                      <a:moveTo>
                        <a:pt x="2" y="4"/>
                      </a:moveTo>
                      <a:cubicBezTo>
                        <a:pt x="1" y="4"/>
                        <a:pt x="0" y="3"/>
                        <a:pt x="0" y="2"/>
                      </a:cubicBezTo>
                      <a:cubicBezTo>
                        <a:pt x="0" y="1"/>
                        <a:pt x="1" y="0"/>
                        <a:pt x="2" y="0"/>
                      </a:cubicBezTo>
                      <a:cubicBezTo>
                        <a:pt x="3" y="1"/>
                        <a:pt x="4" y="1"/>
                        <a:pt x="4" y="2"/>
                      </a:cubicBezTo>
                      <a:cubicBezTo>
                        <a:pt x="3" y="3"/>
                        <a:pt x="3" y="4"/>
                        <a:pt x="2" y="4"/>
                      </a:cubicBezTo>
                      <a:close/>
                    </a:path>
                  </a:pathLst>
                </a:custGeom>
                <a:solidFill>
                  <a:srgbClr val="7353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45" name="Google Shape;2445;p22"/>
                <p:cNvSpPr/>
                <p:nvPr/>
              </p:nvSpPr>
              <p:spPr>
                <a:xfrm>
                  <a:off x="385" y="1553"/>
                  <a:ext cx="1" cy="1"/>
                </a:xfrm>
                <a:prstGeom prst="ellipse">
                  <a:avLst/>
                </a:prstGeom>
                <a:solidFill>
                  <a:srgbClr val="7353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46" name="Google Shape;2446;p22"/>
                <p:cNvSpPr/>
                <p:nvPr/>
              </p:nvSpPr>
              <p:spPr>
                <a:xfrm>
                  <a:off x="381" y="1554"/>
                  <a:ext cx="1" cy="1"/>
                </a:xfrm>
                <a:prstGeom prst="ellipse">
                  <a:avLst/>
                </a:prstGeom>
                <a:solidFill>
                  <a:srgbClr val="73534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47" name="Google Shape;2447;p22"/>
                <p:cNvSpPr/>
                <p:nvPr/>
              </p:nvSpPr>
              <p:spPr>
                <a:xfrm>
                  <a:off x="388" y="1566"/>
                  <a:ext cx="1" cy="0"/>
                </a:xfrm>
                <a:custGeom>
                  <a:avLst/>
                  <a:gdLst/>
                  <a:ahLst/>
                  <a:cxnLst/>
                  <a:rect l="l" t="t" r="r" b="b"/>
                  <a:pathLst>
                    <a:path w="1" h="120000" extrusionOk="0">
                      <a:moveTo>
                        <a:pt x="0" y="0"/>
                      </a:moveTo>
                      <a:lnTo>
                        <a:pt x="0" y="0"/>
                      </a:lnTo>
                      <a:lnTo>
                        <a:pt x="0" y="0"/>
                      </a:lnTo>
                      <a:lnTo>
                        <a:pt x="1" y="0"/>
                      </a:lnTo>
                      <a:lnTo>
                        <a:pt x="0" y="0"/>
                      </a:lnTo>
                      <a:close/>
                    </a:path>
                  </a:pathLst>
                </a:custGeom>
                <a:solidFill>
                  <a:srgbClr val="A387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48" name="Google Shape;2448;p22"/>
                <p:cNvSpPr/>
                <p:nvPr/>
              </p:nvSpPr>
              <p:spPr>
                <a:xfrm>
                  <a:off x="387" y="1564"/>
                  <a:ext cx="1" cy="1"/>
                </a:xfrm>
                <a:prstGeom prst="rect">
                  <a:avLst/>
                </a:prstGeom>
                <a:solidFill>
                  <a:srgbClr val="A387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49" name="Google Shape;2449;p22"/>
                <p:cNvSpPr/>
                <p:nvPr/>
              </p:nvSpPr>
              <p:spPr>
                <a:xfrm>
                  <a:off x="384" y="1564"/>
                  <a:ext cx="0" cy="1"/>
                </a:xfrm>
                <a:custGeom>
                  <a:avLst/>
                  <a:gdLst/>
                  <a:ahLst/>
                  <a:cxnLst/>
                  <a:rect l="l" t="t" r="r" b="b"/>
                  <a:pathLst>
                    <a:path w="120000" h="1" extrusionOk="0">
                      <a:moveTo>
                        <a:pt x="0" y="1"/>
                      </a:moveTo>
                      <a:lnTo>
                        <a:pt x="0" y="1"/>
                      </a:lnTo>
                      <a:lnTo>
                        <a:pt x="0" y="0"/>
                      </a:lnTo>
                      <a:lnTo>
                        <a:pt x="0" y="1"/>
                      </a:lnTo>
                      <a:lnTo>
                        <a:pt x="0" y="1"/>
                      </a:lnTo>
                      <a:close/>
                    </a:path>
                  </a:pathLst>
                </a:custGeom>
                <a:solidFill>
                  <a:srgbClr val="A387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50" name="Google Shape;2450;p22"/>
                <p:cNvSpPr/>
                <p:nvPr/>
              </p:nvSpPr>
              <p:spPr>
                <a:xfrm>
                  <a:off x="385" y="1561"/>
                  <a:ext cx="1" cy="1"/>
                </a:xfrm>
                <a:prstGeom prst="rect">
                  <a:avLst/>
                </a:prstGeom>
                <a:solidFill>
                  <a:srgbClr val="A387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51" name="Google Shape;2451;p22"/>
                <p:cNvSpPr/>
                <p:nvPr/>
              </p:nvSpPr>
              <p:spPr>
                <a:xfrm>
                  <a:off x="386" y="1557"/>
                  <a:ext cx="1" cy="1"/>
                </a:xfrm>
                <a:prstGeom prst="rect">
                  <a:avLst/>
                </a:prstGeom>
                <a:solidFill>
                  <a:srgbClr val="A387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52" name="Google Shape;2452;p22"/>
                <p:cNvSpPr/>
                <p:nvPr/>
              </p:nvSpPr>
              <p:spPr>
                <a:xfrm>
                  <a:off x="384" y="1557"/>
                  <a:ext cx="0" cy="1"/>
                </a:xfrm>
                <a:custGeom>
                  <a:avLst/>
                  <a:gdLst/>
                  <a:ahLst/>
                  <a:cxnLst/>
                  <a:rect l="l" t="t" r="r" b="b"/>
                  <a:pathLst>
                    <a:path w="120000" h="1" extrusionOk="0">
                      <a:moveTo>
                        <a:pt x="0" y="1"/>
                      </a:moveTo>
                      <a:lnTo>
                        <a:pt x="0" y="1"/>
                      </a:lnTo>
                      <a:lnTo>
                        <a:pt x="0" y="0"/>
                      </a:lnTo>
                      <a:lnTo>
                        <a:pt x="0" y="1"/>
                      </a:lnTo>
                      <a:lnTo>
                        <a:pt x="0" y="1"/>
                      </a:lnTo>
                      <a:close/>
                    </a:path>
                  </a:pathLst>
                </a:custGeom>
                <a:solidFill>
                  <a:srgbClr val="A387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53" name="Google Shape;2453;p22"/>
                <p:cNvSpPr/>
                <p:nvPr/>
              </p:nvSpPr>
              <p:spPr>
                <a:xfrm>
                  <a:off x="385" y="1553"/>
                  <a:ext cx="1" cy="1"/>
                </a:xfrm>
                <a:prstGeom prst="rect">
                  <a:avLst/>
                </a:prstGeom>
                <a:solidFill>
                  <a:srgbClr val="A387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54" name="Google Shape;2454;p22"/>
                <p:cNvSpPr/>
                <p:nvPr/>
              </p:nvSpPr>
              <p:spPr>
                <a:xfrm>
                  <a:off x="381" y="1554"/>
                  <a:ext cx="1" cy="0"/>
                </a:xfrm>
                <a:custGeom>
                  <a:avLst/>
                  <a:gdLst/>
                  <a:ahLst/>
                  <a:cxnLst/>
                  <a:rect l="l" t="t" r="r" b="b"/>
                  <a:pathLst>
                    <a:path w="1" h="120000" extrusionOk="0">
                      <a:moveTo>
                        <a:pt x="1" y="0"/>
                      </a:moveTo>
                      <a:lnTo>
                        <a:pt x="0" y="0"/>
                      </a:lnTo>
                      <a:lnTo>
                        <a:pt x="1" y="0"/>
                      </a:lnTo>
                      <a:lnTo>
                        <a:pt x="1" y="0"/>
                      </a:lnTo>
                      <a:lnTo>
                        <a:pt x="1" y="0"/>
                      </a:lnTo>
                      <a:close/>
                    </a:path>
                  </a:pathLst>
                </a:custGeom>
                <a:solidFill>
                  <a:srgbClr val="A387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55" name="Google Shape;2455;p22"/>
                <p:cNvSpPr/>
                <p:nvPr/>
              </p:nvSpPr>
              <p:spPr>
                <a:xfrm>
                  <a:off x="383" y="1562"/>
                  <a:ext cx="0" cy="1"/>
                </a:xfrm>
                <a:custGeom>
                  <a:avLst/>
                  <a:gdLst/>
                  <a:ahLst/>
                  <a:cxnLst/>
                  <a:rect l="l" t="t" r="r" b="b"/>
                  <a:pathLst>
                    <a:path w="120000" h="1" extrusionOk="0">
                      <a:moveTo>
                        <a:pt x="0" y="1"/>
                      </a:moveTo>
                      <a:lnTo>
                        <a:pt x="0" y="0"/>
                      </a:lnTo>
                      <a:lnTo>
                        <a:pt x="0" y="0"/>
                      </a:lnTo>
                      <a:lnTo>
                        <a:pt x="0" y="0"/>
                      </a:lnTo>
                      <a:lnTo>
                        <a:pt x="0" y="1"/>
                      </a:lnTo>
                      <a:close/>
                    </a:path>
                  </a:pathLst>
                </a:custGeom>
                <a:solidFill>
                  <a:srgbClr val="A387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56" name="Google Shape;2456;p22"/>
                <p:cNvSpPr/>
                <p:nvPr/>
              </p:nvSpPr>
              <p:spPr>
                <a:xfrm>
                  <a:off x="434" y="1401"/>
                  <a:ext cx="126" cy="114"/>
                </a:xfrm>
                <a:custGeom>
                  <a:avLst/>
                  <a:gdLst/>
                  <a:ahLst/>
                  <a:cxnLst/>
                  <a:rect l="l" t="t" r="r" b="b"/>
                  <a:pathLst>
                    <a:path w="538" h="487" extrusionOk="0">
                      <a:moveTo>
                        <a:pt x="536" y="260"/>
                      </a:moveTo>
                      <a:cubicBezTo>
                        <a:pt x="156" y="2"/>
                        <a:pt x="156" y="2"/>
                        <a:pt x="156" y="2"/>
                      </a:cubicBezTo>
                      <a:cubicBezTo>
                        <a:pt x="154" y="0"/>
                        <a:pt x="152" y="1"/>
                        <a:pt x="151" y="2"/>
                      </a:cubicBezTo>
                      <a:cubicBezTo>
                        <a:pt x="1" y="223"/>
                        <a:pt x="1" y="223"/>
                        <a:pt x="1" y="223"/>
                      </a:cubicBezTo>
                      <a:cubicBezTo>
                        <a:pt x="0" y="224"/>
                        <a:pt x="0" y="227"/>
                        <a:pt x="2" y="228"/>
                      </a:cubicBezTo>
                      <a:cubicBezTo>
                        <a:pt x="383" y="486"/>
                        <a:pt x="383" y="486"/>
                        <a:pt x="383" y="486"/>
                      </a:cubicBezTo>
                      <a:cubicBezTo>
                        <a:pt x="384" y="487"/>
                        <a:pt x="387" y="487"/>
                        <a:pt x="388" y="485"/>
                      </a:cubicBezTo>
                      <a:cubicBezTo>
                        <a:pt x="537" y="265"/>
                        <a:pt x="537" y="265"/>
                        <a:pt x="537" y="265"/>
                      </a:cubicBezTo>
                      <a:cubicBezTo>
                        <a:pt x="538" y="263"/>
                        <a:pt x="538" y="261"/>
                        <a:pt x="536" y="260"/>
                      </a:cubicBezTo>
                      <a:close/>
                      <a:moveTo>
                        <a:pt x="164" y="37"/>
                      </a:moveTo>
                      <a:cubicBezTo>
                        <a:pt x="160" y="34"/>
                        <a:pt x="160" y="30"/>
                        <a:pt x="162" y="26"/>
                      </a:cubicBezTo>
                      <a:cubicBezTo>
                        <a:pt x="164" y="23"/>
                        <a:pt x="169" y="22"/>
                        <a:pt x="172" y="24"/>
                      </a:cubicBezTo>
                      <a:cubicBezTo>
                        <a:pt x="176" y="27"/>
                        <a:pt x="177" y="31"/>
                        <a:pt x="174" y="35"/>
                      </a:cubicBezTo>
                      <a:cubicBezTo>
                        <a:pt x="172" y="38"/>
                        <a:pt x="167" y="39"/>
                        <a:pt x="164" y="37"/>
                      </a:cubicBezTo>
                      <a:close/>
                      <a:moveTo>
                        <a:pt x="188" y="53"/>
                      </a:moveTo>
                      <a:cubicBezTo>
                        <a:pt x="184" y="51"/>
                        <a:pt x="184" y="46"/>
                        <a:pt x="186" y="43"/>
                      </a:cubicBezTo>
                      <a:cubicBezTo>
                        <a:pt x="188" y="39"/>
                        <a:pt x="193" y="38"/>
                        <a:pt x="196" y="41"/>
                      </a:cubicBezTo>
                      <a:cubicBezTo>
                        <a:pt x="200" y="43"/>
                        <a:pt x="201" y="48"/>
                        <a:pt x="198" y="51"/>
                      </a:cubicBezTo>
                      <a:cubicBezTo>
                        <a:pt x="196" y="54"/>
                        <a:pt x="191" y="55"/>
                        <a:pt x="188" y="53"/>
                      </a:cubicBezTo>
                      <a:close/>
                      <a:moveTo>
                        <a:pt x="212" y="69"/>
                      </a:moveTo>
                      <a:cubicBezTo>
                        <a:pt x="209" y="67"/>
                        <a:pt x="208" y="62"/>
                        <a:pt x="210" y="59"/>
                      </a:cubicBezTo>
                      <a:cubicBezTo>
                        <a:pt x="212" y="55"/>
                        <a:pt x="217" y="54"/>
                        <a:pt x="220" y="57"/>
                      </a:cubicBezTo>
                      <a:cubicBezTo>
                        <a:pt x="224" y="59"/>
                        <a:pt x="225" y="64"/>
                        <a:pt x="222" y="67"/>
                      </a:cubicBezTo>
                      <a:cubicBezTo>
                        <a:pt x="220" y="71"/>
                        <a:pt x="215" y="72"/>
                        <a:pt x="212" y="69"/>
                      </a:cubicBezTo>
                      <a:close/>
                      <a:moveTo>
                        <a:pt x="236" y="86"/>
                      </a:moveTo>
                      <a:cubicBezTo>
                        <a:pt x="233" y="83"/>
                        <a:pt x="232" y="79"/>
                        <a:pt x="234" y="75"/>
                      </a:cubicBezTo>
                      <a:cubicBezTo>
                        <a:pt x="236" y="72"/>
                        <a:pt x="241" y="71"/>
                        <a:pt x="245" y="73"/>
                      </a:cubicBezTo>
                      <a:cubicBezTo>
                        <a:pt x="248" y="75"/>
                        <a:pt x="249" y="80"/>
                        <a:pt x="247" y="84"/>
                      </a:cubicBezTo>
                      <a:cubicBezTo>
                        <a:pt x="244" y="87"/>
                        <a:pt x="239" y="88"/>
                        <a:pt x="236" y="86"/>
                      </a:cubicBezTo>
                      <a:close/>
                      <a:moveTo>
                        <a:pt x="260" y="102"/>
                      </a:moveTo>
                      <a:cubicBezTo>
                        <a:pt x="257" y="100"/>
                        <a:pt x="256" y="95"/>
                        <a:pt x="258" y="91"/>
                      </a:cubicBezTo>
                      <a:cubicBezTo>
                        <a:pt x="260" y="88"/>
                        <a:pt x="265" y="87"/>
                        <a:pt x="269" y="89"/>
                      </a:cubicBezTo>
                      <a:cubicBezTo>
                        <a:pt x="272" y="92"/>
                        <a:pt x="273" y="97"/>
                        <a:pt x="271" y="100"/>
                      </a:cubicBezTo>
                      <a:cubicBezTo>
                        <a:pt x="268" y="103"/>
                        <a:pt x="264" y="104"/>
                        <a:pt x="260" y="102"/>
                      </a:cubicBezTo>
                      <a:close/>
                      <a:moveTo>
                        <a:pt x="284" y="118"/>
                      </a:moveTo>
                      <a:cubicBezTo>
                        <a:pt x="281" y="116"/>
                        <a:pt x="280" y="111"/>
                        <a:pt x="282" y="108"/>
                      </a:cubicBezTo>
                      <a:cubicBezTo>
                        <a:pt x="284" y="104"/>
                        <a:pt x="289" y="103"/>
                        <a:pt x="293" y="106"/>
                      </a:cubicBezTo>
                      <a:cubicBezTo>
                        <a:pt x="296" y="108"/>
                        <a:pt x="297" y="113"/>
                        <a:pt x="295" y="116"/>
                      </a:cubicBezTo>
                      <a:cubicBezTo>
                        <a:pt x="292" y="120"/>
                        <a:pt x="288" y="121"/>
                        <a:pt x="284" y="118"/>
                      </a:cubicBezTo>
                      <a:close/>
                      <a:moveTo>
                        <a:pt x="308" y="135"/>
                      </a:moveTo>
                      <a:cubicBezTo>
                        <a:pt x="305" y="132"/>
                        <a:pt x="304" y="128"/>
                        <a:pt x="306" y="124"/>
                      </a:cubicBezTo>
                      <a:cubicBezTo>
                        <a:pt x="308" y="121"/>
                        <a:pt x="313" y="120"/>
                        <a:pt x="317" y="122"/>
                      </a:cubicBezTo>
                      <a:cubicBezTo>
                        <a:pt x="320" y="124"/>
                        <a:pt x="321" y="129"/>
                        <a:pt x="319" y="133"/>
                      </a:cubicBezTo>
                      <a:cubicBezTo>
                        <a:pt x="316" y="136"/>
                        <a:pt x="312" y="137"/>
                        <a:pt x="308" y="135"/>
                      </a:cubicBezTo>
                      <a:close/>
                      <a:moveTo>
                        <a:pt x="332" y="151"/>
                      </a:moveTo>
                      <a:cubicBezTo>
                        <a:pt x="329" y="149"/>
                        <a:pt x="328" y="144"/>
                        <a:pt x="330" y="140"/>
                      </a:cubicBezTo>
                      <a:cubicBezTo>
                        <a:pt x="332" y="137"/>
                        <a:pt x="337" y="136"/>
                        <a:pt x="341" y="138"/>
                      </a:cubicBezTo>
                      <a:cubicBezTo>
                        <a:pt x="344" y="141"/>
                        <a:pt x="345" y="145"/>
                        <a:pt x="343" y="149"/>
                      </a:cubicBezTo>
                      <a:cubicBezTo>
                        <a:pt x="340" y="152"/>
                        <a:pt x="336" y="153"/>
                        <a:pt x="332" y="151"/>
                      </a:cubicBezTo>
                      <a:close/>
                      <a:moveTo>
                        <a:pt x="356" y="167"/>
                      </a:moveTo>
                      <a:cubicBezTo>
                        <a:pt x="353" y="165"/>
                        <a:pt x="352" y="160"/>
                        <a:pt x="354" y="157"/>
                      </a:cubicBezTo>
                      <a:cubicBezTo>
                        <a:pt x="357" y="153"/>
                        <a:pt x="361" y="152"/>
                        <a:pt x="365" y="155"/>
                      </a:cubicBezTo>
                      <a:cubicBezTo>
                        <a:pt x="368" y="157"/>
                        <a:pt x="369" y="162"/>
                        <a:pt x="367" y="165"/>
                      </a:cubicBezTo>
                      <a:cubicBezTo>
                        <a:pt x="364" y="169"/>
                        <a:pt x="360" y="170"/>
                        <a:pt x="356" y="167"/>
                      </a:cubicBezTo>
                      <a:close/>
                      <a:moveTo>
                        <a:pt x="380" y="184"/>
                      </a:moveTo>
                      <a:cubicBezTo>
                        <a:pt x="377" y="181"/>
                        <a:pt x="376" y="177"/>
                        <a:pt x="378" y="173"/>
                      </a:cubicBezTo>
                      <a:cubicBezTo>
                        <a:pt x="381" y="170"/>
                        <a:pt x="385" y="169"/>
                        <a:pt x="389" y="171"/>
                      </a:cubicBezTo>
                      <a:cubicBezTo>
                        <a:pt x="392" y="173"/>
                        <a:pt x="393" y="178"/>
                        <a:pt x="391" y="182"/>
                      </a:cubicBezTo>
                      <a:cubicBezTo>
                        <a:pt x="388" y="185"/>
                        <a:pt x="384" y="186"/>
                        <a:pt x="380" y="184"/>
                      </a:cubicBezTo>
                      <a:close/>
                      <a:moveTo>
                        <a:pt x="404" y="200"/>
                      </a:moveTo>
                      <a:cubicBezTo>
                        <a:pt x="401" y="198"/>
                        <a:pt x="400" y="193"/>
                        <a:pt x="402" y="189"/>
                      </a:cubicBezTo>
                      <a:cubicBezTo>
                        <a:pt x="405" y="186"/>
                        <a:pt x="409" y="185"/>
                        <a:pt x="413" y="187"/>
                      </a:cubicBezTo>
                      <a:cubicBezTo>
                        <a:pt x="416" y="190"/>
                        <a:pt x="417" y="194"/>
                        <a:pt x="415" y="198"/>
                      </a:cubicBezTo>
                      <a:cubicBezTo>
                        <a:pt x="412" y="201"/>
                        <a:pt x="408" y="202"/>
                        <a:pt x="404" y="200"/>
                      </a:cubicBezTo>
                      <a:close/>
                      <a:moveTo>
                        <a:pt x="428" y="216"/>
                      </a:moveTo>
                      <a:cubicBezTo>
                        <a:pt x="425" y="214"/>
                        <a:pt x="424" y="209"/>
                        <a:pt x="426" y="206"/>
                      </a:cubicBezTo>
                      <a:cubicBezTo>
                        <a:pt x="429" y="202"/>
                        <a:pt x="433" y="201"/>
                        <a:pt x="437" y="204"/>
                      </a:cubicBezTo>
                      <a:cubicBezTo>
                        <a:pt x="440" y="206"/>
                        <a:pt x="441" y="211"/>
                        <a:pt x="439" y="214"/>
                      </a:cubicBezTo>
                      <a:cubicBezTo>
                        <a:pt x="436" y="218"/>
                        <a:pt x="432" y="219"/>
                        <a:pt x="428" y="216"/>
                      </a:cubicBezTo>
                      <a:close/>
                      <a:moveTo>
                        <a:pt x="452" y="233"/>
                      </a:moveTo>
                      <a:cubicBezTo>
                        <a:pt x="449" y="230"/>
                        <a:pt x="448" y="225"/>
                        <a:pt x="450" y="222"/>
                      </a:cubicBezTo>
                      <a:cubicBezTo>
                        <a:pt x="453" y="219"/>
                        <a:pt x="457" y="218"/>
                        <a:pt x="461" y="220"/>
                      </a:cubicBezTo>
                      <a:cubicBezTo>
                        <a:pt x="464" y="222"/>
                        <a:pt x="465" y="227"/>
                        <a:pt x="463" y="230"/>
                      </a:cubicBezTo>
                      <a:cubicBezTo>
                        <a:pt x="461" y="234"/>
                        <a:pt x="456" y="235"/>
                        <a:pt x="452" y="233"/>
                      </a:cubicBezTo>
                      <a:close/>
                      <a:moveTo>
                        <a:pt x="476" y="249"/>
                      </a:moveTo>
                      <a:cubicBezTo>
                        <a:pt x="473" y="246"/>
                        <a:pt x="472" y="242"/>
                        <a:pt x="474" y="238"/>
                      </a:cubicBezTo>
                      <a:cubicBezTo>
                        <a:pt x="477" y="235"/>
                        <a:pt x="481" y="234"/>
                        <a:pt x="485" y="236"/>
                      </a:cubicBezTo>
                      <a:cubicBezTo>
                        <a:pt x="488" y="239"/>
                        <a:pt x="489" y="243"/>
                        <a:pt x="487" y="247"/>
                      </a:cubicBezTo>
                      <a:cubicBezTo>
                        <a:pt x="485" y="250"/>
                        <a:pt x="480" y="251"/>
                        <a:pt x="476" y="249"/>
                      </a:cubicBezTo>
                      <a:close/>
                      <a:moveTo>
                        <a:pt x="500" y="265"/>
                      </a:moveTo>
                      <a:cubicBezTo>
                        <a:pt x="497" y="263"/>
                        <a:pt x="496" y="258"/>
                        <a:pt x="498" y="255"/>
                      </a:cubicBezTo>
                      <a:cubicBezTo>
                        <a:pt x="501" y="251"/>
                        <a:pt x="505" y="250"/>
                        <a:pt x="509" y="253"/>
                      </a:cubicBezTo>
                      <a:cubicBezTo>
                        <a:pt x="512" y="255"/>
                        <a:pt x="513" y="260"/>
                        <a:pt x="511" y="263"/>
                      </a:cubicBezTo>
                      <a:cubicBezTo>
                        <a:pt x="509" y="267"/>
                        <a:pt x="504" y="267"/>
                        <a:pt x="500" y="265"/>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57" name="Google Shape;2457;p22"/>
                <p:cNvSpPr/>
                <p:nvPr/>
              </p:nvSpPr>
              <p:spPr>
                <a:xfrm>
                  <a:off x="499" y="1442"/>
                  <a:ext cx="11" cy="11"/>
                </a:xfrm>
                <a:custGeom>
                  <a:avLst/>
                  <a:gdLst/>
                  <a:ahLst/>
                  <a:cxnLst/>
                  <a:rect l="l" t="t" r="r" b="b"/>
                  <a:pathLst>
                    <a:path w="46" h="47" extrusionOk="0">
                      <a:moveTo>
                        <a:pt x="40" y="35"/>
                      </a:moveTo>
                      <a:cubicBezTo>
                        <a:pt x="34" y="44"/>
                        <a:pt x="21" y="47"/>
                        <a:pt x="11" y="40"/>
                      </a:cubicBezTo>
                      <a:cubicBezTo>
                        <a:pt x="2" y="34"/>
                        <a:pt x="0" y="21"/>
                        <a:pt x="6" y="12"/>
                      </a:cubicBezTo>
                      <a:cubicBezTo>
                        <a:pt x="12" y="3"/>
                        <a:pt x="25" y="0"/>
                        <a:pt x="34" y="6"/>
                      </a:cubicBezTo>
                      <a:cubicBezTo>
                        <a:pt x="44" y="13"/>
                        <a:pt x="46" y="26"/>
                        <a:pt x="40" y="35"/>
                      </a:cubicBez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58" name="Google Shape;2458;p22"/>
                <p:cNvSpPr/>
                <p:nvPr/>
              </p:nvSpPr>
              <p:spPr>
                <a:xfrm>
                  <a:off x="509" y="1448"/>
                  <a:ext cx="10" cy="11"/>
                </a:xfrm>
                <a:custGeom>
                  <a:avLst/>
                  <a:gdLst/>
                  <a:ahLst/>
                  <a:cxnLst/>
                  <a:rect l="l" t="t" r="r" b="b"/>
                  <a:pathLst>
                    <a:path w="46" h="47" extrusionOk="0">
                      <a:moveTo>
                        <a:pt x="40" y="35"/>
                      </a:moveTo>
                      <a:cubicBezTo>
                        <a:pt x="34" y="44"/>
                        <a:pt x="21" y="47"/>
                        <a:pt x="12" y="40"/>
                      </a:cubicBezTo>
                      <a:cubicBezTo>
                        <a:pt x="2" y="34"/>
                        <a:pt x="0" y="21"/>
                        <a:pt x="6" y="12"/>
                      </a:cubicBezTo>
                      <a:cubicBezTo>
                        <a:pt x="12" y="2"/>
                        <a:pt x="25" y="0"/>
                        <a:pt x="35" y="6"/>
                      </a:cubicBezTo>
                      <a:cubicBezTo>
                        <a:pt x="44" y="13"/>
                        <a:pt x="46" y="26"/>
                        <a:pt x="40" y="35"/>
                      </a:cubicBez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59" name="Google Shape;2459;p22"/>
                <p:cNvSpPr/>
                <p:nvPr/>
              </p:nvSpPr>
              <p:spPr>
                <a:xfrm>
                  <a:off x="518" y="1455"/>
                  <a:ext cx="11" cy="11"/>
                </a:xfrm>
                <a:custGeom>
                  <a:avLst/>
                  <a:gdLst/>
                  <a:ahLst/>
                  <a:cxnLst/>
                  <a:rect l="l" t="t" r="r" b="b"/>
                  <a:pathLst>
                    <a:path w="47" h="47" extrusionOk="0">
                      <a:moveTo>
                        <a:pt x="40" y="35"/>
                      </a:moveTo>
                      <a:cubicBezTo>
                        <a:pt x="34" y="44"/>
                        <a:pt x="21" y="47"/>
                        <a:pt x="12" y="40"/>
                      </a:cubicBezTo>
                      <a:cubicBezTo>
                        <a:pt x="2" y="34"/>
                        <a:pt x="0" y="21"/>
                        <a:pt x="6" y="12"/>
                      </a:cubicBezTo>
                      <a:cubicBezTo>
                        <a:pt x="13" y="2"/>
                        <a:pt x="25" y="0"/>
                        <a:pt x="35" y="6"/>
                      </a:cubicBezTo>
                      <a:cubicBezTo>
                        <a:pt x="44" y="13"/>
                        <a:pt x="47" y="25"/>
                        <a:pt x="40" y="35"/>
                      </a:cubicBez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60" name="Google Shape;2460;p22"/>
                <p:cNvSpPr/>
                <p:nvPr/>
              </p:nvSpPr>
              <p:spPr>
                <a:xfrm>
                  <a:off x="528" y="1461"/>
                  <a:ext cx="11" cy="11"/>
                </a:xfrm>
                <a:custGeom>
                  <a:avLst/>
                  <a:gdLst/>
                  <a:ahLst/>
                  <a:cxnLst/>
                  <a:rect l="l" t="t" r="r" b="b"/>
                  <a:pathLst>
                    <a:path w="47" h="47" extrusionOk="0">
                      <a:moveTo>
                        <a:pt x="40" y="35"/>
                      </a:moveTo>
                      <a:cubicBezTo>
                        <a:pt x="34" y="44"/>
                        <a:pt x="21" y="47"/>
                        <a:pt x="12" y="40"/>
                      </a:cubicBezTo>
                      <a:cubicBezTo>
                        <a:pt x="2" y="34"/>
                        <a:pt x="0" y="21"/>
                        <a:pt x="6" y="12"/>
                      </a:cubicBezTo>
                      <a:cubicBezTo>
                        <a:pt x="13" y="2"/>
                        <a:pt x="26" y="0"/>
                        <a:pt x="35" y="6"/>
                      </a:cubicBezTo>
                      <a:cubicBezTo>
                        <a:pt x="44" y="13"/>
                        <a:pt x="47" y="25"/>
                        <a:pt x="40" y="35"/>
                      </a:cubicBez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61" name="Google Shape;2461;p22"/>
                <p:cNvSpPr/>
                <p:nvPr/>
              </p:nvSpPr>
              <p:spPr>
                <a:xfrm>
                  <a:off x="537" y="1468"/>
                  <a:ext cx="11" cy="11"/>
                </a:xfrm>
                <a:custGeom>
                  <a:avLst/>
                  <a:gdLst/>
                  <a:ahLst/>
                  <a:cxnLst/>
                  <a:rect l="l" t="t" r="r" b="b"/>
                  <a:pathLst>
                    <a:path w="47" h="47" extrusionOk="0">
                      <a:moveTo>
                        <a:pt x="41" y="35"/>
                      </a:moveTo>
                      <a:cubicBezTo>
                        <a:pt x="34" y="44"/>
                        <a:pt x="21" y="47"/>
                        <a:pt x="12" y="40"/>
                      </a:cubicBezTo>
                      <a:cubicBezTo>
                        <a:pt x="3" y="34"/>
                        <a:pt x="0" y="21"/>
                        <a:pt x="7" y="12"/>
                      </a:cubicBezTo>
                      <a:cubicBezTo>
                        <a:pt x="13" y="2"/>
                        <a:pt x="26" y="0"/>
                        <a:pt x="35" y="6"/>
                      </a:cubicBezTo>
                      <a:cubicBezTo>
                        <a:pt x="45" y="13"/>
                        <a:pt x="47" y="25"/>
                        <a:pt x="41" y="35"/>
                      </a:cubicBez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62" name="Google Shape;2462;p22"/>
                <p:cNvSpPr/>
                <p:nvPr/>
              </p:nvSpPr>
              <p:spPr>
                <a:xfrm>
                  <a:off x="454" y="1426"/>
                  <a:ext cx="11" cy="11"/>
                </a:xfrm>
                <a:custGeom>
                  <a:avLst/>
                  <a:gdLst/>
                  <a:ahLst/>
                  <a:cxnLst/>
                  <a:rect l="l" t="t" r="r" b="b"/>
                  <a:pathLst>
                    <a:path w="47" h="47" extrusionOk="0">
                      <a:moveTo>
                        <a:pt x="40" y="35"/>
                      </a:moveTo>
                      <a:cubicBezTo>
                        <a:pt x="34" y="44"/>
                        <a:pt x="21" y="47"/>
                        <a:pt x="12" y="40"/>
                      </a:cubicBezTo>
                      <a:cubicBezTo>
                        <a:pt x="3" y="34"/>
                        <a:pt x="0" y="21"/>
                        <a:pt x="6" y="12"/>
                      </a:cubicBezTo>
                      <a:cubicBezTo>
                        <a:pt x="13" y="2"/>
                        <a:pt x="26" y="0"/>
                        <a:pt x="35" y="6"/>
                      </a:cubicBezTo>
                      <a:cubicBezTo>
                        <a:pt x="44" y="13"/>
                        <a:pt x="47" y="25"/>
                        <a:pt x="40" y="35"/>
                      </a:cubicBez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63" name="Google Shape;2463;p22"/>
                <p:cNvSpPr/>
                <p:nvPr/>
              </p:nvSpPr>
              <p:spPr>
                <a:xfrm>
                  <a:off x="463" y="1432"/>
                  <a:ext cx="11" cy="11"/>
                </a:xfrm>
                <a:custGeom>
                  <a:avLst/>
                  <a:gdLst/>
                  <a:ahLst/>
                  <a:cxnLst/>
                  <a:rect l="l" t="t" r="r" b="b"/>
                  <a:pathLst>
                    <a:path w="47" h="47" extrusionOk="0">
                      <a:moveTo>
                        <a:pt x="41" y="35"/>
                      </a:moveTo>
                      <a:cubicBezTo>
                        <a:pt x="34" y="44"/>
                        <a:pt x="21" y="47"/>
                        <a:pt x="12" y="40"/>
                      </a:cubicBezTo>
                      <a:cubicBezTo>
                        <a:pt x="3" y="34"/>
                        <a:pt x="0" y="21"/>
                        <a:pt x="7" y="12"/>
                      </a:cubicBezTo>
                      <a:cubicBezTo>
                        <a:pt x="13" y="2"/>
                        <a:pt x="26" y="0"/>
                        <a:pt x="35" y="6"/>
                      </a:cubicBezTo>
                      <a:cubicBezTo>
                        <a:pt x="45" y="12"/>
                        <a:pt x="47" y="25"/>
                        <a:pt x="41" y="35"/>
                      </a:cubicBez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64" name="Google Shape;2464;p22"/>
                <p:cNvSpPr/>
                <p:nvPr/>
              </p:nvSpPr>
              <p:spPr>
                <a:xfrm>
                  <a:off x="473" y="1439"/>
                  <a:ext cx="11" cy="10"/>
                </a:xfrm>
                <a:custGeom>
                  <a:avLst/>
                  <a:gdLst/>
                  <a:ahLst/>
                  <a:cxnLst/>
                  <a:rect l="l" t="t" r="r" b="b"/>
                  <a:pathLst>
                    <a:path w="47" h="46" extrusionOk="0">
                      <a:moveTo>
                        <a:pt x="41" y="35"/>
                      </a:moveTo>
                      <a:cubicBezTo>
                        <a:pt x="34" y="44"/>
                        <a:pt x="22" y="46"/>
                        <a:pt x="12" y="40"/>
                      </a:cubicBezTo>
                      <a:cubicBezTo>
                        <a:pt x="3" y="34"/>
                        <a:pt x="0" y="21"/>
                        <a:pt x="7" y="12"/>
                      </a:cubicBezTo>
                      <a:cubicBezTo>
                        <a:pt x="13" y="2"/>
                        <a:pt x="26" y="0"/>
                        <a:pt x="35" y="6"/>
                      </a:cubicBezTo>
                      <a:cubicBezTo>
                        <a:pt x="45" y="12"/>
                        <a:pt x="47" y="25"/>
                        <a:pt x="41" y="35"/>
                      </a:cubicBez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65" name="Google Shape;2465;p22"/>
                <p:cNvSpPr/>
                <p:nvPr/>
              </p:nvSpPr>
              <p:spPr>
                <a:xfrm>
                  <a:off x="483" y="1445"/>
                  <a:ext cx="10" cy="11"/>
                </a:xfrm>
                <a:custGeom>
                  <a:avLst/>
                  <a:gdLst/>
                  <a:ahLst/>
                  <a:cxnLst/>
                  <a:rect l="l" t="t" r="r" b="b"/>
                  <a:pathLst>
                    <a:path w="46" h="46" extrusionOk="0">
                      <a:moveTo>
                        <a:pt x="40" y="35"/>
                      </a:moveTo>
                      <a:cubicBezTo>
                        <a:pt x="34" y="44"/>
                        <a:pt x="21" y="46"/>
                        <a:pt x="11" y="40"/>
                      </a:cubicBezTo>
                      <a:cubicBezTo>
                        <a:pt x="2" y="34"/>
                        <a:pt x="0" y="21"/>
                        <a:pt x="6" y="11"/>
                      </a:cubicBezTo>
                      <a:cubicBezTo>
                        <a:pt x="12" y="2"/>
                        <a:pt x="25" y="0"/>
                        <a:pt x="34" y="6"/>
                      </a:cubicBezTo>
                      <a:cubicBezTo>
                        <a:pt x="44" y="12"/>
                        <a:pt x="46" y="25"/>
                        <a:pt x="40" y="35"/>
                      </a:cubicBez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66" name="Google Shape;2466;p22"/>
                <p:cNvSpPr/>
                <p:nvPr/>
              </p:nvSpPr>
              <p:spPr>
                <a:xfrm>
                  <a:off x="492" y="1452"/>
                  <a:ext cx="11" cy="11"/>
                </a:xfrm>
                <a:custGeom>
                  <a:avLst/>
                  <a:gdLst/>
                  <a:ahLst/>
                  <a:cxnLst/>
                  <a:rect l="l" t="t" r="r" b="b"/>
                  <a:pathLst>
                    <a:path w="46" h="46" extrusionOk="0">
                      <a:moveTo>
                        <a:pt x="40" y="34"/>
                      </a:moveTo>
                      <a:cubicBezTo>
                        <a:pt x="34" y="44"/>
                        <a:pt x="21" y="46"/>
                        <a:pt x="12" y="40"/>
                      </a:cubicBezTo>
                      <a:cubicBezTo>
                        <a:pt x="2" y="34"/>
                        <a:pt x="0" y="21"/>
                        <a:pt x="6" y="11"/>
                      </a:cubicBezTo>
                      <a:cubicBezTo>
                        <a:pt x="12" y="2"/>
                        <a:pt x="25" y="0"/>
                        <a:pt x="35" y="6"/>
                      </a:cubicBezTo>
                      <a:cubicBezTo>
                        <a:pt x="44" y="12"/>
                        <a:pt x="46" y="25"/>
                        <a:pt x="40" y="34"/>
                      </a:cubicBez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67" name="Google Shape;2467;p22"/>
                <p:cNvSpPr/>
                <p:nvPr/>
              </p:nvSpPr>
              <p:spPr>
                <a:xfrm>
                  <a:off x="502" y="1458"/>
                  <a:ext cx="11" cy="11"/>
                </a:xfrm>
                <a:custGeom>
                  <a:avLst/>
                  <a:gdLst/>
                  <a:ahLst/>
                  <a:cxnLst/>
                  <a:rect l="l" t="t" r="r" b="b"/>
                  <a:pathLst>
                    <a:path w="47" h="47" extrusionOk="0">
                      <a:moveTo>
                        <a:pt x="40" y="35"/>
                      </a:moveTo>
                      <a:cubicBezTo>
                        <a:pt x="34" y="45"/>
                        <a:pt x="21" y="47"/>
                        <a:pt x="12" y="41"/>
                      </a:cubicBezTo>
                      <a:cubicBezTo>
                        <a:pt x="2" y="34"/>
                        <a:pt x="0" y="22"/>
                        <a:pt x="6" y="12"/>
                      </a:cubicBezTo>
                      <a:cubicBezTo>
                        <a:pt x="13" y="3"/>
                        <a:pt x="25" y="0"/>
                        <a:pt x="35" y="7"/>
                      </a:cubicBezTo>
                      <a:cubicBezTo>
                        <a:pt x="44" y="13"/>
                        <a:pt x="47" y="26"/>
                        <a:pt x="40" y="35"/>
                      </a:cubicBez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68" name="Google Shape;2468;p22"/>
                <p:cNvSpPr/>
                <p:nvPr/>
              </p:nvSpPr>
              <p:spPr>
                <a:xfrm>
                  <a:off x="512" y="1465"/>
                  <a:ext cx="11" cy="11"/>
                </a:xfrm>
                <a:custGeom>
                  <a:avLst/>
                  <a:gdLst/>
                  <a:ahLst/>
                  <a:cxnLst/>
                  <a:rect l="l" t="t" r="r" b="b"/>
                  <a:pathLst>
                    <a:path w="47" h="47" extrusionOk="0">
                      <a:moveTo>
                        <a:pt x="40" y="35"/>
                      </a:moveTo>
                      <a:cubicBezTo>
                        <a:pt x="34" y="45"/>
                        <a:pt x="21" y="47"/>
                        <a:pt x="12" y="41"/>
                      </a:cubicBezTo>
                      <a:cubicBezTo>
                        <a:pt x="2" y="34"/>
                        <a:pt x="0" y="22"/>
                        <a:pt x="6" y="12"/>
                      </a:cubicBezTo>
                      <a:cubicBezTo>
                        <a:pt x="13" y="3"/>
                        <a:pt x="26" y="0"/>
                        <a:pt x="35" y="7"/>
                      </a:cubicBezTo>
                      <a:cubicBezTo>
                        <a:pt x="44" y="13"/>
                        <a:pt x="47" y="26"/>
                        <a:pt x="40" y="35"/>
                      </a:cubicBez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69" name="Google Shape;2469;p22"/>
                <p:cNvSpPr/>
                <p:nvPr/>
              </p:nvSpPr>
              <p:spPr>
                <a:xfrm>
                  <a:off x="521" y="1471"/>
                  <a:ext cx="11" cy="11"/>
                </a:xfrm>
                <a:custGeom>
                  <a:avLst/>
                  <a:gdLst/>
                  <a:ahLst/>
                  <a:cxnLst/>
                  <a:rect l="l" t="t" r="r" b="b"/>
                  <a:pathLst>
                    <a:path w="47" h="47" extrusionOk="0">
                      <a:moveTo>
                        <a:pt x="41" y="35"/>
                      </a:moveTo>
                      <a:cubicBezTo>
                        <a:pt x="34" y="45"/>
                        <a:pt x="21" y="47"/>
                        <a:pt x="12" y="41"/>
                      </a:cubicBezTo>
                      <a:cubicBezTo>
                        <a:pt x="3" y="34"/>
                        <a:pt x="0" y="22"/>
                        <a:pt x="7" y="12"/>
                      </a:cubicBezTo>
                      <a:cubicBezTo>
                        <a:pt x="13" y="3"/>
                        <a:pt x="26" y="0"/>
                        <a:pt x="35" y="7"/>
                      </a:cubicBezTo>
                      <a:cubicBezTo>
                        <a:pt x="44" y="13"/>
                        <a:pt x="47" y="26"/>
                        <a:pt x="41" y="35"/>
                      </a:cubicBez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70" name="Google Shape;2470;p22"/>
                <p:cNvSpPr/>
                <p:nvPr/>
              </p:nvSpPr>
              <p:spPr>
                <a:xfrm>
                  <a:off x="531" y="1478"/>
                  <a:ext cx="11" cy="11"/>
                </a:xfrm>
                <a:custGeom>
                  <a:avLst/>
                  <a:gdLst/>
                  <a:ahLst/>
                  <a:cxnLst/>
                  <a:rect l="l" t="t" r="r" b="b"/>
                  <a:pathLst>
                    <a:path w="47" h="47" extrusionOk="0">
                      <a:moveTo>
                        <a:pt x="41" y="35"/>
                      </a:moveTo>
                      <a:cubicBezTo>
                        <a:pt x="34" y="45"/>
                        <a:pt x="22" y="47"/>
                        <a:pt x="12" y="41"/>
                      </a:cubicBezTo>
                      <a:cubicBezTo>
                        <a:pt x="3" y="34"/>
                        <a:pt x="0" y="22"/>
                        <a:pt x="7" y="12"/>
                      </a:cubicBezTo>
                      <a:cubicBezTo>
                        <a:pt x="13" y="3"/>
                        <a:pt x="26" y="0"/>
                        <a:pt x="35" y="7"/>
                      </a:cubicBezTo>
                      <a:cubicBezTo>
                        <a:pt x="45" y="13"/>
                        <a:pt x="47" y="26"/>
                        <a:pt x="41" y="35"/>
                      </a:cubicBez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71" name="Google Shape;2471;p22"/>
                <p:cNvSpPr/>
                <p:nvPr/>
              </p:nvSpPr>
              <p:spPr>
                <a:xfrm>
                  <a:off x="447" y="1435"/>
                  <a:ext cx="11" cy="11"/>
                </a:xfrm>
                <a:custGeom>
                  <a:avLst/>
                  <a:gdLst/>
                  <a:ahLst/>
                  <a:cxnLst/>
                  <a:rect l="l" t="t" r="r" b="b"/>
                  <a:pathLst>
                    <a:path w="47" h="47" extrusionOk="0">
                      <a:moveTo>
                        <a:pt x="41" y="35"/>
                      </a:moveTo>
                      <a:cubicBezTo>
                        <a:pt x="34" y="45"/>
                        <a:pt x="21" y="47"/>
                        <a:pt x="12" y="41"/>
                      </a:cubicBezTo>
                      <a:cubicBezTo>
                        <a:pt x="3" y="34"/>
                        <a:pt x="0" y="22"/>
                        <a:pt x="7" y="12"/>
                      </a:cubicBezTo>
                      <a:cubicBezTo>
                        <a:pt x="13" y="3"/>
                        <a:pt x="26" y="0"/>
                        <a:pt x="35" y="7"/>
                      </a:cubicBezTo>
                      <a:cubicBezTo>
                        <a:pt x="45" y="13"/>
                        <a:pt x="47" y="26"/>
                        <a:pt x="41" y="35"/>
                      </a:cubicBez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72" name="Google Shape;2472;p22"/>
                <p:cNvSpPr/>
                <p:nvPr/>
              </p:nvSpPr>
              <p:spPr>
                <a:xfrm>
                  <a:off x="457" y="1442"/>
                  <a:ext cx="11" cy="11"/>
                </a:xfrm>
                <a:custGeom>
                  <a:avLst/>
                  <a:gdLst/>
                  <a:ahLst/>
                  <a:cxnLst/>
                  <a:rect l="l" t="t" r="r" b="b"/>
                  <a:pathLst>
                    <a:path w="47" h="47" extrusionOk="0">
                      <a:moveTo>
                        <a:pt x="41" y="35"/>
                      </a:moveTo>
                      <a:cubicBezTo>
                        <a:pt x="34" y="45"/>
                        <a:pt x="22" y="47"/>
                        <a:pt x="12" y="41"/>
                      </a:cubicBezTo>
                      <a:cubicBezTo>
                        <a:pt x="3" y="34"/>
                        <a:pt x="0" y="21"/>
                        <a:pt x="7" y="12"/>
                      </a:cubicBezTo>
                      <a:cubicBezTo>
                        <a:pt x="13" y="3"/>
                        <a:pt x="26" y="0"/>
                        <a:pt x="35" y="7"/>
                      </a:cubicBezTo>
                      <a:cubicBezTo>
                        <a:pt x="45" y="13"/>
                        <a:pt x="47" y="26"/>
                        <a:pt x="41" y="35"/>
                      </a:cubicBez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73" name="Google Shape;2473;p22"/>
                <p:cNvSpPr/>
                <p:nvPr/>
              </p:nvSpPr>
              <p:spPr>
                <a:xfrm>
                  <a:off x="466" y="1449"/>
                  <a:ext cx="11" cy="10"/>
                </a:xfrm>
                <a:custGeom>
                  <a:avLst/>
                  <a:gdLst/>
                  <a:ahLst/>
                  <a:cxnLst/>
                  <a:rect l="l" t="t" r="r" b="b"/>
                  <a:pathLst>
                    <a:path w="46" h="47" extrusionOk="0">
                      <a:moveTo>
                        <a:pt x="40" y="35"/>
                      </a:moveTo>
                      <a:cubicBezTo>
                        <a:pt x="34" y="44"/>
                        <a:pt x="21" y="47"/>
                        <a:pt x="11" y="41"/>
                      </a:cubicBezTo>
                      <a:cubicBezTo>
                        <a:pt x="2" y="34"/>
                        <a:pt x="0" y="21"/>
                        <a:pt x="6" y="12"/>
                      </a:cubicBezTo>
                      <a:cubicBezTo>
                        <a:pt x="12" y="3"/>
                        <a:pt x="25" y="0"/>
                        <a:pt x="34" y="7"/>
                      </a:cubicBezTo>
                      <a:cubicBezTo>
                        <a:pt x="44" y="13"/>
                        <a:pt x="46" y="26"/>
                        <a:pt x="40" y="35"/>
                      </a:cubicBez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74" name="Google Shape;2474;p22"/>
                <p:cNvSpPr/>
                <p:nvPr/>
              </p:nvSpPr>
              <p:spPr>
                <a:xfrm>
                  <a:off x="476" y="1455"/>
                  <a:ext cx="11" cy="11"/>
                </a:xfrm>
                <a:custGeom>
                  <a:avLst/>
                  <a:gdLst/>
                  <a:ahLst/>
                  <a:cxnLst/>
                  <a:rect l="l" t="t" r="r" b="b"/>
                  <a:pathLst>
                    <a:path w="46" h="47" extrusionOk="0">
                      <a:moveTo>
                        <a:pt x="40" y="35"/>
                      </a:moveTo>
                      <a:cubicBezTo>
                        <a:pt x="34" y="44"/>
                        <a:pt x="21" y="47"/>
                        <a:pt x="12" y="41"/>
                      </a:cubicBezTo>
                      <a:cubicBezTo>
                        <a:pt x="2" y="34"/>
                        <a:pt x="0" y="21"/>
                        <a:pt x="6" y="12"/>
                      </a:cubicBezTo>
                      <a:cubicBezTo>
                        <a:pt x="12" y="3"/>
                        <a:pt x="25" y="0"/>
                        <a:pt x="35" y="7"/>
                      </a:cubicBezTo>
                      <a:cubicBezTo>
                        <a:pt x="44" y="13"/>
                        <a:pt x="46" y="26"/>
                        <a:pt x="40" y="35"/>
                      </a:cubicBez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75" name="Google Shape;2475;p22"/>
                <p:cNvSpPr/>
                <p:nvPr/>
              </p:nvSpPr>
              <p:spPr>
                <a:xfrm>
                  <a:off x="486" y="1462"/>
                  <a:ext cx="11" cy="11"/>
                </a:xfrm>
                <a:custGeom>
                  <a:avLst/>
                  <a:gdLst/>
                  <a:ahLst/>
                  <a:cxnLst/>
                  <a:rect l="l" t="t" r="r" b="b"/>
                  <a:pathLst>
                    <a:path w="47" h="47" extrusionOk="0">
                      <a:moveTo>
                        <a:pt x="40" y="35"/>
                      </a:moveTo>
                      <a:cubicBezTo>
                        <a:pt x="34" y="44"/>
                        <a:pt x="21" y="47"/>
                        <a:pt x="12" y="40"/>
                      </a:cubicBezTo>
                      <a:cubicBezTo>
                        <a:pt x="2" y="34"/>
                        <a:pt x="0" y="21"/>
                        <a:pt x="6" y="12"/>
                      </a:cubicBezTo>
                      <a:cubicBezTo>
                        <a:pt x="13" y="3"/>
                        <a:pt x="25" y="0"/>
                        <a:pt x="35" y="6"/>
                      </a:cubicBezTo>
                      <a:cubicBezTo>
                        <a:pt x="44" y="13"/>
                        <a:pt x="47" y="26"/>
                        <a:pt x="40" y="35"/>
                      </a:cubicBez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76" name="Google Shape;2476;p22"/>
                <p:cNvSpPr/>
                <p:nvPr/>
              </p:nvSpPr>
              <p:spPr>
                <a:xfrm>
                  <a:off x="495" y="1468"/>
                  <a:ext cx="11" cy="11"/>
                </a:xfrm>
                <a:custGeom>
                  <a:avLst/>
                  <a:gdLst/>
                  <a:ahLst/>
                  <a:cxnLst/>
                  <a:rect l="l" t="t" r="r" b="b"/>
                  <a:pathLst>
                    <a:path w="47" h="47" extrusionOk="0">
                      <a:moveTo>
                        <a:pt x="40" y="35"/>
                      </a:moveTo>
                      <a:cubicBezTo>
                        <a:pt x="34" y="44"/>
                        <a:pt x="21" y="47"/>
                        <a:pt x="12" y="40"/>
                      </a:cubicBezTo>
                      <a:cubicBezTo>
                        <a:pt x="2" y="34"/>
                        <a:pt x="0" y="21"/>
                        <a:pt x="6" y="12"/>
                      </a:cubicBezTo>
                      <a:cubicBezTo>
                        <a:pt x="13" y="2"/>
                        <a:pt x="26" y="0"/>
                        <a:pt x="35" y="6"/>
                      </a:cubicBezTo>
                      <a:cubicBezTo>
                        <a:pt x="44" y="13"/>
                        <a:pt x="47" y="26"/>
                        <a:pt x="40" y="35"/>
                      </a:cubicBez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77" name="Google Shape;2477;p22"/>
                <p:cNvSpPr/>
                <p:nvPr/>
              </p:nvSpPr>
              <p:spPr>
                <a:xfrm>
                  <a:off x="505" y="1475"/>
                  <a:ext cx="11" cy="11"/>
                </a:xfrm>
                <a:custGeom>
                  <a:avLst/>
                  <a:gdLst/>
                  <a:ahLst/>
                  <a:cxnLst/>
                  <a:rect l="l" t="t" r="r" b="b"/>
                  <a:pathLst>
                    <a:path w="47" h="47" extrusionOk="0">
                      <a:moveTo>
                        <a:pt x="41" y="35"/>
                      </a:moveTo>
                      <a:cubicBezTo>
                        <a:pt x="34" y="44"/>
                        <a:pt x="21" y="47"/>
                        <a:pt x="12" y="40"/>
                      </a:cubicBezTo>
                      <a:cubicBezTo>
                        <a:pt x="3" y="34"/>
                        <a:pt x="0" y="21"/>
                        <a:pt x="7" y="12"/>
                      </a:cubicBezTo>
                      <a:cubicBezTo>
                        <a:pt x="13" y="2"/>
                        <a:pt x="26" y="0"/>
                        <a:pt x="35" y="6"/>
                      </a:cubicBezTo>
                      <a:cubicBezTo>
                        <a:pt x="44" y="13"/>
                        <a:pt x="47" y="25"/>
                        <a:pt x="41" y="35"/>
                      </a:cubicBez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78" name="Google Shape;2478;p22"/>
                <p:cNvSpPr/>
                <p:nvPr/>
              </p:nvSpPr>
              <p:spPr>
                <a:xfrm>
                  <a:off x="514" y="1481"/>
                  <a:ext cx="11" cy="11"/>
                </a:xfrm>
                <a:custGeom>
                  <a:avLst/>
                  <a:gdLst/>
                  <a:ahLst/>
                  <a:cxnLst/>
                  <a:rect l="l" t="t" r="r" b="b"/>
                  <a:pathLst>
                    <a:path w="47" h="47" extrusionOk="0">
                      <a:moveTo>
                        <a:pt x="41" y="35"/>
                      </a:moveTo>
                      <a:cubicBezTo>
                        <a:pt x="34" y="44"/>
                        <a:pt x="22" y="47"/>
                        <a:pt x="12" y="40"/>
                      </a:cubicBezTo>
                      <a:cubicBezTo>
                        <a:pt x="3" y="34"/>
                        <a:pt x="0" y="21"/>
                        <a:pt x="7" y="12"/>
                      </a:cubicBezTo>
                      <a:cubicBezTo>
                        <a:pt x="13" y="2"/>
                        <a:pt x="26" y="0"/>
                        <a:pt x="35" y="6"/>
                      </a:cubicBezTo>
                      <a:cubicBezTo>
                        <a:pt x="45" y="13"/>
                        <a:pt x="47" y="25"/>
                        <a:pt x="41" y="35"/>
                      </a:cubicBez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79" name="Google Shape;2479;p22"/>
                <p:cNvSpPr/>
                <p:nvPr/>
              </p:nvSpPr>
              <p:spPr>
                <a:xfrm>
                  <a:off x="524" y="1488"/>
                  <a:ext cx="11" cy="11"/>
                </a:xfrm>
                <a:custGeom>
                  <a:avLst/>
                  <a:gdLst/>
                  <a:ahLst/>
                  <a:cxnLst/>
                  <a:rect l="l" t="t" r="r" b="b"/>
                  <a:pathLst>
                    <a:path w="46" h="47" extrusionOk="0">
                      <a:moveTo>
                        <a:pt x="40" y="35"/>
                      </a:moveTo>
                      <a:cubicBezTo>
                        <a:pt x="34" y="44"/>
                        <a:pt x="21" y="47"/>
                        <a:pt x="11" y="40"/>
                      </a:cubicBezTo>
                      <a:cubicBezTo>
                        <a:pt x="2" y="34"/>
                        <a:pt x="0" y="21"/>
                        <a:pt x="6" y="12"/>
                      </a:cubicBezTo>
                      <a:cubicBezTo>
                        <a:pt x="12" y="2"/>
                        <a:pt x="25" y="0"/>
                        <a:pt x="34" y="6"/>
                      </a:cubicBezTo>
                      <a:cubicBezTo>
                        <a:pt x="44" y="13"/>
                        <a:pt x="46" y="25"/>
                        <a:pt x="40" y="35"/>
                      </a:cubicBez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80" name="Google Shape;2480;p22"/>
                <p:cNvSpPr/>
                <p:nvPr/>
              </p:nvSpPr>
              <p:spPr>
                <a:xfrm>
                  <a:off x="440" y="1445"/>
                  <a:ext cx="11" cy="11"/>
                </a:xfrm>
                <a:custGeom>
                  <a:avLst/>
                  <a:gdLst/>
                  <a:ahLst/>
                  <a:cxnLst/>
                  <a:rect l="l" t="t" r="r" b="b"/>
                  <a:pathLst>
                    <a:path w="47" h="47" extrusionOk="0">
                      <a:moveTo>
                        <a:pt x="41" y="35"/>
                      </a:moveTo>
                      <a:cubicBezTo>
                        <a:pt x="34" y="44"/>
                        <a:pt x="22" y="47"/>
                        <a:pt x="12" y="40"/>
                      </a:cubicBezTo>
                      <a:cubicBezTo>
                        <a:pt x="3" y="34"/>
                        <a:pt x="0" y="21"/>
                        <a:pt x="7" y="12"/>
                      </a:cubicBezTo>
                      <a:cubicBezTo>
                        <a:pt x="13" y="2"/>
                        <a:pt x="26" y="0"/>
                        <a:pt x="35" y="6"/>
                      </a:cubicBezTo>
                      <a:cubicBezTo>
                        <a:pt x="45" y="13"/>
                        <a:pt x="47" y="25"/>
                        <a:pt x="41" y="35"/>
                      </a:cubicBez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81" name="Google Shape;2481;p22"/>
                <p:cNvSpPr/>
                <p:nvPr/>
              </p:nvSpPr>
              <p:spPr>
                <a:xfrm>
                  <a:off x="450" y="1452"/>
                  <a:ext cx="11" cy="11"/>
                </a:xfrm>
                <a:custGeom>
                  <a:avLst/>
                  <a:gdLst/>
                  <a:ahLst/>
                  <a:cxnLst/>
                  <a:rect l="l" t="t" r="r" b="b"/>
                  <a:pathLst>
                    <a:path w="46" h="47" extrusionOk="0">
                      <a:moveTo>
                        <a:pt x="40" y="35"/>
                      </a:moveTo>
                      <a:cubicBezTo>
                        <a:pt x="34" y="44"/>
                        <a:pt x="21" y="47"/>
                        <a:pt x="11" y="40"/>
                      </a:cubicBezTo>
                      <a:cubicBezTo>
                        <a:pt x="2" y="34"/>
                        <a:pt x="0" y="21"/>
                        <a:pt x="6" y="12"/>
                      </a:cubicBezTo>
                      <a:cubicBezTo>
                        <a:pt x="12" y="2"/>
                        <a:pt x="25" y="0"/>
                        <a:pt x="34" y="6"/>
                      </a:cubicBezTo>
                      <a:cubicBezTo>
                        <a:pt x="44" y="13"/>
                        <a:pt x="46" y="25"/>
                        <a:pt x="40" y="35"/>
                      </a:cubicBez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82" name="Google Shape;2482;p22"/>
                <p:cNvSpPr/>
                <p:nvPr/>
              </p:nvSpPr>
              <p:spPr>
                <a:xfrm>
                  <a:off x="460" y="1459"/>
                  <a:ext cx="10" cy="10"/>
                </a:xfrm>
                <a:custGeom>
                  <a:avLst/>
                  <a:gdLst/>
                  <a:ahLst/>
                  <a:cxnLst/>
                  <a:rect l="l" t="t" r="r" b="b"/>
                  <a:pathLst>
                    <a:path w="46" h="46" extrusionOk="0">
                      <a:moveTo>
                        <a:pt x="40" y="35"/>
                      </a:moveTo>
                      <a:cubicBezTo>
                        <a:pt x="34" y="44"/>
                        <a:pt x="21" y="46"/>
                        <a:pt x="12" y="40"/>
                      </a:cubicBezTo>
                      <a:cubicBezTo>
                        <a:pt x="2" y="34"/>
                        <a:pt x="0" y="21"/>
                        <a:pt x="6" y="12"/>
                      </a:cubicBezTo>
                      <a:cubicBezTo>
                        <a:pt x="12" y="2"/>
                        <a:pt x="25" y="0"/>
                        <a:pt x="35" y="6"/>
                      </a:cubicBezTo>
                      <a:cubicBezTo>
                        <a:pt x="44" y="12"/>
                        <a:pt x="46" y="25"/>
                        <a:pt x="40" y="35"/>
                      </a:cubicBez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83" name="Google Shape;2483;p22"/>
                <p:cNvSpPr/>
                <p:nvPr/>
              </p:nvSpPr>
              <p:spPr>
                <a:xfrm>
                  <a:off x="469" y="1465"/>
                  <a:ext cx="11" cy="11"/>
                </a:xfrm>
                <a:custGeom>
                  <a:avLst/>
                  <a:gdLst/>
                  <a:ahLst/>
                  <a:cxnLst/>
                  <a:rect l="l" t="t" r="r" b="b"/>
                  <a:pathLst>
                    <a:path w="47" h="46" extrusionOk="0">
                      <a:moveTo>
                        <a:pt x="40" y="35"/>
                      </a:moveTo>
                      <a:cubicBezTo>
                        <a:pt x="34" y="44"/>
                        <a:pt x="21" y="46"/>
                        <a:pt x="12" y="40"/>
                      </a:cubicBezTo>
                      <a:cubicBezTo>
                        <a:pt x="2" y="34"/>
                        <a:pt x="0" y="21"/>
                        <a:pt x="6" y="11"/>
                      </a:cubicBezTo>
                      <a:cubicBezTo>
                        <a:pt x="13" y="2"/>
                        <a:pt x="25" y="0"/>
                        <a:pt x="35" y="6"/>
                      </a:cubicBezTo>
                      <a:cubicBezTo>
                        <a:pt x="44" y="12"/>
                        <a:pt x="47" y="25"/>
                        <a:pt x="40" y="35"/>
                      </a:cubicBez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84" name="Google Shape;2484;p22"/>
                <p:cNvSpPr/>
                <p:nvPr/>
              </p:nvSpPr>
              <p:spPr>
                <a:xfrm>
                  <a:off x="479" y="1472"/>
                  <a:ext cx="11" cy="10"/>
                </a:xfrm>
                <a:custGeom>
                  <a:avLst/>
                  <a:gdLst/>
                  <a:ahLst/>
                  <a:cxnLst/>
                  <a:rect l="l" t="t" r="r" b="b"/>
                  <a:pathLst>
                    <a:path w="47" h="46" extrusionOk="0">
                      <a:moveTo>
                        <a:pt x="40" y="34"/>
                      </a:moveTo>
                      <a:cubicBezTo>
                        <a:pt x="34" y="44"/>
                        <a:pt x="21" y="46"/>
                        <a:pt x="12" y="40"/>
                      </a:cubicBezTo>
                      <a:cubicBezTo>
                        <a:pt x="2" y="34"/>
                        <a:pt x="0" y="21"/>
                        <a:pt x="6" y="11"/>
                      </a:cubicBezTo>
                      <a:cubicBezTo>
                        <a:pt x="13" y="2"/>
                        <a:pt x="26" y="0"/>
                        <a:pt x="35" y="6"/>
                      </a:cubicBezTo>
                      <a:cubicBezTo>
                        <a:pt x="44" y="12"/>
                        <a:pt x="47" y="25"/>
                        <a:pt x="40" y="34"/>
                      </a:cubicBez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85" name="Google Shape;2485;p22"/>
                <p:cNvSpPr/>
                <p:nvPr/>
              </p:nvSpPr>
              <p:spPr>
                <a:xfrm>
                  <a:off x="488" y="1478"/>
                  <a:ext cx="11" cy="11"/>
                </a:xfrm>
                <a:custGeom>
                  <a:avLst/>
                  <a:gdLst/>
                  <a:ahLst/>
                  <a:cxnLst/>
                  <a:rect l="l" t="t" r="r" b="b"/>
                  <a:pathLst>
                    <a:path w="47" h="46" extrusionOk="0">
                      <a:moveTo>
                        <a:pt x="41" y="34"/>
                      </a:moveTo>
                      <a:cubicBezTo>
                        <a:pt x="34" y="44"/>
                        <a:pt x="21" y="46"/>
                        <a:pt x="12" y="40"/>
                      </a:cubicBezTo>
                      <a:cubicBezTo>
                        <a:pt x="3" y="34"/>
                        <a:pt x="0" y="21"/>
                        <a:pt x="7" y="11"/>
                      </a:cubicBezTo>
                      <a:cubicBezTo>
                        <a:pt x="13" y="2"/>
                        <a:pt x="26" y="0"/>
                        <a:pt x="35" y="6"/>
                      </a:cubicBezTo>
                      <a:cubicBezTo>
                        <a:pt x="44" y="12"/>
                        <a:pt x="47" y="25"/>
                        <a:pt x="41" y="34"/>
                      </a:cubicBez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86" name="Google Shape;2486;p22"/>
                <p:cNvSpPr/>
                <p:nvPr/>
              </p:nvSpPr>
              <p:spPr>
                <a:xfrm>
                  <a:off x="498" y="1485"/>
                  <a:ext cx="11" cy="11"/>
                </a:xfrm>
                <a:custGeom>
                  <a:avLst/>
                  <a:gdLst/>
                  <a:ahLst/>
                  <a:cxnLst/>
                  <a:rect l="l" t="t" r="r" b="b"/>
                  <a:pathLst>
                    <a:path w="47" h="47" extrusionOk="0">
                      <a:moveTo>
                        <a:pt x="41" y="35"/>
                      </a:moveTo>
                      <a:cubicBezTo>
                        <a:pt x="34" y="45"/>
                        <a:pt x="22" y="47"/>
                        <a:pt x="12" y="41"/>
                      </a:cubicBezTo>
                      <a:cubicBezTo>
                        <a:pt x="3" y="34"/>
                        <a:pt x="0" y="22"/>
                        <a:pt x="7" y="12"/>
                      </a:cubicBezTo>
                      <a:cubicBezTo>
                        <a:pt x="13" y="3"/>
                        <a:pt x="26" y="0"/>
                        <a:pt x="35" y="7"/>
                      </a:cubicBezTo>
                      <a:cubicBezTo>
                        <a:pt x="45" y="13"/>
                        <a:pt x="47" y="26"/>
                        <a:pt x="41" y="35"/>
                      </a:cubicBez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87" name="Google Shape;2487;p22"/>
                <p:cNvSpPr/>
                <p:nvPr/>
              </p:nvSpPr>
              <p:spPr>
                <a:xfrm>
                  <a:off x="503" y="1445"/>
                  <a:ext cx="3" cy="4"/>
                </a:xfrm>
                <a:custGeom>
                  <a:avLst/>
                  <a:gdLst/>
                  <a:ahLst/>
                  <a:cxnLst/>
                  <a:rect l="l" t="t" r="r" b="b"/>
                  <a:pathLst>
                    <a:path w="12" h="16" extrusionOk="0">
                      <a:moveTo>
                        <a:pt x="1" y="16"/>
                      </a:moveTo>
                      <a:cubicBezTo>
                        <a:pt x="0" y="15"/>
                        <a:pt x="0" y="15"/>
                        <a:pt x="0" y="15"/>
                      </a:cubicBezTo>
                      <a:cubicBezTo>
                        <a:pt x="8" y="3"/>
                        <a:pt x="8" y="3"/>
                        <a:pt x="8" y="3"/>
                      </a:cubicBezTo>
                      <a:cubicBezTo>
                        <a:pt x="7" y="3"/>
                        <a:pt x="6" y="3"/>
                        <a:pt x="5" y="3"/>
                      </a:cubicBezTo>
                      <a:cubicBezTo>
                        <a:pt x="4" y="3"/>
                        <a:pt x="3" y="3"/>
                        <a:pt x="2" y="3"/>
                      </a:cubicBezTo>
                      <a:cubicBezTo>
                        <a:pt x="4" y="1"/>
                        <a:pt x="4" y="1"/>
                        <a:pt x="4" y="1"/>
                      </a:cubicBezTo>
                      <a:cubicBezTo>
                        <a:pt x="5" y="1"/>
                        <a:pt x="6" y="1"/>
                        <a:pt x="8" y="1"/>
                      </a:cubicBezTo>
                      <a:cubicBezTo>
                        <a:pt x="9" y="1"/>
                        <a:pt x="10" y="0"/>
                        <a:pt x="11" y="0"/>
                      </a:cubicBezTo>
                      <a:cubicBezTo>
                        <a:pt x="12" y="1"/>
                        <a:pt x="12" y="1"/>
                        <a:pt x="12" y="1"/>
                      </a:cubicBezTo>
                      <a:lnTo>
                        <a:pt x="1" y="16"/>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88" name="Google Shape;2488;p22"/>
                <p:cNvSpPr/>
                <p:nvPr/>
              </p:nvSpPr>
              <p:spPr>
                <a:xfrm>
                  <a:off x="512" y="1452"/>
                  <a:ext cx="4" cy="4"/>
                </a:xfrm>
                <a:custGeom>
                  <a:avLst/>
                  <a:gdLst/>
                  <a:ahLst/>
                  <a:cxnLst/>
                  <a:rect l="l" t="t" r="r" b="b"/>
                  <a:pathLst>
                    <a:path w="18" h="20" extrusionOk="0">
                      <a:moveTo>
                        <a:pt x="11" y="19"/>
                      </a:moveTo>
                      <a:cubicBezTo>
                        <a:pt x="10" y="20"/>
                        <a:pt x="10" y="20"/>
                        <a:pt x="10" y="20"/>
                      </a:cubicBezTo>
                      <a:cubicBezTo>
                        <a:pt x="0" y="13"/>
                        <a:pt x="0" y="13"/>
                        <a:pt x="0" y="13"/>
                      </a:cubicBezTo>
                      <a:cubicBezTo>
                        <a:pt x="0" y="13"/>
                        <a:pt x="0" y="13"/>
                        <a:pt x="1" y="12"/>
                      </a:cubicBezTo>
                      <a:cubicBezTo>
                        <a:pt x="2" y="12"/>
                        <a:pt x="2" y="11"/>
                        <a:pt x="3" y="11"/>
                      </a:cubicBezTo>
                      <a:cubicBezTo>
                        <a:pt x="4" y="11"/>
                        <a:pt x="6" y="11"/>
                        <a:pt x="7" y="11"/>
                      </a:cubicBezTo>
                      <a:cubicBezTo>
                        <a:pt x="10" y="10"/>
                        <a:pt x="12" y="10"/>
                        <a:pt x="13" y="10"/>
                      </a:cubicBezTo>
                      <a:cubicBezTo>
                        <a:pt x="14" y="9"/>
                        <a:pt x="15" y="9"/>
                        <a:pt x="15" y="8"/>
                      </a:cubicBezTo>
                      <a:cubicBezTo>
                        <a:pt x="16" y="7"/>
                        <a:pt x="16" y="6"/>
                        <a:pt x="16" y="5"/>
                      </a:cubicBezTo>
                      <a:cubicBezTo>
                        <a:pt x="16" y="5"/>
                        <a:pt x="15" y="4"/>
                        <a:pt x="14" y="3"/>
                      </a:cubicBezTo>
                      <a:cubicBezTo>
                        <a:pt x="13" y="3"/>
                        <a:pt x="13" y="2"/>
                        <a:pt x="12" y="3"/>
                      </a:cubicBezTo>
                      <a:cubicBezTo>
                        <a:pt x="11" y="3"/>
                        <a:pt x="10" y="3"/>
                        <a:pt x="9" y="4"/>
                      </a:cubicBezTo>
                      <a:cubicBezTo>
                        <a:pt x="7" y="3"/>
                        <a:pt x="7" y="3"/>
                        <a:pt x="7" y="3"/>
                      </a:cubicBezTo>
                      <a:cubicBezTo>
                        <a:pt x="9" y="1"/>
                        <a:pt x="10" y="1"/>
                        <a:pt x="11" y="1"/>
                      </a:cubicBezTo>
                      <a:cubicBezTo>
                        <a:pt x="13" y="0"/>
                        <a:pt x="14" y="1"/>
                        <a:pt x="15" y="2"/>
                      </a:cubicBezTo>
                      <a:cubicBezTo>
                        <a:pt x="17" y="3"/>
                        <a:pt x="18" y="4"/>
                        <a:pt x="18" y="5"/>
                      </a:cubicBezTo>
                      <a:cubicBezTo>
                        <a:pt x="18" y="7"/>
                        <a:pt x="18" y="8"/>
                        <a:pt x="17" y="9"/>
                      </a:cubicBezTo>
                      <a:cubicBezTo>
                        <a:pt x="17" y="10"/>
                        <a:pt x="16" y="10"/>
                        <a:pt x="16" y="11"/>
                      </a:cubicBezTo>
                      <a:cubicBezTo>
                        <a:pt x="15" y="11"/>
                        <a:pt x="14" y="12"/>
                        <a:pt x="13" y="12"/>
                      </a:cubicBezTo>
                      <a:cubicBezTo>
                        <a:pt x="12" y="12"/>
                        <a:pt x="11" y="12"/>
                        <a:pt x="8" y="13"/>
                      </a:cubicBezTo>
                      <a:cubicBezTo>
                        <a:pt x="7" y="13"/>
                        <a:pt x="6" y="13"/>
                        <a:pt x="5" y="13"/>
                      </a:cubicBezTo>
                      <a:cubicBezTo>
                        <a:pt x="4" y="13"/>
                        <a:pt x="4" y="13"/>
                        <a:pt x="4" y="13"/>
                      </a:cubicBezTo>
                      <a:lnTo>
                        <a:pt x="11" y="19"/>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89" name="Google Shape;2489;p22"/>
                <p:cNvSpPr/>
                <p:nvPr/>
              </p:nvSpPr>
              <p:spPr>
                <a:xfrm>
                  <a:off x="457" y="1429"/>
                  <a:ext cx="4" cy="4"/>
                </a:xfrm>
                <a:custGeom>
                  <a:avLst/>
                  <a:gdLst/>
                  <a:ahLst/>
                  <a:cxnLst/>
                  <a:rect l="l" t="t" r="r" b="b"/>
                  <a:pathLst>
                    <a:path w="16" h="18" extrusionOk="0">
                      <a:moveTo>
                        <a:pt x="15" y="8"/>
                      </a:moveTo>
                      <a:cubicBezTo>
                        <a:pt x="13" y="7"/>
                        <a:pt x="13" y="7"/>
                        <a:pt x="13" y="7"/>
                      </a:cubicBezTo>
                      <a:cubicBezTo>
                        <a:pt x="14" y="6"/>
                        <a:pt x="14" y="6"/>
                        <a:pt x="14" y="5"/>
                      </a:cubicBezTo>
                      <a:cubicBezTo>
                        <a:pt x="13" y="4"/>
                        <a:pt x="13" y="3"/>
                        <a:pt x="12" y="3"/>
                      </a:cubicBezTo>
                      <a:cubicBezTo>
                        <a:pt x="12" y="3"/>
                        <a:pt x="11" y="2"/>
                        <a:pt x="10" y="2"/>
                      </a:cubicBezTo>
                      <a:cubicBezTo>
                        <a:pt x="10" y="2"/>
                        <a:pt x="9" y="3"/>
                        <a:pt x="8" y="3"/>
                      </a:cubicBezTo>
                      <a:cubicBezTo>
                        <a:pt x="7" y="4"/>
                        <a:pt x="6" y="5"/>
                        <a:pt x="5" y="6"/>
                      </a:cubicBezTo>
                      <a:cubicBezTo>
                        <a:pt x="6" y="6"/>
                        <a:pt x="7" y="6"/>
                        <a:pt x="7" y="6"/>
                      </a:cubicBezTo>
                      <a:cubicBezTo>
                        <a:pt x="8" y="6"/>
                        <a:pt x="9" y="6"/>
                        <a:pt x="10" y="7"/>
                      </a:cubicBezTo>
                      <a:cubicBezTo>
                        <a:pt x="11" y="8"/>
                        <a:pt x="12" y="9"/>
                        <a:pt x="12" y="10"/>
                      </a:cubicBezTo>
                      <a:cubicBezTo>
                        <a:pt x="12" y="12"/>
                        <a:pt x="12" y="13"/>
                        <a:pt x="11" y="15"/>
                      </a:cubicBezTo>
                      <a:cubicBezTo>
                        <a:pt x="10" y="16"/>
                        <a:pt x="10" y="17"/>
                        <a:pt x="9" y="17"/>
                      </a:cubicBezTo>
                      <a:cubicBezTo>
                        <a:pt x="8" y="18"/>
                        <a:pt x="7" y="18"/>
                        <a:pt x="6" y="18"/>
                      </a:cubicBezTo>
                      <a:cubicBezTo>
                        <a:pt x="5" y="18"/>
                        <a:pt x="4" y="18"/>
                        <a:pt x="3" y="17"/>
                      </a:cubicBezTo>
                      <a:cubicBezTo>
                        <a:pt x="1" y="16"/>
                        <a:pt x="0" y="14"/>
                        <a:pt x="0" y="13"/>
                      </a:cubicBezTo>
                      <a:cubicBezTo>
                        <a:pt x="0" y="11"/>
                        <a:pt x="1" y="9"/>
                        <a:pt x="2" y="6"/>
                      </a:cubicBezTo>
                      <a:cubicBezTo>
                        <a:pt x="4" y="3"/>
                        <a:pt x="6" y="1"/>
                        <a:pt x="8" y="1"/>
                      </a:cubicBezTo>
                      <a:cubicBezTo>
                        <a:pt x="10" y="0"/>
                        <a:pt x="12" y="0"/>
                        <a:pt x="13" y="1"/>
                      </a:cubicBezTo>
                      <a:cubicBezTo>
                        <a:pt x="15" y="2"/>
                        <a:pt x="15" y="3"/>
                        <a:pt x="16" y="4"/>
                      </a:cubicBezTo>
                      <a:cubicBezTo>
                        <a:pt x="16" y="6"/>
                        <a:pt x="16" y="7"/>
                        <a:pt x="15" y="8"/>
                      </a:cubicBezTo>
                      <a:close/>
                      <a:moveTo>
                        <a:pt x="3" y="10"/>
                      </a:moveTo>
                      <a:cubicBezTo>
                        <a:pt x="3" y="10"/>
                        <a:pt x="2" y="11"/>
                        <a:pt x="2" y="12"/>
                      </a:cubicBezTo>
                      <a:cubicBezTo>
                        <a:pt x="2" y="12"/>
                        <a:pt x="2" y="13"/>
                        <a:pt x="2" y="14"/>
                      </a:cubicBezTo>
                      <a:cubicBezTo>
                        <a:pt x="3" y="14"/>
                        <a:pt x="3" y="15"/>
                        <a:pt x="4" y="15"/>
                      </a:cubicBezTo>
                      <a:cubicBezTo>
                        <a:pt x="5" y="16"/>
                        <a:pt x="5" y="16"/>
                        <a:pt x="6" y="16"/>
                      </a:cubicBezTo>
                      <a:cubicBezTo>
                        <a:pt x="7" y="16"/>
                        <a:pt x="8" y="15"/>
                        <a:pt x="9" y="14"/>
                      </a:cubicBezTo>
                      <a:cubicBezTo>
                        <a:pt x="10" y="13"/>
                        <a:pt x="10" y="12"/>
                        <a:pt x="10" y="11"/>
                      </a:cubicBezTo>
                      <a:cubicBezTo>
                        <a:pt x="10" y="10"/>
                        <a:pt x="9" y="9"/>
                        <a:pt x="8" y="8"/>
                      </a:cubicBezTo>
                      <a:cubicBezTo>
                        <a:pt x="8" y="8"/>
                        <a:pt x="7" y="8"/>
                        <a:pt x="6" y="8"/>
                      </a:cubicBezTo>
                      <a:cubicBezTo>
                        <a:pt x="5" y="8"/>
                        <a:pt x="4" y="9"/>
                        <a:pt x="3" y="10"/>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90" name="Google Shape;2490;p22"/>
                <p:cNvSpPr/>
                <p:nvPr/>
              </p:nvSpPr>
              <p:spPr>
                <a:xfrm>
                  <a:off x="450" y="1438"/>
                  <a:ext cx="3" cy="4"/>
                </a:xfrm>
                <a:custGeom>
                  <a:avLst/>
                  <a:gdLst/>
                  <a:ahLst/>
                  <a:cxnLst/>
                  <a:rect l="l" t="t" r="r" b="b"/>
                  <a:pathLst>
                    <a:path w="12" h="17" extrusionOk="0">
                      <a:moveTo>
                        <a:pt x="2" y="17"/>
                      </a:moveTo>
                      <a:cubicBezTo>
                        <a:pt x="0" y="15"/>
                        <a:pt x="0" y="15"/>
                        <a:pt x="0" y="15"/>
                      </a:cubicBezTo>
                      <a:cubicBezTo>
                        <a:pt x="8" y="3"/>
                        <a:pt x="8" y="3"/>
                        <a:pt x="8" y="3"/>
                      </a:cubicBezTo>
                      <a:cubicBezTo>
                        <a:pt x="8" y="3"/>
                        <a:pt x="7" y="3"/>
                        <a:pt x="6" y="3"/>
                      </a:cubicBezTo>
                      <a:cubicBezTo>
                        <a:pt x="5" y="3"/>
                        <a:pt x="4" y="3"/>
                        <a:pt x="3" y="3"/>
                      </a:cubicBezTo>
                      <a:cubicBezTo>
                        <a:pt x="4" y="1"/>
                        <a:pt x="4" y="1"/>
                        <a:pt x="4" y="1"/>
                      </a:cubicBezTo>
                      <a:cubicBezTo>
                        <a:pt x="6" y="1"/>
                        <a:pt x="7" y="1"/>
                        <a:pt x="8" y="1"/>
                      </a:cubicBezTo>
                      <a:cubicBezTo>
                        <a:pt x="9" y="1"/>
                        <a:pt x="10" y="1"/>
                        <a:pt x="11" y="0"/>
                      </a:cubicBezTo>
                      <a:cubicBezTo>
                        <a:pt x="12" y="1"/>
                        <a:pt x="12" y="1"/>
                        <a:pt x="12" y="1"/>
                      </a:cubicBezTo>
                      <a:lnTo>
                        <a:pt x="2" y="17"/>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91" name="Google Shape;2491;p22"/>
                <p:cNvSpPr/>
                <p:nvPr/>
              </p:nvSpPr>
              <p:spPr>
                <a:xfrm>
                  <a:off x="452" y="1439"/>
                  <a:ext cx="4" cy="5"/>
                </a:xfrm>
                <a:custGeom>
                  <a:avLst/>
                  <a:gdLst/>
                  <a:ahLst/>
                  <a:cxnLst/>
                  <a:rect l="l" t="t" r="r" b="b"/>
                  <a:pathLst>
                    <a:path w="18" h="19" extrusionOk="0">
                      <a:moveTo>
                        <a:pt x="1" y="10"/>
                      </a:moveTo>
                      <a:cubicBezTo>
                        <a:pt x="3" y="11"/>
                        <a:pt x="3" y="11"/>
                        <a:pt x="3" y="11"/>
                      </a:cubicBezTo>
                      <a:cubicBezTo>
                        <a:pt x="2" y="12"/>
                        <a:pt x="2" y="13"/>
                        <a:pt x="2" y="14"/>
                      </a:cubicBezTo>
                      <a:cubicBezTo>
                        <a:pt x="2" y="15"/>
                        <a:pt x="3" y="15"/>
                        <a:pt x="4" y="16"/>
                      </a:cubicBezTo>
                      <a:cubicBezTo>
                        <a:pt x="5" y="16"/>
                        <a:pt x="6" y="17"/>
                        <a:pt x="7" y="16"/>
                      </a:cubicBezTo>
                      <a:cubicBezTo>
                        <a:pt x="8" y="16"/>
                        <a:pt x="9" y="15"/>
                        <a:pt x="9" y="14"/>
                      </a:cubicBezTo>
                      <a:cubicBezTo>
                        <a:pt x="10" y="13"/>
                        <a:pt x="10" y="12"/>
                        <a:pt x="10" y="11"/>
                      </a:cubicBezTo>
                      <a:cubicBezTo>
                        <a:pt x="10" y="10"/>
                        <a:pt x="9" y="9"/>
                        <a:pt x="8" y="9"/>
                      </a:cubicBezTo>
                      <a:cubicBezTo>
                        <a:pt x="8" y="8"/>
                        <a:pt x="7" y="8"/>
                        <a:pt x="7" y="8"/>
                      </a:cubicBezTo>
                      <a:cubicBezTo>
                        <a:pt x="6" y="8"/>
                        <a:pt x="5" y="8"/>
                        <a:pt x="5" y="8"/>
                      </a:cubicBezTo>
                      <a:cubicBezTo>
                        <a:pt x="3" y="7"/>
                        <a:pt x="3" y="7"/>
                        <a:pt x="3" y="7"/>
                      </a:cubicBezTo>
                      <a:cubicBezTo>
                        <a:pt x="10" y="0"/>
                        <a:pt x="10" y="0"/>
                        <a:pt x="10" y="0"/>
                      </a:cubicBezTo>
                      <a:cubicBezTo>
                        <a:pt x="18" y="5"/>
                        <a:pt x="18" y="5"/>
                        <a:pt x="18" y="5"/>
                      </a:cubicBezTo>
                      <a:cubicBezTo>
                        <a:pt x="16" y="7"/>
                        <a:pt x="16" y="7"/>
                        <a:pt x="16" y="7"/>
                      </a:cubicBezTo>
                      <a:cubicBezTo>
                        <a:pt x="10" y="3"/>
                        <a:pt x="10" y="3"/>
                        <a:pt x="10" y="3"/>
                      </a:cubicBezTo>
                      <a:cubicBezTo>
                        <a:pt x="7" y="6"/>
                        <a:pt x="7" y="6"/>
                        <a:pt x="7" y="6"/>
                      </a:cubicBezTo>
                      <a:cubicBezTo>
                        <a:pt x="8" y="6"/>
                        <a:pt x="9" y="7"/>
                        <a:pt x="10" y="7"/>
                      </a:cubicBezTo>
                      <a:cubicBezTo>
                        <a:pt x="11" y="8"/>
                        <a:pt x="12" y="9"/>
                        <a:pt x="13" y="11"/>
                      </a:cubicBezTo>
                      <a:cubicBezTo>
                        <a:pt x="13" y="13"/>
                        <a:pt x="12" y="14"/>
                        <a:pt x="12" y="15"/>
                      </a:cubicBezTo>
                      <a:cubicBezTo>
                        <a:pt x="11" y="17"/>
                        <a:pt x="9" y="18"/>
                        <a:pt x="8" y="18"/>
                      </a:cubicBezTo>
                      <a:cubicBezTo>
                        <a:pt x="6" y="19"/>
                        <a:pt x="4" y="19"/>
                        <a:pt x="3" y="17"/>
                      </a:cubicBezTo>
                      <a:cubicBezTo>
                        <a:pt x="1" y="16"/>
                        <a:pt x="0" y="15"/>
                        <a:pt x="0" y="14"/>
                      </a:cubicBezTo>
                      <a:cubicBezTo>
                        <a:pt x="0" y="13"/>
                        <a:pt x="0" y="11"/>
                        <a:pt x="1" y="10"/>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92" name="Google Shape;2492;p22"/>
                <p:cNvSpPr/>
                <p:nvPr/>
              </p:nvSpPr>
              <p:spPr>
                <a:xfrm>
                  <a:off x="442" y="1448"/>
                  <a:ext cx="4" cy="4"/>
                </a:xfrm>
                <a:custGeom>
                  <a:avLst/>
                  <a:gdLst/>
                  <a:ahLst/>
                  <a:cxnLst/>
                  <a:rect l="l" t="t" r="r" b="b"/>
                  <a:pathLst>
                    <a:path w="19" h="20" extrusionOk="0">
                      <a:moveTo>
                        <a:pt x="12" y="18"/>
                      </a:moveTo>
                      <a:cubicBezTo>
                        <a:pt x="11" y="20"/>
                        <a:pt x="11" y="20"/>
                        <a:pt x="11" y="20"/>
                      </a:cubicBezTo>
                      <a:cubicBezTo>
                        <a:pt x="0" y="13"/>
                        <a:pt x="0" y="13"/>
                        <a:pt x="0" y="13"/>
                      </a:cubicBezTo>
                      <a:cubicBezTo>
                        <a:pt x="1" y="13"/>
                        <a:pt x="1" y="12"/>
                        <a:pt x="2" y="12"/>
                      </a:cubicBezTo>
                      <a:cubicBezTo>
                        <a:pt x="2" y="12"/>
                        <a:pt x="3" y="11"/>
                        <a:pt x="4" y="11"/>
                      </a:cubicBezTo>
                      <a:cubicBezTo>
                        <a:pt x="5" y="11"/>
                        <a:pt x="7" y="10"/>
                        <a:pt x="8" y="10"/>
                      </a:cubicBezTo>
                      <a:cubicBezTo>
                        <a:pt x="11" y="10"/>
                        <a:pt x="13" y="10"/>
                        <a:pt x="14" y="9"/>
                      </a:cubicBezTo>
                      <a:cubicBezTo>
                        <a:pt x="15" y="9"/>
                        <a:pt x="16" y="8"/>
                        <a:pt x="16" y="8"/>
                      </a:cubicBezTo>
                      <a:cubicBezTo>
                        <a:pt x="17" y="7"/>
                        <a:pt x="17" y="6"/>
                        <a:pt x="17" y="5"/>
                      </a:cubicBezTo>
                      <a:cubicBezTo>
                        <a:pt x="16" y="4"/>
                        <a:pt x="16" y="4"/>
                        <a:pt x="15" y="3"/>
                      </a:cubicBezTo>
                      <a:cubicBezTo>
                        <a:pt x="14" y="3"/>
                        <a:pt x="13" y="2"/>
                        <a:pt x="12" y="2"/>
                      </a:cubicBezTo>
                      <a:cubicBezTo>
                        <a:pt x="11" y="3"/>
                        <a:pt x="11" y="3"/>
                        <a:pt x="10" y="4"/>
                      </a:cubicBezTo>
                      <a:cubicBezTo>
                        <a:pt x="8" y="3"/>
                        <a:pt x="8" y="3"/>
                        <a:pt x="8" y="3"/>
                      </a:cubicBezTo>
                      <a:cubicBezTo>
                        <a:pt x="9" y="1"/>
                        <a:pt x="11" y="1"/>
                        <a:pt x="12" y="0"/>
                      </a:cubicBezTo>
                      <a:cubicBezTo>
                        <a:pt x="13" y="0"/>
                        <a:pt x="15" y="1"/>
                        <a:pt x="16" y="2"/>
                      </a:cubicBezTo>
                      <a:cubicBezTo>
                        <a:pt x="18" y="3"/>
                        <a:pt x="19" y="4"/>
                        <a:pt x="19" y="5"/>
                      </a:cubicBezTo>
                      <a:cubicBezTo>
                        <a:pt x="19" y="7"/>
                        <a:pt x="19" y="8"/>
                        <a:pt x="18" y="9"/>
                      </a:cubicBezTo>
                      <a:cubicBezTo>
                        <a:pt x="18" y="10"/>
                        <a:pt x="17" y="10"/>
                        <a:pt x="16" y="11"/>
                      </a:cubicBezTo>
                      <a:cubicBezTo>
                        <a:pt x="16" y="11"/>
                        <a:pt x="15" y="11"/>
                        <a:pt x="14" y="12"/>
                      </a:cubicBezTo>
                      <a:cubicBezTo>
                        <a:pt x="13" y="12"/>
                        <a:pt x="11" y="12"/>
                        <a:pt x="9" y="12"/>
                      </a:cubicBezTo>
                      <a:cubicBezTo>
                        <a:pt x="7" y="13"/>
                        <a:pt x="6" y="13"/>
                        <a:pt x="6" y="13"/>
                      </a:cubicBezTo>
                      <a:cubicBezTo>
                        <a:pt x="5" y="13"/>
                        <a:pt x="5" y="13"/>
                        <a:pt x="4" y="13"/>
                      </a:cubicBezTo>
                      <a:lnTo>
                        <a:pt x="12" y="18"/>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93" name="Google Shape;2493;p22"/>
                <p:cNvSpPr/>
                <p:nvPr/>
              </p:nvSpPr>
              <p:spPr>
                <a:xfrm>
                  <a:off x="445" y="1450"/>
                  <a:ext cx="4" cy="4"/>
                </a:xfrm>
                <a:custGeom>
                  <a:avLst/>
                  <a:gdLst/>
                  <a:ahLst/>
                  <a:cxnLst/>
                  <a:rect l="l" t="t" r="r" b="b"/>
                  <a:pathLst>
                    <a:path w="4" h="4" extrusionOk="0">
                      <a:moveTo>
                        <a:pt x="1" y="4"/>
                      </a:moveTo>
                      <a:lnTo>
                        <a:pt x="2" y="3"/>
                      </a:lnTo>
                      <a:lnTo>
                        <a:pt x="0" y="2"/>
                      </a:lnTo>
                      <a:lnTo>
                        <a:pt x="1" y="2"/>
                      </a:lnTo>
                      <a:lnTo>
                        <a:pt x="4" y="0"/>
                      </a:lnTo>
                      <a:lnTo>
                        <a:pt x="4" y="1"/>
                      </a:lnTo>
                      <a:lnTo>
                        <a:pt x="3" y="3"/>
                      </a:lnTo>
                      <a:lnTo>
                        <a:pt x="3" y="3"/>
                      </a:lnTo>
                      <a:lnTo>
                        <a:pt x="3" y="4"/>
                      </a:lnTo>
                      <a:lnTo>
                        <a:pt x="2" y="3"/>
                      </a:lnTo>
                      <a:lnTo>
                        <a:pt x="2" y="4"/>
                      </a:lnTo>
                      <a:lnTo>
                        <a:pt x="1" y="4"/>
                      </a:lnTo>
                      <a:close/>
                      <a:moveTo>
                        <a:pt x="2" y="2"/>
                      </a:moveTo>
                      <a:lnTo>
                        <a:pt x="3" y="1"/>
                      </a:lnTo>
                      <a:lnTo>
                        <a:pt x="1" y="2"/>
                      </a:lnTo>
                      <a:lnTo>
                        <a:pt x="2" y="2"/>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94" name="Google Shape;2494;p22"/>
                <p:cNvSpPr/>
                <p:nvPr/>
              </p:nvSpPr>
              <p:spPr>
                <a:xfrm>
                  <a:off x="452" y="1454"/>
                  <a:ext cx="4" cy="5"/>
                </a:xfrm>
                <a:custGeom>
                  <a:avLst/>
                  <a:gdLst/>
                  <a:ahLst/>
                  <a:cxnLst/>
                  <a:rect l="l" t="t" r="r" b="b"/>
                  <a:pathLst>
                    <a:path w="18" h="20" extrusionOk="0">
                      <a:moveTo>
                        <a:pt x="11" y="18"/>
                      </a:moveTo>
                      <a:cubicBezTo>
                        <a:pt x="10" y="20"/>
                        <a:pt x="10" y="20"/>
                        <a:pt x="10" y="20"/>
                      </a:cubicBezTo>
                      <a:cubicBezTo>
                        <a:pt x="0" y="13"/>
                        <a:pt x="0" y="13"/>
                        <a:pt x="0" y="13"/>
                      </a:cubicBezTo>
                      <a:cubicBezTo>
                        <a:pt x="0" y="12"/>
                        <a:pt x="0" y="12"/>
                        <a:pt x="1" y="12"/>
                      </a:cubicBezTo>
                      <a:cubicBezTo>
                        <a:pt x="2" y="11"/>
                        <a:pt x="2" y="11"/>
                        <a:pt x="3" y="10"/>
                      </a:cubicBezTo>
                      <a:cubicBezTo>
                        <a:pt x="4" y="10"/>
                        <a:pt x="6" y="10"/>
                        <a:pt x="7" y="10"/>
                      </a:cubicBezTo>
                      <a:cubicBezTo>
                        <a:pt x="10" y="9"/>
                        <a:pt x="12" y="9"/>
                        <a:pt x="13" y="9"/>
                      </a:cubicBezTo>
                      <a:cubicBezTo>
                        <a:pt x="14" y="8"/>
                        <a:pt x="15" y="8"/>
                        <a:pt x="15" y="7"/>
                      </a:cubicBezTo>
                      <a:cubicBezTo>
                        <a:pt x="16" y="6"/>
                        <a:pt x="16" y="6"/>
                        <a:pt x="16" y="5"/>
                      </a:cubicBezTo>
                      <a:cubicBezTo>
                        <a:pt x="16" y="4"/>
                        <a:pt x="15" y="3"/>
                        <a:pt x="14" y="2"/>
                      </a:cubicBezTo>
                      <a:cubicBezTo>
                        <a:pt x="13" y="2"/>
                        <a:pt x="13" y="2"/>
                        <a:pt x="12" y="2"/>
                      </a:cubicBezTo>
                      <a:cubicBezTo>
                        <a:pt x="11" y="2"/>
                        <a:pt x="10" y="3"/>
                        <a:pt x="9" y="4"/>
                      </a:cubicBezTo>
                      <a:cubicBezTo>
                        <a:pt x="8" y="2"/>
                        <a:pt x="8" y="2"/>
                        <a:pt x="8" y="2"/>
                      </a:cubicBezTo>
                      <a:cubicBezTo>
                        <a:pt x="9" y="1"/>
                        <a:pt x="10" y="0"/>
                        <a:pt x="11" y="0"/>
                      </a:cubicBezTo>
                      <a:cubicBezTo>
                        <a:pt x="13" y="0"/>
                        <a:pt x="14" y="0"/>
                        <a:pt x="15" y="1"/>
                      </a:cubicBezTo>
                      <a:cubicBezTo>
                        <a:pt x="17" y="2"/>
                        <a:pt x="18" y="3"/>
                        <a:pt x="18" y="5"/>
                      </a:cubicBezTo>
                      <a:cubicBezTo>
                        <a:pt x="18" y="6"/>
                        <a:pt x="18" y="7"/>
                        <a:pt x="17" y="8"/>
                      </a:cubicBezTo>
                      <a:cubicBezTo>
                        <a:pt x="17" y="9"/>
                        <a:pt x="16" y="10"/>
                        <a:pt x="16" y="10"/>
                      </a:cubicBezTo>
                      <a:cubicBezTo>
                        <a:pt x="15" y="10"/>
                        <a:pt x="14" y="11"/>
                        <a:pt x="13" y="11"/>
                      </a:cubicBezTo>
                      <a:cubicBezTo>
                        <a:pt x="12" y="11"/>
                        <a:pt x="11" y="12"/>
                        <a:pt x="9" y="12"/>
                      </a:cubicBezTo>
                      <a:cubicBezTo>
                        <a:pt x="7" y="12"/>
                        <a:pt x="6" y="12"/>
                        <a:pt x="5" y="12"/>
                      </a:cubicBezTo>
                      <a:cubicBezTo>
                        <a:pt x="5" y="12"/>
                        <a:pt x="4" y="12"/>
                        <a:pt x="4" y="13"/>
                      </a:cubicBezTo>
                      <a:lnTo>
                        <a:pt x="11" y="18"/>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95" name="Google Shape;2495;p22"/>
                <p:cNvSpPr/>
                <p:nvPr/>
              </p:nvSpPr>
              <p:spPr>
                <a:xfrm>
                  <a:off x="455" y="1456"/>
                  <a:ext cx="4" cy="4"/>
                </a:xfrm>
                <a:custGeom>
                  <a:avLst/>
                  <a:gdLst/>
                  <a:ahLst/>
                  <a:cxnLst/>
                  <a:rect l="l" t="t" r="r" b="b"/>
                  <a:pathLst>
                    <a:path w="18" h="19" extrusionOk="0">
                      <a:moveTo>
                        <a:pt x="1" y="10"/>
                      </a:moveTo>
                      <a:cubicBezTo>
                        <a:pt x="3" y="11"/>
                        <a:pt x="3" y="11"/>
                        <a:pt x="3" y="11"/>
                      </a:cubicBezTo>
                      <a:cubicBezTo>
                        <a:pt x="2" y="12"/>
                        <a:pt x="2" y="13"/>
                        <a:pt x="2" y="14"/>
                      </a:cubicBezTo>
                      <a:cubicBezTo>
                        <a:pt x="2" y="15"/>
                        <a:pt x="3" y="15"/>
                        <a:pt x="4" y="16"/>
                      </a:cubicBezTo>
                      <a:cubicBezTo>
                        <a:pt x="5" y="17"/>
                        <a:pt x="6" y="17"/>
                        <a:pt x="7" y="17"/>
                      </a:cubicBezTo>
                      <a:cubicBezTo>
                        <a:pt x="8" y="16"/>
                        <a:pt x="9" y="16"/>
                        <a:pt x="9" y="14"/>
                      </a:cubicBezTo>
                      <a:cubicBezTo>
                        <a:pt x="10" y="13"/>
                        <a:pt x="10" y="12"/>
                        <a:pt x="10" y="11"/>
                      </a:cubicBezTo>
                      <a:cubicBezTo>
                        <a:pt x="10" y="10"/>
                        <a:pt x="9" y="9"/>
                        <a:pt x="8" y="9"/>
                      </a:cubicBezTo>
                      <a:cubicBezTo>
                        <a:pt x="8" y="8"/>
                        <a:pt x="7" y="8"/>
                        <a:pt x="7" y="8"/>
                      </a:cubicBezTo>
                      <a:cubicBezTo>
                        <a:pt x="6" y="8"/>
                        <a:pt x="5" y="8"/>
                        <a:pt x="5" y="8"/>
                      </a:cubicBezTo>
                      <a:cubicBezTo>
                        <a:pt x="3" y="7"/>
                        <a:pt x="3" y="7"/>
                        <a:pt x="3" y="7"/>
                      </a:cubicBezTo>
                      <a:cubicBezTo>
                        <a:pt x="10" y="0"/>
                        <a:pt x="10" y="0"/>
                        <a:pt x="10" y="0"/>
                      </a:cubicBezTo>
                      <a:cubicBezTo>
                        <a:pt x="18" y="5"/>
                        <a:pt x="18" y="5"/>
                        <a:pt x="18" y="5"/>
                      </a:cubicBezTo>
                      <a:cubicBezTo>
                        <a:pt x="16" y="7"/>
                        <a:pt x="16" y="7"/>
                        <a:pt x="16" y="7"/>
                      </a:cubicBezTo>
                      <a:cubicBezTo>
                        <a:pt x="10" y="3"/>
                        <a:pt x="10" y="3"/>
                        <a:pt x="10" y="3"/>
                      </a:cubicBezTo>
                      <a:cubicBezTo>
                        <a:pt x="7" y="6"/>
                        <a:pt x="7" y="6"/>
                        <a:pt x="7" y="6"/>
                      </a:cubicBezTo>
                      <a:cubicBezTo>
                        <a:pt x="8" y="6"/>
                        <a:pt x="9" y="7"/>
                        <a:pt x="10" y="7"/>
                      </a:cubicBezTo>
                      <a:cubicBezTo>
                        <a:pt x="11" y="8"/>
                        <a:pt x="12" y="10"/>
                        <a:pt x="13" y="11"/>
                      </a:cubicBezTo>
                      <a:cubicBezTo>
                        <a:pt x="13" y="13"/>
                        <a:pt x="12" y="14"/>
                        <a:pt x="12" y="16"/>
                      </a:cubicBezTo>
                      <a:cubicBezTo>
                        <a:pt x="11" y="17"/>
                        <a:pt x="9" y="18"/>
                        <a:pt x="8" y="18"/>
                      </a:cubicBezTo>
                      <a:cubicBezTo>
                        <a:pt x="6" y="19"/>
                        <a:pt x="4" y="19"/>
                        <a:pt x="3" y="18"/>
                      </a:cubicBezTo>
                      <a:cubicBezTo>
                        <a:pt x="1" y="17"/>
                        <a:pt x="0" y="15"/>
                        <a:pt x="0" y="14"/>
                      </a:cubicBezTo>
                      <a:cubicBezTo>
                        <a:pt x="0" y="13"/>
                        <a:pt x="0" y="11"/>
                        <a:pt x="1" y="10"/>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96" name="Google Shape;2496;p22"/>
                <p:cNvSpPr/>
                <p:nvPr/>
              </p:nvSpPr>
              <p:spPr>
                <a:xfrm>
                  <a:off x="461" y="1461"/>
                  <a:ext cx="5" cy="5"/>
                </a:xfrm>
                <a:custGeom>
                  <a:avLst/>
                  <a:gdLst/>
                  <a:ahLst/>
                  <a:cxnLst/>
                  <a:rect l="l" t="t" r="r" b="b"/>
                  <a:pathLst>
                    <a:path w="18" h="20" extrusionOk="0">
                      <a:moveTo>
                        <a:pt x="11" y="18"/>
                      </a:moveTo>
                      <a:cubicBezTo>
                        <a:pt x="10" y="20"/>
                        <a:pt x="10" y="20"/>
                        <a:pt x="10" y="20"/>
                      </a:cubicBezTo>
                      <a:cubicBezTo>
                        <a:pt x="0" y="13"/>
                        <a:pt x="0" y="13"/>
                        <a:pt x="0" y="13"/>
                      </a:cubicBezTo>
                      <a:cubicBezTo>
                        <a:pt x="0" y="13"/>
                        <a:pt x="0" y="12"/>
                        <a:pt x="1" y="12"/>
                      </a:cubicBezTo>
                      <a:cubicBezTo>
                        <a:pt x="2" y="12"/>
                        <a:pt x="2" y="11"/>
                        <a:pt x="3" y="11"/>
                      </a:cubicBezTo>
                      <a:cubicBezTo>
                        <a:pt x="4" y="11"/>
                        <a:pt x="6" y="10"/>
                        <a:pt x="7" y="10"/>
                      </a:cubicBezTo>
                      <a:cubicBezTo>
                        <a:pt x="10" y="10"/>
                        <a:pt x="12" y="10"/>
                        <a:pt x="13" y="9"/>
                      </a:cubicBezTo>
                      <a:cubicBezTo>
                        <a:pt x="14" y="9"/>
                        <a:pt x="15" y="8"/>
                        <a:pt x="15" y="8"/>
                      </a:cubicBezTo>
                      <a:cubicBezTo>
                        <a:pt x="16" y="7"/>
                        <a:pt x="16" y="6"/>
                        <a:pt x="16" y="5"/>
                      </a:cubicBezTo>
                      <a:cubicBezTo>
                        <a:pt x="16" y="4"/>
                        <a:pt x="15" y="4"/>
                        <a:pt x="14" y="3"/>
                      </a:cubicBezTo>
                      <a:cubicBezTo>
                        <a:pt x="13" y="2"/>
                        <a:pt x="13" y="2"/>
                        <a:pt x="12" y="2"/>
                      </a:cubicBezTo>
                      <a:cubicBezTo>
                        <a:pt x="11" y="2"/>
                        <a:pt x="10" y="3"/>
                        <a:pt x="9" y="4"/>
                      </a:cubicBezTo>
                      <a:cubicBezTo>
                        <a:pt x="7" y="2"/>
                        <a:pt x="7" y="2"/>
                        <a:pt x="7" y="2"/>
                      </a:cubicBezTo>
                      <a:cubicBezTo>
                        <a:pt x="9" y="1"/>
                        <a:pt x="10" y="0"/>
                        <a:pt x="11" y="0"/>
                      </a:cubicBezTo>
                      <a:cubicBezTo>
                        <a:pt x="13" y="0"/>
                        <a:pt x="14" y="0"/>
                        <a:pt x="15" y="1"/>
                      </a:cubicBezTo>
                      <a:cubicBezTo>
                        <a:pt x="17" y="2"/>
                        <a:pt x="18" y="4"/>
                        <a:pt x="18" y="5"/>
                      </a:cubicBezTo>
                      <a:cubicBezTo>
                        <a:pt x="18" y="6"/>
                        <a:pt x="18" y="8"/>
                        <a:pt x="17" y="9"/>
                      </a:cubicBezTo>
                      <a:cubicBezTo>
                        <a:pt x="17" y="10"/>
                        <a:pt x="16" y="10"/>
                        <a:pt x="16" y="10"/>
                      </a:cubicBezTo>
                      <a:cubicBezTo>
                        <a:pt x="15" y="11"/>
                        <a:pt x="14" y="11"/>
                        <a:pt x="13" y="11"/>
                      </a:cubicBezTo>
                      <a:cubicBezTo>
                        <a:pt x="12" y="12"/>
                        <a:pt x="11" y="12"/>
                        <a:pt x="8" y="12"/>
                      </a:cubicBezTo>
                      <a:cubicBezTo>
                        <a:pt x="7" y="12"/>
                        <a:pt x="6" y="13"/>
                        <a:pt x="5" y="13"/>
                      </a:cubicBezTo>
                      <a:cubicBezTo>
                        <a:pt x="4" y="13"/>
                        <a:pt x="4" y="13"/>
                        <a:pt x="4" y="13"/>
                      </a:cubicBezTo>
                      <a:lnTo>
                        <a:pt x="11" y="18"/>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97" name="Google Shape;2497;p22"/>
                <p:cNvSpPr/>
                <p:nvPr/>
              </p:nvSpPr>
              <p:spPr>
                <a:xfrm>
                  <a:off x="465" y="1463"/>
                  <a:ext cx="3" cy="4"/>
                </a:xfrm>
                <a:custGeom>
                  <a:avLst/>
                  <a:gdLst/>
                  <a:ahLst/>
                  <a:cxnLst/>
                  <a:rect l="l" t="t" r="r" b="b"/>
                  <a:pathLst>
                    <a:path w="16" h="18" extrusionOk="0">
                      <a:moveTo>
                        <a:pt x="15" y="8"/>
                      </a:moveTo>
                      <a:cubicBezTo>
                        <a:pt x="13" y="7"/>
                        <a:pt x="13" y="7"/>
                        <a:pt x="13" y="7"/>
                      </a:cubicBezTo>
                      <a:cubicBezTo>
                        <a:pt x="14" y="6"/>
                        <a:pt x="14" y="6"/>
                        <a:pt x="14" y="5"/>
                      </a:cubicBezTo>
                      <a:cubicBezTo>
                        <a:pt x="14" y="4"/>
                        <a:pt x="13" y="4"/>
                        <a:pt x="12" y="3"/>
                      </a:cubicBezTo>
                      <a:cubicBezTo>
                        <a:pt x="12" y="3"/>
                        <a:pt x="11" y="3"/>
                        <a:pt x="11" y="3"/>
                      </a:cubicBezTo>
                      <a:cubicBezTo>
                        <a:pt x="10" y="3"/>
                        <a:pt x="9" y="3"/>
                        <a:pt x="8" y="4"/>
                      </a:cubicBezTo>
                      <a:cubicBezTo>
                        <a:pt x="7" y="4"/>
                        <a:pt x="6" y="5"/>
                        <a:pt x="5" y="7"/>
                      </a:cubicBezTo>
                      <a:cubicBezTo>
                        <a:pt x="6" y="6"/>
                        <a:pt x="7" y="6"/>
                        <a:pt x="8" y="6"/>
                      </a:cubicBezTo>
                      <a:cubicBezTo>
                        <a:pt x="9" y="6"/>
                        <a:pt x="9" y="7"/>
                        <a:pt x="10" y="7"/>
                      </a:cubicBezTo>
                      <a:cubicBezTo>
                        <a:pt x="11" y="8"/>
                        <a:pt x="12" y="9"/>
                        <a:pt x="12" y="11"/>
                      </a:cubicBezTo>
                      <a:cubicBezTo>
                        <a:pt x="13" y="12"/>
                        <a:pt x="12" y="14"/>
                        <a:pt x="11" y="15"/>
                      </a:cubicBezTo>
                      <a:cubicBezTo>
                        <a:pt x="11" y="16"/>
                        <a:pt x="10" y="17"/>
                        <a:pt x="9" y="17"/>
                      </a:cubicBezTo>
                      <a:cubicBezTo>
                        <a:pt x="8" y="18"/>
                        <a:pt x="7" y="18"/>
                        <a:pt x="6" y="18"/>
                      </a:cubicBezTo>
                      <a:cubicBezTo>
                        <a:pt x="5" y="18"/>
                        <a:pt x="4" y="18"/>
                        <a:pt x="3" y="17"/>
                      </a:cubicBezTo>
                      <a:cubicBezTo>
                        <a:pt x="1" y="16"/>
                        <a:pt x="0" y="15"/>
                        <a:pt x="0" y="13"/>
                      </a:cubicBezTo>
                      <a:cubicBezTo>
                        <a:pt x="0" y="11"/>
                        <a:pt x="1" y="9"/>
                        <a:pt x="3" y="6"/>
                      </a:cubicBezTo>
                      <a:cubicBezTo>
                        <a:pt x="5" y="3"/>
                        <a:pt x="7" y="1"/>
                        <a:pt x="9" y="1"/>
                      </a:cubicBezTo>
                      <a:cubicBezTo>
                        <a:pt x="10" y="0"/>
                        <a:pt x="12" y="1"/>
                        <a:pt x="14" y="2"/>
                      </a:cubicBezTo>
                      <a:cubicBezTo>
                        <a:pt x="15" y="3"/>
                        <a:pt x="16" y="4"/>
                        <a:pt x="16" y="5"/>
                      </a:cubicBezTo>
                      <a:cubicBezTo>
                        <a:pt x="16" y="6"/>
                        <a:pt x="16" y="7"/>
                        <a:pt x="15" y="8"/>
                      </a:cubicBezTo>
                      <a:close/>
                      <a:moveTo>
                        <a:pt x="3" y="10"/>
                      </a:moveTo>
                      <a:cubicBezTo>
                        <a:pt x="3" y="10"/>
                        <a:pt x="3" y="11"/>
                        <a:pt x="2" y="12"/>
                      </a:cubicBezTo>
                      <a:cubicBezTo>
                        <a:pt x="2" y="13"/>
                        <a:pt x="2" y="13"/>
                        <a:pt x="3" y="14"/>
                      </a:cubicBezTo>
                      <a:cubicBezTo>
                        <a:pt x="3" y="15"/>
                        <a:pt x="3" y="15"/>
                        <a:pt x="4" y="16"/>
                      </a:cubicBezTo>
                      <a:cubicBezTo>
                        <a:pt x="5" y="16"/>
                        <a:pt x="6" y="16"/>
                        <a:pt x="7" y="16"/>
                      </a:cubicBezTo>
                      <a:cubicBezTo>
                        <a:pt x="8" y="16"/>
                        <a:pt x="8" y="15"/>
                        <a:pt x="9" y="14"/>
                      </a:cubicBezTo>
                      <a:cubicBezTo>
                        <a:pt x="10" y="13"/>
                        <a:pt x="10" y="12"/>
                        <a:pt x="10" y="11"/>
                      </a:cubicBezTo>
                      <a:cubicBezTo>
                        <a:pt x="10" y="10"/>
                        <a:pt x="9" y="9"/>
                        <a:pt x="9" y="9"/>
                      </a:cubicBezTo>
                      <a:cubicBezTo>
                        <a:pt x="8" y="8"/>
                        <a:pt x="7" y="8"/>
                        <a:pt x="6" y="8"/>
                      </a:cubicBezTo>
                      <a:cubicBezTo>
                        <a:pt x="5" y="8"/>
                        <a:pt x="4" y="9"/>
                        <a:pt x="3" y="10"/>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98" name="Google Shape;2498;p22"/>
                <p:cNvSpPr/>
                <p:nvPr/>
              </p:nvSpPr>
              <p:spPr>
                <a:xfrm>
                  <a:off x="471" y="1467"/>
                  <a:ext cx="4" cy="5"/>
                </a:xfrm>
                <a:custGeom>
                  <a:avLst/>
                  <a:gdLst/>
                  <a:ahLst/>
                  <a:cxnLst/>
                  <a:rect l="l" t="t" r="r" b="b"/>
                  <a:pathLst>
                    <a:path w="19" h="20" extrusionOk="0">
                      <a:moveTo>
                        <a:pt x="12" y="18"/>
                      </a:moveTo>
                      <a:cubicBezTo>
                        <a:pt x="11" y="20"/>
                        <a:pt x="11" y="20"/>
                        <a:pt x="11" y="20"/>
                      </a:cubicBezTo>
                      <a:cubicBezTo>
                        <a:pt x="0" y="13"/>
                        <a:pt x="0" y="13"/>
                        <a:pt x="0" y="13"/>
                      </a:cubicBezTo>
                      <a:cubicBezTo>
                        <a:pt x="1" y="12"/>
                        <a:pt x="1" y="12"/>
                        <a:pt x="2" y="12"/>
                      </a:cubicBezTo>
                      <a:cubicBezTo>
                        <a:pt x="2" y="11"/>
                        <a:pt x="3" y="11"/>
                        <a:pt x="4" y="10"/>
                      </a:cubicBezTo>
                      <a:cubicBezTo>
                        <a:pt x="5" y="10"/>
                        <a:pt x="7" y="10"/>
                        <a:pt x="8" y="10"/>
                      </a:cubicBezTo>
                      <a:cubicBezTo>
                        <a:pt x="11" y="10"/>
                        <a:pt x="13" y="9"/>
                        <a:pt x="14" y="9"/>
                      </a:cubicBezTo>
                      <a:cubicBezTo>
                        <a:pt x="15" y="8"/>
                        <a:pt x="16" y="8"/>
                        <a:pt x="16" y="7"/>
                      </a:cubicBezTo>
                      <a:cubicBezTo>
                        <a:pt x="17" y="6"/>
                        <a:pt x="17" y="6"/>
                        <a:pt x="17" y="5"/>
                      </a:cubicBezTo>
                      <a:cubicBezTo>
                        <a:pt x="16" y="4"/>
                        <a:pt x="16" y="3"/>
                        <a:pt x="15" y="3"/>
                      </a:cubicBezTo>
                      <a:cubicBezTo>
                        <a:pt x="14" y="2"/>
                        <a:pt x="13" y="2"/>
                        <a:pt x="12" y="2"/>
                      </a:cubicBezTo>
                      <a:cubicBezTo>
                        <a:pt x="11" y="2"/>
                        <a:pt x="11" y="3"/>
                        <a:pt x="10" y="4"/>
                      </a:cubicBezTo>
                      <a:cubicBezTo>
                        <a:pt x="8" y="2"/>
                        <a:pt x="8" y="2"/>
                        <a:pt x="8" y="2"/>
                      </a:cubicBezTo>
                      <a:cubicBezTo>
                        <a:pt x="9" y="1"/>
                        <a:pt x="11" y="0"/>
                        <a:pt x="12" y="0"/>
                      </a:cubicBezTo>
                      <a:cubicBezTo>
                        <a:pt x="13" y="0"/>
                        <a:pt x="15" y="0"/>
                        <a:pt x="16" y="1"/>
                      </a:cubicBezTo>
                      <a:cubicBezTo>
                        <a:pt x="18" y="2"/>
                        <a:pt x="19" y="3"/>
                        <a:pt x="19" y="5"/>
                      </a:cubicBezTo>
                      <a:cubicBezTo>
                        <a:pt x="19" y="6"/>
                        <a:pt x="19" y="7"/>
                        <a:pt x="18" y="9"/>
                      </a:cubicBezTo>
                      <a:cubicBezTo>
                        <a:pt x="18" y="9"/>
                        <a:pt x="17" y="10"/>
                        <a:pt x="16" y="10"/>
                      </a:cubicBezTo>
                      <a:cubicBezTo>
                        <a:pt x="16" y="11"/>
                        <a:pt x="15" y="11"/>
                        <a:pt x="14" y="11"/>
                      </a:cubicBezTo>
                      <a:cubicBezTo>
                        <a:pt x="13" y="11"/>
                        <a:pt x="11" y="12"/>
                        <a:pt x="9" y="12"/>
                      </a:cubicBezTo>
                      <a:cubicBezTo>
                        <a:pt x="7" y="12"/>
                        <a:pt x="6" y="12"/>
                        <a:pt x="6" y="12"/>
                      </a:cubicBezTo>
                      <a:cubicBezTo>
                        <a:pt x="5" y="12"/>
                        <a:pt x="5" y="13"/>
                        <a:pt x="4" y="13"/>
                      </a:cubicBezTo>
                      <a:lnTo>
                        <a:pt x="12" y="18"/>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99" name="Google Shape;2499;p22"/>
                <p:cNvSpPr/>
                <p:nvPr/>
              </p:nvSpPr>
              <p:spPr>
                <a:xfrm>
                  <a:off x="474" y="1469"/>
                  <a:ext cx="5" cy="4"/>
                </a:xfrm>
                <a:custGeom>
                  <a:avLst/>
                  <a:gdLst/>
                  <a:ahLst/>
                  <a:cxnLst/>
                  <a:rect l="l" t="t" r="r" b="b"/>
                  <a:pathLst>
                    <a:path w="18" h="18" extrusionOk="0">
                      <a:moveTo>
                        <a:pt x="7" y="2"/>
                      </a:moveTo>
                      <a:cubicBezTo>
                        <a:pt x="8" y="0"/>
                        <a:pt x="8" y="0"/>
                        <a:pt x="8" y="0"/>
                      </a:cubicBezTo>
                      <a:cubicBezTo>
                        <a:pt x="18" y="7"/>
                        <a:pt x="18" y="7"/>
                        <a:pt x="18" y="7"/>
                      </a:cubicBezTo>
                      <a:cubicBezTo>
                        <a:pt x="17" y="8"/>
                        <a:pt x="17" y="8"/>
                        <a:pt x="17" y="8"/>
                      </a:cubicBezTo>
                      <a:cubicBezTo>
                        <a:pt x="15" y="9"/>
                        <a:pt x="13" y="9"/>
                        <a:pt x="11" y="10"/>
                      </a:cubicBezTo>
                      <a:cubicBezTo>
                        <a:pt x="9" y="11"/>
                        <a:pt x="7" y="13"/>
                        <a:pt x="5" y="14"/>
                      </a:cubicBezTo>
                      <a:cubicBezTo>
                        <a:pt x="4" y="15"/>
                        <a:pt x="3" y="16"/>
                        <a:pt x="2" y="18"/>
                      </a:cubicBezTo>
                      <a:cubicBezTo>
                        <a:pt x="0" y="17"/>
                        <a:pt x="0" y="17"/>
                        <a:pt x="0" y="17"/>
                      </a:cubicBezTo>
                      <a:cubicBezTo>
                        <a:pt x="1" y="15"/>
                        <a:pt x="2" y="14"/>
                        <a:pt x="3" y="13"/>
                      </a:cubicBezTo>
                      <a:cubicBezTo>
                        <a:pt x="5" y="11"/>
                        <a:pt x="7" y="10"/>
                        <a:pt x="9" y="9"/>
                      </a:cubicBezTo>
                      <a:cubicBezTo>
                        <a:pt x="11" y="8"/>
                        <a:pt x="13" y="7"/>
                        <a:pt x="14" y="7"/>
                      </a:cubicBezTo>
                      <a:lnTo>
                        <a:pt x="7" y="2"/>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00" name="Google Shape;2500;p22"/>
                <p:cNvSpPr/>
                <p:nvPr/>
              </p:nvSpPr>
              <p:spPr>
                <a:xfrm>
                  <a:off x="481" y="1474"/>
                  <a:ext cx="4" cy="5"/>
                </a:xfrm>
                <a:custGeom>
                  <a:avLst/>
                  <a:gdLst/>
                  <a:ahLst/>
                  <a:cxnLst/>
                  <a:rect l="l" t="t" r="r" b="b"/>
                  <a:pathLst>
                    <a:path w="18" h="20" extrusionOk="0">
                      <a:moveTo>
                        <a:pt x="11" y="18"/>
                      </a:moveTo>
                      <a:cubicBezTo>
                        <a:pt x="10" y="20"/>
                        <a:pt x="10" y="20"/>
                        <a:pt x="10" y="20"/>
                      </a:cubicBezTo>
                      <a:cubicBezTo>
                        <a:pt x="0" y="13"/>
                        <a:pt x="0" y="13"/>
                        <a:pt x="0" y="13"/>
                      </a:cubicBezTo>
                      <a:cubicBezTo>
                        <a:pt x="0" y="12"/>
                        <a:pt x="0" y="12"/>
                        <a:pt x="1" y="12"/>
                      </a:cubicBezTo>
                      <a:cubicBezTo>
                        <a:pt x="2" y="11"/>
                        <a:pt x="3" y="11"/>
                        <a:pt x="4" y="11"/>
                      </a:cubicBezTo>
                      <a:cubicBezTo>
                        <a:pt x="5" y="10"/>
                        <a:pt x="6" y="10"/>
                        <a:pt x="8" y="10"/>
                      </a:cubicBezTo>
                      <a:cubicBezTo>
                        <a:pt x="10" y="10"/>
                        <a:pt x="12" y="9"/>
                        <a:pt x="13" y="9"/>
                      </a:cubicBezTo>
                      <a:cubicBezTo>
                        <a:pt x="14" y="9"/>
                        <a:pt x="15" y="8"/>
                        <a:pt x="16" y="7"/>
                      </a:cubicBezTo>
                      <a:cubicBezTo>
                        <a:pt x="16" y="7"/>
                        <a:pt x="16" y="6"/>
                        <a:pt x="16" y="5"/>
                      </a:cubicBezTo>
                      <a:cubicBezTo>
                        <a:pt x="16" y="4"/>
                        <a:pt x="15" y="3"/>
                        <a:pt x="14" y="3"/>
                      </a:cubicBezTo>
                      <a:cubicBezTo>
                        <a:pt x="14" y="2"/>
                        <a:pt x="13" y="2"/>
                        <a:pt x="12" y="2"/>
                      </a:cubicBezTo>
                      <a:cubicBezTo>
                        <a:pt x="11" y="2"/>
                        <a:pt x="10" y="3"/>
                        <a:pt x="9" y="4"/>
                      </a:cubicBezTo>
                      <a:cubicBezTo>
                        <a:pt x="8" y="2"/>
                        <a:pt x="8" y="2"/>
                        <a:pt x="8" y="2"/>
                      </a:cubicBezTo>
                      <a:cubicBezTo>
                        <a:pt x="9" y="1"/>
                        <a:pt x="10" y="0"/>
                        <a:pt x="11" y="0"/>
                      </a:cubicBezTo>
                      <a:cubicBezTo>
                        <a:pt x="13" y="0"/>
                        <a:pt x="14" y="0"/>
                        <a:pt x="16" y="1"/>
                      </a:cubicBezTo>
                      <a:cubicBezTo>
                        <a:pt x="17" y="2"/>
                        <a:pt x="18" y="3"/>
                        <a:pt x="18" y="5"/>
                      </a:cubicBezTo>
                      <a:cubicBezTo>
                        <a:pt x="18" y="6"/>
                        <a:pt x="18" y="7"/>
                        <a:pt x="17" y="9"/>
                      </a:cubicBezTo>
                      <a:cubicBezTo>
                        <a:pt x="17" y="9"/>
                        <a:pt x="16" y="10"/>
                        <a:pt x="16" y="10"/>
                      </a:cubicBezTo>
                      <a:cubicBezTo>
                        <a:pt x="15" y="11"/>
                        <a:pt x="14" y="11"/>
                        <a:pt x="13" y="11"/>
                      </a:cubicBezTo>
                      <a:cubicBezTo>
                        <a:pt x="12" y="11"/>
                        <a:pt x="11" y="12"/>
                        <a:pt x="9" y="12"/>
                      </a:cubicBezTo>
                      <a:cubicBezTo>
                        <a:pt x="7" y="12"/>
                        <a:pt x="6" y="12"/>
                        <a:pt x="5" y="12"/>
                      </a:cubicBezTo>
                      <a:cubicBezTo>
                        <a:pt x="5" y="13"/>
                        <a:pt x="4" y="13"/>
                        <a:pt x="4" y="13"/>
                      </a:cubicBezTo>
                      <a:lnTo>
                        <a:pt x="11" y="18"/>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01" name="Google Shape;2501;p22"/>
                <p:cNvSpPr/>
                <p:nvPr/>
              </p:nvSpPr>
              <p:spPr>
                <a:xfrm>
                  <a:off x="484" y="1476"/>
                  <a:ext cx="4" cy="4"/>
                </a:xfrm>
                <a:custGeom>
                  <a:avLst/>
                  <a:gdLst/>
                  <a:ahLst/>
                  <a:cxnLst/>
                  <a:rect l="l" t="t" r="r" b="b"/>
                  <a:pathLst>
                    <a:path w="16" h="18" extrusionOk="0">
                      <a:moveTo>
                        <a:pt x="6" y="7"/>
                      </a:moveTo>
                      <a:cubicBezTo>
                        <a:pt x="6" y="6"/>
                        <a:pt x="6" y="5"/>
                        <a:pt x="6" y="4"/>
                      </a:cubicBezTo>
                      <a:cubicBezTo>
                        <a:pt x="6" y="4"/>
                        <a:pt x="6" y="3"/>
                        <a:pt x="6" y="2"/>
                      </a:cubicBezTo>
                      <a:cubicBezTo>
                        <a:pt x="7" y="1"/>
                        <a:pt x="8" y="0"/>
                        <a:pt x="9" y="0"/>
                      </a:cubicBezTo>
                      <a:cubicBezTo>
                        <a:pt x="11" y="0"/>
                        <a:pt x="12" y="0"/>
                        <a:pt x="13" y="1"/>
                      </a:cubicBezTo>
                      <a:cubicBezTo>
                        <a:pt x="15" y="2"/>
                        <a:pt x="15" y="3"/>
                        <a:pt x="16" y="5"/>
                      </a:cubicBezTo>
                      <a:cubicBezTo>
                        <a:pt x="16" y="6"/>
                        <a:pt x="16" y="7"/>
                        <a:pt x="15" y="8"/>
                      </a:cubicBezTo>
                      <a:cubicBezTo>
                        <a:pt x="15" y="9"/>
                        <a:pt x="14" y="9"/>
                        <a:pt x="13" y="10"/>
                      </a:cubicBezTo>
                      <a:cubicBezTo>
                        <a:pt x="13" y="10"/>
                        <a:pt x="12" y="10"/>
                        <a:pt x="11" y="10"/>
                      </a:cubicBezTo>
                      <a:cubicBezTo>
                        <a:pt x="11" y="11"/>
                        <a:pt x="12" y="12"/>
                        <a:pt x="12" y="13"/>
                      </a:cubicBezTo>
                      <a:cubicBezTo>
                        <a:pt x="12" y="14"/>
                        <a:pt x="12" y="15"/>
                        <a:pt x="11" y="16"/>
                      </a:cubicBezTo>
                      <a:cubicBezTo>
                        <a:pt x="10" y="17"/>
                        <a:pt x="9" y="18"/>
                        <a:pt x="7" y="18"/>
                      </a:cubicBezTo>
                      <a:cubicBezTo>
                        <a:pt x="6" y="18"/>
                        <a:pt x="4" y="18"/>
                        <a:pt x="3" y="17"/>
                      </a:cubicBezTo>
                      <a:cubicBezTo>
                        <a:pt x="1" y="16"/>
                        <a:pt x="0" y="14"/>
                        <a:pt x="0" y="13"/>
                      </a:cubicBezTo>
                      <a:cubicBezTo>
                        <a:pt x="0" y="11"/>
                        <a:pt x="0" y="10"/>
                        <a:pt x="1" y="9"/>
                      </a:cubicBezTo>
                      <a:cubicBezTo>
                        <a:pt x="2" y="8"/>
                        <a:pt x="2" y="7"/>
                        <a:pt x="3" y="7"/>
                      </a:cubicBezTo>
                      <a:cubicBezTo>
                        <a:pt x="4" y="6"/>
                        <a:pt x="5" y="6"/>
                        <a:pt x="6" y="7"/>
                      </a:cubicBezTo>
                      <a:close/>
                      <a:moveTo>
                        <a:pt x="3" y="10"/>
                      </a:moveTo>
                      <a:cubicBezTo>
                        <a:pt x="2" y="11"/>
                        <a:pt x="2" y="11"/>
                        <a:pt x="2" y="12"/>
                      </a:cubicBezTo>
                      <a:cubicBezTo>
                        <a:pt x="2" y="12"/>
                        <a:pt x="2" y="13"/>
                        <a:pt x="2" y="14"/>
                      </a:cubicBezTo>
                      <a:cubicBezTo>
                        <a:pt x="3" y="14"/>
                        <a:pt x="3" y="15"/>
                        <a:pt x="4" y="15"/>
                      </a:cubicBezTo>
                      <a:cubicBezTo>
                        <a:pt x="5" y="16"/>
                        <a:pt x="6" y="16"/>
                        <a:pt x="7" y="16"/>
                      </a:cubicBezTo>
                      <a:cubicBezTo>
                        <a:pt x="8" y="16"/>
                        <a:pt x="8" y="15"/>
                        <a:pt x="9" y="14"/>
                      </a:cubicBezTo>
                      <a:cubicBezTo>
                        <a:pt x="10" y="13"/>
                        <a:pt x="10" y="12"/>
                        <a:pt x="10" y="11"/>
                      </a:cubicBezTo>
                      <a:cubicBezTo>
                        <a:pt x="9" y="10"/>
                        <a:pt x="9" y="10"/>
                        <a:pt x="8" y="9"/>
                      </a:cubicBezTo>
                      <a:cubicBezTo>
                        <a:pt x="7" y="8"/>
                        <a:pt x="6" y="8"/>
                        <a:pt x="5" y="8"/>
                      </a:cubicBezTo>
                      <a:cubicBezTo>
                        <a:pt x="4" y="9"/>
                        <a:pt x="3" y="9"/>
                        <a:pt x="3" y="10"/>
                      </a:cubicBezTo>
                      <a:close/>
                      <a:moveTo>
                        <a:pt x="8" y="3"/>
                      </a:moveTo>
                      <a:cubicBezTo>
                        <a:pt x="8" y="4"/>
                        <a:pt x="8" y="5"/>
                        <a:pt x="8" y="6"/>
                      </a:cubicBezTo>
                      <a:cubicBezTo>
                        <a:pt x="8" y="6"/>
                        <a:pt x="8" y="7"/>
                        <a:pt x="9" y="8"/>
                      </a:cubicBezTo>
                      <a:cubicBezTo>
                        <a:pt x="10" y="8"/>
                        <a:pt x="11" y="8"/>
                        <a:pt x="11" y="8"/>
                      </a:cubicBezTo>
                      <a:cubicBezTo>
                        <a:pt x="12" y="8"/>
                        <a:pt x="13" y="8"/>
                        <a:pt x="13" y="7"/>
                      </a:cubicBezTo>
                      <a:cubicBezTo>
                        <a:pt x="14" y="6"/>
                        <a:pt x="14" y="5"/>
                        <a:pt x="14" y="5"/>
                      </a:cubicBezTo>
                      <a:cubicBezTo>
                        <a:pt x="13" y="4"/>
                        <a:pt x="13" y="3"/>
                        <a:pt x="12" y="3"/>
                      </a:cubicBezTo>
                      <a:cubicBezTo>
                        <a:pt x="12" y="2"/>
                        <a:pt x="11" y="2"/>
                        <a:pt x="10" y="2"/>
                      </a:cubicBezTo>
                      <a:cubicBezTo>
                        <a:pt x="9" y="2"/>
                        <a:pt x="9" y="3"/>
                        <a:pt x="8" y="3"/>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02" name="Google Shape;2502;p22"/>
                <p:cNvSpPr/>
                <p:nvPr/>
              </p:nvSpPr>
              <p:spPr>
                <a:xfrm>
                  <a:off x="490" y="1481"/>
                  <a:ext cx="5" cy="4"/>
                </a:xfrm>
                <a:custGeom>
                  <a:avLst/>
                  <a:gdLst/>
                  <a:ahLst/>
                  <a:cxnLst/>
                  <a:rect l="l" t="t" r="r" b="b"/>
                  <a:pathLst>
                    <a:path w="19" h="20" extrusionOk="0">
                      <a:moveTo>
                        <a:pt x="11" y="18"/>
                      </a:moveTo>
                      <a:cubicBezTo>
                        <a:pt x="10" y="20"/>
                        <a:pt x="10" y="20"/>
                        <a:pt x="10" y="20"/>
                      </a:cubicBezTo>
                      <a:cubicBezTo>
                        <a:pt x="0" y="13"/>
                        <a:pt x="0" y="13"/>
                        <a:pt x="0" y="13"/>
                      </a:cubicBezTo>
                      <a:cubicBezTo>
                        <a:pt x="0" y="12"/>
                        <a:pt x="1" y="12"/>
                        <a:pt x="1" y="12"/>
                      </a:cubicBezTo>
                      <a:cubicBezTo>
                        <a:pt x="2" y="11"/>
                        <a:pt x="3" y="11"/>
                        <a:pt x="4" y="10"/>
                      </a:cubicBezTo>
                      <a:cubicBezTo>
                        <a:pt x="5" y="10"/>
                        <a:pt x="6" y="10"/>
                        <a:pt x="8" y="10"/>
                      </a:cubicBezTo>
                      <a:cubicBezTo>
                        <a:pt x="10" y="10"/>
                        <a:pt x="12" y="9"/>
                        <a:pt x="13" y="9"/>
                      </a:cubicBezTo>
                      <a:cubicBezTo>
                        <a:pt x="14" y="8"/>
                        <a:pt x="15" y="8"/>
                        <a:pt x="16" y="7"/>
                      </a:cubicBezTo>
                      <a:cubicBezTo>
                        <a:pt x="16" y="6"/>
                        <a:pt x="16" y="6"/>
                        <a:pt x="16" y="5"/>
                      </a:cubicBezTo>
                      <a:cubicBezTo>
                        <a:pt x="16" y="4"/>
                        <a:pt x="15" y="3"/>
                        <a:pt x="14" y="3"/>
                      </a:cubicBezTo>
                      <a:cubicBezTo>
                        <a:pt x="14" y="2"/>
                        <a:pt x="13" y="2"/>
                        <a:pt x="12" y="2"/>
                      </a:cubicBezTo>
                      <a:cubicBezTo>
                        <a:pt x="11" y="2"/>
                        <a:pt x="10" y="3"/>
                        <a:pt x="9" y="4"/>
                      </a:cubicBezTo>
                      <a:cubicBezTo>
                        <a:pt x="8" y="2"/>
                        <a:pt x="8" y="2"/>
                        <a:pt x="8" y="2"/>
                      </a:cubicBezTo>
                      <a:cubicBezTo>
                        <a:pt x="9" y="1"/>
                        <a:pt x="10" y="0"/>
                        <a:pt x="11" y="0"/>
                      </a:cubicBezTo>
                      <a:cubicBezTo>
                        <a:pt x="13" y="0"/>
                        <a:pt x="14" y="0"/>
                        <a:pt x="16" y="1"/>
                      </a:cubicBezTo>
                      <a:cubicBezTo>
                        <a:pt x="17" y="2"/>
                        <a:pt x="18" y="3"/>
                        <a:pt x="18" y="5"/>
                      </a:cubicBezTo>
                      <a:cubicBezTo>
                        <a:pt x="19" y="6"/>
                        <a:pt x="18" y="7"/>
                        <a:pt x="17" y="9"/>
                      </a:cubicBezTo>
                      <a:cubicBezTo>
                        <a:pt x="17" y="9"/>
                        <a:pt x="17" y="10"/>
                        <a:pt x="16" y="10"/>
                      </a:cubicBezTo>
                      <a:cubicBezTo>
                        <a:pt x="15" y="10"/>
                        <a:pt x="14" y="11"/>
                        <a:pt x="13" y="11"/>
                      </a:cubicBezTo>
                      <a:cubicBezTo>
                        <a:pt x="12" y="11"/>
                        <a:pt x="11" y="12"/>
                        <a:pt x="9" y="12"/>
                      </a:cubicBezTo>
                      <a:cubicBezTo>
                        <a:pt x="7" y="12"/>
                        <a:pt x="6" y="12"/>
                        <a:pt x="5" y="12"/>
                      </a:cubicBezTo>
                      <a:cubicBezTo>
                        <a:pt x="5" y="12"/>
                        <a:pt x="4" y="13"/>
                        <a:pt x="4" y="13"/>
                      </a:cubicBezTo>
                      <a:lnTo>
                        <a:pt x="11" y="18"/>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03" name="Google Shape;2503;p22"/>
                <p:cNvSpPr/>
                <p:nvPr/>
              </p:nvSpPr>
              <p:spPr>
                <a:xfrm>
                  <a:off x="493" y="1482"/>
                  <a:ext cx="4" cy="4"/>
                </a:xfrm>
                <a:custGeom>
                  <a:avLst/>
                  <a:gdLst/>
                  <a:ahLst/>
                  <a:cxnLst/>
                  <a:rect l="l" t="t" r="r" b="b"/>
                  <a:pathLst>
                    <a:path w="16" h="17" extrusionOk="0">
                      <a:moveTo>
                        <a:pt x="1" y="10"/>
                      </a:moveTo>
                      <a:cubicBezTo>
                        <a:pt x="3" y="11"/>
                        <a:pt x="3" y="11"/>
                        <a:pt x="3" y="11"/>
                      </a:cubicBezTo>
                      <a:cubicBezTo>
                        <a:pt x="2" y="12"/>
                        <a:pt x="2" y="12"/>
                        <a:pt x="2" y="13"/>
                      </a:cubicBezTo>
                      <a:cubicBezTo>
                        <a:pt x="2" y="14"/>
                        <a:pt x="3" y="14"/>
                        <a:pt x="3" y="15"/>
                      </a:cubicBezTo>
                      <a:cubicBezTo>
                        <a:pt x="4" y="15"/>
                        <a:pt x="5" y="15"/>
                        <a:pt x="5" y="15"/>
                      </a:cubicBezTo>
                      <a:cubicBezTo>
                        <a:pt x="6" y="16"/>
                        <a:pt x="6" y="15"/>
                        <a:pt x="7" y="15"/>
                      </a:cubicBezTo>
                      <a:cubicBezTo>
                        <a:pt x="8" y="15"/>
                        <a:pt x="8" y="14"/>
                        <a:pt x="9" y="14"/>
                      </a:cubicBezTo>
                      <a:cubicBezTo>
                        <a:pt x="10" y="13"/>
                        <a:pt x="10" y="13"/>
                        <a:pt x="11" y="12"/>
                      </a:cubicBezTo>
                      <a:cubicBezTo>
                        <a:pt x="11" y="11"/>
                        <a:pt x="11" y="11"/>
                        <a:pt x="11" y="11"/>
                      </a:cubicBezTo>
                      <a:cubicBezTo>
                        <a:pt x="10" y="12"/>
                        <a:pt x="9" y="12"/>
                        <a:pt x="9" y="12"/>
                      </a:cubicBezTo>
                      <a:cubicBezTo>
                        <a:pt x="8" y="12"/>
                        <a:pt x="7" y="11"/>
                        <a:pt x="6" y="11"/>
                      </a:cubicBezTo>
                      <a:cubicBezTo>
                        <a:pt x="5" y="10"/>
                        <a:pt x="4" y="9"/>
                        <a:pt x="4" y="7"/>
                      </a:cubicBezTo>
                      <a:cubicBezTo>
                        <a:pt x="3" y="6"/>
                        <a:pt x="4" y="4"/>
                        <a:pt x="5" y="3"/>
                      </a:cubicBezTo>
                      <a:cubicBezTo>
                        <a:pt x="6" y="1"/>
                        <a:pt x="7" y="0"/>
                        <a:pt x="9" y="0"/>
                      </a:cubicBezTo>
                      <a:cubicBezTo>
                        <a:pt x="10" y="0"/>
                        <a:pt x="12" y="0"/>
                        <a:pt x="13" y="1"/>
                      </a:cubicBezTo>
                      <a:cubicBezTo>
                        <a:pt x="14" y="2"/>
                        <a:pt x="15" y="2"/>
                        <a:pt x="15" y="4"/>
                      </a:cubicBezTo>
                      <a:cubicBezTo>
                        <a:pt x="16" y="5"/>
                        <a:pt x="16" y="6"/>
                        <a:pt x="16" y="7"/>
                      </a:cubicBezTo>
                      <a:cubicBezTo>
                        <a:pt x="15" y="8"/>
                        <a:pt x="15" y="10"/>
                        <a:pt x="13" y="12"/>
                      </a:cubicBezTo>
                      <a:cubicBezTo>
                        <a:pt x="12" y="14"/>
                        <a:pt x="11" y="15"/>
                        <a:pt x="10" y="16"/>
                      </a:cubicBezTo>
                      <a:cubicBezTo>
                        <a:pt x="8" y="17"/>
                        <a:pt x="7" y="17"/>
                        <a:pt x="6" y="17"/>
                      </a:cubicBezTo>
                      <a:cubicBezTo>
                        <a:pt x="5" y="17"/>
                        <a:pt x="4" y="17"/>
                        <a:pt x="2" y="16"/>
                      </a:cubicBezTo>
                      <a:cubicBezTo>
                        <a:pt x="1" y="16"/>
                        <a:pt x="0" y="15"/>
                        <a:pt x="0" y="13"/>
                      </a:cubicBezTo>
                      <a:cubicBezTo>
                        <a:pt x="0" y="12"/>
                        <a:pt x="0" y="11"/>
                        <a:pt x="1" y="10"/>
                      </a:cubicBezTo>
                      <a:close/>
                      <a:moveTo>
                        <a:pt x="13" y="8"/>
                      </a:moveTo>
                      <a:cubicBezTo>
                        <a:pt x="14" y="7"/>
                        <a:pt x="14" y="6"/>
                        <a:pt x="14" y="5"/>
                      </a:cubicBezTo>
                      <a:cubicBezTo>
                        <a:pt x="14" y="4"/>
                        <a:pt x="13" y="3"/>
                        <a:pt x="12" y="3"/>
                      </a:cubicBezTo>
                      <a:cubicBezTo>
                        <a:pt x="12" y="2"/>
                        <a:pt x="11" y="2"/>
                        <a:pt x="10" y="2"/>
                      </a:cubicBezTo>
                      <a:cubicBezTo>
                        <a:pt x="8" y="2"/>
                        <a:pt x="8" y="3"/>
                        <a:pt x="7" y="4"/>
                      </a:cubicBezTo>
                      <a:cubicBezTo>
                        <a:pt x="6" y="5"/>
                        <a:pt x="6" y="6"/>
                        <a:pt x="6" y="7"/>
                      </a:cubicBezTo>
                      <a:cubicBezTo>
                        <a:pt x="6" y="8"/>
                        <a:pt x="7" y="9"/>
                        <a:pt x="8" y="10"/>
                      </a:cubicBezTo>
                      <a:cubicBezTo>
                        <a:pt x="8" y="10"/>
                        <a:pt x="9" y="10"/>
                        <a:pt x="10" y="10"/>
                      </a:cubicBezTo>
                      <a:cubicBezTo>
                        <a:pt x="11" y="10"/>
                        <a:pt x="12" y="9"/>
                        <a:pt x="13" y="8"/>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04" name="Google Shape;2504;p22"/>
                <p:cNvSpPr/>
                <p:nvPr/>
              </p:nvSpPr>
              <p:spPr>
                <a:xfrm>
                  <a:off x="500" y="1487"/>
                  <a:ext cx="4" cy="4"/>
                </a:xfrm>
                <a:custGeom>
                  <a:avLst/>
                  <a:gdLst/>
                  <a:ahLst/>
                  <a:cxnLst/>
                  <a:rect l="l" t="t" r="r" b="b"/>
                  <a:pathLst>
                    <a:path w="16" h="18" extrusionOk="0">
                      <a:moveTo>
                        <a:pt x="1" y="9"/>
                      </a:moveTo>
                      <a:cubicBezTo>
                        <a:pt x="3" y="10"/>
                        <a:pt x="3" y="10"/>
                        <a:pt x="3" y="10"/>
                      </a:cubicBezTo>
                      <a:cubicBezTo>
                        <a:pt x="3" y="11"/>
                        <a:pt x="3" y="12"/>
                        <a:pt x="3" y="13"/>
                      </a:cubicBezTo>
                      <a:cubicBezTo>
                        <a:pt x="3" y="14"/>
                        <a:pt x="3" y="15"/>
                        <a:pt x="4" y="15"/>
                      </a:cubicBezTo>
                      <a:cubicBezTo>
                        <a:pt x="5" y="16"/>
                        <a:pt x="6" y="16"/>
                        <a:pt x="7" y="16"/>
                      </a:cubicBezTo>
                      <a:cubicBezTo>
                        <a:pt x="8" y="15"/>
                        <a:pt x="9" y="15"/>
                        <a:pt x="10" y="14"/>
                      </a:cubicBezTo>
                      <a:cubicBezTo>
                        <a:pt x="10" y="13"/>
                        <a:pt x="10" y="12"/>
                        <a:pt x="10" y="11"/>
                      </a:cubicBezTo>
                      <a:cubicBezTo>
                        <a:pt x="10" y="10"/>
                        <a:pt x="9" y="10"/>
                        <a:pt x="9" y="9"/>
                      </a:cubicBezTo>
                      <a:cubicBezTo>
                        <a:pt x="8" y="9"/>
                        <a:pt x="8" y="8"/>
                        <a:pt x="7" y="8"/>
                      </a:cubicBezTo>
                      <a:cubicBezTo>
                        <a:pt x="8" y="7"/>
                        <a:pt x="8" y="7"/>
                        <a:pt x="8" y="7"/>
                      </a:cubicBezTo>
                      <a:cubicBezTo>
                        <a:pt x="9" y="7"/>
                        <a:pt x="9" y="7"/>
                        <a:pt x="9" y="7"/>
                      </a:cubicBezTo>
                      <a:cubicBezTo>
                        <a:pt x="9" y="8"/>
                        <a:pt x="10" y="8"/>
                        <a:pt x="11" y="8"/>
                      </a:cubicBezTo>
                      <a:cubicBezTo>
                        <a:pt x="12" y="8"/>
                        <a:pt x="13" y="7"/>
                        <a:pt x="14" y="7"/>
                      </a:cubicBezTo>
                      <a:cubicBezTo>
                        <a:pt x="14" y="6"/>
                        <a:pt x="14" y="5"/>
                        <a:pt x="14" y="4"/>
                      </a:cubicBezTo>
                      <a:cubicBezTo>
                        <a:pt x="14" y="4"/>
                        <a:pt x="13" y="3"/>
                        <a:pt x="13" y="2"/>
                      </a:cubicBezTo>
                      <a:cubicBezTo>
                        <a:pt x="12" y="2"/>
                        <a:pt x="11" y="2"/>
                        <a:pt x="10" y="2"/>
                      </a:cubicBezTo>
                      <a:cubicBezTo>
                        <a:pt x="10" y="2"/>
                        <a:pt x="9" y="3"/>
                        <a:pt x="8" y="3"/>
                      </a:cubicBezTo>
                      <a:cubicBezTo>
                        <a:pt x="6" y="2"/>
                        <a:pt x="6" y="2"/>
                        <a:pt x="6" y="2"/>
                      </a:cubicBezTo>
                      <a:cubicBezTo>
                        <a:pt x="7" y="1"/>
                        <a:pt x="9" y="0"/>
                        <a:pt x="10" y="0"/>
                      </a:cubicBezTo>
                      <a:cubicBezTo>
                        <a:pt x="11" y="0"/>
                        <a:pt x="12" y="0"/>
                        <a:pt x="14" y="1"/>
                      </a:cubicBezTo>
                      <a:cubicBezTo>
                        <a:pt x="15" y="1"/>
                        <a:pt x="15" y="2"/>
                        <a:pt x="16" y="3"/>
                      </a:cubicBezTo>
                      <a:cubicBezTo>
                        <a:pt x="16" y="4"/>
                        <a:pt x="16" y="5"/>
                        <a:pt x="16" y="6"/>
                      </a:cubicBezTo>
                      <a:cubicBezTo>
                        <a:pt x="16" y="6"/>
                        <a:pt x="16" y="7"/>
                        <a:pt x="15" y="8"/>
                      </a:cubicBezTo>
                      <a:cubicBezTo>
                        <a:pt x="15" y="9"/>
                        <a:pt x="14" y="9"/>
                        <a:pt x="14" y="9"/>
                      </a:cubicBezTo>
                      <a:cubicBezTo>
                        <a:pt x="13" y="10"/>
                        <a:pt x="12" y="10"/>
                        <a:pt x="11" y="10"/>
                      </a:cubicBezTo>
                      <a:cubicBezTo>
                        <a:pt x="12" y="10"/>
                        <a:pt x="12" y="11"/>
                        <a:pt x="12" y="12"/>
                      </a:cubicBezTo>
                      <a:cubicBezTo>
                        <a:pt x="13" y="13"/>
                        <a:pt x="12" y="14"/>
                        <a:pt x="12" y="15"/>
                      </a:cubicBezTo>
                      <a:cubicBezTo>
                        <a:pt x="11" y="17"/>
                        <a:pt x="9" y="17"/>
                        <a:pt x="8" y="18"/>
                      </a:cubicBezTo>
                      <a:cubicBezTo>
                        <a:pt x="6" y="18"/>
                        <a:pt x="5" y="18"/>
                        <a:pt x="3" y="17"/>
                      </a:cubicBezTo>
                      <a:cubicBezTo>
                        <a:pt x="2" y="16"/>
                        <a:pt x="1" y="15"/>
                        <a:pt x="1" y="13"/>
                      </a:cubicBezTo>
                      <a:cubicBezTo>
                        <a:pt x="0" y="12"/>
                        <a:pt x="0" y="10"/>
                        <a:pt x="1" y="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05" name="Google Shape;2505;p22"/>
                <p:cNvSpPr/>
                <p:nvPr/>
              </p:nvSpPr>
              <p:spPr>
                <a:xfrm>
                  <a:off x="503" y="1489"/>
                  <a:ext cx="4" cy="4"/>
                </a:xfrm>
                <a:custGeom>
                  <a:avLst/>
                  <a:gdLst/>
                  <a:ahLst/>
                  <a:cxnLst/>
                  <a:rect l="l" t="t" r="r" b="b"/>
                  <a:pathLst>
                    <a:path w="15" h="18" extrusionOk="0">
                      <a:moveTo>
                        <a:pt x="2" y="6"/>
                      </a:moveTo>
                      <a:cubicBezTo>
                        <a:pt x="4" y="4"/>
                        <a:pt x="5" y="2"/>
                        <a:pt x="6" y="2"/>
                      </a:cubicBezTo>
                      <a:cubicBezTo>
                        <a:pt x="7" y="1"/>
                        <a:pt x="8" y="0"/>
                        <a:pt x="9" y="0"/>
                      </a:cubicBezTo>
                      <a:cubicBezTo>
                        <a:pt x="10" y="0"/>
                        <a:pt x="12" y="0"/>
                        <a:pt x="13" y="1"/>
                      </a:cubicBezTo>
                      <a:cubicBezTo>
                        <a:pt x="14" y="2"/>
                        <a:pt x="14" y="2"/>
                        <a:pt x="15" y="3"/>
                      </a:cubicBezTo>
                      <a:cubicBezTo>
                        <a:pt x="15" y="4"/>
                        <a:pt x="15" y="5"/>
                        <a:pt x="15" y="6"/>
                      </a:cubicBezTo>
                      <a:cubicBezTo>
                        <a:pt x="15" y="6"/>
                        <a:pt x="15" y="7"/>
                        <a:pt x="15" y="8"/>
                      </a:cubicBezTo>
                      <a:cubicBezTo>
                        <a:pt x="14" y="9"/>
                        <a:pt x="13" y="11"/>
                        <a:pt x="12" y="12"/>
                      </a:cubicBezTo>
                      <a:cubicBezTo>
                        <a:pt x="11" y="14"/>
                        <a:pt x="10" y="15"/>
                        <a:pt x="9" y="16"/>
                      </a:cubicBezTo>
                      <a:cubicBezTo>
                        <a:pt x="8" y="17"/>
                        <a:pt x="7" y="18"/>
                        <a:pt x="6" y="18"/>
                      </a:cubicBezTo>
                      <a:cubicBezTo>
                        <a:pt x="4" y="18"/>
                        <a:pt x="3" y="17"/>
                        <a:pt x="2" y="17"/>
                      </a:cubicBezTo>
                      <a:cubicBezTo>
                        <a:pt x="1" y="16"/>
                        <a:pt x="0" y="14"/>
                        <a:pt x="0" y="13"/>
                      </a:cubicBezTo>
                      <a:cubicBezTo>
                        <a:pt x="0" y="11"/>
                        <a:pt x="0" y="8"/>
                        <a:pt x="2" y="6"/>
                      </a:cubicBezTo>
                      <a:close/>
                      <a:moveTo>
                        <a:pt x="4" y="7"/>
                      </a:moveTo>
                      <a:cubicBezTo>
                        <a:pt x="3" y="9"/>
                        <a:pt x="2" y="11"/>
                        <a:pt x="2" y="12"/>
                      </a:cubicBezTo>
                      <a:cubicBezTo>
                        <a:pt x="2" y="14"/>
                        <a:pt x="2" y="15"/>
                        <a:pt x="3" y="15"/>
                      </a:cubicBezTo>
                      <a:cubicBezTo>
                        <a:pt x="4" y="16"/>
                        <a:pt x="5" y="16"/>
                        <a:pt x="6" y="15"/>
                      </a:cubicBezTo>
                      <a:cubicBezTo>
                        <a:pt x="7" y="15"/>
                        <a:pt x="9" y="13"/>
                        <a:pt x="10" y="11"/>
                      </a:cubicBezTo>
                      <a:cubicBezTo>
                        <a:pt x="12" y="8"/>
                        <a:pt x="13" y="7"/>
                        <a:pt x="13" y="5"/>
                      </a:cubicBezTo>
                      <a:cubicBezTo>
                        <a:pt x="13" y="4"/>
                        <a:pt x="13" y="3"/>
                        <a:pt x="12" y="3"/>
                      </a:cubicBezTo>
                      <a:cubicBezTo>
                        <a:pt x="11" y="2"/>
                        <a:pt x="10" y="2"/>
                        <a:pt x="9" y="2"/>
                      </a:cubicBezTo>
                      <a:cubicBezTo>
                        <a:pt x="8" y="3"/>
                        <a:pt x="6" y="4"/>
                        <a:pt x="4" y="7"/>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06" name="Google Shape;2506;p22"/>
                <p:cNvSpPr/>
                <p:nvPr/>
              </p:nvSpPr>
              <p:spPr>
                <a:xfrm>
                  <a:off x="460" y="1445"/>
                  <a:ext cx="2" cy="4"/>
                </a:xfrm>
                <a:custGeom>
                  <a:avLst/>
                  <a:gdLst/>
                  <a:ahLst/>
                  <a:cxnLst/>
                  <a:rect l="l" t="t" r="r" b="b"/>
                  <a:pathLst>
                    <a:path w="12" h="16" extrusionOk="0">
                      <a:moveTo>
                        <a:pt x="2" y="16"/>
                      </a:moveTo>
                      <a:cubicBezTo>
                        <a:pt x="0" y="14"/>
                        <a:pt x="0" y="14"/>
                        <a:pt x="0" y="14"/>
                      </a:cubicBezTo>
                      <a:cubicBezTo>
                        <a:pt x="8" y="2"/>
                        <a:pt x="8" y="2"/>
                        <a:pt x="8" y="2"/>
                      </a:cubicBezTo>
                      <a:cubicBezTo>
                        <a:pt x="7" y="3"/>
                        <a:pt x="6" y="3"/>
                        <a:pt x="5" y="3"/>
                      </a:cubicBezTo>
                      <a:cubicBezTo>
                        <a:pt x="4" y="2"/>
                        <a:pt x="3" y="2"/>
                        <a:pt x="3" y="2"/>
                      </a:cubicBezTo>
                      <a:cubicBezTo>
                        <a:pt x="4" y="0"/>
                        <a:pt x="4" y="0"/>
                        <a:pt x="4" y="0"/>
                      </a:cubicBezTo>
                      <a:cubicBezTo>
                        <a:pt x="5" y="1"/>
                        <a:pt x="6" y="1"/>
                        <a:pt x="8" y="0"/>
                      </a:cubicBezTo>
                      <a:cubicBezTo>
                        <a:pt x="9" y="0"/>
                        <a:pt x="10" y="0"/>
                        <a:pt x="11" y="0"/>
                      </a:cubicBezTo>
                      <a:cubicBezTo>
                        <a:pt x="12" y="0"/>
                        <a:pt x="12" y="0"/>
                        <a:pt x="12" y="0"/>
                      </a:cubicBezTo>
                      <a:lnTo>
                        <a:pt x="2" y="16"/>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07" name="Google Shape;2507;p22"/>
                <p:cNvSpPr/>
                <p:nvPr/>
              </p:nvSpPr>
              <p:spPr>
                <a:xfrm>
                  <a:off x="462" y="1446"/>
                  <a:ext cx="3" cy="4"/>
                </a:xfrm>
                <a:custGeom>
                  <a:avLst/>
                  <a:gdLst/>
                  <a:ahLst/>
                  <a:cxnLst/>
                  <a:rect l="l" t="t" r="r" b="b"/>
                  <a:pathLst>
                    <a:path w="16" h="18" extrusionOk="0">
                      <a:moveTo>
                        <a:pt x="15" y="8"/>
                      </a:moveTo>
                      <a:cubicBezTo>
                        <a:pt x="13" y="7"/>
                        <a:pt x="13" y="7"/>
                        <a:pt x="13" y="7"/>
                      </a:cubicBezTo>
                      <a:cubicBezTo>
                        <a:pt x="13" y="6"/>
                        <a:pt x="13" y="5"/>
                        <a:pt x="13" y="5"/>
                      </a:cubicBezTo>
                      <a:cubicBezTo>
                        <a:pt x="13" y="4"/>
                        <a:pt x="13" y="3"/>
                        <a:pt x="12" y="3"/>
                      </a:cubicBezTo>
                      <a:cubicBezTo>
                        <a:pt x="11" y="2"/>
                        <a:pt x="11" y="2"/>
                        <a:pt x="10" y="2"/>
                      </a:cubicBezTo>
                      <a:cubicBezTo>
                        <a:pt x="9" y="2"/>
                        <a:pt x="8" y="3"/>
                        <a:pt x="7" y="3"/>
                      </a:cubicBezTo>
                      <a:cubicBezTo>
                        <a:pt x="7" y="4"/>
                        <a:pt x="6" y="5"/>
                        <a:pt x="4" y="6"/>
                      </a:cubicBezTo>
                      <a:cubicBezTo>
                        <a:pt x="5" y="6"/>
                        <a:pt x="6" y="6"/>
                        <a:pt x="7" y="6"/>
                      </a:cubicBezTo>
                      <a:cubicBezTo>
                        <a:pt x="8" y="6"/>
                        <a:pt x="9" y="6"/>
                        <a:pt x="10" y="7"/>
                      </a:cubicBezTo>
                      <a:cubicBezTo>
                        <a:pt x="11" y="8"/>
                        <a:pt x="12" y="9"/>
                        <a:pt x="12" y="10"/>
                      </a:cubicBezTo>
                      <a:cubicBezTo>
                        <a:pt x="12" y="12"/>
                        <a:pt x="12" y="13"/>
                        <a:pt x="11" y="15"/>
                      </a:cubicBezTo>
                      <a:cubicBezTo>
                        <a:pt x="10" y="16"/>
                        <a:pt x="9" y="17"/>
                        <a:pt x="8" y="17"/>
                      </a:cubicBezTo>
                      <a:cubicBezTo>
                        <a:pt x="7" y="18"/>
                        <a:pt x="6" y="18"/>
                        <a:pt x="5" y="18"/>
                      </a:cubicBezTo>
                      <a:cubicBezTo>
                        <a:pt x="4" y="18"/>
                        <a:pt x="3" y="17"/>
                        <a:pt x="2" y="17"/>
                      </a:cubicBezTo>
                      <a:cubicBezTo>
                        <a:pt x="1" y="16"/>
                        <a:pt x="0" y="14"/>
                        <a:pt x="0" y="12"/>
                      </a:cubicBezTo>
                      <a:cubicBezTo>
                        <a:pt x="0" y="11"/>
                        <a:pt x="0" y="8"/>
                        <a:pt x="2" y="6"/>
                      </a:cubicBezTo>
                      <a:cubicBezTo>
                        <a:pt x="4" y="3"/>
                        <a:pt x="6" y="1"/>
                        <a:pt x="8" y="0"/>
                      </a:cubicBezTo>
                      <a:cubicBezTo>
                        <a:pt x="10" y="0"/>
                        <a:pt x="12" y="0"/>
                        <a:pt x="13" y="1"/>
                      </a:cubicBezTo>
                      <a:cubicBezTo>
                        <a:pt x="14" y="2"/>
                        <a:pt x="15" y="3"/>
                        <a:pt x="15" y="4"/>
                      </a:cubicBezTo>
                      <a:cubicBezTo>
                        <a:pt x="16" y="5"/>
                        <a:pt x="16" y="7"/>
                        <a:pt x="15" y="8"/>
                      </a:cubicBezTo>
                      <a:close/>
                      <a:moveTo>
                        <a:pt x="3" y="9"/>
                      </a:moveTo>
                      <a:cubicBezTo>
                        <a:pt x="2" y="10"/>
                        <a:pt x="2" y="11"/>
                        <a:pt x="2" y="12"/>
                      </a:cubicBezTo>
                      <a:cubicBezTo>
                        <a:pt x="2" y="12"/>
                        <a:pt x="2" y="13"/>
                        <a:pt x="2" y="14"/>
                      </a:cubicBezTo>
                      <a:cubicBezTo>
                        <a:pt x="2" y="14"/>
                        <a:pt x="3" y="15"/>
                        <a:pt x="3" y="15"/>
                      </a:cubicBezTo>
                      <a:cubicBezTo>
                        <a:pt x="4" y="16"/>
                        <a:pt x="5" y="16"/>
                        <a:pt x="6" y="16"/>
                      </a:cubicBezTo>
                      <a:cubicBezTo>
                        <a:pt x="7" y="15"/>
                        <a:pt x="8" y="15"/>
                        <a:pt x="9" y="14"/>
                      </a:cubicBezTo>
                      <a:cubicBezTo>
                        <a:pt x="9" y="13"/>
                        <a:pt x="10" y="12"/>
                        <a:pt x="10" y="11"/>
                      </a:cubicBezTo>
                      <a:cubicBezTo>
                        <a:pt x="9" y="10"/>
                        <a:pt x="9" y="9"/>
                        <a:pt x="8" y="8"/>
                      </a:cubicBezTo>
                      <a:cubicBezTo>
                        <a:pt x="7" y="8"/>
                        <a:pt x="6" y="7"/>
                        <a:pt x="5" y="8"/>
                      </a:cubicBezTo>
                      <a:cubicBezTo>
                        <a:pt x="4" y="8"/>
                        <a:pt x="3" y="8"/>
                        <a:pt x="3" y="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08" name="Google Shape;2508;p22"/>
                <p:cNvSpPr/>
                <p:nvPr/>
              </p:nvSpPr>
              <p:spPr>
                <a:xfrm>
                  <a:off x="469" y="1451"/>
                  <a:ext cx="3" cy="4"/>
                </a:xfrm>
                <a:custGeom>
                  <a:avLst/>
                  <a:gdLst/>
                  <a:ahLst/>
                  <a:cxnLst/>
                  <a:rect l="l" t="t" r="r" b="b"/>
                  <a:pathLst>
                    <a:path w="13" h="16" extrusionOk="0">
                      <a:moveTo>
                        <a:pt x="2" y="16"/>
                      </a:moveTo>
                      <a:cubicBezTo>
                        <a:pt x="0" y="15"/>
                        <a:pt x="0" y="15"/>
                        <a:pt x="0" y="15"/>
                      </a:cubicBezTo>
                      <a:cubicBezTo>
                        <a:pt x="9" y="3"/>
                        <a:pt x="9" y="3"/>
                        <a:pt x="9" y="3"/>
                      </a:cubicBezTo>
                      <a:cubicBezTo>
                        <a:pt x="8" y="3"/>
                        <a:pt x="7" y="3"/>
                        <a:pt x="6" y="3"/>
                      </a:cubicBezTo>
                      <a:cubicBezTo>
                        <a:pt x="5" y="3"/>
                        <a:pt x="4" y="3"/>
                        <a:pt x="3" y="3"/>
                      </a:cubicBezTo>
                      <a:cubicBezTo>
                        <a:pt x="4" y="1"/>
                        <a:pt x="4" y="1"/>
                        <a:pt x="4" y="1"/>
                      </a:cubicBezTo>
                      <a:cubicBezTo>
                        <a:pt x="6" y="1"/>
                        <a:pt x="7" y="1"/>
                        <a:pt x="8" y="1"/>
                      </a:cubicBezTo>
                      <a:cubicBezTo>
                        <a:pt x="10" y="1"/>
                        <a:pt x="11" y="1"/>
                        <a:pt x="12" y="0"/>
                      </a:cubicBezTo>
                      <a:cubicBezTo>
                        <a:pt x="13" y="1"/>
                        <a:pt x="13" y="1"/>
                        <a:pt x="13" y="1"/>
                      </a:cubicBezTo>
                      <a:lnTo>
                        <a:pt x="2" y="16"/>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09" name="Google Shape;2509;p22"/>
                <p:cNvSpPr/>
                <p:nvPr/>
              </p:nvSpPr>
              <p:spPr>
                <a:xfrm>
                  <a:off x="471" y="1452"/>
                  <a:ext cx="4" cy="4"/>
                </a:xfrm>
                <a:custGeom>
                  <a:avLst/>
                  <a:gdLst/>
                  <a:ahLst/>
                  <a:cxnLst/>
                  <a:rect l="l" t="t" r="r" b="b"/>
                  <a:pathLst>
                    <a:path w="18" h="17" extrusionOk="0">
                      <a:moveTo>
                        <a:pt x="7" y="1"/>
                      </a:moveTo>
                      <a:cubicBezTo>
                        <a:pt x="8" y="0"/>
                        <a:pt x="8" y="0"/>
                        <a:pt x="8" y="0"/>
                      </a:cubicBezTo>
                      <a:cubicBezTo>
                        <a:pt x="18" y="6"/>
                        <a:pt x="18" y="6"/>
                        <a:pt x="18" y="6"/>
                      </a:cubicBezTo>
                      <a:cubicBezTo>
                        <a:pt x="17" y="8"/>
                        <a:pt x="17" y="8"/>
                        <a:pt x="17" y="8"/>
                      </a:cubicBezTo>
                      <a:cubicBezTo>
                        <a:pt x="16" y="8"/>
                        <a:pt x="14" y="9"/>
                        <a:pt x="12" y="10"/>
                      </a:cubicBezTo>
                      <a:cubicBezTo>
                        <a:pt x="10" y="11"/>
                        <a:pt x="8" y="12"/>
                        <a:pt x="6" y="14"/>
                      </a:cubicBezTo>
                      <a:cubicBezTo>
                        <a:pt x="5" y="15"/>
                        <a:pt x="3" y="16"/>
                        <a:pt x="2" y="17"/>
                      </a:cubicBezTo>
                      <a:cubicBezTo>
                        <a:pt x="0" y="16"/>
                        <a:pt x="0" y="16"/>
                        <a:pt x="0" y="16"/>
                      </a:cubicBezTo>
                      <a:cubicBezTo>
                        <a:pt x="1" y="15"/>
                        <a:pt x="2" y="14"/>
                        <a:pt x="4" y="12"/>
                      </a:cubicBezTo>
                      <a:cubicBezTo>
                        <a:pt x="6" y="11"/>
                        <a:pt x="7" y="10"/>
                        <a:pt x="9" y="9"/>
                      </a:cubicBezTo>
                      <a:cubicBezTo>
                        <a:pt x="11" y="8"/>
                        <a:pt x="13" y="7"/>
                        <a:pt x="15" y="7"/>
                      </a:cubicBezTo>
                      <a:lnTo>
                        <a:pt x="7" y="1"/>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10" name="Google Shape;2510;p22"/>
                <p:cNvSpPr/>
                <p:nvPr/>
              </p:nvSpPr>
              <p:spPr>
                <a:xfrm>
                  <a:off x="479" y="1458"/>
                  <a:ext cx="3" cy="4"/>
                </a:xfrm>
                <a:custGeom>
                  <a:avLst/>
                  <a:gdLst/>
                  <a:ahLst/>
                  <a:cxnLst/>
                  <a:rect l="l" t="t" r="r" b="b"/>
                  <a:pathLst>
                    <a:path w="13" h="16" extrusionOk="0">
                      <a:moveTo>
                        <a:pt x="2" y="16"/>
                      </a:moveTo>
                      <a:cubicBezTo>
                        <a:pt x="0" y="14"/>
                        <a:pt x="0" y="14"/>
                        <a:pt x="0" y="14"/>
                      </a:cubicBezTo>
                      <a:cubicBezTo>
                        <a:pt x="8" y="3"/>
                        <a:pt x="8" y="3"/>
                        <a:pt x="8" y="3"/>
                      </a:cubicBezTo>
                      <a:cubicBezTo>
                        <a:pt x="8" y="3"/>
                        <a:pt x="7" y="3"/>
                        <a:pt x="6" y="3"/>
                      </a:cubicBezTo>
                      <a:cubicBezTo>
                        <a:pt x="5" y="3"/>
                        <a:pt x="4" y="2"/>
                        <a:pt x="3" y="2"/>
                      </a:cubicBezTo>
                      <a:cubicBezTo>
                        <a:pt x="4" y="0"/>
                        <a:pt x="4" y="0"/>
                        <a:pt x="4" y="0"/>
                      </a:cubicBezTo>
                      <a:cubicBezTo>
                        <a:pt x="6" y="1"/>
                        <a:pt x="7" y="1"/>
                        <a:pt x="8" y="0"/>
                      </a:cubicBezTo>
                      <a:cubicBezTo>
                        <a:pt x="10" y="0"/>
                        <a:pt x="11" y="0"/>
                        <a:pt x="11" y="0"/>
                      </a:cubicBezTo>
                      <a:cubicBezTo>
                        <a:pt x="13" y="0"/>
                        <a:pt x="13" y="0"/>
                        <a:pt x="13" y="0"/>
                      </a:cubicBezTo>
                      <a:lnTo>
                        <a:pt x="2" y="16"/>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11" name="Google Shape;2511;p22"/>
                <p:cNvSpPr/>
                <p:nvPr/>
              </p:nvSpPr>
              <p:spPr>
                <a:xfrm>
                  <a:off x="481" y="1459"/>
                  <a:ext cx="4" cy="4"/>
                </a:xfrm>
                <a:custGeom>
                  <a:avLst/>
                  <a:gdLst/>
                  <a:ahLst/>
                  <a:cxnLst/>
                  <a:rect l="l" t="t" r="r" b="b"/>
                  <a:pathLst>
                    <a:path w="16" h="18" extrusionOk="0">
                      <a:moveTo>
                        <a:pt x="6" y="7"/>
                      </a:moveTo>
                      <a:cubicBezTo>
                        <a:pt x="6" y="6"/>
                        <a:pt x="6" y="5"/>
                        <a:pt x="6" y="4"/>
                      </a:cubicBezTo>
                      <a:cubicBezTo>
                        <a:pt x="6" y="3"/>
                        <a:pt x="6" y="3"/>
                        <a:pt x="6" y="2"/>
                      </a:cubicBezTo>
                      <a:cubicBezTo>
                        <a:pt x="7" y="1"/>
                        <a:pt x="8" y="0"/>
                        <a:pt x="9" y="0"/>
                      </a:cubicBezTo>
                      <a:cubicBezTo>
                        <a:pt x="11" y="0"/>
                        <a:pt x="12" y="0"/>
                        <a:pt x="13" y="1"/>
                      </a:cubicBezTo>
                      <a:cubicBezTo>
                        <a:pt x="15" y="2"/>
                        <a:pt x="15" y="3"/>
                        <a:pt x="16" y="4"/>
                      </a:cubicBezTo>
                      <a:cubicBezTo>
                        <a:pt x="16" y="6"/>
                        <a:pt x="16" y="7"/>
                        <a:pt x="15" y="8"/>
                      </a:cubicBezTo>
                      <a:cubicBezTo>
                        <a:pt x="15" y="9"/>
                        <a:pt x="14" y="9"/>
                        <a:pt x="13" y="10"/>
                      </a:cubicBezTo>
                      <a:cubicBezTo>
                        <a:pt x="13" y="10"/>
                        <a:pt x="12" y="10"/>
                        <a:pt x="11" y="10"/>
                      </a:cubicBezTo>
                      <a:cubicBezTo>
                        <a:pt x="11" y="11"/>
                        <a:pt x="12" y="11"/>
                        <a:pt x="12" y="13"/>
                      </a:cubicBezTo>
                      <a:cubicBezTo>
                        <a:pt x="12" y="14"/>
                        <a:pt x="12" y="15"/>
                        <a:pt x="11" y="15"/>
                      </a:cubicBezTo>
                      <a:cubicBezTo>
                        <a:pt x="10" y="17"/>
                        <a:pt x="9" y="18"/>
                        <a:pt x="7" y="18"/>
                      </a:cubicBezTo>
                      <a:cubicBezTo>
                        <a:pt x="6" y="18"/>
                        <a:pt x="4" y="18"/>
                        <a:pt x="3" y="17"/>
                      </a:cubicBezTo>
                      <a:cubicBezTo>
                        <a:pt x="1" y="16"/>
                        <a:pt x="0" y="14"/>
                        <a:pt x="0" y="13"/>
                      </a:cubicBezTo>
                      <a:cubicBezTo>
                        <a:pt x="0" y="11"/>
                        <a:pt x="0" y="10"/>
                        <a:pt x="1" y="9"/>
                      </a:cubicBezTo>
                      <a:cubicBezTo>
                        <a:pt x="2" y="8"/>
                        <a:pt x="2" y="7"/>
                        <a:pt x="3" y="7"/>
                      </a:cubicBezTo>
                      <a:cubicBezTo>
                        <a:pt x="4" y="6"/>
                        <a:pt x="5" y="6"/>
                        <a:pt x="6" y="7"/>
                      </a:cubicBezTo>
                      <a:close/>
                      <a:moveTo>
                        <a:pt x="3" y="10"/>
                      </a:moveTo>
                      <a:cubicBezTo>
                        <a:pt x="2" y="10"/>
                        <a:pt x="2" y="11"/>
                        <a:pt x="2" y="12"/>
                      </a:cubicBezTo>
                      <a:cubicBezTo>
                        <a:pt x="2" y="12"/>
                        <a:pt x="2" y="13"/>
                        <a:pt x="2" y="14"/>
                      </a:cubicBezTo>
                      <a:cubicBezTo>
                        <a:pt x="3" y="14"/>
                        <a:pt x="3" y="15"/>
                        <a:pt x="4" y="15"/>
                      </a:cubicBezTo>
                      <a:cubicBezTo>
                        <a:pt x="5" y="16"/>
                        <a:pt x="6" y="16"/>
                        <a:pt x="7" y="16"/>
                      </a:cubicBezTo>
                      <a:cubicBezTo>
                        <a:pt x="8" y="16"/>
                        <a:pt x="8" y="15"/>
                        <a:pt x="9" y="14"/>
                      </a:cubicBezTo>
                      <a:cubicBezTo>
                        <a:pt x="10" y="13"/>
                        <a:pt x="10" y="12"/>
                        <a:pt x="10" y="11"/>
                      </a:cubicBezTo>
                      <a:cubicBezTo>
                        <a:pt x="9" y="10"/>
                        <a:pt x="9" y="10"/>
                        <a:pt x="8" y="9"/>
                      </a:cubicBezTo>
                      <a:cubicBezTo>
                        <a:pt x="7" y="8"/>
                        <a:pt x="6" y="8"/>
                        <a:pt x="5" y="8"/>
                      </a:cubicBezTo>
                      <a:cubicBezTo>
                        <a:pt x="4" y="8"/>
                        <a:pt x="3" y="9"/>
                        <a:pt x="3" y="10"/>
                      </a:cubicBezTo>
                      <a:close/>
                      <a:moveTo>
                        <a:pt x="8" y="3"/>
                      </a:moveTo>
                      <a:cubicBezTo>
                        <a:pt x="8" y="4"/>
                        <a:pt x="8" y="5"/>
                        <a:pt x="8" y="5"/>
                      </a:cubicBezTo>
                      <a:cubicBezTo>
                        <a:pt x="8" y="6"/>
                        <a:pt x="8" y="7"/>
                        <a:pt x="9" y="7"/>
                      </a:cubicBezTo>
                      <a:cubicBezTo>
                        <a:pt x="10" y="8"/>
                        <a:pt x="11" y="8"/>
                        <a:pt x="11" y="8"/>
                      </a:cubicBezTo>
                      <a:cubicBezTo>
                        <a:pt x="12" y="8"/>
                        <a:pt x="13" y="7"/>
                        <a:pt x="13" y="7"/>
                      </a:cubicBezTo>
                      <a:cubicBezTo>
                        <a:pt x="14" y="6"/>
                        <a:pt x="14" y="5"/>
                        <a:pt x="14" y="4"/>
                      </a:cubicBezTo>
                      <a:cubicBezTo>
                        <a:pt x="13" y="4"/>
                        <a:pt x="13" y="3"/>
                        <a:pt x="12" y="3"/>
                      </a:cubicBezTo>
                      <a:cubicBezTo>
                        <a:pt x="12" y="2"/>
                        <a:pt x="11" y="2"/>
                        <a:pt x="10" y="2"/>
                      </a:cubicBezTo>
                      <a:cubicBezTo>
                        <a:pt x="9" y="2"/>
                        <a:pt x="9" y="3"/>
                        <a:pt x="8" y="3"/>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12" name="Google Shape;2512;p22"/>
                <p:cNvSpPr/>
                <p:nvPr/>
              </p:nvSpPr>
              <p:spPr>
                <a:xfrm>
                  <a:off x="488" y="1464"/>
                  <a:ext cx="3" cy="4"/>
                </a:xfrm>
                <a:custGeom>
                  <a:avLst/>
                  <a:gdLst/>
                  <a:ahLst/>
                  <a:cxnLst/>
                  <a:rect l="l" t="t" r="r" b="b"/>
                  <a:pathLst>
                    <a:path w="12" h="16" extrusionOk="0">
                      <a:moveTo>
                        <a:pt x="2" y="16"/>
                      </a:moveTo>
                      <a:cubicBezTo>
                        <a:pt x="0" y="15"/>
                        <a:pt x="0" y="15"/>
                        <a:pt x="0" y="15"/>
                      </a:cubicBezTo>
                      <a:cubicBezTo>
                        <a:pt x="8" y="3"/>
                        <a:pt x="8" y="3"/>
                        <a:pt x="8" y="3"/>
                      </a:cubicBezTo>
                      <a:cubicBezTo>
                        <a:pt x="7" y="3"/>
                        <a:pt x="6" y="3"/>
                        <a:pt x="5" y="3"/>
                      </a:cubicBezTo>
                      <a:cubicBezTo>
                        <a:pt x="4" y="3"/>
                        <a:pt x="3" y="3"/>
                        <a:pt x="3" y="3"/>
                      </a:cubicBezTo>
                      <a:cubicBezTo>
                        <a:pt x="4" y="1"/>
                        <a:pt x="4" y="1"/>
                        <a:pt x="4" y="1"/>
                      </a:cubicBezTo>
                      <a:cubicBezTo>
                        <a:pt x="5" y="1"/>
                        <a:pt x="6" y="1"/>
                        <a:pt x="8" y="1"/>
                      </a:cubicBezTo>
                      <a:cubicBezTo>
                        <a:pt x="9" y="1"/>
                        <a:pt x="10" y="0"/>
                        <a:pt x="11" y="0"/>
                      </a:cubicBezTo>
                      <a:cubicBezTo>
                        <a:pt x="12" y="1"/>
                        <a:pt x="12" y="1"/>
                        <a:pt x="12" y="1"/>
                      </a:cubicBezTo>
                      <a:lnTo>
                        <a:pt x="2" y="16"/>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13" name="Google Shape;2513;p22"/>
                <p:cNvSpPr/>
                <p:nvPr/>
              </p:nvSpPr>
              <p:spPr>
                <a:xfrm>
                  <a:off x="490" y="1466"/>
                  <a:ext cx="4" cy="4"/>
                </a:xfrm>
                <a:custGeom>
                  <a:avLst/>
                  <a:gdLst/>
                  <a:ahLst/>
                  <a:cxnLst/>
                  <a:rect l="l" t="t" r="r" b="b"/>
                  <a:pathLst>
                    <a:path w="16" h="18" extrusionOk="0">
                      <a:moveTo>
                        <a:pt x="1" y="10"/>
                      </a:moveTo>
                      <a:cubicBezTo>
                        <a:pt x="3" y="11"/>
                        <a:pt x="3" y="11"/>
                        <a:pt x="3" y="11"/>
                      </a:cubicBezTo>
                      <a:cubicBezTo>
                        <a:pt x="3" y="12"/>
                        <a:pt x="2" y="13"/>
                        <a:pt x="3" y="14"/>
                      </a:cubicBezTo>
                      <a:cubicBezTo>
                        <a:pt x="3" y="14"/>
                        <a:pt x="3" y="15"/>
                        <a:pt x="4" y="15"/>
                      </a:cubicBezTo>
                      <a:cubicBezTo>
                        <a:pt x="4" y="16"/>
                        <a:pt x="5" y="16"/>
                        <a:pt x="6" y="16"/>
                      </a:cubicBezTo>
                      <a:cubicBezTo>
                        <a:pt x="6" y="16"/>
                        <a:pt x="7" y="16"/>
                        <a:pt x="7" y="16"/>
                      </a:cubicBezTo>
                      <a:cubicBezTo>
                        <a:pt x="8" y="15"/>
                        <a:pt x="9" y="15"/>
                        <a:pt x="9" y="14"/>
                      </a:cubicBezTo>
                      <a:cubicBezTo>
                        <a:pt x="10" y="14"/>
                        <a:pt x="11" y="13"/>
                        <a:pt x="11" y="12"/>
                      </a:cubicBezTo>
                      <a:cubicBezTo>
                        <a:pt x="11" y="12"/>
                        <a:pt x="11" y="12"/>
                        <a:pt x="11" y="12"/>
                      </a:cubicBezTo>
                      <a:cubicBezTo>
                        <a:pt x="11" y="12"/>
                        <a:pt x="10" y="12"/>
                        <a:pt x="9" y="12"/>
                      </a:cubicBezTo>
                      <a:cubicBezTo>
                        <a:pt x="8" y="12"/>
                        <a:pt x="7" y="12"/>
                        <a:pt x="6" y="11"/>
                      </a:cubicBezTo>
                      <a:cubicBezTo>
                        <a:pt x="5" y="10"/>
                        <a:pt x="4" y="9"/>
                        <a:pt x="4" y="8"/>
                      </a:cubicBezTo>
                      <a:cubicBezTo>
                        <a:pt x="4" y="6"/>
                        <a:pt x="4" y="5"/>
                        <a:pt x="5" y="3"/>
                      </a:cubicBezTo>
                      <a:cubicBezTo>
                        <a:pt x="6" y="2"/>
                        <a:pt x="8" y="1"/>
                        <a:pt x="9" y="0"/>
                      </a:cubicBezTo>
                      <a:cubicBezTo>
                        <a:pt x="11" y="0"/>
                        <a:pt x="12" y="0"/>
                        <a:pt x="14" y="1"/>
                      </a:cubicBezTo>
                      <a:cubicBezTo>
                        <a:pt x="15" y="2"/>
                        <a:pt x="15" y="3"/>
                        <a:pt x="16" y="4"/>
                      </a:cubicBezTo>
                      <a:cubicBezTo>
                        <a:pt x="16" y="5"/>
                        <a:pt x="16" y="6"/>
                        <a:pt x="16" y="8"/>
                      </a:cubicBezTo>
                      <a:cubicBezTo>
                        <a:pt x="16" y="9"/>
                        <a:pt x="15" y="10"/>
                        <a:pt x="14" y="12"/>
                      </a:cubicBezTo>
                      <a:cubicBezTo>
                        <a:pt x="13" y="14"/>
                        <a:pt x="11" y="16"/>
                        <a:pt x="10" y="17"/>
                      </a:cubicBezTo>
                      <a:cubicBezTo>
                        <a:pt x="9" y="17"/>
                        <a:pt x="8" y="18"/>
                        <a:pt x="6" y="18"/>
                      </a:cubicBezTo>
                      <a:cubicBezTo>
                        <a:pt x="5" y="18"/>
                        <a:pt x="4" y="18"/>
                        <a:pt x="3" y="17"/>
                      </a:cubicBezTo>
                      <a:cubicBezTo>
                        <a:pt x="2" y="16"/>
                        <a:pt x="1" y="15"/>
                        <a:pt x="1" y="14"/>
                      </a:cubicBezTo>
                      <a:cubicBezTo>
                        <a:pt x="0" y="13"/>
                        <a:pt x="0" y="11"/>
                        <a:pt x="1" y="10"/>
                      </a:cubicBezTo>
                      <a:close/>
                      <a:moveTo>
                        <a:pt x="13" y="9"/>
                      </a:moveTo>
                      <a:cubicBezTo>
                        <a:pt x="14" y="8"/>
                        <a:pt x="14" y="6"/>
                        <a:pt x="14" y="5"/>
                      </a:cubicBezTo>
                      <a:cubicBezTo>
                        <a:pt x="14" y="4"/>
                        <a:pt x="14" y="4"/>
                        <a:pt x="13" y="3"/>
                      </a:cubicBezTo>
                      <a:cubicBezTo>
                        <a:pt x="12" y="3"/>
                        <a:pt x="11" y="2"/>
                        <a:pt x="10" y="3"/>
                      </a:cubicBezTo>
                      <a:cubicBezTo>
                        <a:pt x="9" y="3"/>
                        <a:pt x="8" y="4"/>
                        <a:pt x="7" y="5"/>
                      </a:cubicBezTo>
                      <a:cubicBezTo>
                        <a:pt x="7" y="6"/>
                        <a:pt x="6" y="7"/>
                        <a:pt x="6" y="8"/>
                      </a:cubicBezTo>
                      <a:cubicBezTo>
                        <a:pt x="7" y="9"/>
                        <a:pt x="7" y="9"/>
                        <a:pt x="8" y="10"/>
                      </a:cubicBezTo>
                      <a:cubicBezTo>
                        <a:pt x="9" y="11"/>
                        <a:pt x="10" y="11"/>
                        <a:pt x="11" y="11"/>
                      </a:cubicBezTo>
                      <a:cubicBezTo>
                        <a:pt x="12" y="10"/>
                        <a:pt x="13" y="10"/>
                        <a:pt x="13" y="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14" name="Google Shape;2514;p22"/>
                <p:cNvSpPr/>
                <p:nvPr/>
              </p:nvSpPr>
              <p:spPr>
                <a:xfrm>
                  <a:off x="497" y="1470"/>
                  <a:ext cx="4" cy="5"/>
                </a:xfrm>
                <a:custGeom>
                  <a:avLst/>
                  <a:gdLst/>
                  <a:ahLst/>
                  <a:cxnLst/>
                  <a:rect l="l" t="t" r="r" b="b"/>
                  <a:pathLst>
                    <a:path w="18" h="20" extrusionOk="0">
                      <a:moveTo>
                        <a:pt x="11" y="18"/>
                      </a:moveTo>
                      <a:cubicBezTo>
                        <a:pt x="10" y="20"/>
                        <a:pt x="10" y="20"/>
                        <a:pt x="10" y="20"/>
                      </a:cubicBezTo>
                      <a:cubicBezTo>
                        <a:pt x="0" y="13"/>
                        <a:pt x="0" y="13"/>
                        <a:pt x="0" y="13"/>
                      </a:cubicBezTo>
                      <a:cubicBezTo>
                        <a:pt x="0" y="12"/>
                        <a:pt x="0" y="12"/>
                        <a:pt x="1" y="12"/>
                      </a:cubicBezTo>
                      <a:cubicBezTo>
                        <a:pt x="1" y="11"/>
                        <a:pt x="2" y="11"/>
                        <a:pt x="3" y="11"/>
                      </a:cubicBezTo>
                      <a:cubicBezTo>
                        <a:pt x="4" y="10"/>
                        <a:pt x="6" y="10"/>
                        <a:pt x="7" y="10"/>
                      </a:cubicBezTo>
                      <a:cubicBezTo>
                        <a:pt x="10" y="10"/>
                        <a:pt x="12" y="9"/>
                        <a:pt x="13" y="9"/>
                      </a:cubicBezTo>
                      <a:cubicBezTo>
                        <a:pt x="14" y="9"/>
                        <a:pt x="15" y="8"/>
                        <a:pt x="15" y="7"/>
                      </a:cubicBezTo>
                      <a:cubicBezTo>
                        <a:pt x="16" y="7"/>
                        <a:pt x="16" y="6"/>
                        <a:pt x="16" y="5"/>
                      </a:cubicBezTo>
                      <a:cubicBezTo>
                        <a:pt x="16" y="4"/>
                        <a:pt x="15" y="3"/>
                        <a:pt x="14" y="3"/>
                      </a:cubicBezTo>
                      <a:cubicBezTo>
                        <a:pt x="13" y="2"/>
                        <a:pt x="12" y="2"/>
                        <a:pt x="11" y="2"/>
                      </a:cubicBezTo>
                      <a:cubicBezTo>
                        <a:pt x="11" y="2"/>
                        <a:pt x="10" y="3"/>
                        <a:pt x="9" y="4"/>
                      </a:cubicBezTo>
                      <a:cubicBezTo>
                        <a:pt x="7" y="2"/>
                        <a:pt x="7" y="2"/>
                        <a:pt x="7" y="2"/>
                      </a:cubicBezTo>
                      <a:cubicBezTo>
                        <a:pt x="8" y="1"/>
                        <a:pt x="10" y="0"/>
                        <a:pt x="11" y="0"/>
                      </a:cubicBezTo>
                      <a:cubicBezTo>
                        <a:pt x="12" y="0"/>
                        <a:pt x="14" y="0"/>
                        <a:pt x="15" y="1"/>
                      </a:cubicBezTo>
                      <a:cubicBezTo>
                        <a:pt x="17" y="2"/>
                        <a:pt x="18" y="3"/>
                        <a:pt x="18" y="5"/>
                      </a:cubicBezTo>
                      <a:cubicBezTo>
                        <a:pt x="18" y="6"/>
                        <a:pt x="18" y="7"/>
                        <a:pt x="17" y="9"/>
                      </a:cubicBezTo>
                      <a:cubicBezTo>
                        <a:pt x="17" y="9"/>
                        <a:pt x="16" y="10"/>
                        <a:pt x="16" y="10"/>
                      </a:cubicBezTo>
                      <a:cubicBezTo>
                        <a:pt x="15" y="11"/>
                        <a:pt x="14" y="11"/>
                        <a:pt x="13" y="11"/>
                      </a:cubicBezTo>
                      <a:cubicBezTo>
                        <a:pt x="12" y="11"/>
                        <a:pt x="10" y="12"/>
                        <a:pt x="8" y="12"/>
                      </a:cubicBezTo>
                      <a:cubicBezTo>
                        <a:pt x="7" y="12"/>
                        <a:pt x="5" y="12"/>
                        <a:pt x="5" y="12"/>
                      </a:cubicBezTo>
                      <a:cubicBezTo>
                        <a:pt x="4" y="13"/>
                        <a:pt x="4" y="13"/>
                        <a:pt x="3" y="13"/>
                      </a:cubicBezTo>
                      <a:lnTo>
                        <a:pt x="11" y="18"/>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15" name="Google Shape;2515;p22"/>
                <p:cNvSpPr/>
                <p:nvPr/>
              </p:nvSpPr>
              <p:spPr>
                <a:xfrm>
                  <a:off x="500" y="1472"/>
                  <a:ext cx="4" cy="5"/>
                </a:xfrm>
                <a:custGeom>
                  <a:avLst/>
                  <a:gdLst/>
                  <a:ahLst/>
                  <a:cxnLst/>
                  <a:rect l="l" t="t" r="r" b="b"/>
                  <a:pathLst>
                    <a:path w="15" h="18" extrusionOk="0">
                      <a:moveTo>
                        <a:pt x="3" y="6"/>
                      </a:moveTo>
                      <a:cubicBezTo>
                        <a:pt x="4" y="4"/>
                        <a:pt x="5" y="2"/>
                        <a:pt x="6" y="2"/>
                      </a:cubicBezTo>
                      <a:cubicBezTo>
                        <a:pt x="7" y="1"/>
                        <a:pt x="9" y="0"/>
                        <a:pt x="10" y="0"/>
                      </a:cubicBezTo>
                      <a:cubicBezTo>
                        <a:pt x="11" y="0"/>
                        <a:pt x="12" y="0"/>
                        <a:pt x="13" y="1"/>
                      </a:cubicBezTo>
                      <a:cubicBezTo>
                        <a:pt x="14" y="2"/>
                        <a:pt x="14" y="2"/>
                        <a:pt x="15" y="3"/>
                      </a:cubicBezTo>
                      <a:cubicBezTo>
                        <a:pt x="15" y="4"/>
                        <a:pt x="15" y="5"/>
                        <a:pt x="15" y="6"/>
                      </a:cubicBezTo>
                      <a:cubicBezTo>
                        <a:pt x="15" y="6"/>
                        <a:pt x="15" y="7"/>
                        <a:pt x="15" y="9"/>
                      </a:cubicBezTo>
                      <a:cubicBezTo>
                        <a:pt x="14" y="10"/>
                        <a:pt x="14" y="11"/>
                        <a:pt x="13" y="12"/>
                      </a:cubicBezTo>
                      <a:cubicBezTo>
                        <a:pt x="11" y="14"/>
                        <a:pt x="10" y="15"/>
                        <a:pt x="9" y="16"/>
                      </a:cubicBezTo>
                      <a:cubicBezTo>
                        <a:pt x="8" y="17"/>
                        <a:pt x="7" y="18"/>
                        <a:pt x="6" y="18"/>
                      </a:cubicBezTo>
                      <a:cubicBezTo>
                        <a:pt x="5" y="18"/>
                        <a:pt x="4" y="18"/>
                        <a:pt x="2" y="17"/>
                      </a:cubicBezTo>
                      <a:cubicBezTo>
                        <a:pt x="1" y="16"/>
                        <a:pt x="0" y="14"/>
                        <a:pt x="0" y="13"/>
                      </a:cubicBezTo>
                      <a:cubicBezTo>
                        <a:pt x="0" y="11"/>
                        <a:pt x="1" y="8"/>
                        <a:pt x="3" y="6"/>
                      </a:cubicBezTo>
                      <a:close/>
                      <a:moveTo>
                        <a:pt x="5" y="7"/>
                      </a:moveTo>
                      <a:cubicBezTo>
                        <a:pt x="3" y="9"/>
                        <a:pt x="2" y="11"/>
                        <a:pt x="2" y="13"/>
                      </a:cubicBezTo>
                      <a:cubicBezTo>
                        <a:pt x="2" y="14"/>
                        <a:pt x="3" y="15"/>
                        <a:pt x="3" y="15"/>
                      </a:cubicBezTo>
                      <a:cubicBezTo>
                        <a:pt x="4" y="16"/>
                        <a:pt x="5" y="16"/>
                        <a:pt x="7" y="15"/>
                      </a:cubicBezTo>
                      <a:cubicBezTo>
                        <a:pt x="8" y="15"/>
                        <a:pt x="9" y="14"/>
                        <a:pt x="11" y="11"/>
                      </a:cubicBezTo>
                      <a:cubicBezTo>
                        <a:pt x="12" y="9"/>
                        <a:pt x="13" y="7"/>
                        <a:pt x="13" y="5"/>
                      </a:cubicBezTo>
                      <a:cubicBezTo>
                        <a:pt x="13" y="4"/>
                        <a:pt x="13" y="3"/>
                        <a:pt x="12" y="3"/>
                      </a:cubicBezTo>
                      <a:cubicBezTo>
                        <a:pt x="11" y="2"/>
                        <a:pt x="10" y="2"/>
                        <a:pt x="9" y="2"/>
                      </a:cubicBezTo>
                      <a:cubicBezTo>
                        <a:pt x="8" y="3"/>
                        <a:pt x="6" y="4"/>
                        <a:pt x="5" y="7"/>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16" name="Google Shape;2516;p22"/>
                <p:cNvSpPr/>
                <p:nvPr/>
              </p:nvSpPr>
              <p:spPr>
                <a:xfrm>
                  <a:off x="507" y="1477"/>
                  <a:ext cx="4" cy="5"/>
                </a:xfrm>
                <a:custGeom>
                  <a:avLst/>
                  <a:gdLst/>
                  <a:ahLst/>
                  <a:cxnLst/>
                  <a:rect l="l" t="t" r="r" b="b"/>
                  <a:pathLst>
                    <a:path w="19" h="20" extrusionOk="0">
                      <a:moveTo>
                        <a:pt x="11" y="18"/>
                      </a:moveTo>
                      <a:cubicBezTo>
                        <a:pt x="10" y="20"/>
                        <a:pt x="10" y="20"/>
                        <a:pt x="10" y="20"/>
                      </a:cubicBezTo>
                      <a:cubicBezTo>
                        <a:pt x="0" y="13"/>
                        <a:pt x="0" y="13"/>
                        <a:pt x="0" y="13"/>
                      </a:cubicBezTo>
                      <a:cubicBezTo>
                        <a:pt x="0" y="13"/>
                        <a:pt x="1" y="12"/>
                        <a:pt x="1" y="12"/>
                      </a:cubicBezTo>
                      <a:cubicBezTo>
                        <a:pt x="2" y="12"/>
                        <a:pt x="3" y="11"/>
                        <a:pt x="4" y="11"/>
                      </a:cubicBezTo>
                      <a:cubicBezTo>
                        <a:pt x="5" y="11"/>
                        <a:pt x="6" y="10"/>
                        <a:pt x="8" y="10"/>
                      </a:cubicBezTo>
                      <a:cubicBezTo>
                        <a:pt x="10" y="10"/>
                        <a:pt x="12" y="10"/>
                        <a:pt x="13" y="9"/>
                      </a:cubicBezTo>
                      <a:cubicBezTo>
                        <a:pt x="15" y="9"/>
                        <a:pt x="15" y="8"/>
                        <a:pt x="16" y="8"/>
                      </a:cubicBezTo>
                      <a:cubicBezTo>
                        <a:pt x="16" y="7"/>
                        <a:pt x="17" y="6"/>
                        <a:pt x="16" y="5"/>
                      </a:cubicBezTo>
                      <a:cubicBezTo>
                        <a:pt x="16" y="4"/>
                        <a:pt x="16" y="4"/>
                        <a:pt x="15" y="3"/>
                      </a:cubicBezTo>
                      <a:cubicBezTo>
                        <a:pt x="14" y="2"/>
                        <a:pt x="13" y="2"/>
                        <a:pt x="12" y="2"/>
                      </a:cubicBezTo>
                      <a:cubicBezTo>
                        <a:pt x="11" y="2"/>
                        <a:pt x="10" y="3"/>
                        <a:pt x="10" y="4"/>
                      </a:cubicBezTo>
                      <a:cubicBezTo>
                        <a:pt x="8" y="2"/>
                        <a:pt x="8" y="2"/>
                        <a:pt x="8" y="2"/>
                      </a:cubicBezTo>
                      <a:cubicBezTo>
                        <a:pt x="9" y="1"/>
                        <a:pt x="10" y="0"/>
                        <a:pt x="12" y="0"/>
                      </a:cubicBezTo>
                      <a:cubicBezTo>
                        <a:pt x="13" y="0"/>
                        <a:pt x="14" y="0"/>
                        <a:pt x="16" y="1"/>
                      </a:cubicBezTo>
                      <a:cubicBezTo>
                        <a:pt x="17" y="2"/>
                        <a:pt x="18" y="4"/>
                        <a:pt x="19" y="5"/>
                      </a:cubicBezTo>
                      <a:cubicBezTo>
                        <a:pt x="19" y="6"/>
                        <a:pt x="19" y="8"/>
                        <a:pt x="18" y="9"/>
                      </a:cubicBezTo>
                      <a:cubicBezTo>
                        <a:pt x="17" y="10"/>
                        <a:pt x="17" y="10"/>
                        <a:pt x="16" y="10"/>
                      </a:cubicBezTo>
                      <a:cubicBezTo>
                        <a:pt x="16" y="11"/>
                        <a:pt x="15" y="11"/>
                        <a:pt x="14" y="11"/>
                      </a:cubicBezTo>
                      <a:cubicBezTo>
                        <a:pt x="13" y="12"/>
                        <a:pt x="11" y="12"/>
                        <a:pt x="9" y="12"/>
                      </a:cubicBezTo>
                      <a:cubicBezTo>
                        <a:pt x="7" y="12"/>
                        <a:pt x="6" y="13"/>
                        <a:pt x="5" y="13"/>
                      </a:cubicBezTo>
                      <a:cubicBezTo>
                        <a:pt x="5" y="13"/>
                        <a:pt x="4" y="13"/>
                        <a:pt x="4" y="13"/>
                      </a:cubicBezTo>
                      <a:lnTo>
                        <a:pt x="11" y="18"/>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17" name="Google Shape;2517;p22"/>
                <p:cNvSpPr/>
                <p:nvPr/>
              </p:nvSpPr>
              <p:spPr>
                <a:xfrm>
                  <a:off x="511" y="1479"/>
                  <a:ext cx="3" cy="4"/>
                </a:xfrm>
                <a:custGeom>
                  <a:avLst/>
                  <a:gdLst/>
                  <a:ahLst/>
                  <a:cxnLst/>
                  <a:rect l="l" t="t" r="r" b="b"/>
                  <a:pathLst>
                    <a:path w="13" h="16" extrusionOk="0">
                      <a:moveTo>
                        <a:pt x="2" y="16"/>
                      </a:moveTo>
                      <a:cubicBezTo>
                        <a:pt x="0" y="15"/>
                        <a:pt x="0" y="15"/>
                        <a:pt x="0" y="15"/>
                      </a:cubicBezTo>
                      <a:cubicBezTo>
                        <a:pt x="9" y="3"/>
                        <a:pt x="9" y="3"/>
                        <a:pt x="9" y="3"/>
                      </a:cubicBezTo>
                      <a:cubicBezTo>
                        <a:pt x="8" y="3"/>
                        <a:pt x="7" y="3"/>
                        <a:pt x="6" y="3"/>
                      </a:cubicBezTo>
                      <a:cubicBezTo>
                        <a:pt x="5" y="3"/>
                        <a:pt x="4" y="3"/>
                        <a:pt x="3" y="3"/>
                      </a:cubicBezTo>
                      <a:cubicBezTo>
                        <a:pt x="5" y="1"/>
                        <a:pt x="5" y="1"/>
                        <a:pt x="5" y="1"/>
                      </a:cubicBezTo>
                      <a:cubicBezTo>
                        <a:pt x="6" y="1"/>
                        <a:pt x="7" y="1"/>
                        <a:pt x="9" y="1"/>
                      </a:cubicBezTo>
                      <a:cubicBezTo>
                        <a:pt x="10" y="1"/>
                        <a:pt x="11" y="0"/>
                        <a:pt x="12" y="0"/>
                      </a:cubicBezTo>
                      <a:cubicBezTo>
                        <a:pt x="13" y="1"/>
                        <a:pt x="13" y="1"/>
                        <a:pt x="13" y="1"/>
                      </a:cubicBezTo>
                      <a:lnTo>
                        <a:pt x="2" y="16"/>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18" name="Google Shape;2518;p22"/>
                <p:cNvSpPr/>
                <p:nvPr/>
              </p:nvSpPr>
              <p:spPr>
                <a:xfrm>
                  <a:off x="516" y="1484"/>
                  <a:ext cx="5" cy="4"/>
                </a:xfrm>
                <a:custGeom>
                  <a:avLst/>
                  <a:gdLst/>
                  <a:ahLst/>
                  <a:cxnLst/>
                  <a:rect l="l" t="t" r="r" b="b"/>
                  <a:pathLst>
                    <a:path w="19" h="20" extrusionOk="0">
                      <a:moveTo>
                        <a:pt x="11" y="18"/>
                      </a:moveTo>
                      <a:cubicBezTo>
                        <a:pt x="10" y="20"/>
                        <a:pt x="10" y="20"/>
                        <a:pt x="10" y="20"/>
                      </a:cubicBezTo>
                      <a:cubicBezTo>
                        <a:pt x="0" y="13"/>
                        <a:pt x="0" y="13"/>
                        <a:pt x="0" y="13"/>
                      </a:cubicBezTo>
                      <a:cubicBezTo>
                        <a:pt x="0" y="12"/>
                        <a:pt x="1" y="12"/>
                        <a:pt x="1" y="12"/>
                      </a:cubicBezTo>
                      <a:cubicBezTo>
                        <a:pt x="2" y="11"/>
                        <a:pt x="3" y="11"/>
                        <a:pt x="4" y="10"/>
                      </a:cubicBezTo>
                      <a:cubicBezTo>
                        <a:pt x="5" y="10"/>
                        <a:pt x="6" y="10"/>
                        <a:pt x="8" y="10"/>
                      </a:cubicBezTo>
                      <a:cubicBezTo>
                        <a:pt x="10" y="10"/>
                        <a:pt x="12" y="9"/>
                        <a:pt x="13" y="9"/>
                      </a:cubicBezTo>
                      <a:cubicBezTo>
                        <a:pt x="14" y="8"/>
                        <a:pt x="15" y="8"/>
                        <a:pt x="16" y="7"/>
                      </a:cubicBezTo>
                      <a:cubicBezTo>
                        <a:pt x="16" y="6"/>
                        <a:pt x="16" y="6"/>
                        <a:pt x="16" y="5"/>
                      </a:cubicBezTo>
                      <a:cubicBezTo>
                        <a:pt x="16" y="4"/>
                        <a:pt x="15" y="3"/>
                        <a:pt x="15" y="3"/>
                      </a:cubicBezTo>
                      <a:cubicBezTo>
                        <a:pt x="14" y="2"/>
                        <a:pt x="13" y="2"/>
                        <a:pt x="12" y="2"/>
                      </a:cubicBezTo>
                      <a:cubicBezTo>
                        <a:pt x="11" y="2"/>
                        <a:pt x="10" y="3"/>
                        <a:pt x="9" y="4"/>
                      </a:cubicBezTo>
                      <a:cubicBezTo>
                        <a:pt x="8" y="2"/>
                        <a:pt x="8" y="2"/>
                        <a:pt x="8" y="2"/>
                      </a:cubicBezTo>
                      <a:cubicBezTo>
                        <a:pt x="9" y="1"/>
                        <a:pt x="10" y="0"/>
                        <a:pt x="11" y="0"/>
                      </a:cubicBezTo>
                      <a:cubicBezTo>
                        <a:pt x="13" y="0"/>
                        <a:pt x="14" y="0"/>
                        <a:pt x="16" y="1"/>
                      </a:cubicBezTo>
                      <a:cubicBezTo>
                        <a:pt x="17" y="2"/>
                        <a:pt x="18" y="3"/>
                        <a:pt x="18" y="5"/>
                      </a:cubicBezTo>
                      <a:cubicBezTo>
                        <a:pt x="19" y="6"/>
                        <a:pt x="18" y="7"/>
                        <a:pt x="18" y="9"/>
                      </a:cubicBezTo>
                      <a:cubicBezTo>
                        <a:pt x="17" y="9"/>
                        <a:pt x="17" y="10"/>
                        <a:pt x="16" y="10"/>
                      </a:cubicBezTo>
                      <a:cubicBezTo>
                        <a:pt x="15" y="11"/>
                        <a:pt x="14" y="11"/>
                        <a:pt x="13" y="11"/>
                      </a:cubicBezTo>
                      <a:cubicBezTo>
                        <a:pt x="12" y="11"/>
                        <a:pt x="11" y="12"/>
                        <a:pt x="9" y="12"/>
                      </a:cubicBezTo>
                      <a:cubicBezTo>
                        <a:pt x="7" y="12"/>
                        <a:pt x="6" y="12"/>
                        <a:pt x="5" y="12"/>
                      </a:cubicBezTo>
                      <a:cubicBezTo>
                        <a:pt x="5" y="12"/>
                        <a:pt x="4" y="13"/>
                        <a:pt x="4" y="13"/>
                      </a:cubicBezTo>
                      <a:lnTo>
                        <a:pt x="11" y="18"/>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19" name="Google Shape;2519;p22"/>
                <p:cNvSpPr/>
                <p:nvPr/>
              </p:nvSpPr>
              <p:spPr>
                <a:xfrm>
                  <a:off x="519" y="1485"/>
                  <a:ext cx="4" cy="5"/>
                </a:xfrm>
                <a:custGeom>
                  <a:avLst/>
                  <a:gdLst/>
                  <a:ahLst/>
                  <a:cxnLst/>
                  <a:rect l="l" t="t" r="r" b="b"/>
                  <a:pathLst>
                    <a:path w="18" h="20" extrusionOk="0">
                      <a:moveTo>
                        <a:pt x="11" y="18"/>
                      </a:moveTo>
                      <a:cubicBezTo>
                        <a:pt x="10" y="20"/>
                        <a:pt x="10" y="20"/>
                        <a:pt x="10" y="20"/>
                      </a:cubicBezTo>
                      <a:cubicBezTo>
                        <a:pt x="0" y="13"/>
                        <a:pt x="0" y="13"/>
                        <a:pt x="0" y="13"/>
                      </a:cubicBezTo>
                      <a:cubicBezTo>
                        <a:pt x="0" y="12"/>
                        <a:pt x="0" y="12"/>
                        <a:pt x="1" y="12"/>
                      </a:cubicBezTo>
                      <a:cubicBezTo>
                        <a:pt x="2" y="11"/>
                        <a:pt x="2" y="11"/>
                        <a:pt x="4" y="11"/>
                      </a:cubicBezTo>
                      <a:cubicBezTo>
                        <a:pt x="5" y="10"/>
                        <a:pt x="6" y="10"/>
                        <a:pt x="8" y="10"/>
                      </a:cubicBezTo>
                      <a:cubicBezTo>
                        <a:pt x="10" y="10"/>
                        <a:pt x="12" y="9"/>
                        <a:pt x="13" y="9"/>
                      </a:cubicBezTo>
                      <a:cubicBezTo>
                        <a:pt x="14" y="9"/>
                        <a:pt x="15" y="8"/>
                        <a:pt x="16" y="7"/>
                      </a:cubicBezTo>
                      <a:cubicBezTo>
                        <a:pt x="16" y="7"/>
                        <a:pt x="16" y="6"/>
                        <a:pt x="16" y="5"/>
                      </a:cubicBezTo>
                      <a:cubicBezTo>
                        <a:pt x="16" y="4"/>
                        <a:pt x="15" y="3"/>
                        <a:pt x="14" y="3"/>
                      </a:cubicBezTo>
                      <a:cubicBezTo>
                        <a:pt x="14" y="2"/>
                        <a:pt x="13" y="2"/>
                        <a:pt x="12" y="2"/>
                      </a:cubicBezTo>
                      <a:cubicBezTo>
                        <a:pt x="11" y="2"/>
                        <a:pt x="10" y="3"/>
                        <a:pt x="9" y="4"/>
                      </a:cubicBezTo>
                      <a:cubicBezTo>
                        <a:pt x="8" y="2"/>
                        <a:pt x="8" y="2"/>
                        <a:pt x="8" y="2"/>
                      </a:cubicBezTo>
                      <a:cubicBezTo>
                        <a:pt x="9" y="1"/>
                        <a:pt x="10" y="0"/>
                        <a:pt x="11" y="0"/>
                      </a:cubicBezTo>
                      <a:cubicBezTo>
                        <a:pt x="13" y="0"/>
                        <a:pt x="14" y="0"/>
                        <a:pt x="16" y="1"/>
                      </a:cubicBezTo>
                      <a:cubicBezTo>
                        <a:pt x="17" y="2"/>
                        <a:pt x="18" y="3"/>
                        <a:pt x="18" y="5"/>
                      </a:cubicBezTo>
                      <a:cubicBezTo>
                        <a:pt x="18" y="6"/>
                        <a:pt x="18" y="7"/>
                        <a:pt x="17" y="9"/>
                      </a:cubicBezTo>
                      <a:cubicBezTo>
                        <a:pt x="17" y="9"/>
                        <a:pt x="16" y="10"/>
                        <a:pt x="16" y="10"/>
                      </a:cubicBezTo>
                      <a:cubicBezTo>
                        <a:pt x="15" y="11"/>
                        <a:pt x="14" y="11"/>
                        <a:pt x="13" y="11"/>
                      </a:cubicBezTo>
                      <a:cubicBezTo>
                        <a:pt x="12" y="11"/>
                        <a:pt x="11" y="12"/>
                        <a:pt x="9" y="12"/>
                      </a:cubicBezTo>
                      <a:cubicBezTo>
                        <a:pt x="7" y="12"/>
                        <a:pt x="6" y="12"/>
                        <a:pt x="5" y="12"/>
                      </a:cubicBezTo>
                      <a:cubicBezTo>
                        <a:pt x="5" y="13"/>
                        <a:pt x="4" y="13"/>
                        <a:pt x="4" y="13"/>
                      </a:cubicBezTo>
                      <a:lnTo>
                        <a:pt x="11" y="18"/>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20" name="Google Shape;2520;p22"/>
                <p:cNvSpPr/>
                <p:nvPr/>
              </p:nvSpPr>
              <p:spPr>
                <a:xfrm>
                  <a:off x="526" y="1490"/>
                  <a:ext cx="4" cy="5"/>
                </a:xfrm>
                <a:custGeom>
                  <a:avLst/>
                  <a:gdLst/>
                  <a:ahLst/>
                  <a:cxnLst/>
                  <a:rect l="l" t="t" r="r" b="b"/>
                  <a:pathLst>
                    <a:path w="19" h="20" extrusionOk="0">
                      <a:moveTo>
                        <a:pt x="11" y="18"/>
                      </a:moveTo>
                      <a:cubicBezTo>
                        <a:pt x="10" y="20"/>
                        <a:pt x="10" y="20"/>
                        <a:pt x="10" y="20"/>
                      </a:cubicBezTo>
                      <a:cubicBezTo>
                        <a:pt x="0" y="13"/>
                        <a:pt x="0" y="13"/>
                        <a:pt x="0" y="13"/>
                      </a:cubicBezTo>
                      <a:cubicBezTo>
                        <a:pt x="0" y="12"/>
                        <a:pt x="1" y="12"/>
                        <a:pt x="1" y="12"/>
                      </a:cubicBezTo>
                      <a:cubicBezTo>
                        <a:pt x="2" y="11"/>
                        <a:pt x="3" y="11"/>
                        <a:pt x="4" y="10"/>
                      </a:cubicBezTo>
                      <a:cubicBezTo>
                        <a:pt x="5" y="10"/>
                        <a:pt x="6" y="10"/>
                        <a:pt x="8" y="10"/>
                      </a:cubicBezTo>
                      <a:cubicBezTo>
                        <a:pt x="10" y="10"/>
                        <a:pt x="12" y="9"/>
                        <a:pt x="13" y="9"/>
                      </a:cubicBezTo>
                      <a:cubicBezTo>
                        <a:pt x="15" y="8"/>
                        <a:pt x="15" y="8"/>
                        <a:pt x="16" y="7"/>
                      </a:cubicBezTo>
                      <a:cubicBezTo>
                        <a:pt x="16" y="6"/>
                        <a:pt x="16" y="6"/>
                        <a:pt x="16" y="5"/>
                      </a:cubicBezTo>
                      <a:cubicBezTo>
                        <a:pt x="16" y="4"/>
                        <a:pt x="16" y="3"/>
                        <a:pt x="15" y="3"/>
                      </a:cubicBezTo>
                      <a:cubicBezTo>
                        <a:pt x="14" y="2"/>
                        <a:pt x="13" y="2"/>
                        <a:pt x="12" y="2"/>
                      </a:cubicBezTo>
                      <a:cubicBezTo>
                        <a:pt x="11" y="2"/>
                        <a:pt x="10" y="3"/>
                        <a:pt x="10" y="4"/>
                      </a:cubicBezTo>
                      <a:cubicBezTo>
                        <a:pt x="8" y="2"/>
                        <a:pt x="8" y="2"/>
                        <a:pt x="8" y="2"/>
                      </a:cubicBezTo>
                      <a:cubicBezTo>
                        <a:pt x="9" y="1"/>
                        <a:pt x="10" y="0"/>
                        <a:pt x="12" y="0"/>
                      </a:cubicBezTo>
                      <a:cubicBezTo>
                        <a:pt x="13" y="0"/>
                        <a:pt x="14" y="0"/>
                        <a:pt x="16" y="1"/>
                      </a:cubicBezTo>
                      <a:cubicBezTo>
                        <a:pt x="17" y="2"/>
                        <a:pt x="18" y="3"/>
                        <a:pt x="18" y="5"/>
                      </a:cubicBezTo>
                      <a:cubicBezTo>
                        <a:pt x="19" y="6"/>
                        <a:pt x="19" y="7"/>
                        <a:pt x="18" y="9"/>
                      </a:cubicBezTo>
                      <a:cubicBezTo>
                        <a:pt x="17" y="9"/>
                        <a:pt x="17" y="10"/>
                        <a:pt x="16" y="10"/>
                      </a:cubicBezTo>
                      <a:cubicBezTo>
                        <a:pt x="15" y="10"/>
                        <a:pt x="15" y="11"/>
                        <a:pt x="14" y="11"/>
                      </a:cubicBezTo>
                      <a:cubicBezTo>
                        <a:pt x="13" y="11"/>
                        <a:pt x="11" y="12"/>
                        <a:pt x="9" y="12"/>
                      </a:cubicBezTo>
                      <a:cubicBezTo>
                        <a:pt x="7" y="12"/>
                        <a:pt x="6" y="12"/>
                        <a:pt x="5" y="12"/>
                      </a:cubicBezTo>
                      <a:cubicBezTo>
                        <a:pt x="5" y="12"/>
                        <a:pt x="4" y="13"/>
                        <a:pt x="4" y="13"/>
                      </a:cubicBezTo>
                      <a:lnTo>
                        <a:pt x="11" y="18"/>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21" name="Google Shape;2521;p22"/>
                <p:cNvSpPr/>
                <p:nvPr/>
              </p:nvSpPr>
              <p:spPr>
                <a:xfrm>
                  <a:off x="529" y="1492"/>
                  <a:ext cx="4" cy="4"/>
                </a:xfrm>
                <a:custGeom>
                  <a:avLst/>
                  <a:gdLst/>
                  <a:ahLst/>
                  <a:cxnLst/>
                  <a:rect l="l" t="t" r="r" b="b"/>
                  <a:pathLst>
                    <a:path w="16" h="18" extrusionOk="0">
                      <a:moveTo>
                        <a:pt x="1" y="9"/>
                      </a:moveTo>
                      <a:cubicBezTo>
                        <a:pt x="3" y="10"/>
                        <a:pt x="3" y="10"/>
                        <a:pt x="3" y="10"/>
                      </a:cubicBezTo>
                      <a:cubicBezTo>
                        <a:pt x="2" y="11"/>
                        <a:pt x="2" y="12"/>
                        <a:pt x="3" y="13"/>
                      </a:cubicBezTo>
                      <a:cubicBezTo>
                        <a:pt x="3" y="14"/>
                        <a:pt x="3" y="15"/>
                        <a:pt x="4" y="15"/>
                      </a:cubicBezTo>
                      <a:cubicBezTo>
                        <a:pt x="5" y="16"/>
                        <a:pt x="6" y="16"/>
                        <a:pt x="7" y="16"/>
                      </a:cubicBezTo>
                      <a:cubicBezTo>
                        <a:pt x="8" y="15"/>
                        <a:pt x="9" y="15"/>
                        <a:pt x="9" y="14"/>
                      </a:cubicBezTo>
                      <a:cubicBezTo>
                        <a:pt x="10" y="13"/>
                        <a:pt x="10" y="12"/>
                        <a:pt x="10" y="11"/>
                      </a:cubicBezTo>
                      <a:cubicBezTo>
                        <a:pt x="10" y="10"/>
                        <a:pt x="9" y="10"/>
                        <a:pt x="8" y="9"/>
                      </a:cubicBezTo>
                      <a:cubicBezTo>
                        <a:pt x="8" y="9"/>
                        <a:pt x="7" y="8"/>
                        <a:pt x="7" y="8"/>
                      </a:cubicBezTo>
                      <a:cubicBezTo>
                        <a:pt x="8" y="7"/>
                        <a:pt x="8" y="7"/>
                        <a:pt x="8" y="7"/>
                      </a:cubicBezTo>
                      <a:cubicBezTo>
                        <a:pt x="8" y="7"/>
                        <a:pt x="8" y="7"/>
                        <a:pt x="8" y="7"/>
                      </a:cubicBezTo>
                      <a:cubicBezTo>
                        <a:pt x="9" y="8"/>
                        <a:pt x="10" y="8"/>
                        <a:pt x="11" y="8"/>
                      </a:cubicBezTo>
                      <a:cubicBezTo>
                        <a:pt x="12" y="8"/>
                        <a:pt x="13" y="7"/>
                        <a:pt x="13" y="7"/>
                      </a:cubicBezTo>
                      <a:cubicBezTo>
                        <a:pt x="14" y="6"/>
                        <a:pt x="14" y="5"/>
                        <a:pt x="14" y="4"/>
                      </a:cubicBezTo>
                      <a:cubicBezTo>
                        <a:pt x="14" y="4"/>
                        <a:pt x="13" y="3"/>
                        <a:pt x="12" y="2"/>
                      </a:cubicBezTo>
                      <a:cubicBezTo>
                        <a:pt x="12" y="2"/>
                        <a:pt x="11" y="2"/>
                        <a:pt x="10" y="2"/>
                      </a:cubicBezTo>
                      <a:cubicBezTo>
                        <a:pt x="9" y="2"/>
                        <a:pt x="9" y="3"/>
                        <a:pt x="8" y="3"/>
                      </a:cubicBezTo>
                      <a:cubicBezTo>
                        <a:pt x="6" y="2"/>
                        <a:pt x="6" y="2"/>
                        <a:pt x="6" y="2"/>
                      </a:cubicBezTo>
                      <a:cubicBezTo>
                        <a:pt x="7" y="1"/>
                        <a:pt x="8" y="0"/>
                        <a:pt x="10" y="0"/>
                      </a:cubicBezTo>
                      <a:cubicBezTo>
                        <a:pt x="11" y="0"/>
                        <a:pt x="12" y="0"/>
                        <a:pt x="13" y="1"/>
                      </a:cubicBezTo>
                      <a:cubicBezTo>
                        <a:pt x="14" y="1"/>
                        <a:pt x="15" y="2"/>
                        <a:pt x="15" y="3"/>
                      </a:cubicBezTo>
                      <a:cubicBezTo>
                        <a:pt x="16" y="4"/>
                        <a:pt x="16" y="5"/>
                        <a:pt x="16" y="6"/>
                      </a:cubicBezTo>
                      <a:cubicBezTo>
                        <a:pt x="16" y="6"/>
                        <a:pt x="16" y="7"/>
                        <a:pt x="15" y="8"/>
                      </a:cubicBezTo>
                      <a:cubicBezTo>
                        <a:pt x="15" y="9"/>
                        <a:pt x="14" y="9"/>
                        <a:pt x="13" y="9"/>
                      </a:cubicBezTo>
                      <a:cubicBezTo>
                        <a:pt x="13" y="10"/>
                        <a:pt x="12" y="10"/>
                        <a:pt x="11" y="10"/>
                      </a:cubicBezTo>
                      <a:cubicBezTo>
                        <a:pt x="12" y="10"/>
                        <a:pt x="12" y="11"/>
                        <a:pt x="12" y="12"/>
                      </a:cubicBezTo>
                      <a:cubicBezTo>
                        <a:pt x="12" y="13"/>
                        <a:pt x="12" y="14"/>
                        <a:pt x="11" y="15"/>
                      </a:cubicBezTo>
                      <a:cubicBezTo>
                        <a:pt x="10" y="17"/>
                        <a:pt x="9" y="17"/>
                        <a:pt x="8" y="18"/>
                      </a:cubicBezTo>
                      <a:cubicBezTo>
                        <a:pt x="6" y="18"/>
                        <a:pt x="4" y="18"/>
                        <a:pt x="3" y="17"/>
                      </a:cubicBezTo>
                      <a:cubicBezTo>
                        <a:pt x="2" y="16"/>
                        <a:pt x="1" y="14"/>
                        <a:pt x="0" y="13"/>
                      </a:cubicBezTo>
                      <a:cubicBezTo>
                        <a:pt x="0" y="12"/>
                        <a:pt x="0" y="10"/>
                        <a:pt x="1" y="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22" name="Google Shape;2522;p22"/>
                <p:cNvSpPr/>
                <p:nvPr/>
              </p:nvSpPr>
              <p:spPr>
                <a:xfrm>
                  <a:off x="467" y="1435"/>
                  <a:ext cx="4" cy="4"/>
                </a:xfrm>
                <a:custGeom>
                  <a:avLst/>
                  <a:gdLst/>
                  <a:ahLst/>
                  <a:cxnLst/>
                  <a:rect l="l" t="t" r="r" b="b"/>
                  <a:pathLst>
                    <a:path w="18" h="18" extrusionOk="0">
                      <a:moveTo>
                        <a:pt x="7" y="2"/>
                      </a:moveTo>
                      <a:cubicBezTo>
                        <a:pt x="8" y="0"/>
                        <a:pt x="8" y="0"/>
                        <a:pt x="8" y="0"/>
                      </a:cubicBezTo>
                      <a:cubicBezTo>
                        <a:pt x="18" y="7"/>
                        <a:pt x="18" y="7"/>
                        <a:pt x="18" y="7"/>
                      </a:cubicBezTo>
                      <a:cubicBezTo>
                        <a:pt x="17" y="8"/>
                        <a:pt x="17" y="8"/>
                        <a:pt x="17" y="8"/>
                      </a:cubicBezTo>
                      <a:cubicBezTo>
                        <a:pt x="15" y="9"/>
                        <a:pt x="13" y="9"/>
                        <a:pt x="11" y="10"/>
                      </a:cubicBezTo>
                      <a:cubicBezTo>
                        <a:pt x="9" y="12"/>
                        <a:pt x="7" y="13"/>
                        <a:pt x="5" y="14"/>
                      </a:cubicBezTo>
                      <a:cubicBezTo>
                        <a:pt x="4" y="15"/>
                        <a:pt x="3" y="17"/>
                        <a:pt x="2" y="18"/>
                      </a:cubicBezTo>
                      <a:cubicBezTo>
                        <a:pt x="0" y="17"/>
                        <a:pt x="0" y="17"/>
                        <a:pt x="0" y="17"/>
                      </a:cubicBezTo>
                      <a:cubicBezTo>
                        <a:pt x="0" y="15"/>
                        <a:pt x="2" y="14"/>
                        <a:pt x="3" y="13"/>
                      </a:cubicBezTo>
                      <a:cubicBezTo>
                        <a:pt x="5" y="11"/>
                        <a:pt x="7" y="10"/>
                        <a:pt x="9" y="9"/>
                      </a:cubicBezTo>
                      <a:cubicBezTo>
                        <a:pt x="11" y="8"/>
                        <a:pt x="12" y="7"/>
                        <a:pt x="14" y="7"/>
                      </a:cubicBezTo>
                      <a:lnTo>
                        <a:pt x="7" y="2"/>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23" name="Google Shape;2523;p22"/>
                <p:cNvSpPr/>
                <p:nvPr/>
              </p:nvSpPr>
              <p:spPr>
                <a:xfrm>
                  <a:off x="477" y="1442"/>
                  <a:ext cx="3" cy="4"/>
                </a:xfrm>
                <a:custGeom>
                  <a:avLst/>
                  <a:gdLst/>
                  <a:ahLst/>
                  <a:cxnLst/>
                  <a:rect l="l" t="t" r="r" b="b"/>
                  <a:pathLst>
                    <a:path w="16" h="19" extrusionOk="0">
                      <a:moveTo>
                        <a:pt x="6" y="7"/>
                      </a:moveTo>
                      <a:cubicBezTo>
                        <a:pt x="6" y="6"/>
                        <a:pt x="6" y="6"/>
                        <a:pt x="6" y="5"/>
                      </a:cubicBezTo>
                      <a:cubicBezTo>
                        <a:pt x="5" y="4"/>
                        <a:pt x="6" y="3"/>
                        <a:pt x="6" y="2"/>
                      </a:cubicBezTo>
                      <a:cubicBezTo>
                        <a:pt x="7" y="1"/>
                        <a:pt x="8" y="1"/>
                        <a:pt x="9" y="0"/>
                      </a:cubicBezTo>
                      <a:cubicBezTo>
                        <a:pt x="11" y="0"/>
                        <a:pt x="12" y="1"/>
                        <a:pt x="13" y="1"/>
                      </a:cubicBezTo>
                      <a:cubicBezTo>
                        <a:pt x="15" y="2"/>
                        <a:pt x="15" y="4"/>
                        <a:pt x="16" y="5"/>
                      </a:cubicBezTo>
                      <a:cubicBezTo>
                        <a:pt x="16" y="6"/>
                        <a:pt x="16" y="7"/>
                        <a:pt x="15" y="9"/>
                      </a:cubicBezTo>
                      <a:cubicBezTo>
                        <a:pt x="15" y="9"/>
                        <a:pt x="14" y="10"/>
                        <a:pt x="13" y="10"/>
                      </a:cubicBezTo>
                      <a:cubicBezTo>
                        <a:pt x="12" y="10"/>
                        <a:pt x="12" y="10"/>
                        <a:pt x="11" y="10"/>
                      </a:cubicBezTo>
                      <a:cubicBezTo>
                        <a:pt x="11" y="11"/>
                        <a:pt x="12" y="12"/>
                        <a:pt x="12" y="13"/>
                      </a:cubicBezTo>
                      <a:cubicBezTo>
                        <a:pt x="12" y="14"/>
                        <a:pt x="12" y="15"/>
                        <a:pt x="11" y="16"/>
                      </a:cubicBezTo>
                      <a:cubicBezTo>
                        <a:pt x="10" y="17"/>
                        <a:pt x="9" y="18"/>
                        <a:pt x="7" y="18"/>
                      </a:cubicBezTo>
                      <a:cubicBezTo>
                        <a:pt x="6" y="19"/>
                        <a:pt x="4" y="18"/>
                        <a:pt x="3" y="17"/>
                      </a:cubicBezTo>
                      <a:cubicBezTo>
                        <a:pt x="1" y="16"/>
                        <a:pt x="0" y="15"/>
                        <a:pt x="0" y="13"/>
                      </a:cubicBezTo>
                      <a:cubicBezTo>
                        <a:pt x="0" y="12"/>
                        <a:pt x="0" y="10"/>
                        <a:pt x="1" y="9"/>
                      </a:cubicBezTo>
                      <a:cubicBezTo>
                        <a:pt x="2" y="8"/>
                        <a:pt x="2" y="7"/>
                        <a:pt x="3" y="7"/>
                      </a:cubicBezTo>
                      <a:cubicBezTo>
                        <a:pt x="4" y="7"/>
                        <a:pt x="5" y="7"/>
                        <a:pt x="6" y="7"/>
                      </a:cubicBezTo>
                      <a:close/>
                      <a:moveTo>
                        <a:pt x="3" y="10"/>
                      </a:moveTo>
                      <a:cubicBezTo>
                        <a:pt x="2" y="11"/>
                        <a:pt x="2" y="11"/>
                        <a:pt x="2" y="12"/>
                      </a:cubicBezTo>
                      <a:cubicBezTo>
                        <a:pt x="2" y="13"/>
                        <a:pt x="2" y="13"/>
                        <a:pt x="2" y="14"/>
                      </a:cubicBezTo>
                      <a:cubicBezTo>
                        <a:pt x="3" y="15"/>
                        <a:pt x="3" y="15"/>
                        <a:pt x="4" y="16"/>
                      </a:cubicBezTo>
                      <a:cubicBezTo>
                        <a:pt x="5" y="16"/>
                        <a:pt x="6" y="16"/>
                        <a:pt x="7" y="16"/>
                      </a:cubicBezTo>
                      <a:cubicBezTo>
                        <a:pt x="8" y="16"/>
                        <a:pt x="8" y="16"/>
                        <a:pt x="9" y="15"/>
                      </a:cubicBezTo>
                      <a:cubicBezTo>
                        <a:pt x="10" y="14"/>
                        <a:pt x="10" y="13"/>
                        <a:pt x="10" y="12"/>
                      </a:cubicBezTo>
                      <a:cubicBezTo>
                        <a:pt x="9" y="11"/>
                        <a:pt x="9" y="10"/>
                        <a:pt x="8" y="9"/>
                      </a:cubicBezTo>
                      <a:cubicBezTo>
                        <a:pt x="7" y="9"/>
                        <a:pt x="6" y="9"/>
                        <a:pt x="5" y="9"/>
                      </a:cubicBezTo>
                      <a:cubicBezTo>
                        <a:pt x="4" y="9"/>
                        <a:pt x="3" y="9"/>
                        <a:pt x="3" y="10"/>
                      </a:cubicBezTo>
                      <a:close/>
                      <a:moveTo>
                        <a:pt x="8" y="4"/>
                      </a:moveTo>
                      <a:cubicBezTo>
                        <a:pt x="8" y="4"/>
                        <a:pt x="8" y="5"/>
                        <a:pt x="8" y="6"/>
                      </a:cubicBezTo>
                      <a:cubicBezTo>
                        <a:pt x="8" y="7"/>
                        <a:pt x="8" y="7"/>
                        <a:pt x="9" y="8"/>
                      </a:cubicBezTo>
                      <a:cubicBezTo>
                        <a:pt x="10" y="8"/>
                        <a:pt x="11" y="9"/>
                        <a:pt x="11" y="8"/>
                      </a:cubicBezTo>
                      <a:cubicBezTo>
                        <a:pt x="12" y="8"/>
                        <a:pt x="13" y="8"/>
                        <a:pt x="13" y="7"/>
                      </a:cubicBezTo>
                      <a:cubicBezTo>
                        <a:pt x="14" y="6"/>
                        <a:pt x="14" y="6"/>
                        <a:pt x="14" y="5"/>
                      </a:cubicBezTo>
                      <a:cubicBezTo>
                        <a:pt x="13" y="4"/>
                        <a:pt x="13" y="4"/>
                        <a:pt x="12" y="3"/>
                      </a:cubicBezTo>
                      <a:cubicBezTo>
                        <a:pt x="12" y="3"/>
                        <a:pt x="11" y="2"/>
                        <a:pt x="10" y="3"/>
                      </a:cubicBezTo>
                      <a:cubicBezTo>
                        <a:pt x="9" y="3"/>
                        <a:pt x="9" y="3"/>
                        <a:pt x="8" y="4"/>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24" name="Google Shape;2524;p22"/>
                <p:cNvSpPr/>
                <p:nvPr/>
              </p:nvSpPr>
              <p:spPr>
                <a:xfrm>
                  <a:off x="486" y="1448"/>
                  <a:ext cx="4" cy="4"/>
                </a:xfrm>
                <a:custGeom>
                  <a:avLst/>
                  <a:gdLst/>
                  <a:ahLst/>
                  <a:cxnLst/>
                  <a:rect l="l" t="t" r="r" b="b"/>
                  <a:pathLst>
                    <a:path w="16" h="18" extrusionOk="0">
                      <a:moveTo>
                        <a:pt x="1" y="10"/>
                      </a:moveTo>
                      <a:cubicBezTo>
                        <a:pt x="2" y="11"/>
                        <a:pt x="2" y="11"/>
                        <a:pt x="2" y="11"/>
                      </a:cubicBezTo>
                      <a:cubicBezTo>
                        <a:pt x="2" y="12"/>
                        <a:pt x="2" y="13"/>
                        <a:pt x="2" y="13"/>
                      </a:cubicBezTo>
                      <a:cubicBezTo>
                        <a:pt x="2" y="14"/>
                        <a:pt x="3" y="15"/>
                        <a:pt x="3" y="15"/>
                      </a:cubicBezTo>
                      <a:cubicBezTo>
                        <a:pt x="4" y="16"/>
                        <a:pt x="5" y="16"/>
                        <a:pt x="5" y="16"/>
                      </a:cubicBezTo>
                      <a:cubicBezTo>
                        <a:pt x="6" y="16"/>
                        <a:pt x="6" y="16"/>
                        <a:pt x="7" y="15"/>
                      </a:cubicBezTo>
                      <a:cubicBezTo>
                        <a:pt x="7" y="15"/>
                        <a:pt x="8" y="15"/>
                        <a:pt x="9" y="14"/>
                      </a:cubicBezTo>
                      <a:cubicBezTo>
                        <a:pt x="10" y="13"/>
                        <a:pt x="10" y="13"/>
                        <a:pt x="11" y="12"/>
                      </a:cubicBezTo>
                      <a:cubicBezTo>
                        <a:pt x="11" y="12"/>
                        <a:pt x="11" y="12"/>
                        <a:pt x="11" y="12"/>
                      </a:cubicBezTo>
                      <a:cubicBezTo>
                        <a:pt x="10" y="12"/>
                        <a:pt x="9" y="12"/>
                        <a:pt x="8" y="12"/>
                      </a:cubicBezTo>
                      <a:cubicBezTo>
                        <a:pt x="7" y="12"/>
                        <a:pt x="7" y="12"/>
                        <a:pt x="6" y="11"/>
                      </a:cubicBezTo>
                      <a:cubicBezTo>
                        <a:pt x="5" y="10"/>
                        <a:pt x="4" y="9"/>
                        <a:pt x="4" y="8"/>
                      </a:cubicBezTo>
                      <a:cubicBezTo>
                        <a:pt x="3" y="6"/>
                        <a:pt x="4" y="5"/>
                        <a:pt x="5" y="3"/>
                      </a:cubicBezTo>
                      <a:cubicBezTo>
                        <a:pt x="6" y="2"/>
                        <a:pt x="7" y="1"/>
                        <a:pt x="9" y="0"/>
                      </a:cubicBezTo>
                      <a:cubicBezTo>
                        <a:pt x="10" y="0"/>
                        <a:pt x="12" y="0"/>
                        <a:pt x="13" y="1"/>
                      </a:cubicBezTo>
                      <a:cubicBezTo>
                        <a:pt x="14" y="2"/>
                        <a:pt x="15" y="3"/>
                        <a:pt x="15" y="4"/>
                      </a:cubicBezTo>
                      <a:cubicBezTo>
                        <a:pt x="16" y="5"/>
                        <a:pt x="16" y="6"/>
                        <a:pt x="16" y="7"/>
                      </a:cubicBezTo>
                      <a:cubicBezTo>
                        <a:pt x="15" y="9"/>
                        <a:pt x="15" y="10"/>
                        <a:pt x="13" y="12"/>
                      </a:cubicBezTo>
                      <a:cubicBezTo>
                        <a:pt x="12" y="14"/>
                        <a:pt x="11" y="15"/>
                        <a:pt x="10" y="16"/>
                      </a:cubicBezTo>
                      <a:cubicBezTo>
                        <a:pt x="8" y="17"/>
                        <a:pt x="7" y="18"/>
                        <a:pt x="6" y="18"/>
                      </a:cubicBezTo>
                      <a:cubicBezTo>
                        <a:pt x="5" y="18"/>
                        <a:pt x="3" y="17"/>
                        <a:pt x="2" y="17"/>
                      </a:cubicBezTo>
                      <a:cubicBezTo>
                        <a:pt x="1" y="16"/>
                        <a:pt x="0" y="15"/>
                        <a:pt x="0" y="14"/>
                      </a:cubicBezTo>
                      <a:cubicBezTo>
                        <a:pt x="0" y="12"/>
                        <a:pt x="0" y="11"/>
                        <a:pt x="1" y="10"/>
                      </a:cubicBezTo>
                      <a:close/>
                      <a:moveTo>
                        <a:pt x="13" y="8"/>
                      </a:moveTo>
                      <a:cubicBezTo>
                        <a:pt x="14" y="7"/>
                        <a:pt x="14" y="6"/>
                        <a:pt x="14" y="5"/>
                      </a:cubicBezTo>
                      <a:cubicBezTo>
                        <a:pt x="14" y="4"/>
                        <a:pt x="13" y="3"/>
                        <a:pt x="12" y="3"/>
                      </a:cubicBezTo>
                      <a:cubicBezTo>
                        <a:pt x="11" y="2"/>
                        <a:pt x="10" y="2"/>
                        <a:pt x="9" y="2"/>
                      </a:cubicBezTo>
                      <a:cubicBezTo>
                        <a:pt x="8" y="3"/>
                        <a:pt x="7" y="3"/>
                        <a:pt x="7" y="4"/>
                      </a:cubicBezTo>
                      <a:cubicBezTo>
                        <a:pt x="6" y="5"/>
                        <a:pt x="6" y="6"/>
                        <a:pt x="6" y="7"/>
                      </a:cubicBezTo>
                      <a:cubicBezTo>
                        <a:pt x="6" y="8"/>
                        <a:pt x="7" y="9"/>
                        <a:pt x="7" y="10"/>
                      </a:cubicBezTo>
                      <a:cubicBezTo>
                        <a:pt x="8" y="10"/>
                        <a:pt x="9" y="11"/>
                        <a:pt x="10" y="10"/>
                      </a:cubicBezTo>
                      <a:cubicBezTo>
                        <a:pt x="11" y="10"/>
                        <a:pt x="12" y="9"/>
                        <a:pt x="13" y="8"/>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25" name="Google Shape;2525;p22"/>
                <p:cNvSpPr/>
                <p:nvPr/>
              </p:nvSpPr>
              <p:spPr>
                <a:xfrm>
                  <a:off x="495" y="1454"/>
                  <a:ext cx="3" cy="4"/>
                </a:xfrm>
                <a:custGeom>
                  <a:avLst/>
                  <a:gdLst/>
                  <a:ahLst/>
                  <a:cxnLst/>
                  <a:rect l="l" t="t" r="r" b="b"/>
                  <a:pathLst>
                    <a:path w="12" h="17" extrusionOk="0">
                      <a:moveTo>
                        <a:pt x="2" y="17"/>
                      </a:moveTo>
                      <a:cubicBezTo>
                        <a:pt x="0" y="15"/>
                        <a:pt x="0" y="15"/>
                        <a:pt x="0" y="15"/>
                      </a:cubicBezTo>
                      <a:cubicBezTo>
                        <a:pt x="8" y="3"/>
                        <a:pt x="8" y="3"/>
                        <a:pt x="8" y="3"/>
                      </a:cubicBezTo>
                      <a:cubicBezTo>
                        <a:pt x="7" y="3"/>
                        <a:pt x="6" y="3"/>
                        <a:pt x="5" y="3"/>
                      </a:cubicBezTo>
                      <a:cubicBezTo>
                        <a:pt x="4" y="3"/>
                        <a:pt x="3" y="3"/>
                        <a:pt x="2" y="3"/>
                      </a:cubicBezTo>
                      <a:cubicBezTo>
                        <a:pt x="4" y="1"/>
                        <a:pt x="4" y="1"/>
                        <a:pt x="4" y="1"/>
                      </a:cubicBezTo>
                      <a:cubicBezTo>
                        <a:pt x="5" y="1"/>
                        <a:pt x="6" y="1"/>
                        <a:pt x="8" y="1"/>
                      </a:cubicBezTo>
                      <a:cubicBezTo>
                        <a:pt x="9" y="1"/>
                        <a:pt x="10" y="1"/>
                        <a:pt x="11" y="0"/>
                      </a:cubicBezTo>
                      <a:cubicBezTo>
                        <a:pt x="12" y="1"/>
                        <a:pt x="12" y="1"/>
                        <a:pt x="12" y="1"/>
                      </a:cubicBezTo>
                      <a:lnTo>
                        <a:pt x="2" y="17"/>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26" name="Google Shape;2526;p22"/>
                <p:cNvSpPr/>
                <p:nvPr/>
              </p:nvSpPr>
              <p:spPr>
                <a:xfrm>
                  <a:off x="497" y="1456"/>
                  <a:ext cx="4" cy="4"/>
                </a:xfrm>
                <a:custGeom>
                  <a:avLst/>
                  <a:gdLst/>
                  <a:ahLst/>
                  <a:cxnLst/>
                  <a:rect l="l" t="t" r="r" b="b"/>
                  <a:pathLst>
                    <a:path w="15" h="18" extrusionOk="0">
                      <a:moveTo>
                        <a:pt x="2" y="5"/>
                      </a:moveTo>
                      <a:cubicBezTo>
                        <a:pt x="4" y="3"/>
                        <a:pt x="5" y="2"/>
                        <a:pt x="6" y="1"/>
                      </a:cubicBezTo>
                      <a:cubicBezTo>
                        <a:pt x="7" y="0"/>
                        <a:pt x="8" y="0"/>
                        <a:pt x="9" y="0"/>
                      </a:cubicBezTo>
                      <a:cubicBezTo>
                        <a:pt x="10" y="0"/>
                        <a:pt x="12" y="0"/>
                        <a:pt x="13" y="1"/>
                      </a:cubicBezTo>
                      <a:cubicBezTo>
                        <a:pt x="14" y="1"/>
                        <a:pt x="14" y="2"/>
                        <a:pt x="15" y="3"/>
                      </a:cubicBezTo>
                      <a:cubicBezTo>
                        <a:pt x="15" y="4"/>
                        <a:pt x="15" y="4"/>
                        <a:pt x="15" y="5"/>
                      </a:cubicBezTo>
                      <a:cubicBezTo>
                        <a:pt x="15" y="6"/>
                        <a:pt x="15" y="7"/>
                        <a:pt x="15" y="8"/>
                      </a:cubicBezTo>
                      <a:cubicBezTo>
                        <a:pt x="14" y="9"/>
                        <a:pt x="13" y="11"/>
                        <a:pt x="12" y="12"/>
                      </a:cubicBezTo>
                      <a:cubicBezTo>
                        <a:pt x="11" y="14"/>
                        <a:pt x="10" y="15"/>
                        <a:pt x="9" y="16"/>
                      </a:cubicBezTo>
                      <a:cubicBezTo>
                        <a:pt x="8" y="17"/>
                        <a:pt x="7" y="17"/>
                        <a:pt x="6" y="17"/>
                      </a:cubicBezTo>
                      <a:cubicBezTo>
                        <a:pt x="4" y="18"/>
                        <a:pt x="3" y="17"/>
                        <a:pt x="2" y="16"/>
                      </a:cubicBezTo>
                      <a:cubicBezTo>
                        <a:pt x="1" y="15"/>
                        <a:pt x="0" y="14"/>
                        <a:pt x="0" y="13"/>
                      </a:cubicBezTo>
                      <a:cubicBezTo>
                        <a:pt x="0" y="11"/>
                        <a:pt x="0" y="8"/>
                        <a:pt x="2" y="5"/>
                      </a:cubicBezTo>
                      <a:close/>
                      <a:moveTo>
                        <a:pt x="4" y="7"/>
                      </a:moveTo>
                      <a:cubicBezTo>
                        <a:pt x="3" y="9"/>
                        <a:pt x="2" y="11"/>
                        <a:pt x="2" y="12"/>
                      </a:cubicBezTo>
                      <a:cubicBezTo>
                        <a:pt x="2" y="13"/>
                        <a:pt x="2" y="14"/>
                        <a:pt x="3" y="15"/>
                      </a:cubicBezTo>
                      <a:cubicBezTo>
                        <a:pt x="4" y="15"/>
                        <a:pt x="5" y="16"/>
                        <a:pt x="6" y="15"/>
                      </a:cubicBezTo>
                      <a:cubicBezTo>
                        <a:pt x="7" y="15"/>
                        <a:pt x="9" y="13"/>
                        <a:pt x="10" y="11"/>
                      </a:cubicBezTo>
                      <a:cubicBezTo>
                        <a:pt x="12" y="8"/>
                        <a:pt x="13" y="6"/>
                        <a:pt x="13" y="5"/>
                      </a:cubicBezTo>
                      <a:cubicBezTo>
                        <a:pt x="13" y="4"/>
                        <a:pt x="13" y="3"/>
                        <a:pt x="12" y="2"/>
                      </a:cubicBezTo>
                      <a:cubicBezTo>
                        <a:pt x="11" y="2"/>
                        <a:pt x="10" y="2"/>
                        <a:pt x="9" y="2"/>
                      </a:cubicBezTo>
                      <a:cubicBezTo>
                        <a:pt x="8" y="3"/>
                        <a:pt x="6" y="4"/>
                        <a:pt x="4" y="7"/>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27" name="Google Shape;2527;p22"/>
                <p:cNvSpPr/>
                <p:nvPr/>
              </p:nvSpPr>
              <p:spPr>
                <a:xfrm>
                  <a:off x="505" y="1461"/>
                  <a:ext cx="3" cy="4"/>
                </a:xfrm>
                <a:custGeom>
                  <a:avLst/>
                  <a:gdLst/>
                  <a:ahLst/>
                  <a:cxnLst/>
                  <a:rect l="l" t="t" r="r" b="b"/>
                  <a:pathLst>
                    <a:path w="13" h="16" extrusionOk="0">
                      <a:moveTo>
                        <a:pt x="2" y="16"/>
                      </a:moveTo>
                      <a:cubicBezTo>
                        <a:pt x="0" y="15"/>
                        <a:pt x="0" y="15"/>
                        <a:pt x="0" y="15"/>
                      </a:cubicBezTo>
                      <a:cubicBezTo>
                        <a:pt x="9" y="3"/>
                        <a:pt x="9" y="3"/>
                        <a:pt x="9" y="3"/>
                      </a:cubicBezTo>
                      <a:cubicBezTo>
                        <a:pt x="8" y="3"/>
                        <a:pt x="7" y="3"/>
                        <a:pt x="6" y="3"/>
                      </a:cubicBezTo>
                      <a:cubicBezTo>
                        <a:pt x="5" y="3"/>
                        <a:pt x="4" y="3"/>
                        <a:pt x="3" y="3"/>
                      </a:cubicBezTo>
                      <a:cubicBezTo>
                        <a:pt x="4" y="1"/>
                        <a:pt x="4" y="1"/>
                        <a:pt x="4" y="1"/>
                      </a:cubicBezTo>
                      <a:cubicBezTo>
                        <a:pt x="6" y="1"/>
                        <a:pt x="7" y="1"/>
                        <a:pt x="8" y="1"/>
                      </a:cubicBezTo>
                      <a:cubicBezTo>
                        <a:pt x="10" y="1"/>
                        <a:pt x="11" y="0"/>
                        <a:pt x="11" y="0"/>
                      </a:cubicBezTo>
                      <a:cubicBezTo>
                        <a:pt x="13" y="1"/>
                        <a:pt x="13" y="1"/>
                        <a:pt x="13" y="1"/>
                      </a:cubicBezTo>
                      <a:lnTo>
                        <a:pt x="2" y="16"/>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28" name="Google Shape;2528;p22"/>
                <p:cNvSpPr/>
                <p:nvPr/>
              </p:nvSpPr>
              <p:spPr>
                <a:xfrm>
                  <a:off x="508" y="1463"/>
                  <a:ext cx="3" cy="4"/>
                </a:xfrm>
                <a:custGeom>
                  <a:avLst/>
                  <a:gdLst/>
                  <a:ahLst/>
                  <a:cxnLst/>
                  <a:rect l="l" t="t" r="r" b="b"/>
                  <a:pathLst>
                    <a:path w="12" h="16" extrusionOk="0">
                      <a:moveTo>
                        <a:pt x="2" y="16"/>
                      </a:moveTo>
                      <a:cubicBezTo>
                        <a:pt x="0" y="15"/>
                        <a:pt x="0" y="15"/>
                        <a:pt x="0" y="15"/>
                      </a:cubicBezTo>
                      <a:cubicBezTo>
                        <a:pt x="8" y="3"/>
                        <a:pt x="8" y="3"/>
                        <a:pt x="8" y="3"/>
                      </a:cubicBezTo>
                      <a:cubicBezTo>
                        <a:pt x="7" y="3"/>
                        <a:pt x="6" y="3"/>
                        <a:pt x="5" y="3"/>
                      </a:cubicBezTo>
                      <a:cubicBezTo>
                        <a:pt x="4" y="3"/>
                        <a:pt x="3" y="3"/>
                        <a:pt x="3" y="3"/>
                      </a:cubicBezTo>
                      <a:cubicBezTo>
                        <a:pt x="4" y="1"/>
                        <a:pt x="4" y="1"/>
                        <a:pt x="4" y="1"/>
                      </a:cubicBezTo>
                      <a:cubicBezTo>
                        <a:pt x="5" y="1"/>
                        <a:pt x="6" y="1"/>
                        <a:pt x="8" y="1"/>
                      </a:cubicBezTo>
                      <a:cubicBezTo>
                        <a:pt x="9" y="1"/>
                        <a:pt x="10" y="0"/>
                        <a:pt x="11" y="0"/>
                      </a:cubicBezTo>
                      <a:cubicBezTo>
                        <a:pt x="12" y="1"/>
                        <a:pt x="12" y="1"/>
                        <a:pt x="12" y="1"/>
                      </a:cubicBezTo>
                      <a:lnTo>
                        <a:pt x="2" y="16"/>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29" name="Google Shape;2529;p22"/>
                <p:cNvSpPr/>
                <p:nvPr/>
              </p:nvSpPr>
              <p:spPr>
                <a:xfrm>
                  <a:off x="515" y="1467"/>
                  <a:ext cx="2" cy="4"/>
                </a:xfrm>
                <a:custGeom>
                  <a:avLst/>
                  <a:gdLst/>
                  <a:ahLst/>
                  <a:cxnLst/>
                  <a:rect l="l" t="t" r="r" b="b"/>
                  <a:pathLst>
                    <a:path w="12" h="16" extrusionOk="0">
                      <a:moveTo>
                        <a:pt x="2" y="16"/>
                      </a:moveTo>
                      <a:cubicBezTo>
                        <a:pt x="0" y="15"/>
                        <a:pt x="0" y="15"/>
                        <a:pt x="0" y="15"/>
                      </a:cubicBezTo>
                      <a:cubicBezTo>
                        <a:pt x="8" y="3"/>
                        <a:pt x="8" y="3"/>
                        <a:pt x="8" y="3"/>
                      </a:cubicBezTo>
                      <a:cubicBezTo>
                        <a:pt x="7" y="3"/>
                        <a:pt x="6" y="3"/>
                        <a:pt x="5" y="3"/>
                      </a:cubicBezTo>
                      <a:cubicBezTo>
                        <a:pt x="4" y="3"/>
                        <a:pt x="3" y="3"/>
                        <a:pt x="3" y="2"/>
                      </a:cubicBezTo>
                      <a:cubicBezTo>
                        <a:pt x="4" y="1"/>
                        <a:pt x="4" y="1"/>
                        <a:pt x="4" y="1"/>
                      </a:cubicBezTo>
                      <a:cubicBezTo>
                        <a:pt x="5" y="1"/>
                        <a:pt x="7" y="1"/>
                        <a:pt x="8" y="1"/>
                      </a:cubicBezTo>
                      <a:cubicBezTo>
                        <a:pt x="9" y="1"/>
                        <a:pt x="10" y="0"/>
                        <a:pt x="11" y="0"/>
                      </a:cubicBezTo>
                      <a:cubicBezTo>
                        <a:pt x="12" y="1"/>
                        <a:pt x="12" y="1"/>
                        <a:pt x="12" y="1"/>
                      </a:cubicBezTo>
                      <a:lnTo>
                        <a:pt x="2" y="16"/>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30" name="Google Shape;2530;p22"/>
                <p:cNvSpPr/>
                <p:nvPr/>
              </p:nvSpPr>
              <p:spPr>
                <a:xfrm>
                  <a:off x="516" y="1469"/>
                  <a:ext cx="4" cy="5"/>
                </a:xfrm>
                <a:custGeom>
                  <a:avLst/>
                  <a:gdLst/>
                  <a:ahLst/>
                  <a:cxnLst/>
                  <a:rect l="l" t="t" r="r" b="b"/>
                  <a:pathLst>
                    <a:path w="19" h="20" extrusionOk="0">
                      <a:moveTo>
                        <a:pt x="12" y="18"/>
                      </a:moveTo>
                      <a:cubicBezTo>
                        <a:pt x="10" y="20"/>
                        <a:pt x="10" y="20"/>
                        <a:pt x="10" y="20"/>
                      </a:cubicBezTo>
                      <a:cubicBezTo>
                        <a:pt x="0" y="13"/>
                        <a:pt x="0" y="13"/>
                        <a:pt x="0" y="13"/>
                      </a:cubicBezTo>
                      <a:cubicBezTo>
                        <a:pt x="0" y="13"/>
                        <a:pt x="1" y="12"/>
                        <a:pt x="1" y="12"/>
                      </a:cubicBezTo>
                      <a:cubicBezTo>
                        <a:pt x="2" y="11"/>
                        <a:pt x="3" y="11"/>
                        <a:pt x="4" y="11"/>
                      </a:cubicBezTo>
                      <a:cubicBezTo>
                        <a:pt x="5" y="10"/>
                        <a:pt x="6" y="10"/>
                        <a:pt x="8" y="10"/>
                      </a:cubicBezTo>
                      <a:cubicBezTo>
                        <a:pt x="11" y="10"/>
                        <a:pt x="12" y="9"/>
                        <a:pt x="14" y="9"/>
                      </a:cubicBezTo>
                      <a:cubicBezTo>
                        <a:pt x="15" y="9"/>
                        <a:pt x="15" y="8"/>
                        <a:pt x="16" y="7"/>
                      </a:cubicBezTo>
                      <a:cubicBezTo>
                        <a:pt x="16" y="7"/>
                        <a:pt x="17" y="6"/>
                        <a:pt x="16" y="5"/>
                      </a:cubicBezTo>
                      <a:cubicBezTo>
                        <a:pt x="16" y="4"/>
                        <a:pt x="16" y="3"/>
                        <a:pt x="15" y="3"/>
                      </a:cubicBezTo>
                      <a:cubicBezTo>
                        <a:pt x="14" y="2"/>
                        <a:pt x="13" y="2"/>
                        <a:pt x="12" y="2"/>
                      </a:cubicBezTo>
                      <a:cubicBezTo>
                        <a:pt x="11" y="2"/>
                        <a:pt x="10" y="3"/>
                        <a:pt x="10" y="4"/>
                      </a:cubicBezTo>
                      <a:cubicBezTo>
                        <a:pt x="8" y="2"/>
                        <a:pt x="8" y="2"/>
                        <a:pt x="8" y="2"/>
                      </a:cubicBezTo>
                      <a:cubicBezTo>
                        <a:pt x="9" y="1"/>
                        <a:pt x="10" y="0"/>
                        <a:pt x="12" y="0"/>
                      </a:cubicBezTo>
                      <a:cubicBezTo>
                        <a:pt x="13" y="0"/>
                        <a:pt x="14" y="0"/>
                        <a:pt x="16" y="1"/>
                      </a:cubicBezTo>
                      <a:cubicBezTo>
                        <a:pt x="17" y="2"/>
                        <a:pt x="18" y="3"/>
                        <a:pt x="19" y="5"/>
                      </a:cubicBezTo>
                      <a:cubicBezTo>
                        <a:pt x="19" y="6"/>
                        <a:pt x="19" y="8"/>
                        <a:pt x="18" y="9"/>
                      </a:cubicBezTo>
                      <a:cubicBezTo>
                        <a:pt x="17" y="9"/>
                        <a:pt x="17" y="10"/>
                        <a:pt x="16" y="10"/>
                      </a:cubicBezTo>
                      <a:cubicBezTo>
                        <a:pt x="16" y="11"/>
                        <a:pt x="15" y="11"/>
                        <a:pt x="14" y="11"/>
                      </a:cubicBezTo>
                      <a:cubicBezTo>
                        <a:pt x="13" y="12"/>
                        <a:pt x="11" y="12"/>
                        <a:pt x="9" y="12"/>
                      </a:cubicBezTo>
                      <a:cubicBezTo>
                        <a:pt x="7" y="12"/>
                        <a:pt x="6" y="12"/>
                        <a:pt x="6" y="13"/>
                      </a:cubicBezTo>
                      <a:cubicBezTo>
                        <a:pt x="5" y="13"/>
                        <a:pt x="4" y="13"/>
                        <a:pt x="4" y="13"/>
                      </a:cubicBezTo>
                      <a:lnTo>
                        <a:pt x="12" y="18"/>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31" name="Google Shape;2531;p22"/>
                <p:cNvSpPr/>
                <p:nvPr/>
              </p:nvSpPr>
              <p:spPr>
                <a:xfrm>
                  <a:off x="524" y="1474"/>
                  <a:ext cx="3" cy="4"/>
                </a:xfrm>
                <a:custGeom>
                  <a:avLst/>
                  <a:gdLst/>
                  <a:ahLst/>
                  <a:cxnLst/>
                  <a:rect l="l" t="t" r="r" b="b"/>
                  <a:pathLst>
                    <a:path w="12" h="16" extrusionOk="0">
                      <a:moveTo>
                        <a:pt x="2" y="16"/>
                      </a:moveTo>
                      <a:cubicBezTo>
                        <a:pt x="0" y="14"/>
                        <a:pt x="0" y="14"/>
                        <a:pt x="0" y="14"/>
                      </a:cubicBezTo>
                      <a:cubicBezTo>
                        <a:pt x="8" y="3"/>
                        <a:pt x="8" y="3"/>
                        <a:pt x="8" y="3"/>
                      </a:cubicBezTo>
                      <a:cubicBezTo>
                        <a:pt x="7" y="3"/>
                        <a:pt x="6" y="3"/>
                        <a:pt x="5" y="3"/>
                      </a:cubicBezTo>
                      <a:cubicBezTo>
                        <a:pt x="4" y="3"/>
                        <a:pt x="3" y="2"/>
                        <a:pt x="3" y="2"/>
                      </a:cubicBezTo>
                      <a:cubicBezTo>
                        <a:pt x="4" y="0"/>
                        <a:pt x="4" y="0"/>
                        <a:pt x="4" y="0"/>
                      </a:cubicBezTo>
                      <a:cubicBezTo>
                        <a:pt x="5" y="1"/>
                        <a:pt x="6" y="1"/>
                        <a:pt x="8" y="0"/>
                      </a:cubicBezTo>
                      <a:cubicBezTo>
                        <a:pt x="9" y="0"/>
                        <a:pt x="10" y="0"/>
                        <a:pt x="11" y="0"/>
                      </a:cubicBezTo>
                      <a:cubicBezTo>
                        <a:pt x="12" y="0"/>
                        <a:pt x="12" y="0"/>
                        <a:pt x="12" y="0"/>
                      </a:cubicBezTo>
                      <a:lnTo>
                        <a:pt x="2" y="16"/>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32" name="Google Shape;2532;p22"/>
                <p:cNvSpPr/>
                <p:nvPr/>
              </p:nvSpPr>
              <p:spPr>
                <a:xfrm>
                  <a:off x="526" y="1475"/>
                  <a:ext cx="4" cy="5"/>
                </a:xfrm>
                <a:custGeom>
                  <a:avLst/>
                  <a:gdLst/>
                  <a:ahLst/>
                  <a:cxnLst/>
                  <a:rect l="l" t="t" r="r" b="b"/>
                  <a:pathLst>
                    <a:path w="16" h="18" extrusionOk="0">
                      <a:moveTo>
                        <a:pt x="1" y="9"/>
                      </a:moveTo>
                      <a:cubicBezTo>
                        <a:pt x="3" y="10"/>
                        <a:pt x="3" y="10"/>
                        <a:pt x="3" y="10"/>
                      </a:cubicBezTo>
                      <a:cubicBezTo>
                        <a:pt x="3" y="11"/>
                        <a:pt x="3" y="12"/>
                        <a:pt x="3" y="13"/>
                      </a:cubicBezTo>
                      <a:cubicBezTo>
                        <a:pt x="3" y="14"/>
                        <a:pt x="3" y="15"/>
                        <a:pt x="4" y="15"/>
                      </a:cubicBezTo>
                      <a:cubicBezTo>
                        <a:pt x="5" y="16"/>
                        <a:pt x="6" y="16"/>
                        <a:pt x="7" y="16"/>
                      </a:cubicBezTo>
                      <a:cubicBezTo>
                        <a:pt x="8" y="15"/>
                        <a:pt x="9" y="15"/>
                        <a:pt x="9" y="14"/>
                      </a:cubicBezTo>
                      <a:cubicBezTo>
                        <a:pt x="10" y="13"/>
                        <a:pt x="10" y="12"/>
                        <a:pt x="10" y="11"/>
                      </a:cubicBezTo>
                      <a:cubicBezTo>
                        <a:pt x="10" y="10"/>
                        <a:pt x="9" y="10"/>
                        <a:pt x="8" y="9"/>
                      </a:cubicBezTo>
                      <a:cubicBezTo>
                        <a:pt x="8" y="9"/>
                        <a:pt x="8" y="9"/>
                        <a:pt x="7" y="8"/>
                      </a:cubicBezTo>
                      <a:cubicBezTo>
                        <a:pt x="8" y="7"/>
                        <a:pt x="8" y="7"/>
                        <a:pt x="8" y="7"/>
                      </a:cubicBezTo>
                      <a:cubicBezTo>
                        <a:pt x="9" y="7"/>
                        <a:pt x="9" y="7"/>
                        <a:pt x="9" y="7"/>
                      </a:cubicBezTo>
                      <a:cubicBezTo>
                        <a:pt x="9" y="8"/>
                        <a:pt x="10" y="8"/>
                        <a:pt x="11" y="8"/>
                      </a:cubicBezTo>
                      <a:cubicBezTo>
                        <a:pt x="12" y="8"/>
                        <a:pt x="13" y="7"/>
                        <a:pt x="13" y="7"/>
                      </a:cubicBezTo>
                      <a:cubicBezTo>
                        <a:pt x="14" y="6"/>
                        <a:pt x="14" y="5"/>
                        <a:pt x="14" y="4"/>
                      </a:cubicBezTo>
                      <a:cubicBezTo>
                        <a:pt x="14" y="4"/>
                        <a:pt x="13" y="3"/>
                        <a:pt x="13" y="2"/>
                      </a:cubicBezTo>
                      <a:cubicBezTo>
                        <a:pt x="12" y="2"/>
                        <a:pt x="11" y="2"/>
                        <a:pt x="10" y="2"/>
                      </a:cubicBezTo>
                      <a:cubicBezTo>
                        <a:pt x="10" y="2"/>
                        <a:pt x="9" y="3"/>
                        <a:pt x="8" y="3"/>
                      </a:cubicBezTo>
                      <a:cubicBezTo>
                        <a:pt x="6" y="2"/>
                        <a:pt x="6" y="2"/>
                        <a:pt x="6" y="2"/>
                      </a:cubicBezTo>
                      <a:cubicBezTo>
                        <a:pt x="7" y="1"/>
                        <a:pt x="9" y="0"/>
                        <a:pt x="10" y="0"/>
                      </a:cubicBezTo>
                      <a:cubicBezTo>
                        <a:pt x="11" y="0"/>
                        <a:pt x="12" y="0"/>
                        <a:pt x="14" y="1"/>
                      </a:cubicBezTo>
                      <a:cubicBezTo>
                        <a:pt x="14" y="1"/>
                        <a:pt x="15" y="2"/>
                        <a:pt x="16" y="3"/>
                      </a:cubicBezTo>
                      <a:cubicBezTo>
                        <a:pt x="16" y="4"/>
                        <a:pt x="16" y="5"/>
                        <a:pt x="16" y="6"/>
                      </a:cubicBezTo>
                      <a:cubicBezTo>
                        <a:pt x="16" y="6"/>
                        <a:pt x="16" y="7"/>
                        <a:pt x="15" y="8"/>
                      </a:cubicBezTo>
                      <a:cubicBezTo>
                        <a:pt x="15" y="9"/>
                        <a:pt x="14" y="9"/>
                        <a:pt x="14" y="9"/>
                      </a:cubicBezTo>
                      <a:cubicBezTo>
                        <a:pt x="13" y="10"/>
                        <a:pt x="12" y="10"/>
                        <a:pt x="11" y="10"/>
                      </a:cubicBezTo>
                      <a:cubicBezTo>
                        <a:pt x="12" y="10"/>
                        <a:pt x="12" y="11"/>
                        <a:pt x="12" y="12"/>
                      </a:cubicBezTo>
                      <a:cubicBezTo>
                        <a:pt x="12" y="13"/>
                        <a:pt x="12" y="14"/>
                        <a:pt x="11" y="15"/>
                      </a:cubicBezTo>
                      <a:cubicBezTo>
                        <a:pt x="11" y="17"/>
                        <a:pt x="9" y="17"/>
                        <a:pt x="8" y="18"/>
                      </a:cubicBezTo>
                      <a:cubicBezTo>
                        <a:pt x="6" y="18"/>
                        <a:pt x="5" y="18"/>
                        <a:pt x="3" y="17"/>
                      </a:cubicBezTo>
                      <a:cubicBezTo>
                        <a:pt x="2" y="16"/>
                        <a:pt x="1" y="15"/>
                        <a:pt x="1" y="13"/>
                      </a:cubicBezTo>
                      <a:cubicBezTo>
                        <a:pt x="0" y="12"/>
                        <a:pt x="0" y="10"/>
                        <a:pt x="1" y="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33" name="Google Shape;2533;p22"/>
                <p:cNvSpPr/>
                <p:nvPr/>
              </p:nvSpPr>
              <p:spPr>
                <a:xfrm>
                  <a:off x="534" y="1480"/>
                  <a:ext cx="3" cy="4"/>
                </a:xfrm>
                <a:custGeom>
                  <a:avLst/>
                  <a:gdLst/>
                  <a:ahLst/>
                  <a:cxnLst/>
                  <a:rect l="l" t="t" r="r" b="b"/>
                  <a:pathLst>
                    <a:path w="12" h="17" extrusionOk="0">
                      <a:moveTo>
                        <a:pt x="2" y="17"/>
                      </a:moveTo>
                      <a:cubicBezTo>
                        <a:pt x="0" y="15"/>
                        <a:pt x="0" y="15"/>
                        <a:pt x="0" y="15"/>
                      </a:cubicBezTo>
                      <a:cubicBezTo>
                        <a:pt x="8" y="3"/>
                        <a:pt x="8" y="3"/>
                        <a:pt x="8" y="3"/>
                      </a:cubicBezTo>
                      <a:cubicBezTo>
                        <a:pt x="7" y="4"/>
                        <a:pt x="6" y="4"/>
                        <a:pt x="5" y="4"/>
                      </a:cubicBezTo>
                      <a:cubicBezTo>
                        <a:pt x="4" y="3"/>
                        <a:pt x="3" y="3"/>
                        <a:pt x="3" y="3"/>
                      </a:cubicBezTo>
                      <a:cubicBezTo>
                        <a:pt x="4" y="1"/>
                        <a:pt x="4" y="1"/>
                        <a:pt x="4" y="1"/>
                      </a:cubicBezTo>
                      <a:cubicBezTo>
                        <a:pt x="5" y="2"/>
                        <a:pt x="7" y="2"/>
                        <a:pt x="8" y="1"/>
                      </a:cubicBezTo>
                      <a:cubicBezTo>
                        <a:pt x="9" y="1"/>
                        <a:pt x="10" y="1"/>
                        <a:pt x="11" y="0"/>
                      </a:cubicBezTo>
                      <a:cubicBezTo>
                        <a:pt x="12" y="1"/>
                        <a:pt x="12" y="1"/>
                        <a:pt x="12" y="1"/>
                      </a:cubicBezTo>
                      <a:lnTo>
                        <a:pt x="2" y="17"/>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34" name="Google Shape;2534;p22"/>
                <p:cNvSpPr/>
                <p:nvPr/>
              </p:nvSpPr>
              <p:spPr>
                <a:xfrm>
                  <a:off x="536" y="1482"/>
                  <a:ext cx="4" cy="4"/>
                </a:xfrm>
                <a:custGeom>
                  <a:avLst/>
                  <a:gdLst/>
                  <a:ahLst/>
                  <a:cxnLst/>
                  <a:rect l="l" t="t" r="r" b="b"/>
                  <a:pathLst>
                    <a:path w="4" h="4" extrusionOk="0">
                      <a:moveTo>
                        <a:pt x="1" y="4"/>
                      </a:moveTo>
                      <a:lnTo>
                        <a:pt x="1" y="3"/>
                      </a:lnTo>
                      <a:lnTo>
                        <a:pt x="0" y="2"/>
                      </a:lnTo>
                      <a:lnTo>
                        <a:pt x="0" y="2"/>
                      </a:lnTo>
                      <a:lnTo>
                        <a:pt x="3" y="0"/>
                      </a:lnTo>
                      <a:lnTo>
                        <a:pt x="4" y="1"/>
                      </a:lnTo>
                      <a:lnTo>
                        <a:pt x="2" y="3"/>
                      </a:lnTo>
                      <a:lnTo>
                        <a:pt x="2" y="3"/>
                      </a:lnTo>
                      <a:lnTo>
                        <a:pt x="2" y="4"/>
                      </a:lnTo>
                      <a:lnTo>
                        <a:pt x="2" y="3"/>
                      </a:lnTo>
                      <a:lnTo>
                        <a:pt x="1" y="4"/>
                      </a:lnTo>
                      <a:lnTo>
                        <a:pt x="1" y="4"/>
                      </a:lnTo>
                      <a:close/>
                      <a:moveTo>
                        <a:pt x="1" y="3"/>
                      </a:moveTo>
                      <a:lnTo>
                        <a:pt x="3" y="1"/>
                      </a:lnTo>
                      <a:lnTo>
                        <a:pt x="0" y="2"/>
                      </a:lnTo>
                      <a:lnTo>
                        <a:pt x="1" y="3"/>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35" name="Google Shape;2535;p22"/>
                <p:cNvSpPr/>
                <p:nvPr/>
              </p:nvSpPr>
              <p:spPr>
                <a:xfrm>
                  <a:off x="522" y="1458"/>
                  <a:ext cx="4" cy="5"/>
                </a:xfrm>
                <a:custGeom>
                  <a:avLst/>
                  <a:gdLst/>
                  <a:ahLst/>
                  <a:cxnLst/>
                  <a:rect l="l" t="t" r="r" b="b"/>
                  <a:pathLst>
                    <a:path w="16" h="18" extrusionOk="0">
                      <a:moveTo>
                        <a:pt x="1" y="9"/>
                      </a:moveTo>
                      <a:cubicBezTo>
                        <a:pt x="3" y="10"/>
                        <a:pt x="3" y="10"/>
                        <a:pt x="3" y="10"/>
                      </a:cubicBezTo>
                      <a:cubicBezTo>
                        <a:pt x="3" y="11"/>
                        <a:pt x="3" y="12"/>
                        <a:pt x="3" y="13"/>
                      </a:cubicBezTo>
                      <a:cubicBezTo>
                        <a:pt x="3" y="14"/>
                        <a:pt x="4" y="14"/>
                        <a:pt x="4" y="15"/>
                      </a:cubicBezTo>
                      <a:cubicBezTo>
                        <a:pt x="5" y="16"/>
                        <a:pt x="6" y="16"/>
                        <a:pt x="7" y="16"/>
                      </a:cubicBezTo>
                      <a:cubicBezTo>
                        <a:pt x="8" y="15"/>
                        <a:pt x="9" y="15"/>
                        <a:pt x="10" y="14"/>
                      </a:cubicBezTo>
                      <a:cubicBezTo>
                        <a:pt x="10" y="13"/>
                        <a:pt x="11" y="12"/>
                        <a:pt x="10" y="11"/>
                      </a:cubicBezTo>
                      <a:cubicBezTo>
                        <a:pt x="10" y="10"/>
                        <a:pt x="10" y="10"/>
                        <a:pt x="9" y="9"/>
                      </a:cubicBezTo>
                      <a:cubicBezTo>
                        <a:pt x="8" y="9"/>
                        <a:pt x="8" y="8"/>
                        <a:pt x="7" y="8"/>
                      </a:cubicBezTo>
                      <a:cubicBezTo>
                        <a:pt x="9" y="7"/>
                        <a:pt x="9" y="7"/>
                        <a:pt x="9" y="7"/>
                      </a:cubicBezTo>
                      <a:cubicBezTo>
                        <a:pt x="9" y="7"/>
                        <a:pt x="9" y="7"/>
                        <a:pt x="9" y="7"/>
                      </a:cubicBezTo>
                      <a:cubicBezTo>
                        <a:pt x="10" y="8"/>
                        <a:pt x="11" y="8"/>
                        <a:pt x="11" y="8"/>
                      </a:cubicBezTo>
                      <a:cubicBezTo>
                        <a:pt x="12" y="8"/>
                        <a:pt x="13" y="7"/>
                        <a:pt x="14" y="7"/>
                      </a:cubicBezTo>
                      <a:cubicBezTo>
                        <a:pt x="14" y="6"/>
                        <a:pt x="14" y="5"/>
                        <a:pt x="14" y="4"/>
                      </a:cubicBezTo>
                      <a:cubicBezTo>
                        <a:pt x="14" y="4"/>
                        <a:pt x="14" y="3"/>
                        <a:pt x="13" y="2"/>
                      </a:cubicBezTo>
                      <a:cubicBezTo>
                        <a:pt x="12" y="2"/>
                        <a:pt x="11" y="2"/>
                        <a:pt x="11" y="2"/>
                      </a:cubicBezTo>
                      <a:cubicBezTo>
                        <a:pt x="10" y="2"/>
                        <a:pt x="9" y="3"/>
                        <a:pt x="8" y="3"/>
                      </a:cubicBezTo>
                      <a:cubicBezTo>
                        <a:pt x="7" y="2"/>
                        <a:pt x="7" y="2"/>
                        <a:pt x="7" y="2"/>
                      </a:cubicBezTo>
                      <a:cubicBezTo>
                        <a:pt x="8" y="1"/>
                        <a:pt x="9" y="0"/>
                        <a:pt x="10" y="0"/>
                      </a:cubicBezTo>
                      <a:cubicBezTo>
                        <a:pt x="11" y="0"/>
                        <a:pt x="13" y="0"/>
                        <a:pt x="14" y="1"/>
                      </a:cubicBezTo>
                      <a:cubicBezTo>
                        <a:pt x="15" y="1"/>
                        <a:pt x="15" y="2"/>
                        <a:pt x="16" y="3"/>
                      </a:cubicBezTo>
                      <a:cubicBezTo>
                        <a:pt x="16" y="4"/>
                        <a:pt x="16" y="5"/>
                        <a:pt x="16" y="6"/>
                      </a:cubicBezTo>
                      <a:cubicBezTo>
                        <a:pt x="16" y="6"/>
                        <a:pt x="16" y="7"/>
                        <a:pt x="16" y="8"/>
                      </a:cubicBezTo>
                      <a:cubicBezTo>
                        <a:pt x="15" y="9"/>
                        <a:pt x="15" y="9"/>
                        <a:pt x="14" y="9"/>
                      </a:cubicBezTo>
                      <a:cubicBezTo>
                        <a:pt x="13" y="10"/>
                        <a:pt x="12" y="10"/>
                        <a:pt x="11" y="10"/>
                      </a:cubicBezTo>
                      <a:cubicBezTo>
                        <a:pt x="12" y="10"/>
                        <a:pt x="13" y="11"/>
                        <a:pt x="13" y="12"/>
                      </a:cubicBezTo>
                      <a:cubicBezTo>
                        <a:pt x="13" y="13"/>
                        <a:pt x="12" y="14"/>
                        <a:pt x="12" y="15"/>
                      </a:cubicBezTo>
                      <a:cubicBezTo>
                        <a:pt x="11" y="17"/>
                        <a:pt x="10" y="17"/>
                        <a:pt x="8" y="18"/>
                      </a:cubicBezTo>
                      <a:cubicBezTo>
                        <a:pt x="6" y="18"/>
                        <a:pt x="5" y="18"/>
                        <a:pt x="3" y="17"/>
                      </a:cubicBezTo>
                      <a:cubicBezTo>
                        <a:pt x="2" y="16"/>
                        <a:pt x="1" y="14"/>
                        <a:pt x="1" y="13"/>
                      </a:cubicBezTo>
                      <a:cubicBezTo>
                        <a:pt x="0" y="12"/>
                        <a:pt x="1" y="10"/>
                        <a:pt x="1" y="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36" name="Google Shape;2536;p22"/>
                <p:cNvSpPr/>
                <p:nvPr/>
              </p:nvSpPr>
              <p:spPr>
                <a:xfrm>
                  <a:off x="531" y="1465"/>
                  <a:ext cx="4" cy="4"/>
                </a:xfrm>
                <a:custGeom>
                  <a:avLst/>
                  <a:gdLst/>
                  <a:ahLst/>
                  <a:cxnLst/>
                  <a:rect l="l" t="t" r="r" b="b"/>
                  <a:pathLst>
                    <a:path w="4" h="4" extrusionOk="0">
                      <a:moveTo>
                        <a:pt x="1" y="4"/>
                      </a:moveTo>
                      <a:lnTo>
                        <a:pt x="2" y="3"/>
                      </a:lnTo>
                      <a:lnTo>
                        <a:pt x="0" y="2"/>
                      </a:lnTo>
                      <a:lnTo>
                        <a:pt x="1" y="1"/>
                      </a:lnTo>
                      <a:lnTo>
                        <a:pt x="4" y="0"/>
                      </a:lnTo>
                      <a:lnTo>
                        <a:pt x="4" y="0"/>
                      </a:lnTo>
                      <a:lnTo>
                        <a:pt x="2" y="3"/>
                      </a:lnTo>
                      <a:lnTo>
                        <a:pt x="3" y="3"/>
                      </a:lnTo>
                      <a:lnTo>
                        <a:pt x="3" y="3"/>
                      </a:lnTo>
                      <a:lnTo>
                        <a:pt x="2" y="3"/>
                      </a:lnTo>
                      <a:lnTo>
                        <a:pt x="2" y="4"/>
                      </a:lnTo>
                      <a:lnTo>
                        <a:pt x="1" y="4"/>
                      </a:lnTo>
                      <a:close/>
                      <a:moveTo>
                        <a:pt x="2" y="2"/>
                      </a:moveTo>
                      <a:lnTo>
                        <a:pt x="3" y="1"/>
                      </a:lnTo>
                      <a:lnTo>
                        <a:pt x="1" y="2"/>
                      </a:lnTo>
                      <a:lnTo>
                        <a:pt x="2" y="2"/>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37" name="Google Shape;2537;p22"/>
                <p:cNvSpPr/>
                <p:nvPr/>
              </p:nvSpPr>
              <p:spPr>
                <a:xfrm>
                  <a:off x="541" y="1471"/>
                  <a:ext cx="4" cy="5"/>
                </a:xfrm>
                <a:custGeom>
                  <a:avLst/>
                  <a:gdLst/>
                  <a:ahLst/>
                  <a:cxnLst/>
                  <a:rect l="l" t="t" r="r" b="b"/>
                  <a:pathLst>
                    <a:path w="18" h="19" extrusionOk="0">
                      <a:moveTo>
                        <a:pt x="1" y="9"/>
                      </a:moveTo>
                      <a:cubicBezTo>
                        <a:pt x="3" y="11"/>
                        <a:pt x="3" y="11"/>
                        <a:pt x="3" y="11"/>
                      </a:cubicBezTo>
                      <a:cubicBezTo>
                        <a:pt x="3" y="12"/>
                        <a:pt x="3" y="13"/>
                        <a:pt x="3" y="13"/>
                      </a:cubicBezTo>
                      <a:cubicBezTo>
                        <a:pt x="3" y="14"/>
                        <a:pt x="3" y="15"/>
                        <a:pt x="4" y="16"/>
                      </a:cubicBezTo>
                      <a:cubicBezTo>
                        <a:pt x="5" y="16"/>
                        <a:pt x="6" y="16"/>
                        <a:pt x="7" y="16"/>
                      </a:cubicBezTo>
                      <a:cubicBezTo>
                        <a:pt x="8" y="16"/>
                        <a:pt x="9" y="15"/>
                        <a:pt x="10" y="14"/>
                      </a:cubicBezTo>
                      <a:cubicBezTo>
                        <a:pt x="11" y="13"/>
                        <a:pt x="11" y="12"/>
                        <a:pt x="11" y="11"/>
                      </a:cubicBezTo>
                      <a:cubicBezTo>
                        <a:pt x="11" y="10"/>
                        <a:pt x="10" y="9"/>
                        <a:pt x="9" y="8"/>
                      </a:cubicBezTo>
                      <a:cubicBezTo>
                        <a:pt x="8" y="8"/>
                        <a:pt x="8" y="8"/>
                        <a:pt x="7" y="8"/>
                      </a:cubicBezTo>
                      <a:cubicBezTo>
                        <a:pt x="6" y="8"/>
                        <a:pt x="6" y="8"/>
                        <a:pt x="5" y="8"/>
                      </a:cubicBezTo>
                      <a:cubicBezTo>
                        <a:pt x="4" y="6"/>
                        <a:pt x="4" y="6"/>
                        <a:pt x="4" y="6"/>
                      </a:cubicBezTo>
                      <a:cubicBezTo>
                        <a:pt x="10" y="0"/>
                        <a:pt x="10" y="0"/>
                        <a:pt x="10" y="0"/>
                      </a:cubicBezTo>
                      <a:cubicBezTo>
                        <a:pt x="18" y="5"/>
                        <a:pt x="18" y="5"/>
                        <a:pt x="18" y="5"/>
                      </a:cubicBezTo>
                      <a:cubicBezTo>
                        <a:pt x="17" y="7"/>
                        <a:pt x="17" y="7"/>
                        <a:pt x="17" y="7"/>
                      </a:cubicBezTo>
                      <a:cubicBezTo>
                        <a:pt x="11" y="2"/>
                        <a:pt x="11" y="2"/>
                        <a:pt x="11" y="2"/>
                      </a:cubicBezTo>
                      <a:cubicBezTo>
                        <a:pt x="7" y="6"/>
                        <a:pt x="7" y="6"/>
                        <a:pt x="7" y="6"/>
                      </a:cubicBezTo>
                      <a:cubicBezTo>
                        <a:pt x="9" y="6"/>
                        <a:pt x="10" y="6"/>
                        <a:pt x="11" y="7"/>
                      </a:cubicBezTo>
                      <a:cubicBezTo>
                        <a:pt x="12" y="8"/>
                        <a:pt x="13" y="9"/>
                        <a:pt x="13" y="11"/>
                      </a:cubicBezTo>
                      <a:cubicBezTo>
                        <a:pt x="13" y="12"/>
                        <a:pt x="13" y="14"/>
                        <a:pt x="12" y="15"/>
                      </a:cubicBezTo>
                      <a:cubicBezTo>
                        <a:pt x="11" y="17"/>
                        <a:pt x="10" y="17"/>
                        <a:pt x="8" y="18"/>
                      </a:cubicBezTo>
                      <a:cubicBezTo>
                        <a:pt x="7" y="19"/>
                        <a:pt x="5" y="18"/>
                        <a:pt x="3" y="17"/>
                      </a:cubicBezTo>
                      <a:cubicBezTo>
                        <a:pt x="2" y="16"/>
                        <a:pt x="1" y="15"/>
                        <a:pt x="1" y="14"/>
                      </a:cubicBezTo>
                      <a:cubicBezTo>
                        <a:pt x="0" y="12"/>
                        <a:pt x="0" y="11"/>
                        <a:pt x="1" y="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38" name="Google Shape;2538;p22"/>
                <p:cNvSpPr/>
                <p:nvPr/>
              </p:nvSpPr>
              <p:spPr>
                <a:xfrm>
                  <a:off x="464" y="1401"/>
                  <a:ext cx="96" cy="70"/>
                </a:xfrm>
                <a:custGeom>
                  <a:avLst/>
                  <a:gdLst/>
                  <a:ahLst/>
                  <a:cxnLst/>
                  <a:rect l="l" t="t" r="r" b="b"/>
                  <a:pathLst>
                    <a:path w="412" h="301" extrusionOk="0">
                      <a:moveTo>
                        <a:pt x="410" y="260"/>
                      </a:moveTo>
                      <a:cubicBezTo>
                        <a:pt x="29" y="1"/>
                        <a:pt x="29" y="1"/>
                        <a:pt x="29" y="1"/>
                      </a:cubicBezTo>
                      <a:cubicBezTo>
                        <a:pt x="28" y="0"/>
                        <a:pt x="26" y="1"/>
                        <a:pt x="25" y="2"/>
                      </a:cubicBezTo>
                      <a:cubicBezTo>
                        <a:pt x="0" y="38"/>
                        <a:pt x="0" y="38"/>
                        <a:pt x="0" y="38"/>
                      </a:cubicBezTo>
                      <a:cubicBezTo>
                        <a:pt x="387" y="301"/>
                        <a:pt x="387" y="301"/>
                        <a:pt x="387" y="301"/>
                      </a:cubicBezTo>
                      <a:cubicBezTo>
                        <a:pt x="411" y="265"/>
                        <a:pt x="411" y="265"/>
                        <a:pt x="411" y="265"/>
                      </a:cubicBezTo>
                      <a:cubicBezTo>
                        <a:pt x="412" y="263"/>
                        <a:pt x="412" y="261"/>
                        <a:pt x="410" y="260"/>
                      </a:cubicBezTo>
                      <a:close/>
                      <a:moveTo>
                        <a:pt x="38" y="37"/>
                      </a:moveTo>
                      <a:cubicBezTo>
                        <a:pt x="34" y="34"/>
                        <a:pt x="34" y="30"/>
                        <a:pt x="36" y="26"/>
                      </a:cubicBezTo>
                      <a:cubicBezTo>
                        <a:pt x="38" y="23"/>
                        <a:pt x="43" y="22"/>
                        <a:pt x="46" y="24"/>
                      </a:cubicBezTo>
                      <a:cubicBezTo>
                        <a:pt x="50" y="27"/>
                        <a:pt x="51" y="31"/>
                        <a:pt x="48" y="35"/>
                      </a:cubicBezTo>
                      <a:cubicBezTo>
                        <a:pt x="46" y="38"/>
                        <a:pt x="41" y="39"/>
                        <a:pt x="38" y="37"/>
                      </a:cubicBezTo>
                      <a:close/>
                      <a:moveTo>
                        <a:pt x="62" y="53"/>
                      </a:moveTo>
                      <a:cubicBezTo>
                        <a:pt x="58" y="51"/>
                        <a:pt x="58" y="46"/>
                        <a:pt x="60" y="43"/>
                      </a:cubicBezTo>
                      <a:cubicBezTo>
                        <a:pt x="62" y="39"/>
                        <a:pt x="67" y="38"/>
                        <a:pt x="70" y="41"/>
                      </a:cubicBezTo>
                      <a:cubicBezTo>
                        <a:pt x="74" y="43"/>
                        <a:pt x="75" y="48"/>
                        <a:pt x="72" y="51"/>
                      </a:cubicBezTo>
                      <a:cubicBezTo>
                        <a:pt x="70" y="54"/>
                        <a:pt x="65" y="55"/>
                        <a:pt x="62" y="53"/>
                      </a:cubicBezTo>
                      <a:close/>
                      <a:moveTo>
                        <a:pt x="86" y="69"/>
                      </a:moveTo>
                      <a:cubicBezTo>
                        <a:pt x="83" y="67"/>
                        <a:pt x="82" y="62"/>
                        <a:pt x="84" y="59"/>
                      </a:cubicBezTo>
                      <a:cubicBezTo>
                        <a:pt x="86" y="55"/>
                        <a:pt x="91" y="54"/>
                        <a:pt x="94" y="57"/>
                      </a:cubicBezTo>
                      <a:cubicBezTo>
                        <a:pt x="98" y="59"/>
                        <a:pt x="99" y="64"/>
                        <a:pt x="96" y="67"/>
                      </a:cubicBezTo>
                      <a:cubicBezTo>
                        <a:pt x="94" y="71"/>
                        <a:pt x="89" y="72"/>
                        <a:pt x="86" y="69"/>
                      </a:cubicBezTo>
                      <a:close/>
                      <a:moveTo>
                        <a:pt x="110" y="86"/>
                      </a:moveTo>
                      <a:cubicBezTo>
                        <a:pt x="107" y="83"/>
                        <a:pt x="106" y="79"/>
                        <a:pt x="108" y="75"/>
                      </a:cubicBezTo>
                      <a:cubicBezTo>
                        <a:pt x="110" y="72"/>
                        <a:pt x="115" y="71"/>
                        <a:pt x="119" y="73"/>
                      </a:cubicBezTo>
                      <a:cubicBezTo>
                        <a:pt x="122" y="75"/>
                        <a:pt x="123" y="80"/>
                        <a:pt x="121" y="84"/>
                      </a:cubicBezTo>
                      <a:cubicBezTo>
                        <a:pt x="118" y="87"/>
                        <a:pt x="113" y="88"/>
                        <a:pt x="110" y="86"/>
                      </a:cubicBezTo>
                      <a:close/>
                      <a:moveTo>
                        <a:pt x="134" y="102"/>
                      </a:moveTo>
                      <a:cubicBezTo>
                        <a:pt x="131" y="100"/>
                        <a:pt x="130" y="95"/>
                        <a:pt x="132" y="91"/>
                      </a:cubicBezTo>
                      <a:cubicBezTo>
                        <a:pt x="134" y="88"/>
                        <a:pt x="139" y="87"/>
                        <a:pt x="143" y="89"/>
                      </a:cubicBezTo>
                      <a:cubicBezTo>
                        <a:pt x="146" y="92"/>
                        <a:pt x="147" y="97"/>
                        <a:pt x="145" y="100"/>
                      </a:cubicBezTo>
                      <a:cubicBezTo>
                        <a:pt x="142" y="103"/>
                        <a:pt x="138" y="104"/>
                        <a:pt x="134" y="102"/>
                      </a:cubicBezTo>
                      <a:close/>
                      <a:moveTo>
                        <a:pt x="158" y="118"/>
                      </a:moveTo>
                      <a:cubicBezTo>
                        <a:pt x="155" y="116"/>
                        <a:pt x="154" y="111"/>
                        <a:pt x="156" y="108"/>
                      </a:cubicBezTo>
                      <a:cubicBezTo>
                        <a:pt x="158" y="104"/>
                        <a:pt x="163" y="103"/>
                        <a:pt x="167" y="106"/>
                      </a:cubicBezTo>
                      <a:cubicBezTo>
                        <a:pt x="170" y="108"/>
                        <a:pt x="171" y="113"/>
                        <a:pt x="169" y="116"/>
                      </a:cubicBezTo>
                      <a:cubicBezTo>
                        <a:pt x="166" y="120"/>
                        <a:pt x="162" y="121"/>
                        <a:pt x="158" y="118"/>
                      </a:cubicBezTo>
                      <a:close/>
                      <a:moveTo>
                        <a:pt x="182" y="135"/>
                      </a:moveTo>
                      <a:cubicBezTo>
                        <a:pt x="179" y="132"/>
                        <a:pt x="178" y="128"/>
                        <a:pt x="180" y="124"/>
                      </a:cubicBezTo>
                      <a:cubicBezTo>
                        <a:pt x="182" y="121"/>
                        <a:pt x="187" y="120"/>
                        <a:pt x="191" y="122"/>
                      </a:cubicBezTo>
                      <a:cubicBezTo>
                        <a:pt x="194" y="124"/>
                        <a:pt x="195" y="129"/>
                        <a:pt x="193" y="133"/>
                      </a:cubicBezTo>
                      <a:cubicBezTo>
                        <a:pt x="190" y="136"/>
                        <a:pt x="186" y="137"/>
                        <a:pt x="182" y="135"/>
                      </a:cubicBezTo>
                      <a:close/>
                      <a:moveTo>
                        <a:pt x="206" y="151"/>
                      </a:moveTo>
                      <a:cubicBezTo>
                        <a:pt x="203" y="149"/>
                        <a:pt x="202" y="144"/>
                        <a:pt x="204" y="140"/>
                      </a:cubicBezTo>
                      <a:cubicBezTo>
                        <a:pt x="206" y="137"/>
                        <a:pt x="211" y="136"/>
                        <a:pt x="215" y="138"/>
                      </a:cubicBezTo>
                      <a:cubicBezTo>
                        <a:pt x="218" y="141"/>
                        <a:pt x="219" y="145"/>
                        <a:pt x="217" y="149"/>
                      </a:cubicBezTo>
                      <a:cubicBezTo>
                        <a:pt x="214" y="152"/>
                        <a:pt x="210" y="153"/>
                        <a:pt x="206" y="151"/>
                      </a:cubicBezTo>
                      <a:close/>
                      <a:moveTo>
                        <a:pt x="230" y="167"/>
                      </a:moveTo>
                      <a:cubicBezTo>
                        <a:pt x="227" y="165"/>
                        <a:pt x="226" y="160"/>
                        <a:pt x="228" y="157"/>
                      </a:cubicBezTo>
                      <a:cubicBezTo>
                        <a:pt x="231" y="153"/>
                        <a:pt x="235" y="152"/>
                        <a:pt x="239" y="155"/>
                      </a:cubicBezTo>
                      <a:cubicBezTo>
                        <a:pt x="242" y="157"/>
                        <a:pt x="243" y="162"/>
                        <a:pt x="241" y="165"/>
                      </a:cubicBezTo>
                      <a:cubicBezTo>
                        <a:pt x="238" y="169"/>
                        <a:pt x="234" y="170"/>
                        <a:pt x="230" y="167"/>
                      </a:cubicBezTo>
                      <a:close/>
                      <a:moveTo>
                        <a:pt x="254" y="184"/>
                      </a:moveTo>
                      <a:cubicBezTo>
                        <a:pt x="251" y="181"/>
                        <a:pt x="250" y="177"/>
                        <a:pt x="252" y="173"/>
                      </a:cubicBezTo>
                      <a:cubicBezTo>
                        <a:pt x="255" y="170"/>
                        <a:pt x="259" y="169"/>
                        <a:pt x="263" y="171"/>
                      </a:cubicBezTo>
                      <a:cubicBezTo>
                        <a:pt x="266" y="173"/>
                        <a:pt x="267" y="178"/>
                        <a:pt x="265" y="182"/>
                      </a:cubicBezTo>
                      <a:cubicBezTo>
                        <a:pt x="262" y="185"/>
                        <a:pt x="258" y="186"/>
                        <a:pt x="254" y="184"/>
                      </a:cubicBezTo>
                      <a:close/>
                      <a:moveTo>
                        <a:pt x="278" y="200"/>
                      </a:moveTo>
                      <a:cubicBezTo>
                        <a:pt x="275" y="198"/>
                        <a:pt x="274" y="193"/>
                        <a:pt x="276" y="189"/>
                      </a:cubicBezTo>
                      <a:cubicBezTo>
                        <a:pt x="279" y="186"/>
                        <a:pt x="283" y="185"/>
                        <a:pt x="287" y="187"/>
                      </a:cubicBezTo>
                      <a:cubicBezTo>
                        <a:pt x="290" y="190"/>
                        <a:pt x="291" y="194"/>
                        <a:pt x="289" y="198"/>
                      </a:cubicBezTo>
                      <a:cubicBezTo>
                        <a:pt x="286" y="201"/>
                        <a:pt x="282" y="202"/>
                        <a:pt x="278" y="200"/>
                      </a:cubicBezTo>
                      <a:close/>
                      <a:moveTo>
                        <a:pt x="302" y="216"/>
                      </a:moveTo>
                      <a:cubicBezTo>
                        <a:pt x="299" y="214"/>
                        <a:pt x="298" y="209"/>
                        <a:pt x="300" y="206"/>
                      </a:cubicBezTo>
                      <a:cubicBezTo>
                        <a:pt x="303" y="202"/>
                        <a:pt x="307" y="201"/>
                        <a:pt x="311" y="204"/>
                      </a:cubicBezTo>
                      <a:cubicBezTo>
                        <a:pt x="314" y="206"/>
                        <a:pt x="315" y="211"/>
                        <a:pt x="313" y="214"/>
                      </a:cubicBezTo>
                      <a:cubicBezTo>
                        <a:pt x="310" y="218"/>
                        <a:pt x="306" y="219"/>
                        <a:pt x="302" y="216"/>
                      </a:cubicBezTo>
                      <a:close/>
                      <a:moveTo>
                        <a:pt x="326" y="233"/>
                      </a:moveTo>
                      <a:cubicBezTo>
                        <a:pt x="323" y="230"/>
                        <a:pt x="322" y="225"/>
                        <a:pt x="324" y="222"/>
                      </a:cubicBezTo>
                      <a:cubicBezTo>
                        <a:pt x="327" y="219"/>
                        <a:pt x="331" y="218"/>
                        <a:pt x="335" y="220"/>
                      </a:cubicBezTo>
                      <a:cubicBezTo>
                        <a:pt x="338" y="222"/>
                        <a:pt x="339" y="227"/>
                        <a:pt x="337" y="230"/>
                      </a:cubicBezTo>
                      <a:cubicBezTo>
                        <a:pt x="335" y="234"/>
                        <a:pt x="330" y="235"/>
                        <a:pt x="326" y="233"/>
                      </a:cubicBezTo>
                      <a:close/>
                      <a:moveTo>
                        <a:pt x="350" y="249"/>
                      </a:moveTo>
                      <a:cubicBezTo>
                        <a:pt x="347" y="246"/>
                        <a:pt x="346" y="242"/>
                        <a:pt x="348" y="238"/>
                      </a:cubicBezTo>
                      <a:cubicBezTo>
                        <a:pt x="351" y="235"/>
                        <a:pt x="355" y="234"/>
                        <a:pt x="359" y="236"/>
                      </a:cubicBezTo>
                      <a:cubicBezTo>
                        <a:pt x="362" y="239"/>
                        <a:pt x="363" y="243"/>
                        <a:pt x="361" y="247"/>
                      </a:cubicBezTo>
                      <a:cubicBezTo>
                        <a:pt x="359" y="250"/>
                        <a:pt x="354" y="251"/>
                        <a:pt x="350" y="249"/>
                      </a:cubicBezTo>
                      <a:close/>
                      <a:moveTo>
                        <a:pt x="374" y="265"/>
                      </a:moveTo>
                      <a:cubicBezTo>
                        <a:pt x="371" y="263"/>
                        <a:pt x="370" y="258"/>
                        <a:pt x="372" y="255"/>
                      </a:cubicBezTo>
                      <a:cubicBezTo>
                        <a:pt x="375" y="251"/>
                        <a:pt x="379" y="250"/>
                        <a:pt x="383" y="253"/>
                      </a:cubicBezTo>
                      <a:cubicBezTo>
                        <a:pt x="386" y="255"/>
                        <a:pt x="387" y="260"/>
                        <a:pt x="385" y="263"/>
                      </a:cubicBezTo>
                      <a:cubicBezTo>
                        <a:pt x="383" y="267"/>
                        <a:pt x="378" y="267"/>
                        <a:pt x="374" y="265"/>
                      </a:cubicBez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39" name="Google Shape;2539;p22"/>
                <p:cNvSpPr/>
                <p:nvPr/>
              </p:nvSpPr>
              <p:spPr>
                <a:xfrm>
                  <a:off x="473" y="1402"/>
                  <a:ext cx="5" cy="7"/>
                </a:xfrm>
                <a:custGeom>
                  <a:avLst/>
                  <a:gdLst/>
                  <a:ahLst/>
                  <a:cxnLst/>
                  <a:rect l="l" t="t" r="r" b="b"/>
                  <a:pathLst>
                    <a:path w="23" h="30" extrusionOk="0">
                      <a:moveTo>
                        <a:pt x="2" y="28"/>
                      </a:moveTo>
                      <a:cubicBezTo>
                        <a:pt x="2" y="28"/>
                        <a:pt x="2" y="28"/>
                        <a:pt x="2" y="28"/>
                      </a:cubicBezTo>
                      <a:cubicBezTo>
                        <a:pt x="0" y="27"/>
                        <a:pt x="0" y="25"/>
                        <a:pt x="1" y="23"/>
                      </a:cubicBezTo>
                      <a:cubicBezTo>
                        <a:pt x="15" y="2"/>
                        <a:pt x="15" y="2"/>
                        <a:pt x="15" y="2"/>
                      </a:cubicBezTo>
                      <a:cubicBezTo>
                        <a:pt x="17" y="0"/>
                        <a:pt x="19" y="0"/>
                        <a:pt x="21" y="1"/>
                      </a:cubicBezTo>
                      <a:cubicBezTo>
                        <a:pt x="22" y="2"/>
                        <a:pt x="23" y="5"/>
                        <a:pt x="22" y="7"/>
                      </a:cubicBezTo>
                      <a:cubicBezTo>
                        <a:pt x="8" y="27"/>
                        <a:pt x="8" y="27"/>
                        <a:pt x="8" y="27"/>
                      </a:cubicBezTo>
                      <a:cubicBezTo>
                        <a:pt x="6" y="29"/>
                        <a:pt x="4" y="30"/>
                        <a:pt x="2" y="28"/>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40" name="Google Shape;2540;p22"/>
                <p:cNvSpPr/>
                <p:nvPr/>
              </p:nvSpPr>
              <p:spPr>
                <a:xfrm>
                  <a:off x="479" y="1405"/>
                  <a:ext cx="5" cy="7"/>
                </a:xfrm>
                <a:custGeom>
                  <a:avLst/>
                  <a:gdLst/>
                  <a:ahLst/>
                  <a:cxnLst/>
                  <a:rect l="l" t="t" r="r" b="b"/>
                  <a:pathLst>
                    <a:path w="23" h="30" extrusionOk="0">
                      <a:moveTo>
                        <a:pt x="2" y="29"/>
                      </a:moveTo>
                      <a:cubicBezTo>
                        <a:pt x="2" y="29"/>
                        <a:pt x="2" y="29"/>
                        <a:pt x="2" y="29"/>
                      </a:cubicBezTo>
                      <a:cubicBezTo>
                        <a:pt x="0" y="28"/>
                        <a:pt x="0" y="25"/>
                        <a:pt x="1" y="23"/>
                      </a:cubicBezTo>
                      <a:cubicBezTo>
                        <a:pt x="15" y="2"/>
                        <a:pt x="15" y="2"/>
                        <a:pt x="15" y="2"/>
                      </a:cubicBezTo>
                      <a:cubicBezTo>
                        <a:pt x="17" y="1"/>
                        <a:pt x="19" y="0"/>
                        <a:pt x="21" y="1"/>
                      </a:cubicBezTo>
                      <a:cubicBezTo>
                        <a:pt x="22" y="3"/>
                        <a:pt x="23" y="5"/>
                        <a:pt x="22" y="7"/>
                      </a:cubicBezTo>
                      <a:cubicBezTo>
                        <a:pt x="8" y="28"/>
                        <a:pt x="8" y="28"/>
                        <a:pt x="8" y="28"/>
                      </a:cubicBezTo>
                      <a:cubicBezTo>
                        <a:pt x="6" y="29"/>
                        <a:pt x="4" y="30"/>
                        <a:pt x="2" y="2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41" name="Google Shape;2541;p22"/>
                <p:cNvSpPr/>
                <p:nvPr/>
              </p:nvSpPr>
              <p:spPr>
                <a:xfrm>
                  <a:off x="484" y="1409"/>
                  <a:ext cx="6" cy="7"/>
                </a:xfrm>
                <a:custGeom>
                  <a:avLst/>
                  <a:gdLst/>
                  <a:ahLst/>
                  <a:cxnLst/>
                  <a:rect l="l" t="t" r="r" b="b"/>
                  <a:pathLst>
                    <a:path w="23" h="29" extrusionOk="0">
                      <a:moveTo>
                        <a:pt x="2" y="28"/>
                      </a:moveTo>
                      <a:cubicBezTo>
                        <a:pt x="2" y="28"/>
                        <a:pt x="2" y="28"/>
                        <a:pt x="2" y="28"/>
                      </a:cubicBezTo>
                      <a:cubicBezTo>
                        <a:pt x="0" y="27"/>
                        <a:pt x="0" y="24"/>
                        <a:pt x="1" y="23"/>
                      </a:cubicBezTo>
                      <a:cubicBezTo>
                        <a:pt x="15" y="2"/>
                        <a:pt x="15" y="2"/>
                        <a:pt x="15" y="2"/>
                      </a:cubicBezTo>
                      <a:cubicBezTo>
                        <a:pt x="17" y="0"/>
                        <a:pt x="19" y="0"/>
                        <a:pt x="21" y="1"/>
                      </a:cubicBezTo>
                      <a:cubicBezTo>
                        <a:pt x="23" y="2"/>
                        <a:pt x="23" y="4"/>
                        <a:pt x="22" y="6"/>
                      </a:cubicBezTo>
                      <a:cubicBezTo>
                        <a:pt x="8" y="27"/>
                        <a:pt x="8" y="27"/>
                        <a:pt x="8" y="27"/>
                      </a:cubicBezTo>
                      <a:cubicBezTo>
                        <a:pt x="6" y="29"/>
                        <a:pt x="4" y="29"/>
                        <a:pt x="2" y="28"/>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42" name="Google Shape;2542;p22"/>
                <p:cNvSpPr/>
                <p:nvPr/>
              </p:nvSpPr>
              <p:spPr>
                <a:xfrm>
                  <a:off x="490" y="1413"/>
                  <a:ext cx="5" cy="7"/>
                </a:xfrm>
                <a:custGeom>
                  <a:avLst/>
                  <a:gdLst/>
                  <a:ahLst/>
                  <a:cxnLst/>
                  <a:rect l="l" t="t" r="r" b="b"/>
                  <a:pathLst>
                    <a:path w="23" h="30" extrusionOk="0">
                      <a:moveTo>
                        <a:pt x="2" y="28"/>
                      </a:moveTo>
                      <a:cubicBezTo>
                        <a:pt x="2" y="28"/>
                        <a:pt x="2" y="28"/>
                        <a:pt x="2" y="28"/>
                      </a:cubicBezTo>
                      <a:cubicBezTo>
                        <a:pt x="0" y="27"/>
                        <a:pt x="0" y="25"/>
                        <a:pt x="1" y="23"/>
                      </a:cubicBezTo>
                      <a:cubicBezTo>
                        <a:pt x="15" y="2"/>
                        <a:pt x="15" y="2"/>
                        <a:pt x="15" y="2"/>
                      </a:cubicBezTo>
                      <a:cubicBezTo>
                        <a:pt x="17" y="0"/>
                        <a:pt x="19" y="0"/>
                        <a:pt x="21" y="1"/>
                      </a:cubicBezTo>
                      <a:cubicBezTo>
                        <a:pt x="23" y="2"/>
                        <a:pt x="23" y="5"/>
                        <a:pt x="22" y="6"/>
                      </a:cubicBezTo>
                      <a:cubicBezTo>
                        <a:pt x="8" y="27"/>
                        <a:pt x="8" y="27"/>
                        <a:pt x="8" y="27"/>
                      </a:cubicBezTo>
                      <a:cubicBezTo>
                        <a:pt x="6" y="29"/>
                        <a:pt x="4" y="30"/>
                        <a:pt x="2" y="28"/>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43" name="Google Shape;2543;p22"/>
                <p:cNvSpPr/>
                <p:nvPr/>
              </p:nvSpPr>
              <p:spPr>
                <a:xfrm>
                  <a:off x="495" y="1417"/>
                  <a:ext cx="6" cy="7"/>
                </a:xfrm>
                <a:custGeom>
                  <a:avLst/>
                  <a:gdLst/>
                  <a:ahLst/>
                  <a:cxnLst/>
                  <a:rect l="l" t="t" r="r" b="b"/>
                  <a:pathLst>
                    <a:path w="23" h="30" extrusionOk="0">
                      <a:moveTo>
                        <a:pt x="2" y="29"/>
                      </a:moveTo>
                      <a:cubicBezTo>
                        <a:pt x="2" y="29"/>
                        <a:pt x="2" y="29"/>
                        <a:pt x="2" y="29"/>
                      </a:cubicBezTo>
                      <a:cubicBezTo>
                        <a:pt x="0" y="27"/>
                        <a:pt x="0" y="25"/>
                        <a:pt x="1" y="23"/>
                      </a:cubicBezTo>
                      <a:cubicBezTo>
                        <a:pt x="15" y="2"/>
                        <a:pt x="15" y="2"/>
                        <a:pt x="15" y="2"/>
                      </a:cubicBezTo>
                      <a:cubicBezTo>
                        <a:pt x="17" y="1"/>
                        <a:pt x="19" y="0"/>
                        <a:pt x="21" y="1"/>
                      </a:cubicBezTo>
                      <a:cubicBezTo>
                        <a:pt x="23" y="3"/>
                        <a:pt x="23" y="5"/>
                        <a:pt x="22" y="7"/>
                      </a:cubicBezTo>
                      <a:cubicBezTo>
                        <a:pt x="8" y="28"/>
                        <a:pt x="8" y="28"/>
                        <a:pt x="8" y="28"/>
                      </a:cubicBezTo>
                      <a:cubicBezTo>
                        <a:pt x="6" y="29"/>
                        <a:pt x="4" y="30"/>
                        <a:pt x="2" y="2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44" name="Google Shape;2544;p22"/>
                <p:cNvSpPr/>
                <p:nvPr/>
              </p:nvSpPr>
              <p:spPr>
                <a:xfrm>
                  <a:off x="501" y="1421"/>
                  <a:ext cx="5" cy="7"/>
                </a:xfrm>
                <a:custGeom>
                  <a:avLst/>
                  <a:gdLst/>
                  <a:ahLst/>
                  <a:cxnLst/>
                  <a:rect l="l" t="t" r="r" b="b"/>
                  <a:pathLst>
                    <a:path w="23" h="30" extrusionOk="0">
                      <a:moveTo>
                        <a:pt x="2" y="29"/>
                      </a:moveTo>
                      <a:cubicBezTo>
                        <a:pt x="2" y="29"/>
                        <a:pt x="2" y="29"/>
                        <a:pt x="2" y="29"/>
                      </a:cubicBezTo>
                      <a:cubicBezTo>
                        <a:pt x="0" y="28"/>
                        <a:pt x="0" y="25"/>
                        <a:pt x="1" y="24"/>
                      </a:cubicBezTo>
                      <a:cubicBezTo>
                        <a:pt x="15" y="3"/>
                        <a:pt x="15" y="3"/>
                        <a:pt x="15" y="3"/>
                      </a:cubicBezTo>
                      <a:cubicBezTo>
                        <a:pt x="17" y="1"/>
                        <a:pt x="19" y="0"/>
                        <a:pt x="21" y="2"/>
                      </a:cubicBezTo>
                      <a:cubicBezTo>
                        <a:pt x="23" y="3"/>
                        <a:pt x="23" y="5"/>
                        <a:pt x="22" y="7"/>
                      </a:cubicBezTo>
                      <a:cubicBezTo>
                        <a:pt x="8" y="28"/>
                        <a:pt x="8" y="28"/>
                        <a:pt x="8" y="28"/>
                      </a:cubicBezTo>
                      <a:cubicBezTo>
                        <a:pt x="6" y="30"/>
                        <a:pt x="4" y="30"/>
                        <a:pt x="2" y="2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45" name="Google Shape;2545;p22"/>
                <p:cNvSpPr/>
                <p:nvPr/>
              </p:nvSpPr>
              <p:spPr>
                <a:xfrm>
                  <a:off x="507" y="1425"/>
                  <a:ext cx="5" cy="6"/>
                </a:xfrm>
                <a:custGeom>
                  <a:avLst/>
                  <a:gdLst/>
                  <a:ahLst/>
                  <a:cxnLst/>
                  <a:rect l="l" t="t" r="r" b="b"/>
                  <a:pathLst>
                    <a:path w="23" h="29" extrusionOk="0">
                      <a:moveTo>
                        <a:pt x="2" y="28"/>
                      </a:moveTo>
                      <a:cubicBezTo>
                        <a:pt x="2" y="28"/>
                        <a:pt x="2" y="28"/>
                        <a:pt x="2" y="28"/>
                      </a:cubicBezTo>
                      <a:cubicBezTo>
                        <a:pt x="0" y="27"/>
                        <a:pt x="0" y="25"/>
                        <a:pt x="1" y="23"/>
                      </a:cubicBezTo>
                      <a:cubicBezTo>
                        <a:pt x="15" y="2"/>
                        <a:pt x="15" y="2"/>
                        <a:pt x="15" y="2"/>
                      </a:cubicBezTo>
                      <a:cubicBezTo>
                        <a:pt x="17" y="0"/>
                        <a:pt x="19" y="0"/>
                        <a:pt x="21" y="1"/>
                      </a:cubicBezTo>
                      <a:cubicBezTo>
                        <a:pt x="23" y="2"/>
                        <a:pt x="23" y="5"/>
                        <a:pt x="22" y="6"/>
                      </a:cubicBezTo>
                      <a:cubicBezTo>
                        <a:pt x="8" y="27"/>
                        <a:pt x="8" y="27"/>
                        <a:pt x="8" y="27"/>
                      </a:cubicBezTo>
                      <a:cubicBezTo>
                        <a:pt x="6" y="29"/>
                        <a:pt x="4" y="29"/>
                        <a:pt x="2" y="28"/>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46" name="Google Shape;2546;p22"/>
                <p:cNvSpPr/>
                <p:nvPr/>
              </p:nvSpPr>
              <p:spPr>
                <a:xfrm>
                  <a:off x="512" y="1428"/>
                  <a:ext cx="6" cy="7"/>
                </a:xfrm>
                <a:custGeom>
                  <a:avLst/>
                  <a:gdLst/>
                  <a:ahLst/>
                  <a:cxnLst/>
                  <a:rect l="l" t="t" r="r" b="b"/>
                  <a:pathLst>
                    <a:path w="23" h="30" extrusionOk="0">
                      <a:moveTo>
                        <a:pt x="2" y="29"/>
                      </a:moveTo>
                      <a:cubicBezTo>
                        <a:pt x="2" y="29"/>
                        <a:pt x="2" y="29"/>
                        <a:pt x="2" y="29"/>
                      </a:cubicBezTo>
                      <a:cubicBezTo>
                        <a:pt x="1" y="27"/>
                        <a:pt x="0" y="25"/>
                        <a:pt x="1" y="23"/>
                      </a:cubicBezTo>
                      <a:cubicBezTo>
                        <a:pt x="15" y="2"/>
                        <a:pt x="15" y="2"/>
                        <a:pt x="15" y="2"/>
                      </a:cubicBezTo>
                      <a:cubicBezTo>
                        <a:pt x="17" y="0"/>
                        <a:pt x="19" y="0"/>
                        <a:pt x="21" y="1"/>
                      </a:cubicBezTo>
                      <a:cubicBezTo>
                        <a:pt x="23" y="2"/>
                        <a:pt x="23" y="5"/>
                        <a:pt x="22" y="7"/>
                      </a:cubicBezTo>
                      <a:cubicBezTo>
                        <a:pt x="8" y="27"/>
                        <a:pt x="8" y="27"/>
                        <a:pt x="8" y="27"/>
                      </a:cubicBezTo>
                      <a:cubicBezTo>
                        <a:pt x="6" y="29"/>
                        <a:pt x="4" y="30"/>
                        <a:pt x="2" y="2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47" name="Google Shape;2547;p22"/>
                <p:cNvSpPr/>
                <p:nvPr/>
              </p:nvSpPr>
              <p:spPr>
                <a:xfrm>
                  <a:off x="518" y="1432"/>
                  <a:ext cx="5" cy="7"/>
                </a:xfrm>
                <a:custGeom>
                  <a:avLst/>
                  <a:gdLst/>
                  <a:ahLst/>
                  <a:cxnLst/>
                  <a:rect l="l" t="t" r="r" b="b"/>
                  <a:pathLst>
                    <a:path w="23" h="30" extrusionOk="0">
                      <a:moveTo>
                        <a:pt x="2" y="29"/>
                      </a:moveTo>
                      <a:cubicBezTo>
                        <a:pt x="2" y="29"/>
                        <a:pt x="2" y="29"/>
                        <a:pt x="2" y="29"/>
                      </a:cubicBezTo>
                      <a:cubicBezTo>
                        <a:pt x="1" y="28"/>
                        <a:pt x="0" y="25"/>
                        <a:pt x="1" y="23"/>
                      </a:cubicBezTo>
                      <a:cubicBezTo>
                        <a:pt x="15" y="3"/>
                        <a:pt x="15" y="3"/>
                        <a:pt x="15" y="3"/>
                      </a:cubicBezTo>
                      <a:cubicBezTo>
                        <a:pt x="17" y="1"/>
                        <a:pt x="19" y="0"/>
                        <a:pt x="21" y="2"/>
                      </a:cubicBezTo>
                      <a:cubicBezTo>
                        <a:pt x="23" y="3"/>
                        <a:pt x="23" y="5"/>
                        <a:pt x="22" y="7"/>
                      </a:cubicBezTo>
                      <a:cubicBezTo>
                        <a:pt x="8" y="28"/>
                        <a:pt x="8" y="28"/>
                        <a:pt x="8" y="28"/>
                      </a:cubicBezTo>
                      <a:cubicBezTo>
                        <a:pt x="6" y="30"/>
                        <a:pt x="4" y="30"/>
                        <a:pt x="2" y="2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48" name="Google Shape;2548;p22"/>
                <p:cNvSpPr/>
                <p:nvPr/>
              </p:nvSpPr>
              <p:spPr>
                <a:xfrm>
                  <a:off x="523" y="1436"/>
                  <a:ext cx="6" cy="7"/>
                </a:xfrm>
                <a:custGeom>
                  <a:avLst/>
                  <a:gdLst/>
                  <a:ahLst/>
                  <a:cxnLst/>
                  <a:rect l="l" t="t" r="r" b="b"/>
                  <a:pathLst>
                    <a:path w="23" h="29" extrusionOk="0">
                      <a:moveTo>
                        <a:pt x="2" y="28"/>
                      </a:moveTo>
                      <a:cubicBezTo>
                        <a:pt x="2" y="28"/>
                        <a:pt x="2" y="28"/>
                        <a:pt x="2" y="28"/>
                      </a:cubicBezTo>
                      <a:cubicBezTo>
                        <a:pt x="1" y="27"/>
                        <a:pt x="0" y="24"/>
                        <a:pt x="1" y="23"/>
                      </a:cubicBezTo>
                      <a:cubicBezTo>
                        <a:pt x="15" y="2"/>
                        <a:pt x="15" y="2"/>
                        <a:pt x="15" y="2"/>
                      </a:cubicBezTo>
                      <a:cubicBezTo>
                        <a:pt x="17" y="0"/>
                        <a:pt x="19" y="0"/>
                        <a:pt x="21" y="1"/>
                      </a:cubicBezTo>
                      <a:cubicBezTo>
                        <a:pt x="23" y="2"/>
                        <a:pt x="23" y="4"/>
                        <a:pt x="22" y="6"/>
                      </a:cubicBezTo>
                      <a:cubicBezTo>
                        <a:pt x="8" y="27"/>
                        <a:pt x="8" y="27"/>
                        <a:pt x="8" y="27"/>
                      </a:cubicBezTo>
                      <a:cubicBezTo>
                        <a:pt x="6" y="29"/>
                        <a:pt x="4" y="29"/>
                        <a:pt x="2" y="28"/>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49" name="Google Shape;2549;p22"/>
                <p:cNvSpPr/>
                <p:nvPr/>
              </p:nvSpPr>
              <p:spPr>
                <a:xfrm>
                  <a:off x="529" y="1440"/>
                  <a:ext cx="5" cy="7"/>
                </a:xfrm>
                <a:custGeom>
                  <a:avLst/>
                  <a:gdLst/>
                  <a:ahLst/>
                  <a:cxnLst/>
                  <a:rect l="l" t="t" r="r" b="b"/>
                  <a:pathLst>
                    <a:path w="23" h="30" extrusionOk="0">
                      <a:moveTo>
                        <a:pt x="2" y="28"/>
                      </a:moveTo>
                      <a:cubicBezTo>
                        <a:pt x="2" y="28"/>
                        <a:pt x="2" y="28"/>
                        <a:pt x="2" y="28"/>
                      </a:cubicBezTo>
                      <a:cubicBezTo>
                        <a:pt x="1" y="27"/>
                        <a:pt x="0" y="25"/>
                        <a:pt x="1" y="23"/>
                      </a:cubicBezTo>
                      <a:cubicBezTo>
                        <a:pt x="15" y="2"/>
                        <a:pt x="15" y="2"/>
                        <a:pt x="15" y="2"/>
                      </a:cubicBezTo>
                      <a:cubicBezTo>
                        <a:pt x="17" y="0"/>
                        <a:pt x="19" y="0"/>
                        <a:pt x="21" y="1"/>
                      </a:cubicBezTo>
                      <a:cubicBezTo>
                        <a:pt x="23" y="2"/>
                        <a:pt x="23" y="5"/>
                        <a:pt x="22" y="6"/>
                      </a:cubicBezTo>
                      <a:cubicBezTo>
                        <a:pt x="8" y="27"/>
                        <a:pt x="8" y="27"/>
                        <a:pt x="8" y="27"/>
                      </a:cubicBezTo>
                      <a:cubicBezTo>
                        <a:pt x="6" y="29"/>
                        <a:pt x="4" y="30"/>
                        <a:pt x="2" y="28"/>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50" name="Google Shape;2550;p22"/>
                <p:cNvSpPr/>
                <p:nvPr/>
              </p:nvSpPr>
              <p:spPr>
                <a:xfrm>
                  <a:off x="535" y="1444"/>
                  <a:ext cx="5" cy="7"/>
                </a:xfrm>
                <a:custGeom>
                  <a:avLst/>
                  <a:gdLst/>
                  <a:ahLst/>
                  <a:cxnLst/>
                  <a:rect l="l" t="t" r="r" b="b"/>
                  <a:pathLst>
                    <a:path w="23" h="30" extrusionOk="0">
                      <a:moveTo>
                        <a:pt x="2" y="29"/>
                      </a:moveTo>
                      <a:cubicBezTo>
                        <a:pt x="2" y="29"/>
                        <a:pt x="2" y="29"/>
                        <a:pt x="2" y="29"/>
                      </a:cubicBezTo>
                      <a:cubicBezTo>
                        <a:pt x="1" y="27"/>
                        <a:pt x="0" y="25"/>
                        <a:pt x="1" y="23"/>
                      </a:cubicBezTo>
                      <a:cubicBezTo>
                        <a:pt x="15" y="2"/>
                        <a:pt x="15" y="2"/>
                        <a:pt x="15" y="2"/>
                      </a:cubicBezTo>
                      <a:cubicBezTo>
                        <a:pt x="17" y="1"/>
                        <a:pt x="19" y="0"/>
                        <a:pt x="21" y="1"/>
                      </a:cubicBezTo>
                      <a:cubicBezTo>
                        <a:pt x="23" y="3"/>
                        <a:pt x="23" y="5"/>
                        <a:pt x="22" y="7"/>
                      </a:cubicBezTo>
                      <a:cubicBezTo>
                        <a:pt x="8" y="28"/>
                        <a:pt x="8" y="28"/>
                        <a:pt x="8" y="28"/>
                      </a:cubicBezTo>
                      <a:cubicBezTo>
                        <a:pt x="7" y="29"/>
                        <a:pt x="4" y="30"/>
                        <a:pt x="2" y="2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51" name="Google Shape;2551;p22"/>
                <p:cNvSpPr/>
                <p:nvPr/>
              </p:nvSpPr>
              <p:spPr>
                <a:xfrm>
                  <a:off x="540" y="1447"/>
                  <a:ext cx="6" cy="7"/>
                </a:xfrm>
                <a:custGeom>
                  <a:avLst/>
                  <a:gdLst/>
                  <a:ahLst/>
                  <a:cxnLst/>
                  <a:rect l="l" t="t" r="r" b="b"/>
                  <a:pathLst>
                    <a:path w="23" h="30" extrusionOk="0">
                      <a:moveTo>
                        <a:pt x="2" y="29"/>
                      </a:moveTo>
                      <a:cubicBezTo>
                        <a:pt x="2" y="29"/>
                        <a:pt x="2" y="29"/>
                        <a:pt x="2" y="29"/>
                      </a:cubicBezTo>
                      <a:cubicBezTo>
                        <a:pt x="0" y="28"/>
                        <a:pt x="0" y="25"/>
                        <a:pt x="1" y="23"/>
                      </a:cubicBezTo>
                      <a:cubicBezTo>
                        <a:pt x="15" y="3"/>
                        <a:pt x="15" y="3"/>
                        <a:pt x="15" y="3"/>
                      </a:cubicBezTo>
                      <a:cubicBezTo>
                        <a:pt x="16" y="1"/>
                        <a:pt x="19" y="0"/>
                        <a:pt x="21" y="1"/>
                      </a:cubicBezTo>
                      <a:cubicBezTo>
                        <a:pt x="22" y="3"/>
                        <a:pt x="23" y="5"/>
                        <a:pt x="22" y="7"/>
                      </a:cubicBezTo>
                      <a:cubicBezTo>
                        <a:pt x="7" y="28"/>
                        <a:pt x="7" y="28"/>
                        <a:pt x="7" y="28"/>
                      </a:cubicBezTo>
                      <a:cubicBezTo>
                        <a:pt x="6" y="30"/>
                        <a:pt x="4" y="30"/>
                        <a:pt x="2" y="2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52" name="Google Shape;2552;p22"/>
                <p:cNvSpPr/>
                <p:nvPr/>
              </p:nvSpPr>
              <p:spPr>
                <a:xfrm>
                  <a:off x="546" y="1451"/>
                  <a:ext cx="5" cy="7"/>
                </a:xfrm>
                <a:custGeom>
                  <a:avLst/>
                  <a:gdLst/>
                  <a:ahLst/>
                  <a:cxnLst/>
                  <a:rect l="l" t="t" r="r" b="b"/>
                  <a:pathLst>
                    <a:path w="23" h="29" extrusionOk="0">
                      <a:moveTo>
                        <a:pt x="2" y="28"/>
                      </a:moveTo>
                      <a:cubicBezTo>
                        <a:pt x="2" y="28"/>
                        <a:pt x="2" y="28"/>
                        <a:pt x="2" y="28"/>
                      </a:cubicBezTo>
                      <a:cubicBezTo>
                        <a:pt x="1" y="27"/>
                        <a:pt x="0" y="25"/>
                        <a:pt x="1" y="23"/>
                      </a:cubicBezTo>
                      <a:cubicBezTo>
                        <a:pt x="15" y="2"/>
                        <a:pt x="15" y="2"/>
                        <a:pt x="15" y="2"/>
                      </a:cubicBezTo>
                      <a:cubicBezTo>
                        <a:pt x="17" y="0"/>
                        <a:pt x="19" y="0"/>
                        <a:pt x="21" y="1"/>
                      </a:cubicBezTo>
                      <a:cubicBezTo>
                        <a:pt x="23" y="2"/>
                        <a:pt x="23" y="5"/>
                        <a:pt x="22" y="6"/>
                      </a:cubicBezTo>
                      <a:cubicBezTo>
                        <a:pt x="8" y="27"/>
                        <a:pt x="8" y="27"/>
                        <a:pt x="8" y="27"/>
                      </a:cubicBezTo>
                      <a:cubicBezTo>
                        <a:pt x="7" y="29"/>
                        <a:pt x="4" y="29"/>
                        <a:pt x="2" y="28"/>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53" name="Google Shape;2553;p22"/>
                <p:cNvSpPr/>
                <p:nvPr/>
              </p:nvSpPr>
              <p:spPr>
                <a:xfrm>
                  <a:off x="552" y="1455"/>
                  <a:ext cx="5" cy="7"/>
                </a:xfrm>
                <a:custGeom>
                  <a:avLst/>
                  <a:gdLst/>
                  <a:ahLst/>
                  <a:cxnLst/>
                  <a:rect l="l" t="t" r="r" b="b"/>
                  <a:pathLst>
                    <a:path w="23" h="30" extrusionOk="0">
                      <a:moveTo>
                        <a:pt x="2" y="29"/>
                      </a:moveTo>
                      <a:cubicBezTo>
                        <a:pt x="2" y="29"/>
                        <a:pt x="2" y="29"/>
                        <a:pt x="2" y="29"/>
                      </a:cubicBezTo>
                      <a:cubicBezTo>
                        <a:pt x="1" y="27"/>
                        <a:pt x="0" y="25"/>
                        <a:pt x="1" y="23"/>
                      </a:cubicBezTo>
                      <a:cubicBezTo>
                        <a:pt x="16" y="2"/>
                        <a:pt x="16" y="2"/>
                        <a:pt x="16" y="2"/>
                      </a:cubicBezTo>
                      <a:cubicBezTo>
                        <a:pt x="17" y="1"/>
                        <a:pt x="19" y="0"/>
                        <a:pt x="21" y="1"/>
                      </a:cubicBezTo>
                      <a:cubicBezTo>
                        <a:pt x="23" y="2"/>
                        <a:pt x="23" y="5"/>
                        <a:pt x="22" y="7"/>
                      </a:cubicBezTo>
                      <a:cubicBezTo>
                        <a:pt x="8" y="28"/>
                        <a:pt x="8" y="28"/>
                        <a:pt x="8" y="28"/>
                      </a:cubicBezTo>
                      <a:cubicBezTo>
                        <a:pt x="7" y="29"/>
                        <a:pt x="4" y="30"/>
                        <a:pt x="2" y="2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54" name="Google Shape;2554;p22"/>
                <p:cNvSpPr/>
                <p:nvPr/>
              </p:nvSpPr>
              <p:spPr>
                <a:xfrm>
                  <a:off x="521" y="1471"/>
                  <a:ext cx="12" cy="11"/>
                </a:xfrm>
                <a:custGeom>
                  <a:avLst/>
                  <a:gdLst/>
                  <a:ahLst/>
                  <a:cxnLst/>
                  <a:rect l="l" t="t" r="r" b="b"/>
                  <a:pathLst>
                    <a:path w="50" h="48" extrusionOk="0">
                      <a:moveTo>
                        <a:pt x="29" y="47"/>
                      </a:moveTo>
                      <a:cubicBezTo>
                        <a:pt x="29" y="46"/>
                        <a:pt x="29" y="46"/>
                        <a:pt x="29" y="46"/>
                      </a:cubicBezTo>
                      <a:cubicBezTo>
                        <a:pt x="29" y="45"/>
                        <a:pt x="29" y="44"/>
                        <a:pt x="29" y="43"/>
                      </a:cubicBezTo>
                      <a:cubicBezTo>
                        <a:pt x="29" y="42"/>
                        <a:pt x="29" y="41"/>
                        <a:pt x="29" y="40"/>
                      </a:cubicBezTo>
                      <a:cubicBezTo>
                        <a:pt x="29" y="38"/>
                        <a:pt x="28" y="35"/>
                        <a:pt x="28" y="32"/>
                      </a:cubicBezTo>
                      <a:cubicBezTo>
                        <a:pt x="28" y="30"/>
                        <a:pt x="27" y="28"/>
                        <a:pt x="27" y="26"/>
                      </a:cubicBezTo>
                      <a:cubicBezTo>
                        <a:pt x="28" y="25"/>
                        <a:pt x="29" y="25"/>
                        <a:pt x="30" y="25"/>
                      </a:cubicBezTo>
                      <a:cubicBezTo>
                        <a:pt x="32" y="24"/>
                        <a:pt x="33" y="24"/>
                        <a:pt x="35" y="23"/>
                      </a:cubicBezTo>
                      <a:cubicBezTo>
                        <a:pt x="38" y="22"/>
                        <a:pt x="40" y="21"/>
                        <a:pt x="43" y="20"/>
                      </a:cubicBezTo>
                      <a:cubicBezTo>
                        <a:pt x="44" y="20"/>
                        <a:pt x="45" y="20"/>
                        <a:pt x="46" y="19"/>
                      </a:cubicBezTo>
                      <a:cubicBezTo>
                        <a:pt x="46" y="19"/>
                        <a:pt x="47" y="18"/>
                        <a:pt x="48" y="18"/>
                      </a:cubicBezTo>
                      <a:cubicBezTo>
                        <a:pt x="49" y="17"/>
                        <a:pt x="49" y="17"/>
                        <a:pt x="49" y="17"/>
                      </a:cubicBezTo>
                      <a:cubicBezTo>
                        <a:pt x="49" y="17"/>
                        <a:pt x="49" y="17"/>
                        <a:pt x="49" y="17"/>
                      </a:cubicBezTo>
                      <a:cubicBezTo>
                        <a:pt x="50" y="17"/>
                        <a:pt x="50" y="17"/>
                        <a:pt x="50" y="17"/>
                      </a:cubicBezTo>
                      <a:cubicBezTo>
                        <a:pt x="50" y="17"/>
                        <a:pt x="50" y="17"/>
                        <a:pt x="49" y="17"/>
                      </a:cubicBezTo>
                      <a:cubicBezTo>
                        <a:pt x="48" y="17"/>
                        <a:pt x="48" y="17"/>
                        <a:pt x="48" y="17"/>
                      </a:cubicBezTo>
                      <a:cubicBezTo>
                        <a:pt x="48" y="17"/>
                        <a:pt x="48" y="17"/>
                        <a:pt x="47" y="16"/>
                      </a:cubicBezTo>
                      <a:cubicBezTo>
                        <a:pt x="47" y="16"/>
                        <a:pt x="46" y="16"/>
                        <a:pt x="45" y="16"/>
                      </a:cubicBezTo>
                      <a:cubicBezTo>
                        <a:pt x="44" y="16"/>
                        <a:pt x="43" y="17"/>
                        <a:pt x="42" y="17"/>
                      </a:cubicBezTo>
                      <a:cubicBezTo>
                        <a:pt x="39" y="17"/>
                        <a:pt x="36" y="17"/>
                        <a:pt x="33" y="17"/>
                      </a:cubicBezTo>
                      <a:cubicBezTo>
                        <a:pt x="32" y="18"/>
                        <a:pt x="30" y="18"/>
                        <a:pt x="29" y="18"/>
                      </a:cubicBezTo>
                      <a:cubicBezTo>
                        <a:pt x="28" y="19"/>
                        <a:pt x="27" y="19"/>
                        <a:pt x="25" y="19"/>
                      </a:cubicBezTo>
                      <a:cubicBezTo>
                        <a:pt x="25" y="19"/>
                        <a:pt x="25" y="19"/>
                        <a:pt x="25" y="19"/>
                      </a:cubicBezTo>
                      <a:cubicBezTo>
                        <a:pt x="25" y="17"/>
                        <a:pt x="24" y="16"/>
                        <a:pt x="24" y="15"/>
                      </a:cubicBezTo>
                      <a:cubicBezTo>
                        <a:pt x="23" y="12"/>
                        <a:pt x="22" y="9"/>
                        <a:pt x="21" y="7"/>
                      </a:cubicBezTo>
                      <a:cubicBezTo>
                        <a:pt x="21" y="6"/>
                        <a:pt x="20" y="5"/>
                        <a:pt x="20" y="4"/>
                      </a:cubicBezTo>
                      <a:cubicBezTo>
                        <a:pt x="19" y="3"/>
                        <a:pt x="19" y="3"/>
                        <a:pt x="19" y="2"/>
                      </a:cubicBezTo>
                      <a:cubicBezTo>
                        <a:pt x="18" y="1"/>
                        <a:pt x="18" y="1"/>
                        <a:pt x="18" y="1"/>
                      </a:cubicBezTo>
                      <a:cubicBezTo>
                        <a:pt x="18" y="1"/>
                        <a:pt x="18" y="1"/>
                        <a:pt x="18" y="1"/>
                      </a:cubicBezTo>
                      <a:cubicBezTo>
                        <a:pt x="18" y="0"/>
                        <a:pt x="18" y="0"/>
                        <a:pt x="18" y="0"/>
                      </a:cubicBezTo>
                      <a:cubicBezTo>
                        <a:pt x="18" y="0"/>
                        <a:pt x="18" y="0"/>
                        <a:pt x="18" y="1"/>
                      </a:cubicBezTo>
                      <a:cubicBezTo>
                        <a:pt x="17" y="1"/>
                        <a:pt x="17" y="1"/>
                        <a:pt x="17" y="1"/>
                      </a:cubicBezTo>
                      <a:cubicBezTo>
                        <a:pt x="17" y="2"/>
                        <a:pt x="17" y="2"/>
                        <a:pt x="17" y="2"/>
                      </a:cubicBezTo>
                      <a:cubicBezTo>
                        <a:pt x="17" y="3"/>
                        <a:pt x="17" y="4"/>
                        <a:pt x="17" y="5"/>
                      </a:cubicBezTo>
                      <a:cubicBezTo>
                        <a:pt x="17" y="6"/>
                        <a:pt x="17" y="7"/>
                        <a:pt x="17" y="8"/>
                      </a:cubicBezTo>
                      <a:cubicBezTo>
                        <a:pt x="17" y="10"/>
                        <a:pt x="18" y="13"/>
                        <a:pt x="18" y="16"/>
                      </a:cubicBezTo>
                      <a:cubicBezTo>
                        <a:pt x="18" y="17"/>
                        <a:pt x="19" y="19"/>
                        <a:pt x="19" y="20"/>
                      </a:cubicBezTo>
                      <a:cubicBezTo>
                        <a:pt x="19" y="21"/>
                        <a:pt x="19" y="21"/>
                        <a:pt x="19" y="21"/>
                      </a:cubicBezTo>
                      <a:cubicBezTo>
                        <a:pt x="18" y="21"/>
                        <a:pt x="16" y="22"/>
                        <a:pt x="15" y="22"/>
                      </a:cubicBezTo>
                      <a:cubicBezTo>
                        <a:pt x="12" y="23"/>
                        <a:pt x="10" y="24"/>
                        <a:pt x="8" y="25"/>
                      </a:cubicBezTo>
                      <a:cubicBezTo>
                        <a:pt x="6" y="25"/>
                        <a:pt x="5" y="26"/>
                        <a:pt x="5" y="26"/>
                      </a:cubicBezTo>
                      <a:cubicBezTo>
                        <a:pt x="4" y="27"/>
                        <a:pt x="3" y="27"/>
                        <a:pt x="2" y="28"/>
                      </a:cubicBezTo>
                      <a:cubicBezTo>
                        <a:pt x="1" y="28"/>
                        <a:pt x="1" y="28"/>
                        <a:pt x="1" y="28"/>
                      </a:cubicBezTo>
                      <a:cubicBezTo>
                        <a:pt x="1" y="28"/>
                        <a:pt x="1" y="28"/>
                        <a:pt x="1" y="28"/>
                      </a:cubicBezTo>
                      <a:cubicBezTo>
                        <a:pt x="0" y="29"/>
                        <a:pt x="0" y="29"/>
                        <a:pt x="0" y="29"/>
                      </a:cubicBezTo>
                      <a:cubicBezTo>
                        <a:pt x="0" y="29"/>
                        <a:pt x="1" y="29"/>
                        <a:pt x="1" y="29"/>
                      </a:cubicBezTo>
                      <a:cubicBezTo>
                        <a:pt x="2" y="29"/>
                        <a:pt x="2" y="29"/>
                        <a:pt x="2" y="29"/>
                      </a:cubicBezTo>
                      <a:cubicBezTo>
                        <a:pt x="3" y="29"/>
                        <a:pt x="3" y="29"/>
                        <a:pt x="3" y="29"/>
                      </a:cubicBezTo>
                      <a:cubicBezTo>
                        <a:pt x="3" y="29"/>
                        <a:pt x="4" y="29"/>
                        <a:pt x="5" y="29"/>
                      </a:cubicBezTo>
                      <a:cubicBezTo>
                        <a:pt x="6" y="29"/>
                        <a:pt x="7" y="29"/>
                        <a:pt x="9" y="29"/>
                      </a:cubicBezTo>
                      <a:cubicBezTo>
                        <a:pt x="11" y="29"/>
                        <a:pt x="14" y="28"/>
                        <a:pt x="17" y="28"/>
                      </a:cubicBezTo>
                      <a:cubicBezTo>
                        <a:pt x="18" y="28"/>
                        <a:pt x="19" y="27"/>
                        <a:pt x="20" y="27"/>
                      </a:cubicBezTo>
                      <a:cubicBezTo>
                        <a:pt x="21" y="29"/>
                        <a:pt x="21" y="31"/>
                        <a:pt x="22" y="33"/>
                      </a:cubicBezTo>
                      <a:cubicBezTo>
                        <a:pt x="23" y="36"/>
                        <a:pt x="24" y="39"/>
                        <a:pt x="25" y="41"/>
                      </a:cubicBezTo>
                      <a:cubicBezTo>
                        <a:pt x="25" y="42"/>
                        <a:pt x="26" y="43"/>
                        <a:pt x="26" y="44"/>
                      </a:cubicBezTo>
                      <a:cubicBezTo>
                        <a:pt x="27" y="45"/>
                        <a:pt x="27" y="45"/>
                        <a:pt x="27" y="46"/>
                      </a:cubicBezTo>
                      <a:cubicBezTo>
                        <a:pt x="28" y="47"/>
                        <a:pt x="28" y="47"/>
                        <a:pt x="28" y="47"/>
                      </a:cubicBezTo>
                      <a:cubicBezTo>
                        <a:pt x="28" y="47"/>
                        <a:pt x="28" y="47"/>
                        <a:pt x="28" y="47"/>
                      </a:cubicBezTo>
                      <a:cubicBezTo>
                        <a:pt x="29" y="48"/>
                        <a:pt x="29" y="48"/>
                        <a:pt x="29" y="48"/>
                      </a:cubicBezTo>
                      <a:cubicBezTo>
                        <a:pt x="29" y="48"/>
                        <a:pt x="29" y="48"/>
                        <a:pt x="29" y="47"/>
                      </a:cubicBezTo>
                      <a:close/>
                    </a:path>
                  </a:pathLst>
                </a:custGeom>
                <a:solidFill>
                  <a:srgbClr val="E525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55" name="Google Shape;2555;p22"/>
                <p:cNvSpPr/>
                <p:nvPr/>
              </p:nvSpPr>
              <p:spPr>
                <a:xfrm>
                  <a:off x="466" y="1449"/>
                  <a:ext cx="12" cy="11"/>
                </a:xfrm>
                <a:custGeom>
                  <a:avLst/>
                  <a:gdLst/>
                  <a:ahLst/>
                  <a:cxnLst/>
                  <a:rect l="l" t="t" r="r" b="b"/>
                  <a:pathLst>
                    <a:path w="49" h="47" extrusionOk="0">
                      <a:moveTo>
                        <a:pt x="28" y="46"/>
                      </a:moveTo>
                      <a:cubicBezTo>
                        <a:pt x="28" y="45"/>
                        <a:pt x="28" y="45"/>
                        <a:pt x="28" y="45"/>
                      </a:cubicBezTo>
                      <a:cubicBezTo>
                        <a:pt x="29" y="44"/>
                        <a:pt x="29" y="44"/>
                        <a:pt x="29" y="43"/>
                      </a:cubicBezTo>
                      <a:cubicBezTo>
                        <a:pt x="29" y="42"/>
                        <a:pt x="29" y="41"/>
                        <a:pt x="29" y="39"/>
                      </a:cubicBezTo>
                      <a:cubicBezTo>
                        <a:pt x="28" y="37"/>
                        <a:pt x="28" y="34"/>
                        <a:pt x="28" y="32"/>
                      </a:cubicBezTo>
                      <a:cubicBezTo>
                        <a:pt x="27" y="30"/>
                        <a:pt x="27" y="27"/>
                        <a:pt x="27" y="25"/>
                      </a:cubicBezTo>
                      <a:cubicBezTo>
                        <a:pt x="28" y="25"/>
                        <a:pt x="29" y="25"/>
                        <a:pt x="30" y="24"/>
                      </a:cubicBezTo>
                      <a:cubicBezTo>
                        <a:pt x="32" y="24"/>
                        <a:pt x="33" y="23"/>
                        <a:pt x="35" y="23"/>
                      </a:cubicBezTo>
                      <a:cubicBezTo>
                        <a:pt x="37" y="22"/>
                        <a:pt x="40" y="21"/>
                        <a:pt x="42" y="20"/>
                      </a:cubicBezTo>
                      <a:cubicBezTo>
                        <a:pt x="43" y="19"/>
                        <a:pt x="44" y="19"/>
                        <a:pt x="45" y="19"/>
                      </a:cubicBezTo>
                      <a:cubicBezTo>
                        <a:pt x="46" y="18"/>
                        <a:pt x="47" y="18"/>
                        <a:pt x="48" y="17"/>
                      </a:cubicBezTo>
                      <a:cubicBezTo>
                        <a:pt x="48" y="17"/>
                        <a:pt x="48" y="17"/>
                        <a:pt x="48" y="17"/>
                      </a:cubicBezTo>
                      <a:cubicBezTo>
                        <a:pt x="49" y="16"/>
                        <a:pt x="49" y="16"/>
                        <a:pt x="49" y="16"/>
                      </a:cubicBezTo>
                      <a:cubicBezTo>
                        <a:pt x="49" y="16"/>
                        <a:pt x="49" y="16"/>
                        <a:pt x="49" y="16"/>
                      </a:cubicBezTo>
                      <a:cubicBezTo>
                        <a:pt x="49" y="16"/>
                        <a:pt x="49" y="16"/>
                        <a:pt x="49" y="16"/>
                      </a:cubicBezTo>
                      <a:cubicBezTo>
                        <a:pt x="48" y="16"/>
                        <a:pt x="48" y="16"/>
                        <a:pt x="48" y="16"/>
                      </a:cubicBezTo>
                      <a:cubicBezTo>
                        <a:pt x="47" y="16"/>
                        <a:pt x="47" y="16"/>
                        <a:pt x="47" y="16"/>
                      </a:cubicBezTo>
                      <a:cubicBezTo>
                        <a:pt x="46" y="16"/>
                        <a:pt x="46" y="16"/>
                        <a:pt x="45" y="16"/>
                      </a:cubicBezTo>
                      <a:cubicBezTo>
                        <a:pt x="44" y="16"/>
                        <a:pt x="42" y="16"/>
                        <a:pt x="41" y="16"/>
                      </a:cubicBezTo>
                      <a:cubicBezTo>
                        <a:pt x="39" y="16"/>
                        <a:pt x="36" y="16"/>
                        <a:pt x="33" y="17"/>
                      </a:cubicBezTo>
                      <a:cubicBezTo>
                        <a:pt x="32" y="17"/>
                        <a:pt x="30" y="17"/>
                        <a:pt x="29" y="18"/>
                      </a:cubicBezTo>
                      <a:cubicBezTo>
                        <a:pt x="27" y="18"/>
                        <a:pt x="26" y="18"/>
                        <a:pt x="25" y="19"/>
                      </a:cubicBezTo>
                      <a:cubicBezTo>
                        <a:pt x="25" y="18"/>
                        <a:pt x="25" y="18"/>
                        <a:pt x="25" y="18"/>
                      </a:cubicBezTo>
                      <a:cubicBezTo>
                        <a:pt x="25" y="17"/>
                        <a:pt x="24" y="15"/>
                        <a:pt x="24" y="14"/>
                      </a:cubicBezTo>
                      <a:cubicBezTo>
                        <a:pt x="23" y="11"/>
                        <a:pt x="22" y="9"/>
                        <a:pt x="21" y="7"/>
                      </a:cubicBezTo>
                      <a:cubicBezTo>
                        <a:pt x="20" y="6"/>
                        <a:pt x="20" y="5"/>
                        <a:pt x="20" y="4"/>
                      </a:cubicBezTo>
                      <a:cubicBezTo>
                        <a:pt x="19" y="3"/>
                        <a:pt x="19" y="2"/>
                        <a:pt x="18" y="2"/>
                      </a:cubicBezTo>
                      <a:cubicBezTo>
                        <a:pt x="18" y="1"/>
                        <a:pt x="18" y="1"/>
                        <a:pt x="18" y="1"/>
                      </a:cubicBezTo>
                      <a:cubicBezTo>
                        <a:pt x="18" y="0"/>
                        <a:pt x="18" y="0"/>
                        <a:pt x="18" y="0"/>
                      </a:cubicBezTo>
                      <a:cubicBezTo>
                        <a:pt x="17" y="0"/>
                        <a:pt x="17" y="0"/>
                        <a:pt x="17" y="0"/>
                      </a:cubicBezTo>
                      <a:cubicBezTo>
                        <a:pt x="17" y="0"/>
                        <a:pt x="17" y="0"/>
                        <a:pt x="17" y="0"/>
                      </a:cubicBezTo>
                      <a:cubicBezTo>
                        <a:pt x="17" y="1"/>
                        <a:pt x="17" y="1"/>
                        <a:pt x="17" y="1"/>
                      </a:cubicBezTo>
                      <a:cubicBezTo>
                        <a:pt x="17" y="2"/>
                        <a:pt x="17" y="2"/>
                        <a:pt x="17" y="2"/>
                      </a:cubicBezTo>
                      <a:cubicBezTo>
                        <a:pt x="17" y="3"/>
                        <a:pt x="17" y="3"/>
                        <a:pt x="17" y="4"/>
                      </a:cubicBezTo>
                      <a:cubicBezTo>
                        <a:pt x="17" y="5"/>
                        <a:pt x="17" y="6"/>
                        <a:pt x="17" y="8"/>
                      </a:cubicBezTo>
                      <a:cubicBezTo>
                        <a:pt x="17" y="10"/>
                        <a:pt x="17" y="13"/>
                        <a:pt x="18" y="15"/>
                      </a:cubicBezTo>
                      <a:cubicBezTo>
                        <a:pt x="18" y="17"/>
                        <a:pt x="18" y="18"/>
                        <a:pt x="18" y="20"/>
                      </a:cubicBezTo>
                      <a:cubicBezTo>
                        <a:pt x="19" y="20"/>
                        <a:pt x="19" y="20"/>
                        <a:pt x="19" y="20"/>
                      </a:cubicBezTo>
                      <a:cubicBezTo>
                        <a:pt x="17" y="21"/>
                        <a:pt x="16" y="21"/>
                        <a:pt x="15" y="21"/>
                      </a:cubicBezTo>
                      <a:cubicBezTo>
                        <a:pt x="12" y="22"/>
                        <a:pt x="9" y="23"/>
                        <a:pt x="7" y="24"/>
                      </a:cubicBezTo>
                      <a:cubicBezTo>
                        <a:pt x="6" y="25"/>
                        <a:pt x="5" y="25"/>
                        <a:pt x="4" y="26"/>
                      </a:cubicBezTo>
                      <a:cubicBezTo>
                        <a:pt x="3" y="26"/>
                        <a:pt x="3" y="27"/>
                        <a:pt x="2" y="27"/>
                      </a:cubicBezTo>
                      <a:cubicBezTo>
                        <a:pt x="1" y="27"/>
                        <a:pt x="1" y="27"/>
                        <a:pt x="1" y="27"/>
                      </a:cubicBezTo>
                      <a:cubicBezTo>
                        <a:pt x="1" y="28"/>
                        <a:pt x="1" y="28"/>
                        <a:pt x="1" y="28"/>
                      </a:cubicBezTo>
                      <a:cubicBezTo>
                        <a:pt x="0" y="28"/>
                        <a:pt x="0" y="28"/>
                        <a:pt x="0" y="28"/>
                      </a:cubicBezTo>
                      <a:cubicBezTo>
                        <a:pt x="0" y="28"/>
                        <a:pt x="0" y="28"/>
                        <a:pt x="1" y="28"/>
                      </a:cubicBezTo>
                      <a:cubicBezTo>
                        <a:pt x="1" y="28"/>
                        <a:pt x="1" y="28"/>
                        <a:pt x="1" y="28"/>
                      </a:cubicBezTo>
                      <a:cubicBezTo>
                        <a:pt x="2" y="28"/>
                        <a:pt x="2" y="28"/>
                        <a:pt x="2" y="28"/>
                      </a:cubicBezTo>
                      <a:cubicBezTo>
                        <a:pt x="3" y="28"/>
                        <a:pt x="4" y="28"/>
                        <a:pt x="5" y="28"/>
                      </a:cubicBezTo>
                      <a:cubicBezTo>
                        <a:pt x="6" y="28"/>
                        <a:pt x="7" y="28"/>
                        <a:pt x="8" y="28"/>
                      </a:cubicBezTo>
                      <a:cubicBezTo>
                        <a:pt x="11" y="28"/>
                        <a:pt x="13" y="28"/>
                        <a:pt x="16" y="27"/>
                      </a:cubicBezTo>
                      <a:cubicBezTo>
                        <a:pt x="18" y="27"/>
                        <a:pt x="19" y="27"/>
                        <a:pt x="20" y="27"/>
                      </a:cubicBezTo>
                      <a:cubicBezTo>
                        <a:pt x="21" y="29"/>
                        <a:pt x="21" y="31"/>
                        <a:pt x="22" y="33"/>
                      </a:cubicBezTo>
                      <a:cubicBezTo>
                        <a:pt x="23" y="36"/>
                        <a:pt x="24" y="38"/>
                        <a:pt x="25" y="40"/>
                      </a:cubicBezTo>
                      <a:cubicBezTo>
                        <a:pt x="25" y="41"/>
                        <a:pt x="26" y="42"/>
                        <a:pt x="26" y="43"/>
                      </a:cubicBezTo>
                      <a:cubicBezTo>
                        <a:pt x="26" y="44"/>
                        <a:pt x="27" y="45"/>
                        <a:pt x="27" y="45"/>
                      </a:cubicBezTo>
                      <a:cubicBezTo>
                        <a:pt x="28" y="46"/>
                        <a:pt x="28" y="46"/>
                        <a:pt x="28" y="46"/>
                      </a:cubicBezTo>
                      <a:cubicBezTo>
                        <a:pt x="28" y="47"/>
                        <a:pt x="28" y="47"/>
                        <a:pt x="28" y="47"/>
                      </a:cubicBezTo>
                      <a:cubicBezTo>
                        <a:pt x="28" y="47"/>
                        <a:pt x="28" y="47"/>
                        <a:pt x="28" y="47"/>
                      </a:cubicBezTo>
                      <a:cubicBezTo>
                        <a:pt x="28" y="47"/>
                        <a:pt x="28" y="47"/>
                        <a:pt x="28" y="47"/>
                      </a:cubicBezTo>
                      <a:lnTo>
                        <a:pt x="28" y="46"/>
                      </a:lnTo>
                      <a:close/>
                    </a:path>
                  </a:pathLst>
                </a:custGeom>
                <a:solidFill>
                  <a:srgbClr val="E525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56" name="Google Shape;2556;p22"/>
                <p:cNvSpPr/>
                <p:nvPr/>
              </p:nvSpPr>
              <p:spPr>
                <a:xfrm>
                  <a:off x="439" y="1523"/>
                  <a:ext cx="116" cy="113"/>
                </a:xfrm>
                <a:custGeom>
                  <a:avLst/>
                  <a:gdLst/>
                  <a:ahLst/>
                  <a:cxnLst/>
                  <a:rect l="l" t="t" r="r" b="b"/>
                  <a:pathLst>
                    <a:path w="495" h="482" extrusionOk="0">
                      <a:moveTo>
                        <a:pt x="487" y="282"/>
                      </a:moveTo>
                      <a:cubicBezTo>
                        <a:pt x="327" y="471"/>
                        <a:pt x="327" y="471"/>
                        <a:pt x="327" y="471"/>
                      </a:cubicBezTo>
                      <a:cubicBezTo>
                        <a:pt x="320" y="480"/>
                        <a:pt x="307" y="482"/>
                        <a:pt x="297" y="477"/>
                      </a:cubicBezTo>
                      <a:cubicBezTo>
                        <a:pt x="295" y="476"/>
                        <a:pt x="293" y="475"/>
                        <a:pt x="292" y="473"/>
                      </a:cubicBezTo>
                      <a:cubicBezTo>
                        <a:pt x="12" y="235"/>
                        <a:pt x="12" y="235"/>
                        <a:pt x="12" y="235"/>
                      </a:cubicBezTo>
                      <a:cubicBezTo>
                        <a:pt x="1" y="226"/>
                        <a:pt x="0" y="211"/>
                        <a:pt x="9" y="200"/>
                      </a:cubicBezTo>
                      <a:cubicBezTo>
                        <a:pt x="169" y="12"/>
                        <a:pt x="169" y="12"/>
                        <a:pt x="169" y="12"/>
                      </a:cubicBezTo>
                      <a:cubicBezTo>
                        <a:pt x="178" y="1"/>
                        <a:pt x="194" y="0"/>
                        <a:pt x="204" y="9"/>
                      </a:cubicBezTo>
                      <a:cubicBezTo>
                        <a:pt x="485" y="247"/>
                        <a:pt x="485" y="247"/>
                        <a:pt x="485" y="247"/>
                      </a:cubicBezTo>
                      <a:cubicBezTo>
                        <a:pt x="486" y="248"/>
                        <a:pt x="488" y="250"/>
                        <a:pt x="489" y="251"/>
                      </a:cubicBezTo>
                      <a:cubicBezTo>
                        <a:pt x="495" y="260"/>
                        <a:pt x="495" y="273"/>
                        <a:pt x="487" y="282"/>
                      </a:cubicBezTo>
                      <a:close/>
                    </a:path>
                  </a:pathLst>
                </a:custGeom>
                <a:solidFill>
                  <a:srgbClr val="34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57" name="Google Shape;2557;p22"/>
                <p:cNvSpPr/>
                <p:nvPr/>
              </p:nvSpPr>
              <p:spPr>
                <a:xfrm>
                  <a:off x="477" y="1535"/>
                  <a:ext cx="35" cy="33"/>
                </a:xfrm>
                <a:custGeom>
                  <a:avLst/>
                  <a:gdLst/>
                  <a:ahLst/>
                  <a:cxnLst/>
                  <a:rect l="l" t="t" r="r" b="b"/>
                  <a:pathLst>
                    <a:path w="151" h="140" extrusionOk="0">
                      <a:moveTo>
                        <a:pt x="147" y="109"/>
                      </a:moveTo>
                      <a:cubicBezTo>
                        <a:pt x="125" y="135"/>
                        <a:pt x="125" y="135"/>
                        <a:pt x="125" y="135"/>
                      </a:cubicBezTo>
                      <a:cubicBezTo>
                        <a:pt x="122" y="139"/>
                        <a:pt x="116" y="140"/>
                        <a:pt x="111" y="136"/>
                      </a:cubicBezTo>
                      <a:cubicBezTo>
                        <a:pt x="4" y="45"/>
                        <a:pt x="4" y="45"/>
                        <a:pt x="4" y="45"/>
                      </a:cubicBezTo>
                      <a:cubicBezTo>
                        <a:pt x="2" y="43"/>
                        <a:pt x="1" y="41"/>
                        <a:pt x="1" y="39"/>
                      </a:cubicBezTo>
                      <a:cubicBezTo>
                        <a:pt x="0" y="36"/>
                        <a:pt x="1" y="33"/>
                        <a:pt x="3" y="31"/>
                      </a:cubicBezTo>
                      <a:cubicBezTo>
                        <a:pt x="25" y="5"/>
                        <a:pt x="25" y="5"/>
                        <a:pt x="25" y="5"/>
                      </a:cubicBezTo>
                      <a:cubicBezTo>
                        <a:pt x="28" y="1"/>
                        <a:pt x="35" y="0"/>
                        <a:pt x="39" y="4"/>
                      </a:cubicBezTo>
                      <a:cubicBezTo>
                        <a:pt x="146" y="95"/>
                        <a:pt x="146" y="95"/>
                        <a:pt x="146" y="95"/>
                      </a:cubicBezTo>
                      <a:cubicBezTo>
                        <a:pt x="151" y="99"/>
                        <a:pt x="151" y="105"/>
                        <a:pt x="147" y="109"/>
                      </a:cubicBezTo>
                      <a:close/>
                    </a:path>
                  </a:pathLst>
                </a:custGeom>
                <a:solidFill>
                  <a:srgbClr val="69B2C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58" name="Google Shape;2558;p22"/>
                <p:cNvSpPr/>
                <p:nvPr/>
              </p:nvSpPr>
              <p:spPr>
                <a:xfrm>
                  <a:off x="473" y="1550"/>
                  <a:ext cx="9" cy="8"/>
                </a:xfrm>
                <a:custGeom>
                  <a:avLst/>
                  <a:gdLst/>
                  <a:ahLst/>
                  <a:cxnLst/>
                  <a:rect l="l" t="t" r="r" b="b"/>
                  <a:pathLst>
                    <a:path w="37" h="34" extrusionOk="0">
                      <a:moveTo>
                        <a:pt x="21" y="31"/>
                      </a:moveTo>
                      <a:cubicBezTo>
                        <a:pt x="4" y="17"/>
                        <a:pt x="4" y="17"/>
                        <a:pt x="4" y="17"/>
                      </a:cubicBezTo>
                      <a:cubicBezTo>
                        <a:pt x="0" y="14"/>
                        <a:pt x="0" y="8"/>
                        <a:pt x="3" y="4"/>
                      </a:cubicBezTo>
                      <a:cubicBezTo>
                        <a:pt x="7" y="1"/>
                        <a:pt x="12" y="0"/>
                        <a:pt x="16" y="3"/>
                      </a:cubicBezTo>
                      <a:cubicBezTo>
                        <a:pt x="32" y="17"/>
                        <a:pt x="32" y="17"/>
                        <a:pt x="32" y="17"/>
                      </a:cubicBezTo>
                      <a:cubicBezTo>
                        <a:pt x="36" y="20"/>
                        <a:pt x="37" y="26"/>
                        <a:pt x="34" y="30"/>
                      </a:cubicBezTo>
                      <a:cubicBezTo>
                        <a:pt x="30" y="34"/>
                        <a:pt x="24" y="34"/>
                        <a:pt x="21" y="31"/>
                      </a:cubicBezTo>
                      <a:close/>
                    </a:path>
                  </a:pathLst>
                </a:custGeom>
                <a:solidFill>
                  <a:srgbClr val="F1F2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59" name="Google Shape;2559;p22"/>
                <p:cNvSpPr/>
                <p:nvPr/>
              </p:nvSpPr>
              <p:spPr>
                <a:xfrm>
                  <a:off x="482" y="1557"/>
                  <a:ext cx="9" cy="9"/>
                </a:xfrm>
                <a:custGeom>
                  <a:avLst/>
                  <a:gdLst/>
                  <a:ahLst/>
                  <a:cxnLst/>
                  <a:rect l="l" t="t" r="r" b="b"/>
                  <a:pathLst>
                    <a:path w="37" h="35" extrusionOk="0">
                      <a:moveTo>
                        <a:pt x="20" y="32"/>
                      </a:moveTo>
                      <a:cubicBezTo>
                        <a:pt x="4" y="18"/>
                        <a:pt x="4" y="18"/>
                        <a:pt x="4" y="18"/>
                      </a:cubicBezTo>
                      <a:cubicBezTo>
                        <a:pt x="0" y="14"/>
                        <a:pt x="0" y="9"/>
                        <a:pt x="3" y="5"/>
                      </a:cubicBezTo>
                      <a:cubicBezTo>
                        <a:pt x="6" y="1"/>
                        <a:pt x="12" y="0"/>
                        <a:pt x="16" y="4"/>
                      </a:cubicBezTo>
                      <a:cubicBezTo>
                        <a:pt x="32" y="18"/>
                        <a:pt x="32" y="18"/>
                        <a:pt x="32" y="18"/>
                      </a:cubicBezTo>
                      <a:cubicBezTo>
                        <a:pt x="36" y="21"/>
                        <a:pt x="37" y="27"/>
                        <a:pt x="33" y="30"/>
                      </a:cubicBezTo>
                      <a:cubicBezTo>
                        <a:pt x="30" y="34"/>
                        <a:pt x="24" y="35"/>
                        <a:pt x="20" y="32"/>
                      </a:cubicBezTo>
                      <a:close/>
                    </a:path>
                  </a:pathLst>
                </a:custGeom>
                <a:solidFill>
                  <a:srgbClr val="F1F2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60" name="Google Shape;2560;p22"/>
                <p:cNvSpPr/>
                <p:nvPr/>
              </p:nvSpPr>
              <p:spPr>
                <a:xfrm>
                  <a:off x="491" y="1565"/>
                  <a:ext cx="8" cy="8"/>
                </a:xfrm>
                <a:custGeom>
                  <a:avLst/>
                  <a:gdLst/>
                  <a:ahLst/>
                  <a:cxnLst/>
                  <a:rect l="l" t="t" r="r" b="b"/>
                  <a:pathLst>
                    <a:path w="37" h="34" extrusionOk="0">
                      <a:moveTo>
                        <a:pt x="20" y="31"/>
                      </a:moveTo>
                      <a:cubicBezTo>
                        <a:pt x="4" y="17"/>
                        <a:pt x="4" y="17"/>
                        <a:pt x="4" y="17"/>
                      </a:cubicBezTo>
                      <a:cubicBezTo>
                        <a:pt x="0" y="14"/>
                        <a:pt x="0" y="8"/>
                        <a:pt x="3" y="4"/>
                      </a:cubicBezTo>
                      <a:cubicBezTo>
                        <a:pt x="6" y="0"/>
                        <a:pt x="12" y="0"/>
                        <a:pt x="16" y="3"/>
                      </a:cubicBezTo>
                      <a:cubicBezTo>
                        <a:pt x="32" y="17"/>
                        <a:pt x="32" y="17"/>
                        <a:pt x="32" y="17"/>
                      </a:cubicBezTo>
                      <a:cubicBezTo>
                        <a:pt x="36" y="20"/>
                        <a:pt x="37" y="26"/>
                        <a:pt x="33" y="30"/>
                      </a:cubicBezTo>
                      <a:cubicBezTo>
                        <a:pt x="30" y="34"/>
                        <a:pt x="24" y="34"/>
                        <a:pt x="20" y="31"/>
                      </a:cubicBezTo>
                      <a:close/>
                    </a:path>
                  </a:pathLst>
                </a:custGeom>
                <a:solidFill>
                  <a:srgbClr val="F1F2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61" name="Google Shape;2561;p22"/>
                <p:cNvSpPr/>
                <p:nvPr/>
              </p:nvSpPr>
              <p:spPr>
                <a:xfrm>
                  <a:off x="469" y="1555"/>
                  <a:ext cx="9" cy="8"/>
                </a:xfrm>
                <a:custGeom>
                  <a:avLst/>
                  <a:gdLst/>
                  <a:ahLst/>
                  <a:cxnLst/>
                  <a:rect l="l" t="t" r="r" b="b"/>
                  <a:pathLst>
                    <a:path w="37" h="35" extrusionOk="0">
                      <a:moveTo>
                        <a:pt x="21" y="31"/>
                      </a:moveTo>
                      <a:cubicBezTo>
                        <a:pt x="4" y="17"/>
                        <a:pt x="4" y="17"/>
                        <a:pt x="4" y="17"/>
                      </a:cubicBezTo>
                      <a:cubicBezTo>
                        <a:pt x="0" y="14"/>
                        <a:pt x="0" y="8"/>
                        <a:pt x="3" y="4"/>
                      </a:cubicBezTo>
                      <a:cubicBezTo>
                        <a:pt x="7" y="1"/>
                        <a:pt x="12" y="0"/>
                        <a:pt x="16" y="3"/>
                      </a:cubicBezTo>
                      <a:cubicBezTo>
                        <a:pt x="32" y="17"/>
                        <a:pt x="32" y="17"/>
                        <a:pt x="32" y="17"/>
                      </a:cubicBezTo>
                      <a:cubicBezTo>
                        <a:pt x="36" y="21"/>
                        <a:pt x="37" y="26"/>
                        <a:pt x="33" y="30"/>
                      </a:cubicBezTo>
                      <a:cubicBezTo>
                        <a:pt x="30" y="34"/>
                        <a:pt x="24" y="35"/>
                        <a:pt x="21" y="31"/>
                      </a:cubicBezTo>
                      <a:close/>
                    </a:path>
                  </a:pathLst>
                </a:custGeom>
                <a:solidFill>
                  <a:srgbClr val="F1F2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62" name="Google Shape;2562;p22"/>
                <p:cNvSpPr/>
                <p:nvPr/>
              </p:nvSpPr>
              <p:spPr>
                <a:xfrm>
                  <a:off x="478" y="1562"/>
                  <a:ext cx="9" cy="8"/>
                </a:xfrm>
                <a:custGeom>
                  <a:avLst/>
                  <a:gdLst/>
                  <a:ahLst/>
                  <a:cxnLst/>
                  <a:rect l="l" t="t" r="r" b="b"/>
                  <a:pathLst>
                    <a:path w="37" h="35" extrusionOk="0">
                      <a:moveTo>
                        <a:pt x="20" y="32"/>
                      </a:moveTo>
                      <a:cubicBezTo>
                        <a:pt x="4" y="18"/>
                        <a:pt x="4" y="18"/>
                        <a:pt x="4" y="18"/>
                      </a:cubicBezTo>
                      <a:cubicBezTo>
                        <a:pt x="0" y="14"/>
                        <a:pt x="0" y="9"/>
                        <a:pt x="3" y="5"/>
                      </a:cubicBezTo>
                      <a:cubicBezTo>
                        <a:pt x="6" y="1"/>
                        <a:pt x="12" y="0"/>
                        <a:pt x="16" y="4"/>
                      </a:cubicBezTo>
                      <a:cubicBezTo>
                        <a:pt x="32" y="18"/>
                        <a:pt x="32" y="18"/>
                        <a:pt x="32" y="18"/>
                      </a:cubicBezTo>
                      <a:cubicBezTo>
                        <a:pt x="36" y="21"/>
                        <a:pt x="37" y="27"/>
                        <a:pt x="33" y="31"/>
                      </a:cubicBezTo>
                      <a:cubicBezTo>
                        <a:pt x="30" y="34"/>
                        <a:pt x="24" y="35"/>
                        <a:pt x="20" y="32"/>
                      </a:cubicBezTo>
                      <a:close/>
                    </a:path>
                  </a:pathLst>
                </a:custGeom>
                <a:solidFill>
                  <a:srgbClr val="F1F2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63" name="Google Shape;2563;p22"/>
                <p:cNvSpPr/>
                <p:nvPr/>
              </p:nvSpPr>
              <p:spPr>
                <a:xfrm>
                  <a:off x="487" y="1570"/>
                  <a:ext cx="8" cy="8"/>
                </a:xfrm>
                <a:custGeom>
                  <a:avLst/>
                  <a:gdLst/>
                  <a:ahLst/>
                  <a:cxnLst/>
                  <a:rect l="l" t="t" r="r" b="b"/>
                  <a:pathLst>
                    <a:path w="36" h="34" extrusionOk="0">
                      <a:moveTo>
                        <a:pt x="20" y="31"/>
                      </a:moveTo>
                      <a:cubicBezTo>
                        <a:pt x="4" y="17"/>
                        <a:pt x="4" y="17"/>
                        <a:pt x="4" y="17"/>
                      </a:cubicBezTo>
                      <a:cubicBezTo>
                        <a:pt x="0" y="14"/>
                        <a:pt x="0" y="8"/>
                        <a:pt x="3" y="4"/>
                      </a:cubicBezTo>
                      <a:cubicBezTo>
                        <a:pt x="6" y="0"/>
                        <a:pt x="12" y="0"/>
                        <a:pt x="16" y="3"/>
                      </a:cubicBezTo>
                      <a:cubicBezTo>
                        <a:pt x="32" y="17"/>
                        <a:pt x="32" y="17"/>
                        <a:pt x="32" y="17"/>
                      </a:cubicBezTo>
                      <a:cubicBezTo>
                        <a:pt x="36" y="20"/>
                        <a:pt x="36" y="26"/>
                        <a:pt x="33" y="30"/>
                      </a:cubicBezTo>
                      <a:cubicBezTo>
                        <a:pt x="30" y="34"/>
                        <a:pt x="24" y="34"/>
                        <a:pt x="20" y="31"/>
                      </a:cubicBezTo>
                      <a:close/>
                    </a:path>
                  </a:pathLst>
                </a:custGeom>
                <a:solidFill>
                  <a:srgbClr val="F1F2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64" name="Google Shape;2564;p22"/>
                <p:cNvSpPr/>
                <p:nvPr/>
              </p:nvSpPr>
              <p:spPr>
                <a:xfrm>
                  <a:off x="465" y="1560"/>
                  <a:ext cx="9" cy="8"/>
                </a:xfrm>
                <a:custGeom>
                  <a:avLst/>
                  <a:gdLst/>
                  <a:ahLst/>
                  <a:cxnLst/>
                  <a:rect l="l" t="t" r="r" b="b"/>
                  <a:pathLst>
                    <a:path w="37" h="35" extrusionOk="0">
                      <a:moveTo>
                        <a:pt x="20" y="31"/>
                      </a:moveTo>
                      <a:cubicBezTo>
                        <a:pt x="4" y="18"/>
                        <a:pt x="4" y="18"/>
                        <a:pt x="4" y="18"/>
                      </a:cubicBezTo>
                      <a:cubicBezTo>
                        <a:pt x="0" y="14"/>
                        <a:pt x="0" y="8"/>
                        <a:pt x="3" y="5"/>
                      </a:cubicBezTo>
                      <a:cubicBezTo>
                        <a:pt x="6" y="1"/>
                        <a:pt x="12" y="0"/>
                        <a:pt x="16" y="4"/>
                      </a:cubicBezTo>
                      <a:cubicBezTo>
                        <a:pt x="32" y="17"/>
                        <a:pt x="32" y="17"/>
                        <a:pt x="32" y="17"/>
                      </a:cubicBezTo>
                      <a:cubicBezTo>
                        <a:pt x="36" y="21"/>
                        <a:pt x="37" y="26"/>
                        <a:pt x="33" y="30"/>
                      </a:cubicBezTo>
                      <a:cubicBezTo>
                        <a:pt x="30" y="34"/>
                        <a:pt x="24" y="35"/>
                        <a:pt x="20" y="31"/>
                      </a:cubicBezTo>
                      <a:close/>
                    </a:path>
                  </a:pathLst>
                </a:custGeom>
                <a:solidFill>
                  <a:srgbClr val="F1F2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65" name="Google Shape;2565;p22"/>
                <p:cNvSpPr/>
                <p:nvPr/>
              </p:nvSpPr>
              <p:spPr>
                <a:xfrm>
                  <a:off x="474" y="1567"/>
                  <a:ext cx="9" cy="8"/>
                </a:xfrm>
                <a:custGeom>
                  <a:avLst/>
                  <a:gdLst/>
                  <a:ahLst/>
                  <a:cxnLst/>
                  <a:rect l="l" t="t" r="r" b="b"/>
                  <a:pathLst>
                    <a:path w="37" h="34" extrusionOk="0">
                      <a:moveTo>
                        <a:pt x="20" y="31"/>
                      </a:moveTo>
                      <a:cubicBezTo>
                        <a:pt x="4" y="17"/>
                        <a:pt x="4" y="17"/>
                        <a:pt x="4" y="17"/>
                      </a:cubicBezTo>
                      <a:cubicBezTo>
                        <a:pt x="0" y="14"/>
                        <a:pt x="0" y="8"/>
                        <a:pt x="3" y="4"/>
                      </a:cubicBezTo>
                      <a:cubicBezTo>
                        <a:pt x="6" y="0"/>
                        <a:pt x="12" y="0"/>
                        <a:pt x="16" y="3"/>
                      </a:cubicBezTo>
                      <a:cubicBezTo>
                        <a:pt x="32" y="17"/>
                        <a:pt x="32" y="17"/>
                        <a:pt x="32" y="17"/>
                      </a:cubicBezTo>
                      <a:cubicBezTo>
                        <a:pt x="36" y="20"/>
                        <a:pt x="37" y="26"/>
                        <a:pt x="33" y="30"/>
                      </a:cubicBezTo>
                      <a:cubicBezTo>
                        <a:pt x="30" y="33"/>
                        <a:pt x="24" y="34"/>
                        <a:pt x="20" y="31"/>
                      </a:cubicBezTo>
                      <a:close/>
                    </a:path>
                  </a:pathLst>
                </a:custGeom>
                <a:solidFill>
                  <a:srgbClr val="F1F2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66" name="Google Shape;2566;p22"/>
                <p:cNvSpPr/>
                <p:nvPr/>
              </p:nvSpPr>
              <p:spPr>
                <a:xfrm>
                  <a:off x="483" y="1574"/>
                  <a:ext cx="8" cy="8"/>
                </a:xfrm>
                <a:custGeom>
                  <a:avLst/>
                  <a:gdLst/>
                  <a:ahLst/>
                  <a:cxnLst/>
                  <a:rect l="l" t="t" r="r" b="b"/>
                  <a:pathLst>
                    <a:path w="36" h="34" extrusionOk="0">
                      <a:moveTo>
                        <a:pt x="20" y="31"/>
                      </a:moveTo>
                      <a:cubicBezTo>
                        <a:pt x="4" y="17"/>
                        <a:pt x="4" y="17"/>
                        <a:pt x="4" y="17"/>
                      </a:cubicBezTo>
                      <a:cubicBezTo>
                        <a:pt x="0" y="14"/>
                        <a:pt x="0" y="8"/>
                        <a:pt x="3" y="4"/>
                      </a:cubicBezTo>
                      <a:cubicBezTo>
                        <a:pt x="6" y="0"/>
                        <a:pt x="12" y="0"/>
                        <a:pt x="16" y="3"/>
                      </a:cubicBezTo>
                      <a:cubicBezTo>
                        <a:pt x="32" y="17"/>
                        <a:pt x="32" y="17"/>
                        <a:pt x="32" y="17"/>
                      </a:cubicBezTo>
                      <a:cubicBezTo>
                        <a:pt x="36" y="20"/>
                        <a:pt x="36" y="26"/>
                        <a:pt x="33" y="30"/>
                      </a:cubicBezTo>
                      <a:cubicBezTo>
                        <a:pt x="30" y="34"/>
                        <a:pt x="24" y="34"/>
                        <a:pt x="20" y="31"/>
                      </a:cubicBezTo>
                      <a:close/>
                    </a:path>
                  </a:pathLst>
                </a:custGeom>
                <a:solidFill>
                  <a:srgbClr val="F1F2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67" name="Google Shape;2567;p22"/>
                <p:cNvSpPr/>
                <p:nvPr/>
              </p:nvSpPr>
              <p:spPr>
                <a:xfrm>
                  <a:off x="461" y="1564"/>
                  <a:ext cx="9" cy="8"/>
                </a:xfrm>
                <a:custGeom>
                  <a:avLst/>
                  <a:gdLst/>
                  <a:ahLst/>
                  <a:cxnLst/>
                  <a:rect l="l" t="t" r="r" b="b"/>
                  <a:pathLst>
                    <a:path w="37" h="35" extrusionOk="0">
                      <a:moveTo>
                        <a:pt x="20" y="31"/>
                      </a:moveTo>
                      <a:cubicBezTo>
                        <a:pt x="4" y="18"/>
                        <a:pt x="4" y="18"/>
                        <a:pt x="4" y="18"/>
                      </a:cubicBezTo>
                      <a:cubicBezTo>
                        <a:pt x="0" y="14"/>
                        <a:pt x="0" y="8"/>
                        <a:pt x="3" y="5"/>
                      </a:cubicBezTo>
                      <a:cubicBezTo>
                        <a:pt x="6" y="1"/>
                        <a:pt x="12" y="0"/>
                        <a:pt x="16" y="4"/>
                      </a:cubicBezTo>
                      <a:cubicBezTo>
                        <a:pt x="32" y="17"/>
                        <a:pt x="32" y="17"/>
                        <a:pt x="32" y="17"/>
                      </a:cubicBezTo>
                      <a:cubicBezTo>
                        <a:pt x="36" y="21"/>
                        <a:pt x="37" y="26"/>
                        <a:pt x="33" y="30"/>
                      </a:cubicBezTo>
                      <a:cubicBezTo>
                        <a:pt x="30" y="34"/>
                        <a:pt x="24" y="35"/>
                        <a:pt x="20" y="31"/>
                      </a:cubicBezTo>
                      <a:close/>
                    </a:path>
                  </a:pathLst>
                </a:custGeom>
                <a:solidFill>
                  <a:srgbClr val="F1F2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68" name="Google Shape;2568;p22"/>
                <p:cNvSpPr/>
                <p:nvPr/>
              </p:nvSpPr>
              <p:spPr>
                <a:xfrm>
                  <a:off x="470" y="1572"/>
                  <a:ext cx="9" cy="8"/>
                </a:xfrm>
                <a:custGeom>
                  <a:avLst/>
                  <a:gdLst/>
                  <a:ahLst/>
                  <a:cxnLst/>
                  <a:rect l="l" t="t" r="r" b="b"/>
                  <a:pathLst>
                    <a:path w="37" h="34" extrusionOk="0">
                      <a:moveTo>
                        <a:pt x="20" y="31"/>
                      </a:moveTo>
                      <a:cubicBezTo>
                        <a:pt x="4" y="17"/>
                        <a:pt x="4" y="17"/>
                        <a:pt x="4" y="17"/>
                      </a:cubicBezTo>
                      <a:cubicBezTo>
                        <a:pt x="0" y="14"/>
                        <a:pt x="0" y="8"/>
                        <a:pt x="3" y="4"/>
                      </a:cubicBezTo>
                      <a:cubicBezTo>
                        <a:pt x="6" y="0"/>
                        <a:pt x="12" y="0"/>
                        <a:pt x="16" y="3"/>
                      </a:cubicBezTo>
                      <a:cubicBezTo>
                        <a:pt x="32" y="17"/>
                        <a:pt x="32" y="17"/>
                        <a:pt x="32" y="17"/>
                      </a:cubicBezTo>
                      <a:cubicBezTo>
                        <a:pt x="36" y="20"/>
                        <a:pt x="37" y="26"/>
                        <a:pt x="33" y="30"/>
                      </a:cubicBezTo>
                      <a:cubicBezTo>
                        <a:pt x="30" y="34"/>
                        <a:pt x="24" y="34"/>
                        <a:pt x="20" y="31"/>
                      </a:cubicBezTo>
                      <a:close/>
                    </a:path>
                  </a:pathLst>
                </a:custGeom>
                <a:solidFill>
                  <a:srgbClr val="F1F2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69" name="Google Shape;2569;p22"/>
                <p:cNvSpPr/>
                <p:nvPr/>
              </p:nvSpPr>
              <p:spPr>
                <a:xfrm>
                  <a:off x="479" y="1579"/>
                  <a:ext cx="8" cy="8"/>
                </a:xfrm>
                <a:custGeom>
                  <a:avLst/>
                  <a:gdLst/>
                  <a:ahLst/>
                  <a:cxnLst/>
                  <a:rect l="l" t="t" r="r" b="b"/>
                  <a:pathLst>
                    <a:path w="36" h="34" extrusionOk="0">
                      <a:moveTo>
                        <a:pt x="20" y="31"/>
                      </a:moveTo>
                      <a:cubicBezTo>
                        <a:pt x="4" y="17"/>
                        <a:pt x="4" y="17"/>
                        <a:pt x="4" y="17"/>
                      </a:cubicBezTo>
                      <a:cubicBezTo>
                        <a:pt x="0" y="14"/>
                        <a:pt x="0" y="8"/>
                        <a:pt x="3" y="4"/>
                      </a:cubicBezTo>
                      <a:cubicBezTo>
                        <a:pt x="6" y="0"/>
                        <a:pt x="12" y="0"/>
                        <a:pt x="16" y="3"/>
                      </a:cubicBezTo>
                      <a:cubicBezTo>
                        <a:pt x="32" y="17"/>
                        <a:pt x="32" y="17"/>
                        <a:pt x="32" y="17"/>
                      </a:cubicBezTo>
                      <a:cubicBezTo>
                        <a:pt x="36" y="20"/>
                        <a:pt x="36" y="26"/>
                        <a:pt x="33" y="30"/>
                      </a:cubicBezTo>
                      <a:cubicBezTo>
                        <a:pt x="30" y="34"/>
                        <a:pt x="24" y="34"/>
                        <a:pt x="20" y="31"/>
                      </a:cubicBezTo>
                      <a:close/>
                    </a:path>
                  </a:pathLst>
                </a:custGeom>
                <a:solidFill>
                  <a:srgbClr val="F1F2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70" name="Google Shape;2570;p22"/>
                <p:cNvSpPr/>
                <p:nvPr/>
              </p:nvSpPr>
              <p:spPr>
                <a:xfrm>
                  <a:off x="455" y="1570"/>
                  <a:ext cx="6" cy="6"/>
                </a:xfrm>
                <a:custGeom>
                  <a:avLst/>
                  <a:gdLst/>
                  <a:ahLst/>
                  <a:cxnLst/>
                  <a:rect l="l" t="t" r="r" b="b"/>
                  <a:pathLst>
                    <a:path w="26" h="26" extrusionOk="0">
                      <a:moveTo>
                        <a:pt x="22" y="21"/>
                      </a:moveTo>
                      <a:cubicBezTo>
                        <a:pt x="18" y="26"/>
                        <a:pt x="11" y="26"/>
                        <a:pt x="6" y="22"/>
                      </a:cubicBezTo>
                      <a:cubicBezTo>
                        <a:pt x="1" y="18"/>
                        <a:pt x="0" y="11"/>
                        <a:pt x="4" y="6"/>
                      </a:cubicBezTo>
                      <a:cubicBezTo>
                        <a:pt x="8" y="1"/>
                        <a:pt x="16" y="0"/>
                        <a:pt x="21" y="4"/>
                      </a:cubicBezTo>
                      <a:cubicBezTo>
                        <a:pt x="26" y="8"/>
                        <a:pt x="26" y="16"/>
                        <a:pt x="22" y="21"/>
                      </a:cubicBezTo>
                      <a:close/>
                    </a:path>
                  </a:pathLst>
                </a:custGeom>
                <a:solidFill>
                  <a:srgbClr val="F1F2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71" name="Google Shape;2571;p22"/>
                <p:cNvSpPr/>
                <p:nvPr/>
              </p:nvSpPr>
              <p:spPr>
                <a:xfrm>
                  <a:off x="462" y="1576"/>
                  <a:ext cx="6" cy="6"/>
                </a:xfrm>
                <a:custGeom>
                  <a:avLst/>
                  <a:gdLst/>
                  <a:ahLst/>
                  <a:cxnLst/>
                  <a:rect l="l" t="t" r="r" b="b"/>
                  <a:pathLst>
                    <a:path w="26" h="26" extrusionOk="0">
                      <a:moveTo>
                        <a:pt x="22" y="21"/>
                      </a:moveTo>
                      <a:cubicBezTo>
                        <a:pt x="18" y="25"/>
                        <a:pt x="10" y="26"/>
                        <a:pt x="5" y="22"/>
                      </a:cubicBezTo>
                      <a:cubicBezTo>
                        <a:pt x="0" y="18"/>
                        <a:pt x="0" y="10"/>
                        <a:pt x="4" y="5"/>
                      </a:cubicBezTo>
                      <a:cubicBezTo>
                        <a:pt x="8" y="0"/>
                        <a:pt x="16" y="0"/>
                        <a:pt x="21" y="4"/>
                      </a:cubicBezTo>
                      <a:cubicBezTo>
                        <a:pt x="25" y="8"/>
                        <a:pt x="26" y="16"/>
                        <a:pt x="22" y="21"/>
                      </a:cubicBezTo>
                      <a:close/>
                    </a:path>
                  </a:pathLst>
                </a:custGeom>
                <a:solidFill>
                  <a:srgbClr val="F1F2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72" name="Google Shape;2572;p22"/>
                <p:cNvSpPr/>
                <p:nvPr/>
              </p:nvSpPr>
              <p:spPr>
                <a:xfrm>
                  <a:off x="468" y="1581"/>
                  <a:ext cx="6" cy="6"/>
                </a:xfrm>
                <a:custGeom>
                  <a:avLst/>
                  <a:gdLst/>
                  <a:ahLst/>
                  <a:cxnLst/>
                  <a:rect l="l" t="t" r="r" b="b"/>
                  <a:pathLst>
                    <a:path w="26" h="26" extrusionOk="0">
                      <a:moveTo>
                        <a:pt x="22" y="20"/>
                      </a:moveTo>
                      <a:cubicBezTo>
                        <a:pt x="17" y="25"/>
                        <a:pt x="10" y="26"/>
                        <a:pt x="5" y="22"/>
                      </a:cubicBezTo>
                      <a:cubicBezTo>
                        <a:pt x="0" y="17"/>
                        <a:pt x="0" y="10"/>
                        <a:pt x="4" y="5"/>
                      </a:cubicBezTo>
                      <a:cubicBezTo>
                        <a:pt x="8" y="0"/>
                        <a:pt x="15" y="0"/>
                        <a:pt x="20" y="4"/>
                      </a:cubicBezTo>
                      <a:cubicBezTo>
                        <a:pt x="25" y="8"/>
                        <a:pt x="26" y="15"/>
                        <a:pt x="22" y="20"/>
                      </a:cubicBezTo>
                      <a:close/>
                    </a:path>
                  </a:pathLst>
                </a:custGeom>
                <a:solidFill>
                  <a:srgbClr val="F1F2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73" name="Google Shape;2573;p22"/>
                <p:cNvSpPr/>
                <p:nvPr/>
              </p:nvSpPr>
              <p:spPr>
                <a:xfrm>
                  <a:off x="487" y="1564"/>
                  <a:ext cx="67" cy="71"/>
                </a:xfrm>
                <a:custGeom>
                  <a:avLst/>
                  <a:gdLst/>
                  <a:ahLst/>
                  <a:cxnLst/>
                  <a:rect l="l" t="t" r="r" b="b"/>
                  <a:pathLst>
                    <a:path w="283" h="303" extrusionOk="0">
                      <a:moveTo>
                        <a:pt x="279" y="83"/>
                      </a:moveTo>
                      <a:cubicBezTo>
                        <a:pt x="96" y="298"/>
                        <a:pt x="96" y="298"/>
                        <a:pt x="96" y="298"/>
                      </a:cubicBezTo>
                      <a:cubicBezTo>
                        <a:pt x="95" y="300"/>
                        <a:pt x="93" y="301"/>
                        <a:pt x="91" y="303"/>
                      </a:cubicBezTo>
                      <a:cubicBezTo>
                        <a:pt x="89" y="302"/>
                        <a:pt x="87" y="301"/>
                        <a:pt x="86" y="299"/>
                      </a:cubicBezTo>
                      <a:cubicBezTo>
                        <a:pt x="0" y="227"/>
                        <a:pt x="0" y="227"/>
                        <a:pt x="0" y="227"/>
                      </a:cubicBezTo>
                      <a:cubicBezTo>
                        <a:pt x="1" y="224"/>
                        <a:pt x="3" y="222"/>
                        <a:pt x="4" y="219"/>
                      </a:cubicBezTo>
                      <a:cubicBezTo>
                        <a:pt x="187" y="5"/>
                        <a:pt x="187" y="5"/>
                        <a:pt x="187" y="5"/>
                      </a:cubicBezTo>
                      <a:cubicBezTo>
                        <a:pt x="189" y="3"/>
                        <a:pt x="190" y="1"/>
                        <a:pt x="193" y="0"/>
                      </a:cubicBezTo>
                      <a:cubicBezTo>
                        <a:pt x="279" y="73"/>
                        <a:pt x="279" y="73"/>
                        <a:pt x="279" y="73"/>
                      </a:cubicBezTo>
                      <a:cubicBezTo>
                        <a:pt x="280" y="74"/>
                        <a:pt x="282" y="76"/>
                        <a:pt x="283" y="77"/>
                      </a:cubicBezTo>
                      <a:cubicBezTo>
                        <a:pt x="282" y="79"/>
                        <a:pt x="280" y="81"/>
                        <a:pt x="279" y="83"/>
                      </a:cubicBezTo>
                      <a:close/>
                    </a:path>
                  </a:pathLst>
                </a:custGeom>
                <a:solidFill>
                  <a:srgbClr val="2641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74" name="Google Shape;2574;p22"/>
                <p:cNvSpPr/>
                <p:nvPr/>
              </p:nvSpPr>
              <p:spPr>
                <a:xfrm>
                  <a:off x="488" y="1564"/>
                  <a:ext cx="65" cy="71"/>
                </a:xfrm>
                <a:custGeom>
                  <a:avLst/>
                  <a:gdLst/>
                  <a:ahLst/>
                  <a:cxnLst/>
                  <a:rect l="l" t="t" r="r" b="b"/>
                  <a:pathLst>
                    <a:path w="277" h="303" extrusionOk="0">
                      <a:moveTo>
                        <a:pt x="53" y="293"/>
                      </a:moveTo>
                      <a:cubicBezTo>
                        <a:pt x="13" y="258"/>
                        <a:pt x="13" y="258"/>
                        <a:pt x="13" y="258"/>
                      </a:cubicBezTo>
                      <a:cubicBezTo>
                        <a:pt x="1" y="249"/>
                        <a:pt x="0" y="232"/>
                        <a:pt x="10" y="221"/>
                      </a:cubicBezTo>
                      <a:cubicBezTo>
                        <a:pt x="186" y="13"/>
                        <a:pt x="186" y="13"/>
                        <a:pt x="186" y="13"/>
                      </a:cubicBezTo>
                      <a:cubicBezTo>
                        <a:pt x="196" y="1"/>
                        <a:pt x="213" y="0"/>
                        <a:pt x="224" y="9"/>
                      </a:cubicBezTo>
                      <a:cubicBezTo>
                        <a:pt x="265" y="44"/>
                        <a:pt x="265" y="44"/>
                        <a:pt x="265" y="44"/>
                      </a:cubicBezTo>
                      <a:cubicBezTo>
                        <a:pt x="276" y="54"/>
                        <a:pt x="277" y="71"/>
                        <a:pt x="268" y="82"/>
                      </a:cubicBezTo>
                      <a:cubicBezTo>
                        <a:pt x="91" y="290"/>
                        <a:pt x="91" y="290"/>
                        <a:pt x="91" y="290"/>
                      </a:cubicBezTo>
                      <a:cubicBezTo>
                        <a:pt x="81" y="301"/>
                        <a:pt x="64" y="303"/>
                        <a:pt x="53" y="293"/>
                      </a:cubicBezTo>
                      <a:close/>
                    </a:path>
                  </a:pathLst>
                </a:custGeom>
                <a:solidFill>
                  <a:srgbClr val="34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75" name="Google Shape;2575;p22"/>
                <p:cNvSpPr/>
                <p:nvPr/>
              </p:nvSpPr>
              <p:spPr>
                <a:xfrm>
                  <a:off x="477" y="1540"/>
                  <a:ext cx="16" cy="6"/>
                </a:xfrm>
                <a:custGeom>
                  <a:avLst/>
                  <a:gdLst/>
                  <a:ahLst/>
                  <a:cxnLst/>
                  <a:rect l="l" t="t" r="r" b="b"/>
                  <a:pathLst>
                    <a:path w="66" h="24" extrusionOk="0">
                      <a:moveTo>
                        <a:pt x="66" y="6"/>
                      </a:moveTo>
                      <a:cubicBezTo>
                        <a:pt x="5" y="24"/>
                        <a:pt x="5" y="24"/>
                        <a:pt x="5" y="24"/>
                      </a:cubicBezTo>
                      <a:cubicBezTo>
                        <a:pt x="3" y="23"/>
                        <a:pt x="3" y="23"/>
                        <a:pt x="3" y="23"/>
                      </a:cubicBezTo>
                      <a:cubicBezTo>
                        <a:pt x="1" y="21"/>
                        <a:pt x="0" y="19"/>
                        <a:pt x="0" y="17"/>
                      </a:cubicBezTo>
                      <a:cubicBezTo>
                        <a:pt x="59" y="0"/>
                        <a:pt x="59" y="0"/>
                        <a:pt x="59" y="0"/>
                      </a:cubicBezTo>
                      <a:lnTo>
                        <a:pt x="66" y="6"/>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76" name="Google Shape;2576;p22"/>
                <p:cNvSpPr/>
                <p:nvPr/>
              </p:nvSpPr>
              <p:spPr>
                <a:xfrm>
                  <a:off x="479" y="1542"/>
                  <a:ext cx="17" cy="7"/>
                </a:xfrm>
                <a:custGeom>
                  <a:avLst/>
                  <a:gdLst/>
                  <a:ahLst/>
                  <a:cxnLst/>
                  <a:rect l="l" t="t" r="r" b="b"/>
                  <a:pathLst>
                    <a:path w="17" h="7" extrusionOk="0">
                      <a:moveTo>
                        <a:pt x="17" y="2"/>
                      </a:moveTo>
                      <a:lnTo>
                        <a:pt x="3" y="7"/>
                      </a:lnTo>
                      <a:lnTo>
                        <a:pt x="0" y="4"/>
                      </a:lnTo>
                      <a:lnTo>
                        <a:pt x="14" y="0"/>
                      </a:lnTo>
                      <a:lnTo>
                        <a:pt x="17" y="2"/>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577" name="Google Shape;2577;p22"/>
              <p:cNvGrpSpPr/>
              <p:nvPr/>
            </p:nvGrpSpPr>
            <p:grpSpPr>
              <a:xfrm>
                <a:off x="544513" y="2252663"/>
                <a:ext cx="246063" cy="207963"/>
                <a:chOff x="343" y="1419"/>
                <a:chExt cx="155" cy="131"/>
              </a:xfrm>
            </p:grpSpPr>
            <p:sp>
              <p:nvSpPr>
                <p:cNvPr id="2578" name="Google Shape;2578;p22"/>
                <p:cNvSpPr/>
                <p:nvPr/>
              </p:nvSpPr>
              <p:spPr>
                <a:xfrm>
                  <a:off x="482" y="1545"/>
                  <a:ext cx="16" cy="5"/>
                </a:xfrm>
                <a:custGeom>
                  <a:avLst/>
                  <a:gdLst/>
                  <a:ahLst/>
                  <a:cxnLst/>
                  <a:rect l="l" t="t" r="r" b="b"/>
                  <a:pathLst>
                    <a:path w="16" h="5" extrusionOk="0">
                      <a:moveTo>
                        <a:pt x="16" y="1"/>
                      </a:moveTo>
                      <a:lnTo>
                        <a:pt x="1" y="5"/>
                      </a:lnTo>
                      <a:lnTo>
                        <a:pt x="0" y="4"/>
                      </a:lnTo>
                      <a:lnTo>
                        <a:pt x="15" y="0"/>
                      </a:lnTo>
                      <a:lnTo>
                        <a:pt x="16" y="1"/>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79" name="Google Shape;2579;p22"/>
                <p:cNvSpPr/>
                <p:nvPr/>
              </p:nvSpPr>
              <p:spPr>
                <a:xfrm>
                  <a:off x="343" y="1421"/>
                  <a:ext cx="81" cy="99"/>
                </a:xfrm>
                <a:custGeom>
                  <a:avLst/>
                  <a:gdLst/>
                  <a:ahLst/>
                  <a:cxnLst/>
                  <a:rect l="l" t="t" r="r" b="b"/>
                  <a:pathLst>
                    <a:path w="81" h="99" extrusionOk="0">
                      <a:moveTo>
                        <a:pt x="81" y="89"/>
                      </a:moveTo>
                      <a:lnTo>
                        <a:pt x="13" y="99"/>
                      </a:lnTo>
                      <a:lnTo>
                        <a:pt x="0" y="9"/>
                      </a:lnTo>
                      <a:lnTo>
                        <a:pt x="68" y="0"/>
                      </a:lnTo>
                      <a:lnTo>
                        <a:pt x="81" y="89"/>
                      </a:lnTo>
                      <a:close/>
                    </a:path>
                  </a:pathLst>
                </a:cu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80" name="Google Shape;2580;p22"/>
                <p:cNvSpPr/>
                <p:nvPr/>
              </p:nvSpPr>
              <p:spPr>
                <a:xfrm>
                  <a:off x="343" y="1421"/>
                  <a:ext cx="81" cy="99"/>
                </a:xfrm>
                <a:custGeom>
                  <a:avLst/>
                  <a:gdLst/>
                  <a:ahLst/>
                  <a:cxnLst/>
                  <a:rect l="l" t="t" r="r" b="b"/>
                  <a:pathLst>
                    <a:path w="81" h="99" extrusionOk="0">
                      <a:moveTo>
                        <a:pt x="81" y="89"/>
                      </a:moveTo>
                      <a:lnTo>
                        <a:pt x="13" y="99"/>
                      </a:lnTo>
                      <a:lnTo>
                        <a:pt x="0" y="9"/>
                      </a:lnTo>
                      <a:lnTo>
                        <a:pt x="68" y="0"/>
                      </a:lnTo>
                      <a:lnTo>
                        <a:pt x="81" y="89"/>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81" name="Google Shape;2581;p22"/>
                <p:cNvSpPr/>
                <p:nvPr/>
              </p:nvSpPr>
              <p:spPr>
                <a:xfrm>
                  <a:off x="350" y="1425"/>
                  <a:ext cx="69" cy="9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82" name="Google Shape;2582;p22"/>
                <p:cNvSpPr/>
                <p:nvPr/>
              </p:nvSpPr>
              <p:spPr>
                <a:xfrm>
                  <a:off x="350" y="1425"/>
                  <a:ext cx="69" cy="9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83" name="Google Shape;2583;p22"/>
                <p:cNvSpPr/>
                <p:nvPr/>
              </p:nvSpPr>
              <p:spPr>
                <a:xfrm>
                  <a:off x="380" y="1419"/>
                  <a:ext cx="7" cy="14"/>
                </a:xfrm>
                <a:custGeom>
                  <a:avLst/>
                  <a:gdLst/>
                  <a:ahLst/>
                  <a:cxnLst/>
                  <a:rect l="l" t="t" r="r" b="b"/>
                  <a:pathLst>
                    <a:path w="29" h="58" extrusionOk="0">
                      <a:moveTo>
                        <a:pt x="29" y="51"/>
                      </a:moveTo>
                      <a:cubicBezTo>
                        <a:pt x="29" y="49"/>
                        <a:pt x="20" y="9"/>
                        <a:pt x="19" y="5"/>
                      </a:cubicBezTo>
                      <a:cubicBezTo>
                        <a:pt x="18" y="2"/>
                        <a:pt x="14" y="0"/>
                        <a:pt x="10" y="0"/>
                      </a:cubicBezTo>
                      <a:cubicBezTo>
                        <a:pt x="5" y="1"/>
                        <a:pt x="1" y="4"/>
                        <a:pt x="0" y="8"/>
                      </a:cubicBezTo>
                      <a:cubicBezTo>
                        <a:pt x="0" y="9"/>
                        <a:pt x="0" y="9"/>
                        <a:pt x="0" y="9"/>
                      </a:cubicBezTo>
                      <a:cubicBezTo>
                        <a:pt x="3" y="26"/>
                        <a:pt x="3" y="26"/>
                        <a:pt x="3" y="26"/>
                      </a:cubicBezTo>
                      <a:cubicBezTo>
                        <a:pt x="5" y="26"/>
                        <a:pt x="5" y="26"/>
                        <a:pt x="5" y="26"/>
                      </a:cubicBezTo>
                      <a:cubicBezTo>
                        <a:pt x="2" y="9"/>
                        <a:pt x="2" y="9"/>
                        <a:pt x="2" y="9"/>
                      </a:cubicBezTo>
                      <a:cubicBezTo>
                        <a:pt x="4" y="4"/>
                        <a:pt x="8" y="3"/>
                        <a:pt x="10" y="3"/>
                      </a:cubicBezTo>
                      <a:cubicBezTo>
                        <a:pt x="13" y="3"/>
                        <a:pt x="16" y="4"/>
                        <a:pt x="17" y="5"/>
                      </a:cubicBezTo>
                      <a:cubicBezTo>
                        <a:pt x="18" y="9"/>
                        <a:pt x="26" y="48"/>
                        <a:pt x="27" y="51"/>
                      </a:cubicBezTo>
                      <a:cubicBezTo>
                        <a:pt x="26" y="55"/>
                        <a:pt x="24" y="56"/>
                        <a:pt x="22" y="56"/>
                      </a:cubicBezTo>
                      <a:cubicBezTo>
                        <a:pt x="19" y="56"/>
                        <a:pt x="17" y="55"/>
                        <a:pt x="17" y="54"/>
                      </a:cubicBezTo>
                      <a:cubicBezTo>
                        <a:pt x="17" y="54"/>
                        <a:pt x="16" y="53"/>
                        <a:pt x="16" y="52"/>
                      </a:cubicBezTo>
                      <a:cubicBezTo>
                        <a:pt x="9" y="24"/>
                        <a:pt x="8" y="16"/>
                        <a:pt x="8" y="14"/>
                      </a:cubicBezTo>
                      <a:cubicBezTo>
                        <a:pt x="8" y="13"/>
                        <a:pt x="8" y="12"/>
                        <a:pt x="10" y="12"/>
                      </a:cubicBezTo>
                      <a:cubicBezTo>
                        <a:pt x="11" y="11"/>
                        <a:pt x="13" y="12"/>
                        <a:pt x="13" y="12"/>
                      </a:cubicBezTo>
                      <a:cubicBezTo>
                        <a:pt x="14" y="14"/>
                        <a:pt x="15" y="20"/>
                        <a:pt x="16" y="24"/>
                      </a:cubicBezTo>
                      <a:cubicBezTo>
                        <a:pt x="18" y="23"/>
                        <a:pt x="18" y="23"/>
                        <a:pt x="18" y="23"/>
                      </a:cubicBezTo>
                      <a:cubicBezTo>
                        <a:pt x="17" y="19"/>
                        <a:pt x="16" y="13"/>
                        <a:pt x="16" y="12"/>
                      </a:cubicBezTo>
                      <a:cubicBezTo>
                        <a:pt x="15" y="10"/>
                        <a:pt x="13" y="9"/>
                        <a:pt x="10" y="9"/>
                      </a:cubicBezTo>
                      <a:cubicBezTo>
                        <a:pt x="7" y="9"/>
                        <a:pt x="5" y="11"/>
                        <a:pt x="5" y="14"/>
                      </a:cubicBezTo>
                      <a:cubicBezTo>
                        <a:pt x="5" y="17"/>
                        <a:pt x="8" y="30"/>
                        <a:pt x="14" y="53"/>
                      </a:cubicBezTo>
                      <a:cubicBezTo>
                        <a:pt x="14" y="54"/>
                        <a:pt x="14" y="54"/>
                        <a:pt x="14" y="55"/>
                      </a:cubicBezTo>
                      <a:cubicBezTo>
                        <a:pt x="15" y="57"/>
                        <a:pt x="18" y="58"/>
                        <a:pt x="21" y="58"/>
                      </a:cubicBezTo>
                      <a:cubicBezTo>
                        <a:pt x="22" y="58"/>
                        <a:pt x="22" y="58"/>
                        <a:pt x="22" y="58"/>
                      </a:cubicBezTo>
                      <a:cubicBezTo>
                        <a:pt x="26" y="58"/>
                        <a:pt x="29" y="55"/>
                        <a:pt x="29" y="51"/>
                      </a:cubicBezTo>
                      <a:cubicBezTo>
                        <a:pt x="29" y="51"/>
                        <a:pt x="29" y="51"/>
                        <a:pt x="29" y="51"/>
                      </a:cubicBezTo>
                      <a:close/>
                    </a:path>
                  </a:pathLst>
                </a:custGeom>
                <a:solidFill>
                  <a:srgbClr val="263E5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84" name="Google Shape;2584;p22"/>
                <p:cNvSpPr/>
                <p:nvPr/>
              </p:nvSpPr>
              <p:spPr>
                <a:xfrm>
                  <a:off x="358" y="1497"/>
                  <a:ext cx="3" cy="15"/>
                </a:xfrm>
                <a:custGeom>
                  <a:avLst/>
                  <a:gdLst/>
                  <a:ahLst/>
                  <a:cxnLst/>
                  <a:rect l="l" t="t" r="r" b="b"/>
                  <a:pathLst>
                    <a:path w="14" h="62" extrusionOk="0">
                      <a:moveTo>
                        <a:pt x="7" y="62"/>
                      </a:moveTo>
                      <a:cubicBezTo>
                        <a:pt x="7" y="62"/>
                        <a:pt x="7" y="62"/>
                        <a:pt x="7" y="62"/>
                      </a:cubicBezTo>
                      <a:cubicBezTo>
                        <a:pt x="3" y="62"/>
                        <a:pt x="0" y="59"/>
                        <a:pt x="0" y="55"/>
                      </a:cubicBezTo>
                      <a:cubicBezTo>
                        <a:pt x="0" y="7"/>
                        <a:pt x="0" y="7"/>
                        <a:pt x="0" y="7"/>
                      </a:cubicBezTo>
                      <a:cubicBezTo>
                        <a:pt x="0" y="4"/>
                        <a:pt x="3" y="0"/>
                        <a:pt x="7" y="0"/>
                      </a:cubicBezTo>
                      <a:cubicBezTo>
                        <a:pt x="11" y="0"/>
                        <a:pt x="14" y="4"/>
                        <a:pt x="14" y="7"/>
                      </a:cubicBezTo>
                      <a:cubicBezTo>
                        <a:pt x="14" y="55"/>
                        <a:pt x="14" y="55"/>
                        <a:pt x="14" y="55"/>
                      </a:cubicBezTo>
                      <a:cubicBezTo>
                        <a:pt x="14" y="59"/>
                        <a:pt x="11" y="62"/>
                        <a:pt x="7" y="62"/>
                      </a:cubicBez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85" name="Google Shape;2585;p22"/>
                <p:cNvSpPr/>
                <p:nvPr/>
              </p:nvSpPr>
              <p:spPr>
                <a:xfrm>
                  <a:off x="356" y="1431"/>
                  <a:ext cx="39" cy="39"/>
                </a:xfrm>
                <a:custGeom>
                  <a:avLst/>
                  <a:gdLst/>
                  <a:ahLst/>
                  <a:cxnLst/>
                  <a:rect l="l" t="t" r="r" b="b"/>
                  <a:pathLst>
                    <a:path w="39" h="39" extrusionOk="0">
                      <a:moveTo>
                        <a:pt x="39" y="36"/>
                      </a:moveTo>
                      <a:lnTo>
                        <a:pt x="36" y="34"/>
                      </a:lnTo>
                      <a:lnTo>
                        <a:pt x="36" y="36"/>
                      </a:lnTo>
                      <a:lnTo>
                        <a:pt x="3" y="36"/>
                      </a:lnTo>
                      <a:lnTo>
                        <a:pt x="3" y="3"/>
                      </a:lnTo>
                      <a:lnTo>
                        <a:pt x="5" y="3"/>
                      </a:lnTo>
                      <a:lnTo>
                        <a:pt x="2" y="0"/>
                      </a:lnTo>
                      <a:lnTo>
                        <a:pt x="0" y="3"/>
                      </a:lnTo>
                      <a:lnTo>
                        <a:pt x="2" y="3"/>
                      </a:lnTo>
                      <a:lnTo>
                        <a:pt x="2" y="36"/>
                      </a:lnTo>
                      <a:lnTo>
                        <a:pt x="2" y="37"/>
                      </a:lnTo>
                      <a:lnTo>
                        <a:pt x="36" y="37"/>
                      </a:lnTo>
                      <a:lnTo>
                        <a:pt x="36" y="39"/>
                      </a:lnTo>
                      <a:lnTo>
                        <a:pt x="39" y="36"/>
                      </a:ln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86" name="Google Shape;2586;p22"/>
                <p:cNvSpPr/>
                <p:nvPr/>
              </p:nvSpPr>
              <p:spPr>
                <a:xfrm>
                  <a:off x="356" y="1431"/>
                  <a:ext cx="39" cy="39"/>
                </a:xfrm>
                <a:custGeom>
                  <a:avLst/>
                  <a:gdLst/>
                  <a:ahLst/>
                  <a:cxnLst/>
                  <a:rect l="l" t="t" r="r" b="b"/>
                  <a:pathLst>
                    <a:path w="39" h="39" extrusionOk="0">
                      <a:moveTo>
                        <a:pt x="39" y="36"/>
                      </a:moveTo>
                      <a:lnTo>
                        <a:pt x="36" y="34"/>
                      </a:lnTo>
                      <a:lnTo>
                        <a:pt x="36" y="36"/>
                      </a:lnTo>
                      <a:lnTo>
                        <a:pt x="3" y="36"/>
                      </a:lnTo>
                      <a:lnTo>
                        <a:pt x="3" y="3"/>
                      </a:lnTo>
                      <a:lnTo>
                        <a:pt x="5" y="3"/>
                      </a:lnTo>
                      <a:lnTo>
                        <a:pt x="2" y="0"/>
                      </a:lnTo>
                      <a:lnTo>
                        <a:pt x="0" y="3"/>
                      </a:lnTo>
                      <a:lnTo>
                        <a:pt x="2" y="3"/>
                      </a:lnTo>
                      <a:lnTo>
                        <a:pt x="2" y="36"/>
                      </a:lnTo>
                      <a:lnTo>
                        <a:pt x="2" y="37"/>
                      </a:lnTo>
                      <a:lnTo>
                        <a:pt x="36" y="37"/>
                      </a:lnTo>
                      <a:lnTo>
                        <a:pt x="36" y="39"/>
                      </a:lnTo>
                      <a:lnTo>
                        <a:pt x="39" y="36"/>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87" name="Google Shape;2587;p22"/>
                <p:cNvSpPr/>
                <p:nvPr/>
              </p:nvSpPr>
              <p:spPr>
                <a:xfrm>
                  <a:off x="359" y="1463"/>
                  <a:ext cx="32" cy="1"/>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88" name="Google Shape;2588;p22"/>
                <p:cNvSpPr/>
                <p:nvPr/>
              </p:nvSpPr>
              <p:spPr>
                <a:xfrm>
                  <a:off x="359" y="1463"/>
                  <a:ext cx="32" cy="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89" name="Google Shape;2589;p22"/>
                <p:cNvSpPr/>
                <p:nvPr/>
              </p:nvSpPr>
              <p:spPr>
                <a:xfrm>
                  <a:off x="359" y="1460"/>
                  <a:ext cx="32" cy="1"/>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90" name="Google Shape;2590;p22"/>
                <p:cNvSpPr/>
                <p:nvPr/>
              </p:nvSpPr>
              <p:spPr>
                <a:xfrm>
                  <a:off x="359" y="1460"/>
                  <a:ext cx="32" cy="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91" name="Google Shape;2591;p22"/>
                <p:cNvSpPr/>
                <p:nvPr/>
              </p:nvSpPr>
              <p:spPr>
                <a:xfrm>
                  <a:off x="359" y="1456"/>
                  <a:ext cx="32" cy="1"/>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92" name="Google Shape;2592;p22"/>
                <p:cNvSpPr/>
                <p:nvPr/>
              </p:nvSpPr>
              <p:spPr>
                <a:xfrm>
                  <a:off x="359" y="1456"/>
                  <a:ext cx="32" cy="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93" name="Google Shape;2593;p22"/>
                <p:cNvSpPr/>
                <p:nvPr/>
              </p:nvSpPr>
              <p:spPr>
                <a:xfrm>
                  <a:off x="359" y="1453"/>
                  <a:ext cx="32" cy="1"/>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94" name="Google Shape;2594;p22"/>
                <p:cNvSpPr/>
                <p:nvPr/>
              </p:nvSpPr>
              <p:spPr>
                <a:xfrm>
                  <a:off x="359" y="1453"/>
                  <a:ext cx="32" cy="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95" name="Google Shape;2595;p22"/>
                <p:cNvSpPr/>
                <p:nvPr/>
              </p:nvSpPr>
              <p:spPr>
                <a:xfrm>
                  <a:off x="359" y="1449"/>
                  <a:ext cx="32" cy="1"/>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96" name="Google Shape;2596;p22"/>
                <p:cNvSpPr/>
                <p:nvPr/>
              </p:nvSpPr>
              <p:spPr>
                <a:xfrm>
                  <a:off x="359" y="1449"/>
                  <a:ext cx="32" cy="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97" name="Google Shape;2597;p22"/>
                <p:cNvSpPr/>
                <p:nvPr/>
              </p:nvSpPr>
              <p:spPr>
                <a:xfrm>
                  <a:off x="359" y="1446"/>
                  <a:ext cx="32" cy="1"/>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98" name="Google Shape;2598;p22"/>
                <p:cNvSpPr/>
                <p:nvPr/>
              </p:nvSpPr>
              <p:spPr>
                <a:xfrm>
                  <a:off x="359" y="1446"/>
                  <a:ext cx="32" cy="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99" name="Google Shape;2599;p22"/>
                <p:cNvSpPr/>
                <p:nvPr/>
              </p:nvSpPr>
              <p:spPr>
                <a:xfrm>
                  <a:off x="359" y="1443"/>
                  <a:ext cx="32" cy="1"/>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00" name="Google Shape;2600;p22"/>
                <p:cNvSpPr/>
                <p:nvPr/>
              </p:nvSpPr>
              <p:spPr>
                <a:xfrm>
                  <a:off x="359" y="1443"/>
                  <a:ext cx="32" cy="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01" name="Google Shape;2601;p22"/>
                <p:cNvSpPr/>
                <p:nvPr/>
              </p:nvSpPr>
              <p:spPr>
                <a:xfrm>
                  <a:off x="359" y="1439"/>
                  <a:ext cx="32" cy="1"/>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02" name="Google Shape;2602;p22"/>
                <p:cNvSpPr/>
                <p:nvPr/>
              </p:nvSpPr>
              <p:spPr>
                <a:xfrm>
                  <a:off x="359" y="1439"/>
                  <a:ext cx="32" cy="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03" name="Google Shape;2603;p22"/>
                <p:cNvSpPr/>
                <p:nvPr/>
              </p:nvSpPr>
              <p:spPr>
                <a:xfrm>
                  <a:off x="359" y="1436"/>
                  <a:ext cx="32" cy="1"/>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04" name="Google Shape;2604;p22"/>
                <p:cNvSpPr/>
                <p:nvPr/>
              </p:nvSpPr>
              <p:spPr>
                <a:xfrm>
                  <a:off x="362" y="1434"/>
                  <a:ext cx="1" cy="33"/>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05" name="Google Shape;2605;p22"/>
                <p:cNvSpPr/>
                <p:nvPr/>
              </p:nvSpPr>
              <p:spPr>
                <a:xfrm>
                  <a:off x="362" y="1434"/>
                  <a:ext cx="1" cy="3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06" name="Google Shape;2606;p22"/>
                <p:cNvSpPr/>
                <p:nvPr/>
              </p:nvSpPr>
              <p:spPr>
                <a:xfrm>
                  <a:off x="365" y="1434"/>
                  <a:ext cx="1" cy="33"/>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07" name="Google Shape;2607;p22"/>
                <p:cNvSpPr/>
                <p:nvPr/>
              </p:nvSpPr>
              <p:spPr>
                <a:xfrm>
                  <a:off x="365" y="1434"/>
                  <a:ext cx="1" cy="3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08" name="Google Shape;2608;p22"/>
                <p:cNvSpPr/>
                <p:nvPr/>
              </p:nvSpPr>
              <p:spPr>
                <a:xfrm>
                  <a:off x="369" y="1434"/>
                  <a:ext cx="1" cy="33"/>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09" name="Google Shape;2609;p22"/>
                <p:cNvSpPr/>
                <p:nvPr/>
              </p:nvSpPr>
              <p:spPr>
                <a:xfrm>
                  <a:off x="369" y="1434"/>
                  <a:ext cx="1" cy="3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10" name="Google Shape;2610;p22"/>
                <p:cNvSpPr/>
                <p:nvPr/>
              </p:nvSpPr>
              <p:spPr>
                <a:xfrm>
                  <a:off x="372" y="1434"/>
                  <a:ext cx="1" cy="33"/>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11" name="Google Shape;2611;p22"/>
                <p:cNvSpPr/>
                <p:nvPr/>
              </p:nvSpPr>
              <p:spPr>
                <a:xfrm>
                  <a:off x="372" y="1434"/>
                  <a:ext cx="1" cy="3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12" name="Google Shape;2612;p22"/>
                <p:cNvSpPr/>
                <p:nvPr/>
              </p:nvSpPr>
              <p:spPr>
                <a:xfrm>
                  <a:off x="376" y="1434"/>
                  <a:ext cx="1" cy="33"/>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13" name="Google Shape;2613;p22"/>
                <p:cNvSpPr/>
                <p:nvPr/>
              </p:nvSpPr>
              <p:spPr>
                <a:xfrm>
                  <a:off x="376" y="1434"/>
                  <a:ext cx="1" cy="3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14" name="Google Shape;2614;p22"/>
                <p:cNvSpPr/>
                <p:nvPr/>
              </p:nvSpPr>
              <p:spPr>
                <a:xfrm>
                  <a:off x="379" y="1434"/>
                  <a:ext cx="1" cy="33"/>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15" name="Google Shape;2615;p22"/>
                <p:cNvSpPr/>
                <p:nvPr/>
              </p:nvSpPr>
              <p:spPr>
                <a:xfrm>
                  <a:off x="379" y="1434"/>
                  <a:ext cx="1" cy="3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16" name="Google Shape;2616;p22"/>
                <p:cNvSpPr/>
                <p:nvPr/>
              </p:nvSpPr>
              <p:spPr>
                <a:xfrm>
                  <a:off x="382" y="1434"/>
                  <a:ext cx="1" cy="33"/>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17" name="Google Shape;2617;p22"/>
                <p:cNvSpPr/>
                <p:nvPr/>
              </p:nvSpPr>
              <p:spPr>
                <a:xfrm>
                  <a:off x="382" y="1434"/>
                  <a:ext cx="1" cy="3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18" name="Google Shape;2618;p22"/>
                <p:cNvSpPr/>
                <p:nvPr/>
              </p:nvSpPr>
              <p:spPr>
                <a:xfrm>
                  <a:off x="386" y="1434"/>
                  <a:ext cx="1" cy="33"/>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19" name="Google Shape;2619;p22"/>
                <p:cNvSpPr/>
                <p:nvPr/>
              </p:nvSpPr>
              <p:spPr>
                <a:xfrm>
                  <a:off x="386" y="1434"/>
                  <a:ext cx="1" cy="3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20" name="Google Shape;2620;p22"/>
                <p:cNvSpPr/>
                <p:nvPr/>
              </p:nvSpPr>
              <p:spPr>
                <a:xfrm>
                  <a:off x="389" y="1434"/>
                  <a:ext cx="1" cy="33"/>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21" name="Google Shape;2621;p22"/>
                <p:cNvSpPr/>
                <p:nvPr/>
              </p:nvSpPr>
              <p:spPr>
                <a:xfrm>
                  <a:off x="389" y="1434"/>
                  <a:ext cx="1" cy="3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22" name="Google Shape;2622;p22"/>
                <p:cNvSpPr/>
                <p:nvPr/>
              </p:nvSpPr>
              <p:spPr>
                <a:xfrm>
                  <a:off x="361" y="1462"/>
                  <a:ext cx="2" cy="3"/>
                </a:xfrm>
                <a:prstGeom prst="ellipse">
                  <a:avLst/>
                </a:pr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23" name="Google Shape;2623;p22"/>
                <p:cNvSpPr/>
                <p:nvPr/>
              </p:nvSpPr>
              <p:spPr>
                <a:xfrm>
                  <a:off x="368" y="1455"/>
                  <a:ext cx="2" cy="3"/>
                </a:xfrm>
                <a:prstGeom prst="ellipse">
                  <a:avLst/>
                </a:pr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24" name="Google Shape;2624;p22"/>
                <p:cNvSpPr/>
                <p:nvPr/>
              </p:nvSpPr>
              <p:spPr>
                <a:xfrm>
                  <a:off x="371" y="1459"/>
                  <a:ext cx="3" cy="2"/>
                </a:xfrm>
                <a:prstGeom prst="ellipse">
                  <a:avLst/>
                </a:pr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25" name="Google Shape;2625;p22"/>
                <p:cNvSpPr/>
                <p:nvPr/>
              </p:nvSpPr>
              <p:spPr>
                <a:xfrm>
                  <a:off x="381" y="1452"/>
                  <a:ext cx="3" cy="2"/>
                </a:xfrm>
                <a:prstGeom prst="ellipse">
                  <a:avLst/>
                </a:pr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26" name="Google Shape;2626;p22"/>
                <p:cNvSpPr/>
                <p:nvPr/>
              </p:nvSpPr>
              <p:spPr>
                <a:xfrm>
                  <a:off x="361" y="1448"/>
                  <a:ext cx="2" cy="3"/>
                </a:xfrm>
                <a:prstGeom prst="ellipse">
                  <a:avLst/>
                </a:pr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27" name="Google Shape;2627;p22"/>
                <p:cNvSpPr/>
                <p:nvPr/>
              </p:nvSpPr>
              <p:spPr>
                <a:xfrm>
                  <a:off x="361" y="1438"/>
                  <a:ext cx="2" cy="3"/>
                </a:xfrm>
                <a:prstGeom prst="ellipse">
                  <a:avLst/>
                </a:pr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28" name="Google Shape;2628;p22"/>
                <p:cNvSpPr/>
                <p:nvPr/>
              </p:nvSpPr>
              <p:spPr>
                <a:xfrm>
                  <a:off x="364" y="1441"/>
                  <a:ext cx="3" cy="3"/>
                </a:xfrm>
                <a:prstGeom prst="ellipse">
                  <a:avLst/>
                </a:pr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29" name="Google Shape;2629;p22"/>
                <p:cNvSpPr/>
                <p:nvPr/>
              </p:nvSpPr>
              <p:spPr>
                <a:xfrm>
                  <a:off x="371" y="1438"/>
                  <a:ext cx="3" cy="3"/>
                </a:xfrm>
                <a:prstGeom prst="ellipse">
                  <a:avLst/>
                </a:pr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30" name="Google Shape;2630;p22"/>
                <p:cNvSpPr/>
                <p:nvPr/>
              </p:nvSpPr>
              <p:spPr>
                <a:xfrm>
                  <a:off x="375" y="1445"/>
                  <a:ext cx="2" cy="3"/>
                </a:xfrm>
                <a:prstGeom prst="ellipse">
                  <a:avLst/>
                </a:pr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31" name="Google Shape;2631;p22"/>
                <p:cNvSpPr/>
                <p:nvPr/>
              </p:nvSpPr>
              <p:spPr>
                <a:xfrm>
                  <a:off x="388" y="1435"/>
                  <a:ext cx="3" cy="2"/>
                </a:xfrm>
                <a:prstGeom prst="ellipse">
                  <a:avLst/>
                </a:pr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32" name="Google Shape;2632;p22"/>
                <p:cNvSpPr/>
                <p:nvPr/>
              </p:nvSpPr>
              <p:spPr>
                <a:xfrm>
                  <a:off x="368" y="1445"/>
                  <a:ext cx="2" cy="3"/>
                </a:xfrm>
                <a:prstGeom prst="ellipse">
                  <a:avLst/>
                </a:pr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33" name="Google Shape;2633;p22"/>
                <p:cNvSpPr/>
                <p:nvPr/>
              </p:nvSpPr>
              <p:spPr>
                <a:xfrm>
                  <a:off x="371" y="1452"/>
                  <a:ext cx="3" cy="2"/>
                </a:xfrm>
                <a:prstGeom prst="ellipse">
                  <a:avLst/>
                </a:pr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34" name="Google Shape;2634;p22"/>
                <p:cNvSpPr/>
                <p:nvPr/>
              </p:nvSpPr>
              <p:spPr>
                <a:xfrm>
                  <a:off x="378" y="1448"/>
                  <a:ext cx="2" cy="3"/>
                </a:xfrm>
                <a:prstGeom prst="ellipse">
                  <a:avLst/>
                </a:pr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35" name="Google Shape;2635;p22"/>
                <p:cNvSpPr/>
                <p:nvPr/>
              </p:nvSpPr>
              <p:spPr>
                <a:xfrm>
                  <a:off x="385" y="1441"/>
                  <a:ext cx="2" cy="3"/>
                </a:xfrm>
                <a:prstGeom prst="ellipse">
                  <a:avLst/>
                </a:pr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36" name="Google Shape;2636;p22"/>
                <p:cNvSpPr/>
                <p:nvPr/>
              </p:nvSpPr>
              <p:spPr>
                <a:xfrm>
                  <a:off x="388" y="1459"/>
                  <a:ext cx="3" cy="2"/>
                </a:xfrm>
                <a:prstGeom prst="ellipse">
                  <a:avLst/>
                </a:pr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37" name="Google Shape;2637;p22"/>
                <p:cNvSpPr/>
                <p:nvPr/>
              </p:nvSpPr>
              <p:spPr>
                <a:xfrm>
                  <a:off x="362" y="1453"/>
                  <a:ext cx="21" cy="11"/>
                </a:xfrm>
                <a:custGeom>
                  <a:avLst/>
                  <a:gdLst/>
                  <a:ahLst/>
                  <a:cxnLst/>
                  <a:rect l="l" t="t" r="r" b="b"/>
                  <a:pathLst>
                    <a:path w="21" h="11" extrusionOk="0">
                      <a:moveTo>
                        <a:pt x="0" y="11"/>
                      </a:moveTo>
                      <a:lnTo>
                        <a:pt x="0" y="10"/>
                      </a:lnTo>
                      <a:lnTo>
                        <a:pt x="7" y="3"/>
                      </a:lnTo>
                      <a:lnTo>
                        <a:pt x="11" y="7"/>
                      </a:lnTo>
                      <a:lnTo>
                        <a:pt x="21" y="0"/>
                      </a:lnTo>
                      <a:lnTo>
                        <a:pt x="21" y="0"/>
                      </a:lnTo>
                      <a:lnTo>
                        <a:pt x="10" y="7"/>
                      </a:lnTo>
                      <a:lnTo>
                        <a:pt x="7" y="4"/>
                      </a:lnTo>
                      <a:lnTo>
                        <a:pt x="0" y="11"/>
                      </a:lnTo>
                      <a:close/>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38" name="Google Shape;2638;p22"/>
                <p:cNvSpPr/>
                <p:nvPr/>
              </p:nvSpPr>
              <p:spPr>
                <a:xfrm>
                  <a:off x="362" y="1453"/>
                  <a:ext cx="21" cy="11"/>
                </a:xfrm>
                <a:custGeom>
                  <a:avLst/>
                  <a:gdLst/>
                  <a:ahLst/>
                  <a:cxnLst/>
                  <a:rect l="l" t="t" r="r" b="b"/>
                  <a:pathLst>
                    <a:path w="21" h="11" extrusionOk="0">
                      <a:moveTo>
                        <a:pt x="0" y="11"/>
                      </a:moveTo>
                      <a:lnTo>
                        <a:pt x="0" y="10"/>
                      </a:lnTo>
                      <a:lnTo>
                        <a:pt x="7" y="3"/>
                      </a:lnTo>
                      <a:lnTo>
                        <a:pt x="11" y="7"/>
                      </a:lnTo>
                      <a:lnTo>
                        <a:pt x="21" y="0"/>
                      </a:lnTo>
                      <a:lnTo>
                        <a:pt x="21" y="0"/>
                      </a:lnTo>
                      <a:lnTo>
                        <a:pt x="10" y="7"/>
                      </a:lnTo>
                      <a:lnTo>
                        <a:pt x="7" y="4"/>
                      </a:lnTo>
                      <a:lnTo>
                        <a:pt x="0" y="11"/>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39" name="Google Shape;2639;p22"/>
                <p:cNvSpPr/>
                <p:nvPr/>
              </p:nvSpPr>
              <p:spPr>
                <a:xfrm>
                  <a:off x="362" y="1442"/>
                  <a:ext cx="28" cy="18"/>
                </a:xfrm>
                <a:custGeom>
                  <a:avLst/>
                  <a:gdLst/>
                  <a:ahLst/>
                  <a:cxnLst/>
                  <a:rect l="l" t="t" r="r" b="b"/>
                  <a:pathLst>
                    <a:path w="28" h="18" extrusionOk="0">
                      <a:moveTo>
                        <a:pt x="27" y="18"/>
                      </a:moveTo>
                      <a:lnTo>
                        <a:pt x="24" y="1"/>
                      </a:lnTo>
                      <a:lnTo>
                        <a:pt x="17" y="8"/>
                      </a:lnTo>
                      <a:lnTo>
                        <a:pt x="10" y="11"/>
                      </a:lnTo>
                      <a:lnTo>
                        <a:pt x="7" y="5"/>
                      </a:lnTo>
                      <a:lnTo>
                        <a:pt x="0" y="8"/>
                      </a:lnTo>
                      <a:lnTo>
                        <a:pt x="0" y="7"/>
                      </a:lnTo>
                      <a:lnTo>
                        <a:pt x="7" y="4"/>
                      </a:lnTo>
                      <a:lnTo>
                        <a:pt x="11" y="11"/>
                      </a:lnTo>
                      <a:lnTo>
                        <a:pt x="17" y="7"/>
                      </a:lnTo>
                      <a:lnTo>
                        <a:pt x="24" y="0"/>
                      </a:lnTo>
                      <a:lnTo>
                        <a:pt x="28" y="18"/>
                      </a:lnTo>
                      <a:lnTo>
                        <a:pt x="27" y="18"/>
                      </a:ln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40" name="Google Shape;2640;p22"/>
                <p:cNvSpPr/>
                <p:nvPr/>
              </p:nvSpPr>
              <p:spPr>
                <a:xfrm>
                  <a:off x="362" y="1442"/>
                  <a:ext cx="28" cy="18"/>
                </a:xfrm>
                <a:custGeom>
                  <a:avLst/>
                  <a:gdLst/>
                  <a:ahLst/>
                  <a:cxnLst/>
                  <a:rect l="l" t="t" r="r" b="b"/>
                  <a:pathLst>
                    <a:path w="28" h="18" extrusionOk="0">
                      <a:moveTo>
                        <a:pt x="27" y="18"/>
                      </a:moveTo>
                      <a:lnTo>
                        <a:pt x="24" y="1"/>
                      </a:lnTo>
                      <a:lnTo>
                        <a:pt x="17" y="8"/>
                      </a:lnTo>
                      <a:lnTo>
                        <a:pt x="10" y="11"/>
                      </a:lnTo>
                      <a:lnTo>
                        <a:pt x="7" y="5"/>
                      </a:lnTo>
                      <a:lnTo>
                        <a:pt x="0" y="8"/>
                      </a:lnTo>
                      <a:lnTo>
                        <a:pt x="0" y="7"/>
                      </a:lnTo>
                      <a:lnTo>
                        <a:pt x="7" y="4"/>
                      </a:lnTo>
                      <a:lnTo>
                        <a:pt x="11" y="11"/>
                      </a:lnTo>
                      <a:lnTo>
                        <a:pt x="17" y="7"/>
                      </a:lnTo>
                      <a:lnTo>
                        <a:pt x="24" y="0"/>
                      </a:lnTo>
                      <a:lnTo>
                        <a:pt x="28" y="18"/>
                      </a:lnTo>
                      <a:lnTo>
                        <a:pt x="27" y="18"/>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41" name="Google Shape;2641;p22"/>
                <p:cNvSpPr/>
                <p:nvPr/>
              </p:nvSpPr>
              <p:spPr>
                <a:xfrm>
                  <a:off x="362" y="1436"/>
                  <a:ext cx="28" cy="11"/>
                </a:xfrm>
                <a:custGeom>
                  <a:avLst/>
                  <a:gdLst/>
                  <a:ahLst/>
                  <a:cxnLst/>
                  <a:rect l="l" t="t" r="r" b="b"/>
                  <a:pathLst>
                    <a:path w="28" h="11" extrusionOk="0">
                      <a:moveTo>
                        <a:pt x="14" y="11"/>
                      </a:moveTo>
                      <a:lnTo>
                        <a:pt x="10" y="4"/>
                      </a:lnTo>
                      <a:lnTo>
                        <a:pt x="4" y="7"/>
                      </a:lnTo>
                      <a:lnTo>
                        <a:pt x="0" y="4"/>
                      </a:lnTo>
                      <a:lnTo>
                        <a:pt x="0" y="3"/>
                      </a:lnTo>
                      <a:lnTo>
                        <a:pt x="4" y="6"/>
                      </a:lnTo>
                      <a:lnTo>
                        <a:pt x="11" y="3"/>
                      </a:lnTo>
                      <a:lnTo>
                        <a:pt x="14" y="10"/>
                      </a:lnTo>
                      <a:lnTo>
                        <a:pt x="27" y="0"/>
                      </a:lnTo>
                      <a:lnTo>
                        <a:pt x="28" y="0"/>
                      </a:lnTo>
                      <a:lnTo>
                        <a:pt x="14" y="11"/>
                      </a:ln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42" name="Google Shape;2642;p22"/>
                <p:cNvSpPr/>
                <p:nvPr/>
              </p:nvSpPr>
              <p:spPr>
                <a:xfrm>
                  <a:off x="362" y="1436"/>
                  <a:ext cx="28" cy="11"/>
                </a:xfrm>
                <a:custGeom>
                  <a:avLst/>
                  <a:gdLst/>
                  <a:ahLst/>
                  <a:cxnLst/>
                  <a:rect l="l" t="t" r="r" b="b"/>
                  <a:pathLst>
                    <a:path w="28" h="11" extrusionOk="0">
                      <a:moveTo>
                        <a:pt x="14" y="11"/>
                      </a:moveTo>
                      <a:lnTo>
                        <a:pt x="10" y="4"/>
                      </a:lnTo>
                      <a:lnTo>
                        <a:pt x="4" y="7"/>
                      </a:lnTo>
                      <a:lnTo>
                        <a:pt x="0" y="4"/>
                      </a:lnTo>
                      <a:lnTo>
                        <a:pt x="0" y="3"/>
                      </a:lnTo>
                      <a:lnTo>
                        <a:pt x="4" y="6"/>
                      </a:lnTo>
                      <a:lnTo>
                        <a:pt x="11" y="3"/>
                      </a:lnTo>
                      <a:lnTo>
                        <a:pt x="14" y="10"/>
                      </a:lnTo>
                      <a:lnTo>
                        <a:pt x="27" y="0"/>
                      </a:lnTo>
                      <a:lnTo>
                        <a:pt x="28" y="0"/>
                      </a:lnTo>
                      <a:lnTo>
                        <a:pt x="14" y="11"/>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43" name="Google Shape;2643;p22"/>
                <p:cNvSpPr/>
                <p:nvPr/>
              </p:nvSpPr>
              <p:spPr>
                <a:xfrm>
                  <a:off x="357" y="1474"/>
                  <a:ext cx="54" cy="1"/>
                </a:xfrm>
                <a:prstGeom prst="rect">
                  <a:avLst/>
                </a:pr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44" name="Google Shape;2644;p22"/>
                <p:cNvSpPr/>
                <p:nvPr/>
              </p:nvSpPr>
              <p:spPr>
                <a:xfrm>
                  <a:off x="357" y="1474"/>
                  <a:ext cx="54" cy="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45" name="Google Shape;2645;p22"/>
                <p:cNvSpPr/>
                <p:nvPr/>
              </p:nvSpPr>
              <p:spPr>
                <a:xfrm>
                  <a:off x="357" y="1476"/>
                  <a:ext cx="54" cy="2"/>
                </a:xfrm>
                <a:prstGeom prst="rect">
                  <a:avLst/>
                </a:pr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46" name="Google Shape;2646;p22"/>
                <p:cNvSpPr/>
                <p:nvPr/>
              </p:nvSpPr>
              <p:spPr>
                <a:xfrm>
                  <a:off x="357" y="1476"/>
                  <a:ext cx="54" cy="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47" name="Google Shape;2647;p22"/>
                <p:cNvSpPr/>
                <p:nvPr/>
              </p:nvSpPr>
              <p:spPr>
                <a:xfrm>
                  <a:off x="357" y="1479"/>
                  <a:ext cx="54" cy="1"/>
                </a:xfrm>
                <a:prstGeom prst="rect">
                  <a:avLst/>
                </a:pr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48" name="Google Shape;2648;p22"/>
                <p:cNvSpPr/>
                <p:nvPr/>
              </p:nvSpPr>
              <p:spPr>
                <a:xfrm>
                  <a:off x="357" y="1479"/>
                  <a:ext cx="54" cy="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49" name="Google Shape;2649;p22"/>
                <p:cNvSpPr/>
                <p:nvPr/>
              </p:nvSpPr>
              <p:spPr>
                <a:xfrm>
                  <a:off x="357" y="1481"/>
                  <a:ext cx="54" cy="2"/>
                </a:xfrm>
                <a:prstGeom prst="rect">
                  <a:avLst/>
                </a:pr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50" name="Google Shape;2650;p22"/>
                <p:cNvSpPr/>
                <p:nvPr/>
              </p:nvSpPr>
              <p:spPr>
                <a:xfrm>
                  <a:off x="357" y="1484"/>
                  <a:ext cx="41" cy="1"/>
                </a:xfrm>
                <a:prstGeom prst="rect">
                  <a:avLst/>
                </a:pr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51" name="Google Shape;2651;p22"/>
                <p:cNvSpPr/>
                <p:nvPr/>
              </p:nvSpPr>
              <p:spPr>
                <a:xfrm>
                  <a:off x="363" y="1490"/>
                  <a:ext cx="3" cy="22"/>
                </a:xfrm>
                <a:custGeom>
                  <a:avLst/>
                  <a:gdLst/>
                  <a:ahLst/>
                  <a:cxnLst/>
                  <a:rect l="l" t="t" r="r" b="b"/>
                  <a:pathLst>
                    <a:path w="14" h="93" extrusionOk="0">
                      <a:moveTo>
                        <a:pt x="7" y="93"/>
                      </a:moveTo>
                      <a:cubicBezTo>
                        <a:pt x="7" y="93"/>
                        <a:pt x="7" y="93"/>
                        <a:pt x="7" y="93"/>
                      </a:cubicBezTo>
                      <a:cubicBezTo>
                        <a:pt x="3" y="93"/>
                        <a:pt x="0" y="90"/>
                        <a:pt x="0" y="86"/>
                      </a:cubicBezTo>
                      <a:cubicBezTo>
                        <a:pt x="0" y="7"/>
                        <a:pt x="0" y="7"/>
                        <a:pt x="0" y="7"/>
                      </a:cubicBezTo>
                      <a:cubicBezTo>
                        <a:pt x="0" y="3"/>
                        <a:pt x="3" y="0"/>
                        <a:pt x="7" y="0"/>
                      </a:cubicBezTo>
                      <a:cubicBezTo>
                        <a:pt x="10" y="0"/>
                        <a:pt x="14" y="3"/>
                        <a:pt x="14" y="7"/>
                      </a:cubicBezTo>
                      <a:cubicBezTo>
                        <a:pt x="14" y="86"/>
                        <a:pt x="14" y="86"/>
                        <a:pt x="14" y="86"/>
                      </a:cubicBezTo>
                      <a:cubicBezTo>
                        <a:pt x="14" y="90"/>
                        <a:pt x="10" y="93"/>
                        <a:pt x="7" y="93"/>
                      </a:cubicBez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52" name="Google Shape;2652;p22"/>
                <p:cNvSpPr/>
                <p:nvPr/>
              </p:nvSpPr>
              <p:spPr>
                <a:xfrm>
                  <a:off x="369" y="1492"/>
                  <a:ext cx="3" cy="20"/>
                </a:xfrm>
                <a:custGeom>
                  <a:avLst/>
                  <a:gdLst/>
                  <a:ahLst/>
                  <a:cxnLst/>
                  <a:rect l="l" t="t" r="r" b="b"/>
                  <a:pathLst>
                    <a:path w="14" h="86" extrusionOk="0">
                      <a:moveTo>
                        <a:pt x="7" y="86"/>
                      </a:moveTo>
                      <a:cubicBezTo>
                        <a:pt x="7" y="86"/>
                        <a:pt x="7" y="86"/>
                        <a:pt x="7" y="86"/>
                      </a:cubicBezTo>
                      <a:cubicBezTo>
                        <a:pt x="3" y="86"/>
                        <a:pt x="0" y="83"/>
                        <a:pt x="0" y="79"/>
                      </a:cubicBezTo>
                      <a:cubicBezTo>
                        <a:pt x="0" y="7"/>
                        <a:pt x="0" y="7"/>
                        <a:pt x="0" y="7"/>
                      </a:cubicBezTo>
                      <a:cubicBezTo>
                        <a:pt x="0" y="3"/>
                        <a:pt x="3" y="0"/>
                        <a:pt x="7" y="0"/>
                      </a:cubicBezTo>
                      <a:cubicBezTo>
                        <a:pt x="11" y="0"/>
                        <a:pt x="14" y="3"/>
                        <a:pt x="14" y="7"/>
                      </a:cubicBezTo>
                      <a:cubicBezTo>
                        <a:pt x="14" y="79"/>
                        <a:pt x="14" y="79"/>
                        <a:pt x="14" y="79"/>
                      </a:cubicBezTo>
                      <a:cubicBezTo>
                        <a:pt x="14" y="83"/>
                        <a:pt x="11" y="86"/>
                        <a:pt x="7" y="86"/>
                      </a:cubicBez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53" name="Google Shape;2653;p22"/>
                <p:cNvSpPr/>
                <p:nvPr/>
              </p:nvSpPr>
              <p:spPr>
                <a:xfrm>
                  <a:off x="374" y="1496"/>
                  <a:ext cx="3" cy="16"/>
                </a:xfrm>
                <a:custGeom>
                  <a:avLst/>
                  <a:gdLst/>
                  <a:ahLst/>
                  <a:cxnLst/>
                  <a:rect l="l" t="t" r="r" b="b"/>
                  <a:pathLst>
                    <a:path w="14" h="68" extrusionOk="0">
                      <a:moveTo>
                        <a:pt x="7" y="68"/>
                      </a:moveTo>
                      <a:cubicBezTo>
                        <a:pt x="7" y="68"/>
                        <a:pt x="7" y="68"/>
                        <a:pt x="7" y="68"/>
                      </a:cubicBezTo>
                      <a:cubicBezTo>
                        <a:pt x="3" y="68"/>
                        <a:pt x="0" y="65"/>
                        <a:pt x="0" y="61"/>
                      </a:cubicBezTo>
                      <a:cubicBezTo>
                        <a:pt x="0" y="7"/>
                        <a:pt x="0" y="7"/>
                        <a:pt x="0" y="7"/>
                      </a:cubicBezTo>
                      <a:cubicBezTo>
                        <a:pt x="0" y="3"/>
                        <a:pt x="3" y="0"/>
                        <a:pt x="7" y="0"/>
                      </a:cubicBezTo>
                      <a:cubicBezTo>
                        <a:pt x="11" y="0"/>
                        <a:pt x="14" y="3"/>
                        <a:pt x="14" y="7"/>
                      </a:cubicBezTo>
                      <a:cubicBezTo>
                        <a:pt x="14" y="61"/>
                        <a:pt x="14" y="61"/>
                        <a:pt x="14" y="61"/>
                      </a:cubicBezTo>
                      <a:cubicBezTo>
                        <a:pt x="14" y="65"/>
                        <a:pt x="11" y="68"/>
                        <a:pt x="7" y="68"/>
                      </a:cubicBez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54" name="Google Shape;2654;p22"/>
                <p:cNvSpPr/>
                <p:nvPr/>
              </p:nvSpPr>
              <p:spPr>
                <a:xfrm>
                  <a:off x="380" y="1500"/>
                  <a:ext cx="3" cy="12"/>
                </a:xfrm>
                <a:custGeom>
                  <a:avLst/>
                  <a:gdLst/>
                  <a:ahLst/>
                  <a:cxnLst/>
                  <a:rect l="l" t="t" r="r" b="b"/>
                  <a:pathLst>
                    <a:path w="14" h="48" extrusionOk="0">
                      <a:moveTo>
                        <a:pt x="7" y="48"/>
                      </a:moveTo>
                      <a:cubicBezTo>
                        <a:pt x="7" y="48"/>
                        <a:pt x="7" y="48"/>
                        <a:pt x="7" y="48"/>
                      </a:cubicBezTo>
                      <a:cubicBezTo>
                        <a:pt x="3" y="48"/>
                        <a:pt x="0" y="45"/>
                        <a:pt x="0" y="41"/>
                      </a:cubicBezTo>
                      <a:cubicBezTo>
                        <a:pt x="0" y="7"/>
                        <a:pt x="0" y="7"/>
                        <a:pt x="0" y="7"/>
                      </a:cubicBezTo>
                      <a:cubicBezTo>
                        <a:pt x="0" y="3"/>
                        <a:pt x="3" y="0"/>
                        <a:pt x="7" y="0"/>
                      </a:cubicBezTo>
                      <a:cubicBezTo>
                        <a:pt x="11" y="0"/>
                        <a:pt x="14" y="3"/>
                        <a:pt x="14" y="7"/>
                      </a:cubicBezTo>
                      <a:cubicBezTo>
                        <a:pt x="14" y="41"/>
                        <a:pt x="14" y="41"/>
                        <a:pt x="14" y="41"/>
                      </a:cubicBezTo>
                      <a:cubicBezTo>
                        <a:pt x="14" y="45"/>
                        <a:pt x="11" y="48"/>
                        <a:pt x="7" y="48"/>
                      </a:cubicBez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55" name="Google Shape;2655;p22"/>
                <p:cNvSpPr/>
                <p:nvPr/>
              </p:nvSpPr>
              <p:spPr>
                <a:xfrm>
                  <a:off x="385" y="1498"/>
                  <a:ext cx="4" cy="14"/>
                </a:xfrm>
                <a:custGeom>
                  <a:avLst/>
                  <a:gdLst/>
                  <a:ahLst/>
                  <a:cxnLst/>
                  <a:rect l="l" t="t" r="r" b="b"/>
                  <a:pathLst>
                    <a:path w="14" h="57" extrusionOk="0">
                      <a:moveTo>
                        <a:pt x="7" y="57"/>
                      </a:moveTo>
                      <a:cubicBezTo>
                        <a:pt x="7" y="57"/>
                        <a:pt x="7" y="57"/>
                        <a:pt x="7" y="57"/>
                      </a:cubicBezTo>
                      <a:cubicBezTo>
                        <a:pt x="3" y="57"/>
                        <a:pt x="0" y="54"/>
                        <a:pt x="0" y="50"/>
                      </a:cubicBezTo>
                      <a:cubicBezTo>
                        <a:pt x="0" y="7"/>
                        <a:pt x="0" y="7"/>
                        <a:pt x="0" y="7"/>
                      </a:cubicBezTo>
                      <a:cubicBezTo>
                        <a:pt x="0" y="3"/>
                        <a:pt x="3" y="0"/>
                        <a:pt x="7" y="0"/>
                      </a:cubicBezTo>
                      <a:cubicBezTo>
                        <a:pt x="10" y="0"/>
                        <a:pt x="14" y="3"/>
                        <a:pt x="14" y="7"/>
                      </a:cubicBezTo>
                      <a:cubicBezTo>
                        <a:pt x="14" y="50"/>
                        <a:pt x="14" y="50"/>
                        <a:pt x="14" y="50"/>
                      </a:cubicBezTo>
                      <a:cubicBezTo>
                        <a:pt x="14" y="54"/>
                        <a:pt x="10" y="57"/>
                        <a:pt x="7" y="57"/>
                      </a:cubicBez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56" name="Google Shape;2656;p22"/>
                <p:cNvSpPr/>
                <p:nvPr/>
              </p:nvSpPr>
              <p:spPr>
                <a:xfrm>
                  <a:off x="391" y="1495"/>
                  <a:ext cx="3" cy="17"/>
                </a:xfrm>
                <a:custGeom>
                  <a:avLst/>
                  <a:gdLst/>
                  <a:ahLst/>
                  <a:cxnLst/>
                  <a:rect l="l" t="t" r="r" b="b"/>
                  <a:pathLst>
                    <a:path w="14" h="73" extrusionOk="0">
                      <a:moveTo>
                        <a:pt x="7" y="73"/>
                      </a:moveTo>
                      <a:cubicBezTo>
                        <a:pt x="7" y="73"/>
                        <a:pt x="7" y="73"/>
                        <a:pt x="7" y="73"/>
                      </a:cubicBezTo>
                      <a:cubicBezTo>
                        <a:pt x="3" y="73"/>
                        <a:pt x="0" y="70"/>
                        <a:pt x="0" y="66"/>
                      </a:cubicBezTo>
                      <a:cubicBezTo>
                        <a:pt x="0" y="7"/>
                        <a:pt x="0" y="7"/>
                        <a:pt x="0" y="7"/>
                      </a:cubicBezTo>
                      <a:cubicBezTo>
                        <a:pt x="0" y="3"/>
                        <a:pt x="3" y="0"/>
                        <a:pt x="7" y="0"/>
                      </a:cubicBezTo>
                      <a:cubicBezTo>
                        <a:pt x="11" y="0"/>
                        <a:pt x="14" y="3"/>
                        <a:pt x="14" y="7"/>
                      </a:cubicBezTo>
                      <a:cubicBezTo>
                        <a:pt x="14" y="66"/>
                        <a:pt x="14" y="66"/>
                        <a:pt x="14" y="66"/>
                      </a:cubicBezTo>
                      <a:cubicBezTo>
                        <a:pt x="14" y="70"/>
                        <a:pt x="11" y="73"/>
                        <a:pt x="7" y="73"/>
                      </a:cubicBez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57" name="Google Shape;2657;p22"/>
                <p:cNvSpPr/>
                <p:nvPr/>
              </p:nvSpPr>
              <p:spPr>
                <a:xfrm>
                  <a:off x="396" y="1490"/>
                  <a:ext cx="4" cy="22"/>
                </a:xfrm>
                <a:custGeom>
                  <a:avLst/>
                  <a:gdLst/>
                  <a:ahLst/>
                  <a:cxnLst/>
                  <a:rect l="l" t="t" r="r" b="b"/>
                  <a:pathLst>
                    <a:path w="14" h="93" extrusionOk="0">
                      <a:moveTo>
                        <a:pt x="7" y="93"/>
                      </a:moveTo>
                      <a:cubicBezTo>
                        <a:pt x="7" y="93"/>
                        <a:pt x="7" y="93"/>
                        <a:pt x="7" y="93"/>
                      </a:cubicBezTo>
                      <a:cubicBezTo>
                        <a:pt x="3" y="93"/>
                        <a:pt x="0" y="90"/>
                        <a:pt x="0" y="86"/>
                      </a:cubicBezTo>
                      <a:cubicBezTo>
                        <a:pt x="0" y="7"/>
                        <a:pt x="0" y="7"/>
                        <a:pt x="0" y="7"/>
                      </a:cubicBezTo>
                      <a:cubicBezTo>
                        <a:pt x="0" y="3"/>
                        <a:pt x="3" y="0"/>
                        <a:pt x="7" y="0"/>
                      </a:cubicBezTo>
                      <a:cubicBezTo>
                        <a:pt x="11" y="0"/>
                        <a:pt x="14" y="3"/>
                        <a:pt x="14" y="7"/>
                      </a:cubicBezTo>
                      <a:cubicBezTo>
                        <a:pt x="14" y="86"/>
                        <a:pt x="14" y="86"/>
                        <a:pt x="14" y="86"/>
                      </a:cubicBezTo>
                      <a:cubicBezTo>
                        <a:pt x="14" y="90"/>
                        <a:pt x="11" y="93"/>
                        <a:pt x="7" y="93"/>
                      </a:cubicBez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58" name="Google Shape;2658;p22"/>
                <p:cNvSpPr/>
                <p:nvPr/>
              </p:nvSpPr>
              <p:spPr>
                <a:xfrm>
                  <a:off x="402" y="1504"/>
                  <a:ext cx="3" cy="8"/>
                </a:xfrm>
                <a:custGeom>
                  <a:avLst/>
                  <a:gdLst/>
                  <a:ahLst/>
                  <a:cxnLst/>
                  <a:rect l="l" t="t" r="r" b="b"/>
                  <a:pathLst>
                    <a:path w="14" h="32" extrusionOk="0">
                      <a:moveTo>
                        <a:pt x="7" y="32"/>
                      </a:moveTo>
                      <a:cubicBezTo>
                        <a:pt x="7" y="32"/>
                        <a:pt x="7" y="32"/>
                        <a:pt x="7" y="32"/>
                      </a:cubicBezTo>
                      <a:cubicBezTo>
                        <a:pt x="3" y="32"/>
                        <a:pt x="0" y="29"/>
                        <a:pt x="0" y="25"/>
                      </a:cubicBezTo>
                      <a:cubicBezTo>
                        <a:pt x="0" y="7"/>
                        <a:pt x="0" y="7"/>
                        <a:pt x="0" y="7"/>
                      </a:cubicBezTo>
                      <a:cubicBezTo>
                        <a:pt x="0" y="3"/>
                        <a:pt x="3" y="0"/>
                        <a:pt x="7" y="0"/>
                      </a:cubicBezTo>
                      <a:cubicBezTo>
                        <a:pt x="11" y="0"/>
                        <a:pt x="14" y="3"/>
                        <a:pt x="14" y="7"/>
                      </a:cubicBezTo>
                      <a:cubicBezTo>
                        <a:pt x="14" y="25"/>
                        <a:pt x="14" y="25"/>
                        <a:pt x="14" y="25"/>
                      </a:cubicBezTo>
                      <a:cubicBezTo>
                        <a:pt x="14" y="29"/>
                        <a:pt x="11" y="32"/>
                        <a:pt x="7" y="32"/>
                      </a:cubicBez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59" name="Google Shape;2659;p22"/>
                <p:cNvSpPr/>
                <p:nvPr/>
              </p:nvSpPr>
              <p:spPr>
                <a:xfrm>
                  <a:off x="408" y="1498"/>
                  <a:ext cx="3" cy="14"/>
                </a:xfrm>
                <a:custGeom>
                  <a:avLst/>
                  <a:gdLst/>
                  <a:ahLst/>
                  <a:cxnLst/>
                  <a:rect l="l" t="t" r="r" b="b"/>
                  <a:pathLst>
                    <a:path w="14" h="60" extrusionOk="0">
                      <a:moveTo>
                        <a:pt x="7" y="60"/>
                      </a:moveTo>
                      <a:cubicBezTo>
                        <a:pt x="7" y="60"/>
                        <a:pt x="7" y="60"/>
                        <a:pt x="7" y="60"/>
                      </a:cubicBezTo>
                      <a:cubicBezTo>
                        <a:pt x="3" y="60"/>
                        <a:pt x="0" y="57"/>
                        <a:pt x="0" y="53"/>
                      </a:cubicBezTo>
                      <a:cubicBezTo>
                        <a:pt x="0" y="8"/>
                        <a:pt x="0" y="8"/>
                        <a:pt x="0" y="8"/>
                      </a:cubicBezTo>
                      <a:cubicBezTo>
                        <a:pt x="0" y="4"/>
                        <a:pt x="3" y="0"/>
                        <a:pt x="7" y="0"/>
                      </a:cubicBezTo>
                      <a:cubicBezTo>
                        <a:pt x="10" y="0"/>
                        <a:pt x="14" y="4"/>
                        <a:pt x="14" y="8"/>
                      </a:cubicBezTo>
                      <a:cubicBezTo>
                        <a:pt x="14" y="53"/>
                        <a:pt x="14" y="53"/>
                        <a:pt x="14" y="53"/>
                      </a:cubicBezTo>
                      <a:cubicBezTo>
                        <a:pt x="14" y="57"/>
                        <a:pt x="10" y="60"/>
                        <a:pt x="7" y="60"/>
                      </a:cubicBez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60" name="Google Shape;2660;p22"/>
                <p:cNvSpPr/>
                <p:nvPr/>
              </p:nvSpPr>
              <p:spPr>
                <a:xfrm>
                  <a:off x="374" y="1439"/>
                  <a:ext cx="2" cy="0"/>
                </a:xfrm>
                <a:custGeom>
                  <a:avLst/>
                  <a:gdLst/>
                  <a:ahLst/>
                  <a:cxnLst/>
                  <a:rect l="l" t="t" r="r" b="b"/>
                  <a:pathLst>
                    <a:path w="7" h="120000" extrusionOk="0">
                      <a:moveTo>
                        <a:pt x="6" y="0"/>
                      </a:moveTo>
                      <a:cubicBezTo>
                        <a:pt x="7" y="0"/>
                        <a:pt x="7" y="0"/>
                        <a:pt x="7" y="0"/>
                      </a:cubicBezTo>
                      <a:cubicBezTo>
                        <a:pt x="7" y="0"/>
                        <a:pt x="7" y="0"/>
                        <a:pt x="6" y="0"/>
                      </a:cubicBezTo>
                      <a:moveTo>
                        <a:pt x="6" y="0"/>
                      </a:moveTo>
                      <a:cubicBezTo>
                        <a:pt x="6" y="0"/>
                        <a:pt x="6" y="0"/>
                        <a:pt x="6" y="0"/>
                      </a:cubicBezTo>
                      <a:cubicBezTo>
                        <a:pt x="6" y="0"/>
                        <a:pt x="6" y="0"/>
                        <a:pt x="6" y="0"/>
                      </a:cubicBezTo>
                      <a:moveTo>
                        <a:pt x="5" y="0"/>
                      </a:moveTo>
                      <a:cubicBezTo>
                        <a:pt x="5" y="0"/>
                        <a:pt x="5" y="0"/>
                        <a:pt x="5" y="0"/>
                      </a:cubicBezTo>
                      <a:cubicBezTo>
                        <a:pt x="5" y="0"/>
                        <a:pt x="5" y="0"/>
                        <a:pt x="5" y="0"/>
                      </a:cubicBezTo>
                      <a:moveTo>
                        <a:pt x="5" y="0"/>
                      </a:moveTo>
                      <a:cubicBezTo>
                        <a:pt x="5" y="0"/>
                        <a:pt x="5" y="0"/>
                        <a:pt x="5" y="0"/>
                      </a:cubicBezTo>
                      <a:cubicBezTo>
                        <a:pt x="5" y="0"/>
                        <a:pt x="5" y="0"/>
                        <a:pt x="5" y="0"/>
                      </a:cubicBezTo>
                      <a:moveTo>
                        <a:pt x="3" y="0"/>
                      </a:moveTo>
                      <a:cubicBezTo>
                        <a:pt x="3" y="0"/>
                        <a:pt x="3" y="0"/>
                        <a:pt x="3" y="0"/>
                      </a:cubicBezTo>
                      <a:cubicBezTo>
                        <a:pt x="3" y="0"/>
                        <a:pt x="3" y="0"/>
                        <a:pt x="3" y="0"/>
                      </a:cubicBezTo>
                      <a:moveTo>
                        <a:pt x="2" y="0"/>
                      </a:moveTo>
                      <a:cubicBezTo>
                        <a:pt x="2" y="0"/>
                        <a:pt x="2" y="0"/>
                        <a:pt x="3" y="0"/>
                      </a:cubicBezTo>
                      <a:cubicBezTo>
                        <a:pt x="2" y="0"/>
                        <a:pt x="2" y="0"/>
                        <a:pt x="2" y="0"/>
                      </a:cubicBezTo>
                      <a:moveTo>
                        <a:pt x="2" y="0"/>
                      </a:moveTo>
                      <a:cubicBezTo>
                        <a:pt x="2" y="0"/>
                        <a:pt x="2" y="0"/>
                        <a:pt x="2" y="0"/>
                      </a:cubicBezTo>
                      <a:cubicBezTo>
                        <a:pt x="2" y="0"/>
                        <a:pt x="2" y="0"/>
                        <a:pt x="2" y="0"/>
                      </a:cubicBezTo>
                      <a:moveTo>
                        <a:pt x="1" y="0"/>
                      </a:moveTo>
                      <a:cubicBezTo>
                        <a:pt x="1" y="0"/>
                        <a:pt x="1" y="0"/>
                        <a:pt x="1" y="0"/>
                      </a:cubicBezTo>
                      <a:cubicBezTo>
                        <a:pt x="1" y="0"/>
                        <a:pt x="1" y="0"/>
                        <a:pt x="1" y="0"/>
                      </a:cubicBezTo>
                      <a:moveTo>
                        <a:pt x="0" y="0"/>
                      </a:moveTo>
                      <a:cubicBezTo>
                        <a:pt x="1" y="0"/>
                        <a:pt x="1" y="0"/>
                        <a:pt x="1" y="0"/>
                      </a:cubicBezTo>
                      <a:cubicBezTo>
                        <a:pt x="1" y="0"/>
                        <a:pt x="1" y="0"/>
                        <a:pt x="0" y="0"/>
                      </a:cubicBezTo>
                      <a:moveTo>
                        <a:pt x="0" y="0"/>
                      </a:moveTo>
                      <a:cubicBezTo>
                        <a:pt x="0" y="0"/>
                        <a:pt x="0" y="0"/>
                        <a:pt x="0" y="0"/>
                      </a:cubicBezTo>
                      <a:cubicBezTo>
                        <a:pt x="0" y="0"/>
                        <a:pt x="0" y="0"/>
                        <a:pt x="0" y="0"/>
                      </a:cubicBezTo>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61" name="Google Shape;2661;p22"/>
                <p:cNvSpPr/>
                <p:nvPr/>
              </p:nvSpPr>
              <p:spPr>
                <a:xfrm>
                  <a:off x="376" y="1439"/>
                  <a:ext cx="0" cy="0"/>
                </a:xfrm>
                <a:custGeom>
                  <a:avLst/>
                  <a:gdLst/>
                  <a:ahLst/>
                  <a:cxnLst/>
                  <a:rect l="l" t="t" r="r" b="b"/>
                  <a:pathLst>
                    <a:path w="1" h="1" extrusionOk="0">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62" name="Google Shape;2662;p22"/>
                <p:cNvSpPr/>
                <p:nvPr/>
              </p:nvSpPr>
              <p:spPr>
                <a:xfrm>
                  <a:off x="376" y="1439"/>
                  <a:ext cx="2" cy="1"/>
                </a:xfrm>
                <a:custGeom>
                  <a:avLst/>
                  <a:gdLst/>
                  <a:ahLst/>
                  <a:cxnLst/>
                  <a:rect l="l" t="t" r="r" b="b"/>
                  <a:pathLst>
                    <a:path w="7" h="1" extrusionOk="0">
                      <a:moveTo>
                        <a:pt x="7" y="1"/>
                      </a:moveTo>
                      <a:cubicBezTo>
                        <a:pt x="7" y="1"/>
                        <a:pt x="7" y="1"/>
                        <a:pt x="7" y="1"/>
                      </a:cubicBezTo>
                      <a:cubicBezTo>
                        <a:pt x="7" y="1"/>
                        <a:pt x="7" y="1"/>
                        <a:pt x="7" y="1"/>
                      </a:cubicBezTo>
                      <a:moveTo>
                        <a:pt x="6" y="1"/>
                      </a:moveTo>
                      <a:cubicBezTo>
                        <a:pt x="6" y="1"/>
                        <a:pt x="6" y="1"/>
                        <a:pt x="6" y="1"/>
                      </a:cubicBezTo>
                      <a:cubicBezTo>
                        <a:pt x="6" y="1"/>
                        <a:pt x="6" y="1"/>
                        <a:pt x="6" y="1"/>
                      </a:cubicBezTo>
                      <a:moveTo>
                        <a:pt x="6" y="1"/>
                      </a:moveTo>
                      <a:cubicBezTo>
                        <a:pt x="6" y="1"/>
                        <a:pt x="6" y="1"/>
                        <a:pt x="6" y="1"/>
                      </a:cubicBezTo>
                      <a:cubicBezTo>
                        <a:pt x="6" y="1"/>
                        <a:pt x="6" y="1"/>
                        <a:pt x="6" y="1"/>
                      </a:cubicBezTo>
                      <a:moveTo>
                        <a:pt x="5" y="0"/>
                      </a:moveTo>
                      <a:cubicBezTo>
                        <a:pt x="5" y="0"/>
                        <a:pt x="5" y="0"/>
                        <a:pt x="5" y="0"/>
                      </a:cubicBezTo>
                      <a:cubicBezTo>
                        <a:pt x="5" y="0"/>
                        <a:pt x="5" y="0"/>
                        <a:pt x="5" y="0"/>
                      </a:cubicBezTo>
                      <a:moveTo>
                        <a:pt x="3" y="0"/>
                      </a:moveTo>
                      <a:cubicBezTo>
                        <a:pt x="3" y="0"/>
                        <a:pt x="3" y="0"/>
                        <a:pt x="3" y="0"/>
                      </a:cubicBezTo>
                      <a:cubicBezTo>
                        <a:pt x="3" y="0"/>
                        <a:pt x="3" y="0"/>
                        <a:pt x="3"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1" y="0"/>
                      </a:moveTo>
                      <a:cubicBezTo>
                        <a:pt x="1" y="0"/>
                        <a:pt x="1" y="0"/>
                        <a:pt x="1" y="0"/>
                      </a:cubicBezTo>
                      <a:cubicBezTo>
                        <a:pt x="1" y="0"/>
                        <a:pt x="1" y="0"/>
                        <a:pt x="1" y="0"/>
                      </a:cubicBezTo>
                      <a:moveTo>
                        <a:pt x="0" y="0"/>
                      </a:moveTo>
                      <a:cubicBezTo>
                        <a:pt x="1" y="0"/>
                        <a:pt x="1" y="0"/>
                        <a:pt x="1" y="0"/>
                      </a:cubicBezTo>
                      <a:cubicBezTo>
                        <a:pt x="1" y="0"/>
                        <a:pt x="1" y="0"/>
                        <a:pt x="0" y="0"/>
                      </a:cubicBezTo>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63" name="Google Shape;2663;p22"/>
                <p:cNvSpPr/>
                <p:nvPr/>
              </p:nvSpPr>
              <p:spPr>
                <a:xfrm>
                  <a:off x="373" y="1440"/>
                  <a:ext cx="9" cy="5"/>
                </a:xfrm>
                <a:custGeom>
                  <a:avLst/>
                  <a:gdLst/>
                  <a:ahLst/>
                  <a:cxnLst/>
                  <a:rect l="l" t="t" r="r" b="b"/>
                  <a:pathLst>
                    <a:path w="39" h="23" extrusionOk="0">
                      <a:moveTo>
                        <a:pt x="10" y="14"/>
                      </a:moveTo>
                      <a:cubicBezTo>
                        <a:pt x="6" y="14"/>
                        <a:pt x="6" y="14"/>
                        <a:pt x="6" y="14"/>
                      </a:cubicBezTo>
                      <a:cubicBezTo>
                        <a:pt x="10" y="22"/>
                        <a:pt x="10" y="22"/>
                        <a:pt x="10" y="22"/>
                      </a:cubicBezTo>
                      <a:cubicBezTo>
                        <a:pt x="10" y="22"/>
                        <a:pt x="10" y="22"/>
                        <a:pt x="10" y="22"/>
                      </a:cubicBezTo>
                      <a:cubicBezTo>
                        <a:pt x="10" y="14"/>
                        <a:pt x="10" y="14"/>
                        <a:pt x="10" y="14"/>
                      </a:cubicBezTo>
                      <a:moveTo>
                        <a:pt x="25" y="14"/>
                      </a:moveTo>
                      <a:cubicBezTo>
                        <a:pt x="12" y="14"/>
                        <a:pt x="12" y="14"/>
                        <a:pt x="12" y="14"/>
                      </a:cubicBezTo>
                      <a:cubicBezTo>
                        <a:pt x="12" y="22"/>
                        <a:pt x="12" y="22"/>
                        <a:pt x="12" y="22"/>
                      </a:cubicBezTo>
                      <a:cubicBezTo>
                        <a:pt x="13" y="22"/>
                        <a:pt x="14" y="23"/>
                        <a:pt x="15" y="23"/>
                      </a:cubicBezTo>
                      <a:cubicBezTo>
                        <a:pt x="25" y="16"/>
                        <a:pt x="25" y="16"/>
                        <a:pt x="25" y="16"/>
                      </a:cubicBezTo>
                      <a:cubicBezTo>
                        <a:pt x="25" y="14"/>
                        <a:pt x="25" y="14"/>
                        <a:pt x="25" y="14"/>
                      </a:cubicBezTo>
                      <a:moveTo>
                        <a:pt x="28" y="14"/>
                      </a:moveTo>
                      <a:cubicBezTo>
                        <a:pt x="27" y="14"/>
                        <a:pt x="27" y="14"/>
                        <a:pt x="27" y="14"/>
                      </a:cubicBezTo>
                      <a:cubicBezTo>
                        <a:pt x="27" y="14"/>
                        <a:pt x="27" y="14"/>
                        <a:pt x="27" y="14"/>
                      </a:cubicBezTo>
                      <a:cubicBezTo>
                        <a:pt x="28" y="14"/>
                        <a:pt x="28" y="14"/>
                        <a:pt x="28" y="14"/>
                      </a:cubicBezTo>
                      <a:moveTo>
                        <a:pt x="27" y="1"/>
                      </a:moveTo>
                      <a:cubicBezTo>
                        <a:pt x="27" y="12"/>
                        <a:pt x="27" y="12"/>
                        <a:pt x="27" y="12"/>
                      </a:cubicBezTo>
                      <a:cubicBezTo>
                        <a:pt x="30" y="12"/>
                        <a:pt x="30" y="12"/>
                        <a:pt x="30" y="12"/>
                      </a:cubicBezTo>
                      <a:cubicBezTo>
                        <a:pt x="39" y="5"/>
                        <a:pt x="39" y="5"/>
                        <a:pt x="39" y="5"/>
                      </a:cubicBezTo>
                      <a:cubicBezTo>
                        <a:pt x="35" y="4"/>
                        <a:pt x="31" y="2"/>
                        <a:pt x="27" y="1"/>
                      </a:cubicBezTo>
                      <a:moveTo>
                        <a:pt x="10" y="1"/>
                      </a:moveTo>
                      <a:cubicBezTo>
                        <a:pt x="7" y="1"/>
                        <a:pt x="3" y="2"/>
                        <a:pt x="0" y="3"/>
                      </a:cubicBezTo>
                      <a:cubicBezTo>
                        <a:pt x="4" y="12"/>
                        <a:pt x="4" y="12"/>
                        <a:pt x="4" y="12"/>
                      </a:cubicBezTo>
                      <a:cubicBezTo>
                        <a:pt x="10" y="12"/>
                        <a:pt x="10" y="12"/>
                        <a:pt x="10" y="12"/>
                      </a:cubicBezTo>
                      <a:cubicBezTo>
                        <a:pt x="10" y="1"/>
                        <a:pt x="10" y="1"/>
                        <a:pt x="10" y="1"/>
                      </a:cubicBezTo>
                      <a:moveTo>
                        <a:pt x="22" y="0"/>
                      </a:moveTo>
                      <a:cubicBezTo>
                        <a:pt x="18" y="0"/>
                        <a:pt x="15" y="0"/>
                        <a:pt x="12" y="0"/>
                      </a:cubicBezTo>
                      <a:cubicBezTo>
                        <a:pt x="12" y="12"/>
                        <a:pt x="12" y="12"/>
                        <a:pt x="12" y="12"/>
                      </a:cubicBezTo>
                      <a:cubicBezTo>
                        <a:pt x="25" y="12"/>
                        <a:pt x="25" y="12"/>
                        <a:pt x="25" y="12"/>
                      </a:cubicBezTo>
                      <a:cubicBezTo>
                        <a:pt x="25" y="0"/>
                        <a:pt x="25" y="0"/>
                        <a:pt x="25" y="0"/>
                      </a:cubicBezTo>
                      <a:cubicBezTo>
                        <a:pt x="25" y="0"/>
                        <a:pt x="24" y="0"/>
                        <a:pt x="24" y="0"/>
                      </a:cubicBezTo>
                      <a:cubicBezTo>
                        <a:pt x="23" y="0"/>
                        <a:pt x="22" y="0"/>
                        <a:pt x="22"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64" name="Google Shape;2664;p22"/>
                <p:cNvSpPr/>
                <p:nvPr/>
              </p:nvSpPr>
              <p:spPr>
                <a:xfrm>
                  <a:off x="374" y="1443"/>
                  <a:ext cx="6" cy="0"/>
                </a:xfrm>
                <a:custGeom>
                  <a:avLst/>
                  <a:gdLst/>
                  <a:ahLst/>
                  <a:cxnLst/>
                  <a:rect l="l" t="t" r="r" b="b"/>
                  <a:pathLst>
                    <a:path w="6" h="120000" extrusionOk="0">
                      <a:moveTo>
                        <a:pt x="2" y="0"/>
                      </a:moveTo>
                      <a:lnTo>
                        <a:pt x="0" y="0"/>
                      </a:lnTo>
                      <a:lnTo>
                        <a:pt x="1" y="0"/>
                      </a:lnTo>
                      <a:lnTo>
                        <a:pt x="2" y="0"/>
                      </a:lnTo>
                      <a:lnTo>
                        <a:pt x="2" y="0"/>
                      </a:lnTo>
                      <a:close/>
                      <a:moveTo>
                        <a:pt x="5" y="0"/>
                      </a:moveTo>
                      <a:lnTo>
                        <a:pt x="2" y="0"/>
                      </a:lnTo>
                      <a:lnTo>
                        <a:pt x="2" y="0"/>
                      </a:lnTo>
                      <a:lnTo>
                        <a:pt x="5" y="0"/>
                      </a:lnTo>
                      <a:lnTo>
                        <a:pt x="5" y="0"/>
                      </a:lnTo>
                      <a:close/>
                      <a:moveTo>
                        <a:pt x="6" y="0"/>
                      </a:moveTo>
                      <a:lnTo>
                        <a:pt x="6" y="0"/>
                      </a:lnTo>
                      <a:lnTo>
                        <a:pt x="6" y="0"/>
                      </a:lnTo>
                      <a:lnTo>
                        <a:pt x="6" y="0"/>
                      </a:lnTo>
                      <a:lnTo>
                        <a:pt x="6" y="0"/>
                      </a:lnTo>
                      <a:close/>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65" name="Google Shape;2665;p22"/>
                <p:cNvSpPr/>
                <p:nvPr/>
              </p:nvSpPr>
              <p:spPr>
                <a:xfrm>
                  <a:off x="374" y="1443"/>
                  <a:ext cx="6" cy="0"/>
                </a:xfrm>
                <a:custGeom>
                  <a:avLst/>
                  <a:gdLst/>
                  <a:ahLst/>
                  <a:cxnLst/>
                  <a:rect l="l" t="t" r="r" b="b"/>
                  <a:pathLst>
                    <a:path w="6" h="120000" extrusionOk="0">
                      <a:moveTo>
                        <a:pt x="2" y="0"/>
                      </a:moveTo>
                      <a:lnTo>
                        <a:pt x="0" y="0"/>
                      </a:lnTo>
                      <a:lnTo>
                        <a:pt x="1" y="0"/>
                      </a:lnTo>
                      <a:lnTo>
                        <a:pt x="2" y="0"/>
                      </a:lnTo>
                      <a:lnTo>
                        <a:pt x="2" y="0"/>
                      </a:lnTo>
                      <a:moveTo>
                        <a:pt x="5" y="0"/>
                      </a:moveTo>
                      <a:lnTo>
                        <a:pt x="2" y="0"/>
                      </a:lnTo>
                      <a:lnTo>
                        <a:pt x="2" y="0"/>
                      </a:lnTo>
                      <a:lnTo>
                        <a:pt x="5" y="0"/>
                      </a:lnTo>
                      <a:lnTo>
                        <a:pt x="5" y="0"/>
                      </a:lnTo>
                      <a:moveTo>
                        <a:pt x="6" y="0"/>
                      </a:moveTo>
                      <a:lnTo>
                        <a:pt x="6" y="0"/>
                      </a:lnTo>
                      <a:lnTo>
                        <a:pt x="6" y="0"/>
                      </a:lnTo>
                      <a:lnTo>
                        <a:pt x="6" y="0"/>
                      </a:lnTo>
                      <a:lnTo>
                        <a:pt x="6"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66" name="Google Shape;2666;p22"/>
                <p:cNvSpPr/>
                <p:nvPr/>
              </p:nvSpPr>
              <p:spPr>
                <a:xfrm>
                  <a:off x="376" y="1440"/>
                  <a:ext cx="0" cy="5"/>
                </a:xfrm>
                <a:custGeom>
                  <a:avLst/>
                  <a:gdLst/>
                  <a:ahLst/>
                  <a:cxnLst/>
                  <a:rect l="l" t="t" r="r" b="b"/>
                  <a:pathLst>
                    <a:path w="2" h="22" extrusionOk="0">
                      <a:moveTo>
                        <a:pt x="0" y="0"/>
                      </a:moveTo>
                      <a:cubicBezTo>
                        <a:pt x="0" y="0"/>
                        <a:pt x="0" y="1"/>
                        <a:pt x="0" y="1"/>
                      </a:cubicBezTo>
                      <a:cubicBezTo>
                        <a:pt x="0" y="12"/>
                        <a:pt x="0" y="12"/>
                        <a:pt x="0" y="12"/>
                      </a:cubicBezTo>
                      <a:cubicBezTo>
                        <a:pt x="0" y="14"/>
                        <a:pt x="0" y="14"/>
                        <a:pt x="0" y="14"/>
                      </a:cubicBezTo>
                      <a:cubicBezTo>
                        <a:pt x="0" y="22"/>
                        <a:pt x="0" y="22"/>
                        <a:pt x="0" y="22"/>
                      </a:cubicBezTo>
                      <a:cubicBezTo>
                        <a:pt x="0" y="22"/>
                        <a:pt x="0" y="22"/>
                        <a:pt x="0" y="22"/>
                      </a:cubicBezTo>
                      <a:cubicBezTo>
                        <a:pt x="0" y="22"/>
                        <a:pt x="0" y="22"/>
                        <a:pt x="0" y="22"/>
                      </a:cubicBezTo>
                      <a:cubicBezTo>
                        <a:pt x="0" y="14"/>
                        <a:pt x="0" y="14"/>
                        <a:pt x="0" y="14"/>
                      </a:cubicBezTo>
                      <a:cubicBezTo>
                        <a:pt x="0" y="12"/>
                        <a:pt x="0" y="12"/>
                        <a:pt x="0" y="12"/>
                      </a:cubicBezTo>
                      <a:cubicBezTo>
                        <a:pt x="0" y="0"/>
                        <a:pt x="0" y="0"/>
                        <a:pt x="0" y="0"/>
                      </a:cubicBezTo>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67" name="Google Shape;2667;p22"/>
                <p:cNvSpPr/>
                <p:nvPr/>
              </p:nvSpPr>
              <p:spPr>
                <a:xfrm>
                  <a:off x="379" y="1440"/>
                  <a:ext cx="1" cy="4"/>
                </a:xfrm>
                <a:custGeom>
                  <a:avLst/>
                  <a:gdLst/>
                  <a:ahLst/>
                  <a:cxnLst/>
                  <a:rect l="l" t="t" r="r" b="b"/>
                  <a:pathLst>
                    <a:path w="2" h="16" extrusionOk="0">
                      <a:moveTo>
                        <a:pt x="0" y="0"/>
                      </a:moveTo>
                      <a:cubicBezTo>
                        <a:pt x="0" y="12"/>
                        <a:pt x="0" y="12"/>
                        <a:pt x="0" y="12"/>
                      </a:cubicBezTo>
                      <a:cubicBezTo>
                        <a:pt x="0" y="14"/>
                        <a:pt x="0" y="14"/>
                        <a:pt x="0" y="14"/>
                      </a:cubicBezTo>
                      <a:cubicBezTo>
                        <a:pt x="0" y="16"/>
                        <a:pt x="0" y="16"/>
                        <a:pt x="0" y="16"/>
                      </a:cubicBezTo>
                      <a:cubicBezTo>
                        <a:pt x="2" y="14"/>
                        <a:pt x="2" y="14"/>
                        <a:pt x="2" y="14"/>
                      </a:cubicBezTo>
                      <a:cubicBezTo>
                        <a:pt x="2" y="14"/>
                        <a:pt x="2" y="14"/>
                        <a:pt x="2" y="14"/>
                      </a:cubicBezTo>
                      <a:cubicBezTo>
                        <a:pt x="2" y="12"/>
                        <a:pt x="2" y="12"/>
                        <a:pt x="2" y="12"/>
                      </a:cubicBezTo>
                      <a:cubicBezTo>
                        <a:pt x="2" y="1"/>
                        <a:pt x="2" y="1"/>
                        <a:pt x="2" y="1"/>
                      </a:cubicBezTo>
                      <a:cubicBezTo>
                        <a:pt x="1" y="1"/>
                        <a:pt x="1" y="0"/>
                        <a:pt x="0" y="0"/>
                      </a:cubicBezTo>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68" name="Google Shape;2668;p22"/>
                <p:cNvSpPr/>
                <p:nvPr/>
              </p:nvSpPr>
              <p:spPr>
                <a:xfrm>
                  <a:off x="376" y="1445"/>
                  <a:ext cx="1" cy="1"/>
                </a:xfrm>
                <a:custGeom>
                  <a:avLst/>
                  <a:gdLst/>
                  <a:ahLst/>
                  <a:cxnLst/>
                  <a:rect l="l" t="t" r="r" b="b"/>
                  <a:pathLst>
                    <a:path w="5" h="4" extrusionOk="0">
                      <a:moveTo>
                        <a:pt x="1" y="0"/>
                      </a:moveTo>
                      <a:cubicBezTo>
                        <a:pt x="1" y="0"/>
                        <a:pt x="0" y="0"/>
                        <a:pt x="0" y="0"/>
                      </a:cubicBezTo>
                      <a:cubicBezTo>
                        <a:pt x="0" y="0"/>
                        <a:pt x="0" y="0"/>
                        <a:pt x="0" y="0"/>
                      </a:cubicBezTo>
                      <a:cubicBezTo>
                        <a:pt x="2" y="4"/>
                        <a:pt x="2" y="4"/>
                        <a:pt x="2" y="4"/>
                      </a:cubicBezTo>
                      <a:cubicBezTo>
                        <a:pt x="5" y="1"/>
                        <a:pt x="5" y="1"/>
                        <a:pt x="5" y="1"/>
                      </a:cubicBezTo>
                      <a:cubicBezTo>
                        <a:pt x="4" y="1"/>
                        <a:pt x="3" y="0"/>
                        <a:pt x="2" y="0"/>
                      </a:cubicBezTo>
                      <a:cubicBezTo>
                        <a:pt x="2" y="0"/>
                        <a:pt x="2" y="0"/>
                        <a:pt x="1" y="0"/>
                      </a:cubicBezTo>
                    </a:path>
                  </a:pathLst>
                </a:custGeom>
                <a:solidFill>
                  <a:srgbClr val="808B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69" name="Google Shape;2669;p22"/>
                <p:cNvSpPr/>
                <p:nvPr/>
              </p:nvSpPr>
              <p:spPr>
                <a:xfrm>
                  <a:off x="362" y="1441"/>
                  <a:ext cx="23" cy="11"/>
                </a:xfrm>
                <a:custGeom>
                  <a:avLst/>
                  <a:gdLst/>
                  <a:ahLst/>
                  <a:cxnLst/>
                  <a:rect l="l" t="t" r="r" b="b"/>
                  <a:pathLst>
                    <a:path w="98" h="50" extrusionOk="0">
                      <a:moveTo>
                        <a:pt x="42" y="40"/>
                      </a:moveTo>
                      <a:cubicBezTo>
                        <a:pt x="38" y="40"/>
                        <a:pt x="38" y="40"/>
                        <a:pt x="38" y="40"/>
                      </a:cubicBezTo>
                      <a:cubicBezTo>
                        <a:pt x="42" y="48"/>
                        <a:pt x="42" y="48"/>
                        <a:pt x="42" y="48"/>
                      </a:cubicBezTo>
                      <a:cubicBezTo>
                        <a:pt x="42" y="48"/>
                        <a:pt x="42" y="48"/>
                        <a:pt x="42" y="48"/>
                      </a:cubicBezTo>
                      <a:cubicBezTo>
                        <a:pt x="42" y="40"/>
                        <a:pt x="42" y="40"/>
                        <a:pt x="42" y="40"/>
                      </a:cubicBezTo>
                      <a:moveTo>
                        <a:pt x="57" y="40"/>
                      </a:moveTo>
                      <a:cubicBezTo>
                        <a:pt x="45" y="40"/>
                        <a:pt x="45" y="40"/>
                        <a:pt x="45" y="40"/>
                      </a:cubicBezTo>
                      <a:cubicBezTo>
                        <a:pt x="45" y="48"/>
                        <a:pt x="45" y="48"/>
                        <a:pt x="45" y="48"/>
                      </a:cubicBezTo>
                      <a:cubicBezTo>
                        <a:pt x="46" y="49"/>
                        <a:pt x="47" y="49"/>
                        <a:pt x="48" y="50"/>
                      </a:cubicBezTo>
                      <a:cubicBezTo>
                        <a:pt x="57" y="46"/>
                        <a:pt x="57" y="46"/>
                        <a:pt x="57" y="46"/>
                      </a:cubicBezTo>
                      <a:cubicBezTo>
                        <a:pt x="57" y="40"/>
                        <a:pt x="57" y="40"/>
                        <a:pt x="57" y="40"/>
                      </a:cubicBezTo>
                      <a:moveTo>
                        <a:pt x="67" y="40"/>
                      </a:moveTo>
                      <a:cubicBezTo>
                        <a:pt x="59" y="40"/>
                        <a:pt x="59" y="40"/>
                        <a:pt x="59" y="40"/>
                      </a:cubicBezTo>
                      <a:cubicBezTo>
                        <a:pt x="59" y="45"/>
                        <a:pt x="59" y="45"/>
                        <a:pt x="59" y="45"/>
                      </a:cubicBezTo>
                      <a:cubicBezTo>
                        <a:pt x="67" y="41"/>
                        <a:pt x="67" y="41"/>
                        <a:pt x="67" y="41"/>
                      </a:cubicBezTo>
                      <a:cubicBezTo>
                        <a:pt x="67" y="40"/>
                        <a:pt x="67" y="40"/>
                        <a:pt x="67" y="40"/>
                      </a:cubicBezTo>
                      <a:moveTo>
                        <a:pt x="13" y="25"/>
                      </a:moveTo>
                      <a:cubicBezTo>
                        <a:pt x="6" y="25"/>
                        <a:pt x="6" y="25"/>
                        <a:pt x="6" y="25"/>
                      </a:cubicBezTo>
                      <a:cubicBezTo>
                        <a:pt x="4" y="28"/>
                        <a:pt x="2" y="30"/>
                        <a:pt x="0" y="32"/>
                      </a:cubicBezTo>
                      <a:cubicBezTo>
                        <a:pt x="0" y="34"/>
                        <a:pt x="0" y="34"/>
                        <a:pt x="0" y="34"/>
                      </a:cubicBezTo>
                      <a:cubicBezTo>
                        <a:pt x="2" y="34"/>
                        <a:pt x="3" y="35"/>
                        <a:pt x="4" y="36"/>
                      </a:cubicBezTo>
                      <a:cubicBezTo>
                        <a:pt x="13" y="31"/>
                        <a:pt x="13" y="31"/>
                        <a:pt x="13" y="31"/>
                      </a:cubicBezTo>
                      <a:cubicBezTo>
                        <a:pt x="13" y="25"/>
                        <a:pt x="13" y="25"/>
                        <a:pt x="13" y="25"/>
                      </a:cubicBezTo>
                      <a:moveTo>
                        <a:pt x="23" y="25"/>
                      </a:moveTo>
                      <a:cubicBezTo>
                        <a:pt x="15" y="25"/>
                        <a:pt x="15" y="25"/>
                        <a:pt x="15" y="25"/>
                      </a:cubicBezTo>
                      <a:cubicBezTo>
                        <a:pt x="15" y="30"/>
                        <a:pt x="15" y="30"/>
                        <a:pt x="15" y="30"/>
                      </a:cubicBezTo>
                      <a:cubicBezTo>
                        <a:pt x="23" y="26"/>
                        <a:pt x="23" y="26"/>
                        <a:pt x="23" y="26"/>
                      </a:cubicBezTo>
                      <a:cubicBezTo>
                        <a:pt x="23" y="26"/>
                        <a:pt x="23" y="26"/>
                        <a:pt x="23" y="25"/>
                      </a:cubicBezTo>
                      <a:moveTo>
                        <a:pt x="42" y="25"/>
                      </a:moveTo>
                      <a:cubicBezTo>
                        <a:pt x="34" y="25"/>
                        <a:pt x="34" y="25"/>
                        <a:pt x="34" y="25"/>
                      </a:cubicBezTo>
                      <a:cubicBezTo>
                        <a:pt x="34" y="27"/>
                        <a:pt x="33" y="28"/>
                        <a:pt x="32" y="29"/>
                      </a:cubicBezTo>
                      <a:cubicBezTo>
                        <a:pt x="37" y="38"/>
                        <a:pt x="37" y="38"/>
                        <a:pt x="37" y="38"/>
                      </a:cubicBezTo>
                      <a:cubicBezTo>
                        <a:pt x="42" y="38"/>
                        <a:pt x="42" y="38"/>
                        <a:pt x="42" y="38"/>
                      </a:cubicBezTo>
                      <a:cubicBezTo>
                        <a:pt x="42" y="25"/>
                        <a:pt x="42" y="25"/>
                        <a:pt x="42" y="25"/>
                      </a:cubicBezTo>
                      <a:moveTo>
                        <a:pt x="53" y="25"/>
                      </a:moveTo>
                      <a:cubicBezTo>
                        <a:pt x="45" y="25"/>
                        <a:pt x="45" y="25"/>
                        <a:pt x="45" y="25"/>
                      </a:cubicBezTo>
                      <a:cubicBezTo>
                        <a:pt x="45" y="38"/>
                        <a:pt x="45" y="38"/>
                        <a:pt x="45" y="38"/>
                      </a:cubicBezTo>
                      <a:cubicBezTo>
                        <a:pt x="57" y="38"/>
                        <a:pt x="57" y="38"/>
                        <a:pt x="57" y="38"/>
                      </a:cubicBezTo>
                      <a:cubicBezTo>
                        <a:pt x="57" y="30"/>
                        <a:pt x="57" y="30"/>
                        <a:pt x="57" y="30"/>
                      </a:cubicBezTo>
                      <a:cubicBezTo>
                        <a:pt x="55" y="29"/>
                        <a:pt x="53" y="28"/>
                        <a:pt x="53" y="25"/>
                      </a:cubicBezTo>
                      <a:moveTo>
                        <a:pt x="72" y="25"/>
                      </a:moveTo>
                      <a:cubicBezTo>
                        <a:pt x="64" y="25"/>
                        <a:pt x="64" y="25"/>
                        <a:pt x="64" y="25"/>
                      </a:cubicBezTo>
                      <a:cubicBezTo>
                        <a:pt x="63" y="28"/>
                        <a:pt x="61" y="29"/>
                        <a:pt x="59" y="30"/>
                      </a:cubicBezTo>
                      <a:cubicBezTo>
                        <a:pt x="59" y="38"/>
                        <a:pt x="59" y="38"/>
                        <a:pt x="59" y="38"/>
                      </a:cubicBezTo>
                      <a:cubicBezTo>
                        <a:pt x="67" y="38"/>
                        <a:pt x="67" y="38"/>
                        <a:pt x="67" y="38"/>
                      </a:cubicBezTo>
                      <a:cubicBezTo>
                        <a:pt x="68" y="36"/>
                        <a:pt x="70" y="34"/>
                        <a:pt x="72" y="34"/>
                      </a:cubicBezTo>
                      <a:cubicBezTo>
                        <a:pt x="72" y="25"/>
                        <a:pt x="72" y="25"/>
                        <a:pt x="72" y="25"/>
                      </a:cubicBezTo>
                      <a:moveTo>
                        <a:pt x="85" y="25"/>
                      </a:moveTo>
                      <a:cubicBezTo>
                        <a:pt x="74" y="25"/>
                        <a:pt x="74" y="25"/>
                        <a:pt x="74" y="25"/>
                      </a:cubicBezTo>
                      <a:cubicBezTo>
                        <a:pt x="74" y="34"/>
                        <a:pt x="74" y="34"/>
                        <a:pt x="74" y="34"/>
                      </a:cubicBezTo>
                      <a:cubicBezTo>
                        <a:pt x="75" y="34"/>
                        <a:pt x="75" y="34"/>
                        <a:pt x="76" y="34"/>
                      </a:cubicBezTo>
                      <a:cubicBezTo>
                        <a:pt x="85" y="25"/>
                        <a:pt x="85" y="25"/>
                        <a:pt x="85" y="25"/>
                      </a:cubicBezTo>
                      <a:moveTo>
                        <a:pt x="13" y="18"/>
                      </a:moveTo>
                      <a:cubicBezTo>
                        <a:pt x="11" y="20"/>
                        <a:pt x="9" y="22"/>
                        <a:pt x="8" y="23"/>
                      </a:cubicBezTo>
                      <a:cubicBezTo>
                        <a:pt x="13" y="23"/>
                        <a:pt x="13" y="23"/>
                        <a:pt x="13" y="23"/>
                      </a:cubicBezTo>
                      <a:cubicBezTo>
                        <a:pt x="13" y="18"/>
                        <a:pt x="13" y="18"/>
                        <a:pt x="13" y="18"/>
                      </a:cubicBezTo>
                      <a:moveTo>
                        <a:pt x="72" y="16"/>
                      </a:moveTo>
                      <a:cubicBezTo>
                        <a:pt x="63" y="22"/>
                        <a:pt x="63" y="22"/>
                        <a:pt x="63" y="22"/>
                      </a:cubicBezTo>
                      <a:cubicBezTo>
                        <a:pt x="63" y="22"/>
                        <a:pt x="64" y="23"/>
                        <a:pt x="64" y="23"/>
                      </a:cubicBezTo>
                      <a:cubicBezTo>
                        <a:pt x="72" y="23"/>
                        <a:pt x="72" y="23"/>
                        <a:pt x="72" y="23"/>
                      </a:cubicBezTo>
                      <a:cubicBezTo>
                        <a:pt x="72" y="16"/>
                        <a:pt x="72" y="16"/>
                        <a:pt x="72" y="16"/>
                      </a:cubicBezTo>
                      <a:moveTo>
                        <a:pt x="28" y="11"/>
                      </a:moveTo>
                      <a:cubicBezTo>
                        <a:pt x="23" y="11"/>
                        <a:pt x="23" y="11"/>
                        <a:pt x="23" y="11"/>
                      </a:cubicBezTo>
                      <a:cubicBezTo>
                        <a:pt x="21" y="12"/>
                        <a:pt x="20" y="12"/>
                        <a:pt x="19" y="13"/>
                      </a:cubicBezTo>
                      <a:cubicBezTo>
                        <a:pt x="18" y="14"/>
                        <a:pt x="16" y="15"/>
                        <a:pt x="15" y="16"/>
                      </a:cubicBezTo>
                      <a:cubicBezTo>
                        <a:pt x="15" y="23"/>
                        <a:pt x="15" y="23"/>
                        <a:pt x="15" y="23"/>
                      </a:cubicBezTo>
                      <a:cubicBezTo>
                        <a:pt x="23" y="23"/>
                        <a:pt x="23" y="23"/>
                        <a:pt x="23" y="23"/>
                      </a:cubicBezTo>
                      <a:cubicBezTo>
                        <a:pt x="24" y="21"/>
                        <a:pt x="25" y="19"/>
                        <a:pt x="28" y="19"/>
                      </a:cubicBezTo>
                      <a:cubicBezTo>
                        <a:pt x="28" y="11"/>
                        <a:pt x="28" y="11"/>
                        <a:pt x="28" y="11"/>
                      </a:cubicBezTo>
                      <a:moveTo>
                        <a:pt x="42" y="11"/>
                      </a:moveTo>
                      <a:cubicBezTo>
                        <a:pt x="30" y="11"/>
                        <a:pt x="30" y="11"/>
                        <a:pt x="30" y="11"/>
                      </a:cubicBezTo>
                      <a:cubicBezTo>
                        <a:pt x="30" y="19"/>
                        <a:pt x="30" y="19"/>
                        <a:pt x="30" y="19"/>
                      </a:cubicBezTo>
                      <a:cubicBezTo>
                        <a:pt x="32" y="19"/>
                        <a:pt x="34" y="21"/>
                        <a:pt x="34" y="23"/>
                      </a:cubicBezTo>
                      <a:cubicBezTo>
                        <a:pt x="42" y="23"/>
                        <a:pt x="42" y="23"/>
                        <a:pt x="42" y="23"/>
                      </a:cubicBezTo>
                      <a:cubicBezTo>
                        <a:pt x="42" y="11"/>
                        <a:pt x="42" y="11"/>
                        <a:pt x="42" y="11"/>
                      </a:cubicBezTo>
                      <a:moveTo>
                        <a:pt x="50" y="11"/>
                      </a:moveTo>
                      <a:cubicBezTo>
                        <a:pt x="45" y="11"/>
                        <a:pt x="45" y="11"/>
                        <a:pt x="45" y="11"/>
                      </a:cubicBezTo>
                      <a:cubicBezTo>
                        <a:pt x="45" y="23"/>
                        <a:pt x="45" y="23"/>
                        <a:pt x="45" y="23"/>
                      </a:cubicBezTo>
                      <a:cubicBezTo>
                        <a:pt x="53" y="23"/>
                        <a:pt x="53" y="23"/>
                        <a:pt x="53" y="23"/>
                      </a:cubicBezTo>
                      <a:cubicBezTo>
                        <a:pt x="53" y="22"/>
                        <a:pt x="54" y="21"/>
                        <a:pt x="55" y="20"/>
                      </a:cubicBezTo>
                      <a:cubicBezTo>
                        <a:pt x="50" y="11"/>
                        <a:pt x="50" y="11"/>
                        <a:pt x="50" y="11"/>
                      </a:cubicBezTo>
                      <a:moveTo>
                        <a:pt x="86" y="11"/>
                      </a:moveTo>
                      <a:cubicBezTo>
                        <a:pt x="78" y="11"/>
                        <a:pt x="78" y="11"/>
                        <a:pt x="78" y="11"/>
                      </a:cubicBezTo>
                      <a:cubicBezTo>
                        <a:pt x="74" y="14"/>
                        <a:pt x="74" y="14"/>
                        <a:pt x="74" y="14"/>
                      </a:cubicBezTo>
                      <a:cubicBezTo>
                        <a:pt x="74" y="23"/>
                        <a:pt x="74" y="23"/>
                        <a:pt x="74" y="23"/>
                      </a:cubicBezTo>
                      <a:cubicBezTo>
                        <a:pt x="86" y="23"/>
                        <a:pt x="86" y="23"/>
                        <a:pt x="86" y="23"/>
                      </a:cubicBezTo>
                      <a:cubicBezTo>
                        <a:pt x="86" y="11"/>
                        <a:pt x="86" y="11"/>
                        <a:pt x="86" y="11"/>
                      </a:cubicBezTo>
                      <a:moveTo>
                        <a:pt x="97" y="11"/>
                      </a:moveTo>
                      <a:cubicBezTo>
                        <a:pt x="89" y="11"/>
                        <a:pt x="89" y="11"/>
                        <a:pt x="89" y="11"/>
                      </a:cubicBezTo>
                      <a:cubicBezTo>
                        <a:pt x="89" y="22"/>
                        <a:pt x="89" y="22"/>
                        <a:pt x="89" y="22"/>
                      </a:cubicBezTo>
                      <a:cubicBezTo>
                        <a:pt x="98" y="13"/>
                        <a:pt x="98" y="13"/>
                        <a:pt x="98" y="13"/>
                      </a:cubicBezTo>
                      <a:cubicBezTo>
                        <a:pt x="97" y="12"/>
                        <a:pt x="97" y="12"/>
                        <a:pt x="97" y="11"/>
                      </a:cubicBezTo>
                      <a:moveTo>
                        <a:pt x="28" y="8"/>
                      </a:moveTo>
                      <a:cubicBezTo>
                        <a:pt x="27" y="8"/>
                        <a:pt x="27" y="8"/>
                        <a:pt x="26" y="9"/>
                      </a:cubicBezTo>
                      <a:cubicBezTo>
                        <a:pt x="28" y="9"/>
                        <a:pt x="28" y="9"/>
                        <a:pt x="28" y="9"/>
                      </a:cubicBezTo>
                      <a:cubicBezTo>
                        <a:pt x="28" y="8"/>
                        <a:pt x="28" y="8"/>
                        <a:pt x="28" y="8"/>
                      </a:cubicBezTo>
                      <a:moveTo>
                        <a:pt x="86" y="4"/>
                      </a:moveTo>
                      <a:cubicBezTo>
                        <a:pt x="81" y="9"/>
                        <a:pt x="81" y="9"/>
                        <a:pt x="81" y="9"/>
                      </a:cubicBezTo>
                      <a:cubicBezTo>
                        <a:pt x="86" y="9"/>
                        <a:pt x="86" y="9"/>
                        <a:pt x="86" y="9"/>
                      </a:cubicBezTo>
                      <a:cubicBezTo>
                        <a:pt x="86" y="4"/>
                        <a:pt x="86" y="4"/>
                        <a:pt x="86" y="4"/>
                      </a:cubicBezTo>
                      <a:moveTo>
                        <a:pt x="89" y="4"/>
                      </a:moveTo>
                      <a:cubicBezTo>
                        <a:pt x="89" y="9"/>
                        <a:pt x="89" y="9"/>
                        <a:pt x="89" y="9"/>
                      </a:cubicBezTo>
                      <a:cubicBezTo>
                        <a:pt x="97" y="9"/>
                        <a:pt x="97" y="9"/>
                        <a:pt x="97" y="9"/>
                      </a:cubicBezTo>
                      <a:cubicBezTo>
                        <a:pt x="94" y="7"/>
                        <a:pt x="91" y="5"/>
                        <a:pt x="89" y="4"/>
                      </a:cubicBezTo>
                      <a:moveTo>
                        <a:pt x="42" y="1"/>
                      </a:moveTo>
                      <a:cubicBezTo>
                        <a:pt x="38" y="3"/>
                        <a:pt x="34" y="4"/>
                        <a:pt x="30" y="6"/>
                      </a:cubicBezTo>
                      <a:cubicBezTo>
                        <a:pt x="30" y="9"/>
                        <a:pt x="30" y="9"/>
                        <a:pt x="30" y="9"/>
                      </a:cubicBezTo>
                      <a:cubicBezTo>
                        <a:pt x="42" y="9"/>
                        <a:pt x="42" y="9"/>
                        <a:pt x="42" y="9"/>
                      </a:cubicBezTo>
                      <a:cubicBezTo>
                        <a:pt x="42" y="1"/>
                        <a:pt x="42" y="1"/>
                        <a:pt x="42" y="1"/>
                      </a:cubicBezTo>
                      <a:moveTo>
                        <a:pt x="45" y="0"/>
                      </a:moveTo>
                      <a:cubicBezTo>
                        <a:pt x="45" y="0"/>
                        <a:pt x="45" y="1"/>
                        <a:pt x="45" y="1"/>
                      </a:cubicBezTo>
                      <a:cubicBezTo>
                        <a:pt x="45" y="9"/>
                        <a:pt x="45" y="9"/>
                        <a:pt x="45" y="9"/>
                      </a:cubicBezTo>
                      <a:cubicBezTo>
                        <a:pt x="49" y="9"/>
                        <a:pt x="49" y="9"/>
                        <a:pt x="49" y="9"/>
                      </a:cubicBezTo>
                      <a:cubicBezTo>
                        <a:pt x="45" y="0"/>
                        <a:pt x="45" y="0"/>
                        <a:pt x="45"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70" name="Google Shape;2670;p22"/>
                <p:cNvSpPr/>
                <p:nvPr/>
              </p:nvSpPr>
              <p:spPr>
                <a:xfrm>
                  <a:off x="371" y="1449"/>
                  <a:ext cx="7" cy="1"/>
                </a:xfrm>
                <a:custGeom>
                  <a:avLst/>
                  <a:gdLst/>
                  <a:ahLst/>
                  <a:cxnLst/>
                  <a:rect l="l" t="t" r="r" b="b"/>
                  <a:pathLst>
                    <a:path w="30" h="2" extrusionOk="0">
                      <a:moveTo>
                        <a:pt x="5" y="0"/>
                      </a:moveTo>
                      <a:cubicBezTo>
                        <a:pt x="0" y="0"/>
                        <a:pt x="0" y="0"/>
                        <a:pt x="0" y="0"/>
                      </a:cubicBezTo>
                      <a:cubicBezTo>
                        <a:pt x="1" y="2"/>
                        <a:pt x="1" y="2"/>
                        <a:pt x="1" y="2"/>
                      </a:cubicBezTo>
                      <a:cubicBezTo>
                        <a:pt x="5" y="2"/>
                        <a:pt x="5" y="2"/>
                        <a:pt x="5" y="2"/>
                      </a:cubicBezTo>
                      <a:cubicBezTo>
                        <a:pt x="5" y="0"/>
                        <a:pt x="5" y="0"/>
                        <a:pt x="5" y="0"/>
                      </a:cubicBezTo>
                      <a:moveTo>
                        <a:pt x="20" y="0"/>
                      </a:moveTo>
                      <a:cubicBezTo>
                        <a:pt x="8" y="0"/>
                        <a:pt x="8" y="0"/>
                        <a:pt x="8" y="0"/>
                      </a:cubicBezTo>
                      <a:cubicBezTo>
                        <a:pt x="8" y="2"/>
                        <a:pt x="8" y="2"/>
                        <a:pt x="8" y="2"/>
                      </a:cubicBezTo>
                      <a:cubicBezTo>
                        <a:pt x="20" y="2"/>
                        <a:pt x="20" y="2"/>
                        <a:pt x="20" y="2"/>
                      </a:cubicBezTo>
                      <a:cubicBezTo>
                        <a:pt x="20" y="0"/>
                        <a:pt x="20" y="0"/>
                        <a:pt x="20" y="0"/>
                      </a:cubicBezTo>
                      <a:moveTo>
                        <a:pt x="30" y="0"/>
                      </a:moveTo>
                      <a:cubicBezTo>
                        <a:pt x="22" y="0"/>
                        <a:pt x="22" y="0"/>
                        <a:pt x="22" y="0"/>
                      </a:cubicBezTo>
                      <a:cubicBezTo>
                        <a:pt x="22" y="2"/>
                        <a:pt x="22" y="2"/>
                        <a:pt x="22" y="2"/>
                      </a:cubicBezTo>
                      <a:cubicBezTo>
                        <a:pt x="30" y="2"/>
                        <a:pt x="30" y="2"/>
                        <a:pt x="30" y="2"/>
                      </a:cubicBezTo>
                      <a:cubicBezTo>
                        <a:pt x="30" y="2"/>
                        <a:pt x="30" y="1"/>
                        <a:pt x="30" y="1"/>
                      </a:cubicBezTo>
                      <a:cubicBezTo>
                        <a:pt x="30" y="1"/>
                        <a:pt x="30" y="0"/>
                        <a:pt x="30" y="0"/>
                      </a:cubicBezTo>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71" name="Google Shape;2671;p22"/>
                <p:cNvSpPr/>
                <p:nvPr/>
              </p:nvSpPr>
              <p:spPr>
                <a:xfrm>
                  <a:off x="364" y="1446"/>
                  <a:ext cx="18" cy="0"/>
                </a:xfrm>
                <a:custGeom>
                  <a:avLst/>
                  <a:gdLst/>
                  <a:ahLst/>
                  <a:cxnLst/>
                  <a:rect l="l" t="t" r="r" b="b"/>
                  <a:pathLst>
                    <a:path w="80" h="2" extrusionOk="0">
                      <a:moveTo>
                        <a:pt x="7" y="0"/>
                      </a:moveTo>
                      <a:cubicBezTo>
                        <a:pt x="2" y="0"/>
                        <a:pt x="2" y="0"/>
                        <a:pt x="2" y="0"/>
                      </a:cubicBezTo>
                      <a:cubicBezTo>
                        <a:pt x="1" y="0"/>
                        <a:pt x="0" y="0"/>
                        <a:pt x="0" y="0"/>
                      </a:cubicBezTo>
                      <a:cubicBezTo>
                        <a:pt x="7" y="0"/>
                        <a:pt x="7" y="0"/>
                        <a:pt x="7" y="0"/>
                      </a:cubicBezTo>
                      <a:cubicBezTo>
                        <a:pt x="7" y="0"/>
                        <a:pt x="7" y="0"/>
                        <a:pt x="7" y="0"/>
                      </a:cubicBezTo>
                      <a:moveTo>
                        <a:pt x="17" y="0"/>
                      </a:moveTo>
                      <a:cubicBezTo>
                        <a:pt x="9" y="0"/>
                        <a:pt x="9" y="0"/>
                        <a:pt x="9" y="0"/>
                      </a:cubicBezTo>
                      <a:cubicBezTo>
                        <a:pt x="9" y="0"/>
                        <a:pt x="9" y="0"/>
                        <a:pt x="9" y="0"/>
                      </a:cubicBezTo>
                      <a:cubicBezTo>
                        <a:pt x="17" y="0"/>
                        <a:pt x="17" y="0"/>
                        <a:pt x="17" y="0"/>
                      </a:cubicBezTo>
                      <a:cubicBezTo>
                        <a:pt x="17" y="0"/>
                        <a:pt x="17" y="0"/>
                        <a:pt x="17" y="0"/>
                      </a:cubicBezTo>
                      <a:cubicBezTo>
                        <a:pt x="17" y="0"/>
                        <a:pt x="17" y="0"/>
                        <a:pt x="17" y="0"/>
                      </a:cubicBezTo>
                      <a:moveTo>
                        <a:pt x="36" y="0"/>
                      </a:moveTo>
                      <a:cubicBezTo>
                        <a:pt x="28" y="0"/>
                        <a:pt x="28" y="0"/>
                        <a:pt x="28" y="0"/>
                      </a:cubicBezTo>
                      <a:cubicBezTo>
                        <a:pt x="28" y="0"/>
                        <a:pt x="28" y="0"/>
                        <a:pt x="28" y="0"/>
                      </a:cubicBezTo>
                      <a:cubicBezTo>
                        <a:pt x="28" y="0"/>
                        <a:pt x="28" y="0"/>
                        <a:pt x="28" y="0"/>
                      </a:cubicBezTo>
                      <a:cubicBezTo>
                        <a:pt x="36" y="0"/>
                        <a:pt x="36" y="0"/>
                        <a:pt x="36" y="0"/>
                      </a:cubicBezTo>
                      <a:cubicBezTo>
                        <a:pt x="36" y="0"/>
                        <a:pt x="36" y="0"/>
                        <a:pt x="36" y="0"/>
                      </a:cubicBezTo>
                      <a:moveTo>
                        <a:pt x="47" y="0"/>
                      </a:moveTo>
                      <a:cubicBezTo>
                        <a:pt x="39" y="0"/>
                        <a:pt x="39" y="0"/>
                        <a:pt x="39" y="0"/>
                      </a:cubicBezTo>
                      <a:cubicBezTo>
                        <a:pt x="39" y="0"/>
                        <a:pt x="39" y="0"/>
                        <a:pt x="39" y="0"/>
                      </a:cubicBezTo>
                      <a:cubicBezTo>
                        <a:pt x="47" y="0"/>
                        <a:pt x="47" y="0"/>
                        <a:pt x="47" y="0"/>
                      </a:cubicBezTo>
                      <a:cubicBezTo>
                        <a:pt x="47" y="0"/>
                        <a:pt x="47" y="0"/>
                        <a:pt x="47" y="0"/>
                      </a:cubicBezTo>
                      <a:cubicBezTo>
                        <a:pt x="47" y="0"/>
                        <a:pt x="47" y="0"/>
                        <a:pt x="47" y="0"/>
                      </a:cubicBezTo>
                      <a:moveTo>
                        <a:pt x="66" y="0"/>
                      </a:moveTo>
                      <a:cubicBezTo>
                        <a:pt x="58" y="0"/>
                        <a:pt x="58" y="0"/>
                        <a:pt x="58" y="0"/>
                      </a:cubicBezTo>
                      <a:cubicBezTo>
                        <a:pt x="58" y="0"/>
                        <a:pt x="58" y="0"/>
                        <a:pt x="58" y="0"/>
                      </a:cubicBezTo>
                      <a:cubicBezTo>
                        <a:pt x="58" y="0"/>
                        <a:pt x="58" y="0"/>
                        <a:pt x="58" y="0"/>
                      </a:cubicBezTo>
                      <a:cubicBezTo>
                        <a:pt x="66" y="0"/>
                        <a:pt x="66" y="0"/>
                        <a:pt x="66" y="0"/>
                      </a:cubicBezTo>
                      <a:cubicBezTo>
                        <a:pt x="66" y="0"/>
                        <a:pt x="66" y="0"/>
                        <a:pt x="66" y="0"/>
                      </a:cubicBezTo>
                      <a:moveTo>
                        <a:pt x="80" y="0"/>
                      </a:moveTo>
                      <a:cubicBezTo>
                        <a:pt x="68" y="0"/>
                        <a:pt x="68" y="0"/>
                        <a:pt x="68" y="0"/>
                      </a:cubicBezTo>
                      <a:cubicBezTo>
                        <a:pt x="68" y="0"/>
                        <a:pt x="68" y="0"/>
                        <a:pt x="68" y="0"/>
                      </a:cubicBezTo>
                      <a:cubicBezTo>
                        <a:pt x="79" y="0"/>
                        <a:pt x="79" y="0"/>
                        <a:pt x="79" y="0"/>
                      </a:cubicBezTo>
                      <a:cubicBezTo>
                        <a:pt x="80" y="0"/>
                        <a:pt x="80" y="0"/>
                        <a:pt x="80" y="0"/>
                      </a:cubicBezTo>
                      <a:cubicBezTo>
                        <a:pt x="80" y="0"/>
                        <a:pt x="80" y="0"/>
                        <a:pt x="80" y="0"/>
                      </a:cubicBezTo>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72" name="Google Shape;2672;p22"/>
                <p:cNvSpPr/>
                <p:nvPr/>
              </p:nvSpPr>
              <p:spPr>
                <a:xfrm>
                  <a:off x="368" y="1443"/>
                  <a:ext cx="17" cy="0"/>
                </a:xfrm>
                <a:custGeom>
                  <a:avLst/>
                  <a:gdLst/>
                  <a:ahLst/>
                  <a:cxnLst/>
                  <a:rect l="l" t="t" r="r" b="b"/>
                  <a:pathLst>
                    <a:path w="74" h="2" extrusionOk="0">
                      <a:moveTo>
                        <a:pt x="5" y="0"/>
                      </a:moveTo>
                      <a:cubicBezTo>
                        <a:pt x="3" y="0"/>
                        <a:pt x="3" y="0"/>
                        <a:pt x="3" y="0"/>
                      </a:cubicBezTo>
                      <a:cubicBezTo>
                        <a:pt x="2" y="0"/>
                        <a:pt x="1" y="0"/>
                        <a:pt x="0" y="0"/>
                      </a:cubicBezTo>
                      <a:cubicBezTo>
                        <a:pt x="5" y="0"/>
                        <a:pt x="5" y="0"/>
                        <a:pt x="5" y="0"/>
                      </a:cubicBezTo>
                      <a:cubicBezTo>
                        <a:pt x="5" y="0"/>
                        <a:pt x="5" y="0"/>
                        <a:pt x="5" y="0"/>
                      </a:cubicBezTo>
                      <a:moveTo>
                        <a:pt x="19" y="0"/>
                      </a:moveTo>
                      <a:cubicBezTo>
                        <a:pt x="7" y="0"/>
                        <a:pt x="7" y="0"/>
                        <a:pt x="7" y="0"/>
                      </a:cubicBezTo>
                      <a:cubicBezTo>
                        <a:pt x="7" y="0"/>
                        <a:pt x="7" y="0"/>
                        <a:pt x="7" y="0"/>
                      </a:cubicBezTo>
                      <a:cubicBezTo>
                        <a:pt x="19" y="0"/>
                        <a:pt x="19" y="0"/>
                        <a:pt x="19" y="0"/>
                      </a:cubicBezTo>
                      <a:cubicBezTo>
                        <a:pt x="19" y="0"/>
                        <a:pt x="19" y="0"/>
                        <a:pt x="19" y="0"/>
                      </a:cubicBezTo>
                      <a:moveTo>
                        <a:pt x="26" y="0"/>
                      </a:moveTo>
                      <a:cubicBezTo>
                        <a:pt x="22" y="0"/>
                        <a:pt x="22" y="0"/>
                        <a:pt x="22" y="0"/>
                      </a:cubicBezTo>
                      <a:cubicBezTo>
                        <a:pt x="22" y="0"/>
                        <a:pt x="22" y="0"/>
                        <a:pt x="22" y="0"/>
                      </a:cubicBezTo>
                      <a:cubicBezTo>
                        <a:pt x="27" y="0"/>
                        <a:pt x="27" y="0"/>
                        <a:pt x="27" y="0"/>
                      </a:cubicBezTo>
                      <a:cubicBezTo>
                        <a:pt x="26" y="0"/>
                        <a:pt x="26" y="0"/>
                        <a:pt x="26" y="0"/>
                      </a:cubicBezTo>
                      <a:moveTo>
                        <a:pt x="63" y="0"/>
                      </a:moveTo>
                      <a:cubicBezTo>
                        <a:pt x="58" y="0"/>
                        <a:pt x="58" y="0"/>
                        <a:pt x="58" y="0"/>
                      </a:cubicBezTo>
                      <a:cubicBezTo>
                        <a:pt x="55" y="0"/>
                        <a:pt x="55" y="0"/>
                        <a:pt x="55" y="0"/>
                      </a:cubicBezTo>
                      <a:cubicBezTo>
                        <a:pt x="63" y="0"/>
                        <a:pt x="63" y="0"/>
                        <a:pt x="63" y="0"/>
                      </a:cubicBezTo>
                      <a:cubicBezTo>
                        <a:pt x="63" y="0"/>
                        <a:pt x="63" y="0"/>
                        <a:pt x="63" y="0"/>
                      </a:cubicBezTo>
                      <a:moveTo>
                        <a:pt x="74" y="0"/>
                      </a:moveTo>
                      <a:cubicBezTo>
                        <a:pt x="66" y="0"/>
                        <a:pt x="66" y="0"/>
                        <a:pt x="66" y="0"/>
                      </a:cubicBezTo>
                      <a:cubicBezTo>
                        <a:pt x="66" y="0"/>
                        <a:pt x="66" y="0"/>
                        <a:pt x="66" y="0"/>
                      </a:cubicBezTo>
                      <a:cubicBezTo>
                        <a:pt x="74" y="0"/>
                        <a:pt x="74" y="0"/>
                        <a:pt x="74" y="0"/>
                      </a:cubicBezTo>
                      <a:cubicBezTo>
                        <a:pt x="74" y="0"/>
                        <a:pt x="74" y="0"/>
                        <a:pt x="74" y="0"/>
                      </a:cubicBezTo>
                      <a:cubicBezTo>
                        <a:pt x="74" y="0"/>
                        <a:pt x="74" y="0"/>
                        <a:pt x="74" y="0"/>
                      </a:cubicBezTo>
                      <a:cubicBezTo>
                        <a:pt x="74" y="0"/>
                        <a:pt x="74" y="0"/>
                        <a:pt x="74" y="0"/>
                      </a:cubicBezTo>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73" name="Google Shape;2673;p22"/>
                <p:cNvSpPr/>
                <p:nvPr/>
              </p:nvSpPr>
              <p:spPr>
                <a:xfrm>
                  <a:off x="362" y="1448"/>
                  <a:ext cx="0" cy="1"/>
                </a:xfrm>
                <a:custGeom>
                  <a:avLst/>
                  <a:gdLst/>
                  <a:ahLst/>
                  <a:cxnLst/>
                  <a:rect l="l" t="t" r="r" b="b"/>
                  <a:pathLst>
                    <a:path w="120000" h="2" extrusionOk="0">
                      <a:moveTo>
                        <a:pt x="0" y="0"/>
                      </a:moveTo>
                      <a:cubicBezTo>
                        <a:pt x="0" y="1"/>
                        <a:pt x="0" y="1"/>
                        <a:pt x="0" y="1"/>
                      </a:cubicBezTo>
                      <a:cubicBezTo>
                        <a:pt x="0" y="1"/>
                        <a:pt x="0" y="2"/>
                        <a:pt x="0" y="2"/>
                      </a:cubicBezTo>
                      <a:cubicBezTo>
                        <a:pt x="0" y="0"/>
                        <a:pt x="0" y="0"/>
                        <a:pt x="0" y="0"/>
                      </a:cubicBezTo>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74" name="Google Shape;2674;p22"/>
                <p:cNvSpPr/>
                <p:nvPr/>
              </p:nvSpPr>
              <p:spPr>
                <a:xfrm>
                  <a:off x="365" y="1444"/>
                  <a:ext cx="1" cy="4"/>
                </a:xfrm>
                <a:custGeom>
                  <a:avLst/>
                  <a:gdLst/>
                  <a:ahLst/>
                  <a:cxnLst/>
                  <a:rect l="l" t="t" r="r" b="b"/>
                  <a:pathLst>
                    <a:path w="2" h="15" extrusionOk="0">
                      <a:moveTo>
                        <a:pt x="2" y="0"/>
                      </a:moveTo>
                      <a:cubicBezTo>
                        <a:pt x="1" y="1"/>
                        <a:pt x="1" y="1"/>
                        <a:pt x="0" y="2"/>
                      </a:cubicBezTo>
                      <a:cubicBezTo>
                        <a:pt x="0" y="7"/>
                        <a:pt x="0" y="7"/>
                        <a:pt x="0" y="7"/>
                      </a:cubicBezTo>
                      <a:cubicBezTo>
                        <a:pt x="0" y="9"/>
                        <a:pt x="0" y="9"/>
                        <a:pt x="0" y="9"/>
                      </a:cubicBezTo>
                      <a:cubicBezTo>
                        <a:pt x="0" y="15"/>
                        <a:pt x="0" y="15"/>
                        <a:pt x="0" y="15"/>
                      </a:cubicBezTo>
                      <a:cubicBezTo>
                        <a:pt x="2" y="14"/>
                        <a:pt x="2" y="14"/>
                        <a:pt x="2" y="14"/>
                      </a:cubicBezTo>
                      <a:cubicBezTo>
                        <a:pt x="2" y="9"/>
                        <a:pt x="2" y="9"/>
                        <a:pt x="2" y="9"/>
                      </a:cubicBezTo>
                      <a:cubicBezTo>
                        <a:pt x="2" y="7"/>
                        <a:pt x="2" y="7"/>
                        <a:pt x="2" y="7"/>
                      </a:cubicBezTo>
                      <a:cubicBezTo>
                        <a:pt x="2" y="0"/>
                        <a:pt x="2" y="0"/>
                        <a:pt x="2" y="0"/>
                      </a:cubicBezTo>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75" name="Google Shape;2675;p22"/>
                <p:cNvSpPr/>
                <p:nvPr/>
              </p:nvSpPr>
              <p:spPr>
                <a:xfrm>
                  <a:off x="369" y="1442"/>
                  <a:ext cx="0" cy="3"/>
                </a:xfrm>
                <a:custGeom>
                  <a:avLst/>
                  <a:gdLst/>
                  <a:ahLst/>
                  <a:cxnLst/>
                  <a:rect l="l" t="t" r="r" b="b"/>
                  <a:pathLst>
                    <a:path w="2" h="13" extrusionOk="0">
                      <a:moveTo>
                        <a:pt x="0" y="0"/>
                      </a:moveTo>
                      <a:cubicBezTo>
                        <a:pt x="0" y="1"/>
                        <a:pt x="0" y="1"/>
                        <a:pt x="0" y="2"/>
                      </a:cubicBezTo>
                      <a:cubicBezTo>
                        <a:pt x="0" y="3"/>
                        <a:pt x="0" y="3"/>
                        <a:pt x="0" y="3"/>
                      </a:cubicBezTo>
                      <a:cubicBezTo>
                        <a:pt x="0" y="5"/>
                        <a:pt x="0" y="5"/>
                        <a:pt x="0" y="5"/>
                      </a:cubicBezTo>
                      <a:cubicBezTo>
                        <a:pt x="0" y="13"/>
                        <a:pt x="0" y="13"/>
                        <a:pt x="0" y="13"/>
                      </a:cubicBezTo>
                      <a:cubicBezTo>
                        <a:pt x="0" y="13"/>
                        <a:pt x="0" y="13"/>
                        <a:pt x="0" y="13"/>
                      </a:cubicBezTo>
                      <a:cubicBezTo>
                        <a:pt x="0" y="13"/>
                        <a:pt x="0" y="13"/>
                        <a:pt x="0" y="13"/>
                      </a:cubicBezTo>
                      <a:cubicBezTo>
                        <a:pt x="0" y="5"/>
                        <a:pt x="0" y="5"/>
                        <a:pt x="0" y="5"/>
                      </a:cubicBezTo>
                      <a:cubicBezTo>
                        <a:pt x="0" y="3"/>
                        <a:pt x="0" y="3"/>
                        <a:pt x="0" y="3"/>
                      </a:cubicBezTo>
                      <a:cubicBezTo>
                        <a:pt x="0" y="0"/>
                        <a:pt x="0" y="0"/>
                        <a:pt x="0" y="0"/>
                      </a:cubicBezTo>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76" name="Google Shape;2676;p22"/>
                <p:cNvSpPr/>
                <p:nvPr/>
              </p:nvSpPr>
              <p:spPr>
                <a:xfrm>
                  <a:off x="372" y="1441"/>
                  <a:ext cx="1" cy="11"/>
                </a:xfrm>
                <a:custGeom>
                  <a:avLst/>
                  <a:gdLst/>
                  <a:ahLst/>
                  <a:cxnLst/>
                  <a:rect l="l" t="t" r="r" b="b"/>
                  <a:pathLst>
                    <a:path w="3" h="47" extrusionOk="0">
                      <a:moveTo>
                        <a:pt x="3" y="0"/>
                      </a:moveTo>
                      <a:cubicBezTo>
                        <a:pt x="2" y="0"/>
                        <a:pt x="2" y="0"/>
                        <a:pt x="2" y="0"/>
                      </a:cubicBezTo>
                      <a:cubicBezTo>
                        <a:pt x="1" y="0"/>
                        <a:pt x="1" y="0"/>
                        <a:pt x="0" y="0"/>
                      </a:cubicBezTo>
                      <a:cubicBezTo>
                        <a:pt x="0" y="8"/>
                        <a:pt x="0" y="8"/>
                        <a:pt x="0" y="8"/>
                      </a:cubicBezTo>
                      <a:cubicBezTo>
                        <a:pt x="0" y="10"/>
                        <a:pt x="0" y="10"/>
                        <a:pt x="0" y="10"/>
                      </a:cubicBezTo>
                      <a:cubicBezTo>
                        <a:pt x="0" y="22"/>
                        <a:pt x="0" y="22"/>
                        <a:pt x="0" y="22"/>
                      </a:cubicBezTo>
                      <a:cubicBezTo>
                        <a:pt x="0" y="24"/>
                        <a:pt x="0" y="24"/>
                        <a:pt x="0" y="24"/>
                      </a:cubicBezTo>
                      <a:cubicBezTo>
                        <a:pt x="0" y="37"/>
                        <a:pt x="0" y="37"/>
                        <a:pt x="0" y="37"/>
                      </a:cubicBezTo>
                      <a:cubicBezTo>
                        <a:pt x="0" y="39"/>
                        <a:pt x="0" y="39"/>
                        <a:pt x="0" y="39"/>
                      </a:cubicBezTo>
                      <a:cubicBezTo>
                        <a:pt x="0" y="47"/>
                        <a:pt x="0" y="47"/>
                        <a:pt x="0" y="47"/>
                      </a:cubicBezTo>
                      <a:cubicBezTo>
                        <a:pt x="1" y="47"/>
                        <a:pt x="1" y="47"/>
                        <a:pt x="1" y="47"/>
                      </a:cubicBezTo>
                      <a:cubicBezTo>
                        <a:pt x="2" y="47"/>
                        <a:pt x="2" y="47"/>
                        <a:pt x="3" y="47"/>
                      </a:cubicBezTo>
                      <a:cubicBezTo>
                        <a:pt x="3" y="39"/>
                        <a:pt x="3" y="39"/>
                        <a:pt x="3" y="39"/>
                      </a:cubicBezTo>
                      <a:cubicBezTo>
                        <a:pt x="3" y="37"/>
                        <a:pt x="3" y="37"/>
                        <a:pt x="3" y="37"/>
                      </a:cubicBezTo>
                      <a:cubicBezTo>
                        <a:pt x="3" y="24"/>
                        <a:pt x="3" y="24"/>
                        <a:pt x="3" y="24"/>
                      </a:cubicBezTo>
                      <a:cubicBezTo>
                        <a:pt x="3" y="22"/>
                        <a:pt x="3" y="22"/>
                        <a:pt x="3" y="22"/>
                      </a:cubicBezTo>
                      <a:cubicBezTo>
                        <a:pt x="3" y="10"/>
                        <a:pt x="3" y="10"/>
                        <a:pt x="3" y="10"/>
                      </a:cubicBezTo>
                      <a:cubicBezTo>
                        <a:pt x="3" y="8"/>
                        <a:pt x="3" y="8"/>
                        <a:pt x="3" y="8"/>
                      </a:cubicBezTo>
                      <a:cubicBezTo>
                        <a:pt x="3" y="0"/>
                        <a:pt x="3" y="0"/>
                        <a:pt x="3" y="0"/>
                      </a:cubicBezTo>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77" name="Google Shape;2677;p22"/>
                <p:cNvSpPr/>
                <p:nvPr/>
              </p:nvSpPr>
              <p:spPr>
                <a:xfrm>
                  <a:off x="376" y="1448"/>
                  <a:ext cx="0" cy="3"/>
                </a:xfrm>
                <a:custGeom>
                  <a:avLst/>
                  <a:gdLst/>
                  <a:ahLst/>
                  <a:cxnLst/>
                  <a:rect l="l" t="t" r="r" b="b"/>
                  <a:pathLst>
                    <a:path w="2" h="16" extrusionOk="0">
                      <a:moveTo>
                        <a:pt x="0" y="0"/>
                      </a:moveTo>
                      <a:cubicBezTo>
                        <a:pt x="0" y="0"/>
                        <a:pt x="0" y="0"/>
                        <a:pt x="0" y="0"/>
                      </a:cubicBezTo>
                      <a:cubicBezTo>
                        <a:pt x="0" y="0"/>
                        <a:pt x="0" y="0"/>
                        <a:pt x="0" y="0"/>
                      </a:cubicBezTo>
                      <a:cubicBezTo>
                        <a:pt x="0" y="8"/>
                        <a:pt x="0" y="8"/>
                        <a:pt x="0" y="8"/>
                      </a:cubicBezTo>
                      <a:cubicBezTo>
                        <a:pt x="0" y="10"/>
                        <a:pt x="0" y="10"/>
                        <a:pt x="0" y="10"/>
                      </a:cubicBezTo>
                      <a:cubicBezTo>
                        <a:pt x="0" y="16"/>
                        <a:pt x="0" y="16"/>
                        <a:pt x="0" y="16"/>
                      </a:cubicBezTo>
                      <a:cubicBezTo>
                        <a:pt x="0" y="15"/>
                        <a:pt x="0" y="15"/>
                        <a:pt x="0" y="15"/>
                      </a:cubicBezTo>
                      <a:cubicBezTo>
                        <a:pt x="0" y="10"/>
                        <a:pt x="0" y="10"/>
                        <a:pt x="0" y="10"/>
                      </a:cubicBezTo>
                      <a:cubicBezTo>
                        <a:pt x="0" y="8"/>
                        <a:pt x="0" y="8"/>
                        <a:pt x="0" y="8"/>
                      </a:cubicBezTo>
                      <a:cubicBezTo>
                        <a:pt x="0" y="0"/>
                        <a:pt x="0" y="0"/>
                        <a:pt x="0" y="0"/>
                      </a:cubicBezTo>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78" name="Google Shape;2678;p22"/>
                <p:cNvSpPr/>
                <p:nvPr/>
              </p:nvSpPr>
              <p:spPr>
                <a:xfrm>
                  <a:off x="379" y="1444"/>
                  <a:ext cx="1" cy="5"/>
                </a:xfrm>
                <a:custGeom>
                  <a:avLst/>
                  <a:gdLst/>
                  <a:ahLst/>
                  <a:cxnLst/>
                  <a:rect l="l" t="t" r="r" b="b"/>
                  <a:pathLst>
                    <a:path w="2" h="20" extrusionOk="0">
                      <a:moveTo>
                        <a:pt x="2" y="0"/>
                      </a:moveTo>
                      <a:cubicBezTo>
                        <a:pt x="0" y="2"/>
                        <a:pt x="0" y="2"/>
                        <a:pt x="0" y="2"/>
                      </a:cubicBezTo>
                      <a:cubicBezTo>
                        <a:pt x="0" y="9"/>
                        <a:pt x="0" y="9"/>
                        <a:pt x="0" y="9"/>
                      </a:cubicBezTo>
                      <a:cubicBezTo>
                        <a:pt x="0" y="11"/>
                        <a:pt x="0" y="11"/>
                        <a:pt x="0" y="11"/>
                      </a:cubicBezTo>
                      <a:cubicBezTo>
                        <a:pt x="0" y="20"/>
                        <a:pt x="0" y="20"/>
                        <a:pt x="0" y="20"/>
                      </a:cubicBezTo>
                      <a:cubicBezTo>
                        <a:pt x="0" y="19"/>
                        <a:pt x="0" y="19"/>
                        <a:pt x="1" y="19"/>
                      </a:cubicBezTo>
                      <a:cubicBezTo>
                        <a:pt x="1" y="19"/>
                        <a:pt x="2" y="19"/>
                        <a:pt x="2" y="20"/>
                      </a:cubicBezTo>
                      <a:cubicBezTo>
                        <a:pt x="2" y="11"/>
                        <a:pt x="2" y="11"/>
                        <a:pt x="2" y="11"/>
                      </a:cubicBezTo>
                      <a:cubicBezTo>
                        <a:pt x="2" y="9"/>
                        <a:pt x="2" y="9"/>
                        <a:pt x="2" y="9"/>
                      </a:cubicBezTo>
                      <a:cubicBezTo>
                        <a:pt x="2" y="0"/>
                        <a:pt x="2" y="0"/>
                        <a:pt x="2" y="0"/>
                      </a:cubicBezTo>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79" name="Google Shape;2679;p22"/>
                <p:cNvSpPr/>
                <p:nvPr/>
              </p:nvSpPr>
              <p:spPr>
                <a:xfrm>
                  <a:off x="382" y="1441"/>
                  <a:ext cx="1" cy="5"/>
                </a:xfrm>
                <a:custGeom>
                  <a:avLst/>
                  <a:gdLst/>
                  <a:ahLst/>
                  <a:cxnLst/>
                  <a:rect l="l" t="t" r="r" b="b"/>
                  <a:pathLst>
                    <a:path w="3" h="21" extrusionOk="0">
                      <a:moveTo>
                        <a:pt x="2" y="0"/>
                      </a:moveTo>
                      <a:cubicBezTo>
                        <a:pt x="0" y="1"/>
                        <a:pt x="0" y="1"/>
                        <a:pt x="0" y="1"/>
                      </a:cubicBezTo>
                      <a:cubicBezTo>
                        <a:pt x="0" y="6"/>
                        <a:pt x="0" y="6"/>
                        <a:pt x="0" y="6"/>
                      </a:cubicBezTo>
                      <a:cubicBezTo>
                        <a:pt x="0" y="8"/>
                        <a:pt x="0" y="8"/>
                        <a:pt x="0" y="8"/>
                      </a:cubicBezTo>
                      <a:cubicBezTo>
                        <a:pt x="0" y="20"/>
                        <a:pt x="0" y="20"/>
                        <a:pt x="0" y="20"/>
                      </a:cubicBezTo>
                      <a:cubicBezTo>
                        <a:pt x="0" y="21"/>
                        <a:pt x="0" y="21"/>
                        <a:pt x="0" y="21"/>
                      </a:cubicBezTo>
                      <a:cubicBezTo>
                        <a:pt x="3" y="19"/>
                        <a:pt x="3" y="19"/>
                        <a:pt x="3" y="19"/>
                      </a:cubicBezTo>
                      <a:cubicBezTo>
                        <a:pt x="3" y="8"/>
                        <a:pt x="3" y="8"/>
                        <a:pt x="3" y="8"/>
                      </a:cubicBezTo>
                      <a:cubicBezTo>
                        <a:pt x="3" y="6"/>
                        <a:pt x="3" y="6"/>
                        <a:pt x="3" y="6"/>
                      </a:cubicBezTo>
                      <a:cubicBezTo>
                        <a:pt x="3" y="1"/>
                        <a:pt x="3" y="1"/>
                        <a:pt x="3" y="1"/>
                      </a:cubicBezTo>
                      <a:cubicBezTo>
                        <a:pt x="2" y="1"/>
                        <a:pt x="2" y="1"/>
                        <a:pt x="2" y="0"/>
                      </a:cubicBezTo>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80" name="Google Shape;2680;p22"/>
                <p:cNvSpPr/>
                <p:nvPr/>
              </p:nvSpPr>
              <p:spPr>
                <a:xfrm>
                  <a:off x="359" y="1444"/>
                  <a:ext cx="34" cy="30"/>
                </a:xfrm>
                <a:custGeom>
                  <a:avLst/>
                  <a:gdLst/>
                  <a:ahLst/>
                  <a:cxnLst/>
                  <a:rect l="l" t="t" r="r" b="b"/>
                  <a:pathLst>
                    <a:path w="147" h="127" extrusionOk="0">
                      <a:moveTo>
                        <a:pt x="137" y="103"/>
                      </a:moveTo>
                      <a:cubicBezTo>
                        <a:pt x="8" y="103"/>
                        <a:pt x="8" y="103"/>
                        <a:pt x="8" y="103"/>
                      </a:cubicBezTo>
                      <a:cubicBezTo>
                        <a:pt x="10" y="107"/>
                        <a:pt x="13" y="112"/>
                        <a:pt x="16" y="116"/>
                      </a:cubicBezTo>
                      <a:cubicBezTo>
                        <a:pt x="19" y="120"/>
                        <a:pt x="22" y="123"/>
                        <a:pt x="25" y="127"/>
                      </a:cubicBezTo>
                      <a:cubicBezTo>
                        <a:pt x="118" y="127"/>
                        <a:pt x="118" y="127"/>
                        <a:pt x="118" y="127"/>
                      </a:cubicBezTo>
                      <a:cubicBezTo>
                        <a:pt x="126" y="120"/>
                        <a:pt x="132" y="111"/>
                        <a:pt x="137" y="103"/>
                      </a:cubicBezTo>
                      <a:moveTo>
                        <a:pt x="27" y="72"/>
                      </a:moveTo>
                      <a:cubicBezTo>
                        <a:pt x="18" y="81"/>
                        <a:pt x="18" y="81"/>
                        <a:pt x="18" y="81"/>
                      </a:cubicBezTo>
                      <a:cubicBezTo>
                        <a:pt x="18" y="81"/>
                        <a:pt x="19" y="82"/>
                        <a:pt x="19" y="83"/>
                      </a:cubicBezTo>
                      <a:cubicBezTo>
                        <a:pt x="27" y="83"/>
                        <a:pt x="27" y="83"/>
                        <a:pt x="27" y="83"/>
                      </a:cubicBezTo>
                      <a:cubicBezTo>
                        <a:pt x="27" y="72"/>
                        <a:pt x="27" y="72"/>
                        <a:pt x="27" y="72"/>
                      </a:cubicBezTo>
                      <a:moveTo>
                        <a:pt x="26" y="70"/>
                      </a:moveTo>
                      <a:cubicBezTo>
                        <a:pt x="14" y="70"/>
                        <a:pt x="14" y="70"/>
                        <a:pt x="14" y="70"/>
                      </a:cubicBezTo>
                      <a:cubicBezTo>
                        <a:pt x="14" y="78"/>
                        <a:pt x="14" y="78"/>
                        <a:pt x="14" y="78"/>
                      </a:cubicBezTo>
                      <a:cubicBezTo>
                        <a:pt x="15" y="78"/>
                        <a:pt x="16" y="79"/>
                        <a:pt x="17" y="79"/>
                      </a:cubicBezTo>
                      <a:cubicBezTo>
                        <a:pt x="26" y="70"/>
                        <a:pt x="26" y="70"/>
                        <a:pt x="26" y="70"/>
                      </a:cubicBezTo>
                      <a:moveTo>
                        <a:pt x="42" y="70"/>
                      </a:moveTo>
                      <a:cubicBezTo>
                        <a:pt x="29" y="70"/>
                        <a:pt x="29" y="70"/>
                        <a:pt x="29" y="70"/>
                      </a:cubicBezTo>
                      <a:cubicBezTo>
                        <a:pt x="29" y="83"/>
                        <a:pt x="29" y="83"/>
                        <a:pt x="29" y="83"/>
                      </a:cubicBezTo>
                      <a:cubicBezTo>
                        <a:pt x="42" y="83"/>
                        <a:pt x="42" y="83"/>
                        <a:pt x="42" y="83"/>
                      </a:cubicBezTo>
                      <a:cubicBezTo>
                        <a:pt x="42" y="70"/>
                        <a:pt x="42" y="70"/>
                        <a:pt x="42" y="70"/>
                      </a:cubicBezTo>
                      <a:moveTo>
                        <a:pt x="52" y="70"/>
                      </a:moveTo>
                      <a:cubicBezTo>
                        <a:pt x="44" y="70"/>
                        <a:pt x="44" y="70"/>
                        <a:pt x="44" y="70"/>
                      </a:cubicBezTo>
                      <a:cubicBezTo>
                        <a:pt x="44" y="83"/>
                        <a:pt x="44" y="83"/>
                        <a:pt x="44" y="83"/>
                      </a:cubicBezTo>
                      <a:cubicBezTo>
                        <a:pt x="56" y="83"/>
                        <a:pt x="56" y="83"/>
                        <a:pt x="56" y="83"/>
                      </a:cubicBezTo>
                      <a:cubicBezTo>
                        <a:pt x="56" y="75"/>
                        <a:pt x="56" y="75"/>
                        <a:pt x="56" y="75"/>
                      </a:cubicBezTo>
                      <a:cubicBezTo>
                        <a:pt x="54" y="74"/>
                        <a:pt x="52" y="72"/>
                        <a:pt x="52" y="70"/>
                      </a:cubicBezTo>
                      <a:moveTo>
                        <a:pt x="71" y="70"/>
                      </a:moveTo>
                      <a:cubicBezTo>
                        <a:pt x="63" y="70"/>
                        <a:pt x="63" y="70"/>
                        <a:pt x="63" y="70"/>
                      </a:cubicBezTo>
                      <a:cubicBezTo>
                        <a:pt x="63" y="72"/>
                        <a:pt x="61" y="74"/>
                        <a:pt x="59" y="75"/>
                      </a:cubicBezTo>
                      <a:cubicBezTo>
                        <a:pt x="59" y="83"/>
                        <a:pt x="59" y="83"/>
                        <a:pt x="59" y="83"/>
                      </a:cubicBezTo>
                      <a:cubicBezTo>
                        <a:pt x="71" y="83"/>
                        <a:pt x="71" y="83"/>
                        <a:pt x="71" y="83"/>
                      </a:cubicBezTo>
                      <a:cubicBezTo>
                        <a:pt x="71" y="70"/>
                        <a:pt x="71" y="70"/>
                        <a:pt x="71" y="70"/>
                      </a:cubicBezTo>
                      <a:moveTo>
                        <a:pt x="86" y="70"/>
                      </a:moveTo>
                      <a:cubicBezTo>
                        <a:pt x="73" y="70"/>
                        <a:pt x="73" y="70"/>
                        <a:pt x="73" y="70"/>
                      </a:cubicBezTo>
                      <a:cubicBezTo>
                        <a:pt x="73" y="83"/>
                        <a:pt x="73" y="83"/>
                        <a:pt x="73" y="83"/>
                      </a:cubicBezTo>
                      <a:cubicBezTo>
                        <a:pt x="86" y="83"/>
                        <a:pt x="86" y="83"/>
                        <a:pt x="86" y="83"/>
                      </a:cubicBezTo>
                      <a:cubicBezTo>
                        <a:pt x="86" y="70"/>
                        <a:pt x="86" y="70"/>
                        <a:pt x="86" y="70"/>
                      </a:cubicBezTo>
                      <a:moveTo>
                        <a:pt x="100" y="70"/>
                      </a:moveTo>
                      <a:cubicBezTo>
                        <a:pt x="88" y="70"/>
                        <a:pt x="88" y="70"/>
                        <a:pt x="88" y="70"/>
                      </a:cubicBezTo>
                      <a:cubicBezTo>
                        <a:pt x="88" y="83"/>
                        <a:pt x="88" y="83"/>
                        <a:pt x="88" y="83"/>
                      </a:cubicBezTo>
                      <a:cubicBezTo>
                        <a:pt x="100" y="83"/>
                        <a:pt x="100" y="83"/>
                        <a:pt x="100" y="83"/>
                      </a:cubicBezTo>
                      <a:cubicBezTo>
                        <a:pt x="100" y="70"/>
                        <a:pt x="100" y="70"/>
                        <a:pt x="100" y="70"/>
                      </a:cubicBezTo>
                      <a:moveTo>
                        <a:pt x="115" y="70"/>
                      </a:moveTo>
                      <a:cubicBezTo>
                        <a:pt x="103" y="70"/>
                        <a:pt x="103" y="70"/>
                        <a:pt x="103" y="70"/>
                      </a:cubicBezTo>
                      <a:cubicBezTo>
                        <a:pt x="103" y="83"/>
                        <a:pt x="103" y="83"/>
                        <a:pt x="103" y="83"/>
                      </a:cubicBezTo>
                      <a:cubicBezTo>
                        <a:pt x="115" y="83"/>
                        <a:pt x="115" y="83"/>
                        <a:pt x="115" y="83"/>
                      </a:cubicBezTo>
                      <a:cubicBezTo>
                        <a:pt x="115" y="70"/>
                        <a:pt x="115" y="70"/>
                        <a:pt x="115" y="70"/>
                      </a:cubicBezTo>
                      <a:moveTo>
                        <a:pt x="125" y="70"/>
                      </a:moveTo>
                      <a:cubicBezTo>
                        <a:pt x="117" y="70"/>
                        <a:pt x="117" y="70"/>
                        <a:pt x="117" y="70"/>
                      </a:cubicBezTo>
                      <a:cubicBezTo>
                        <a:pt x="117" y="83"/>
                        <a:pt x="117" y="83"/>
                        <a:pt x="117" y="83"/>
                      </a:cubicBezTo>
                      <a:cubicBezTo>
                        <a:pt x="130" y="83"/>
                        <a:pt x="130" y="83"/>
                        <a:pt x="130" y="83"/>
                      </a:cubicBezTo>
                      <a:cubicBezTo>
                        <a:pt x="130" y="75"/>
                        <a:pt x="130" y="75"/>
                        <a:pt x="130" y="75"/>
                      </a:cubicBezTo>
                      <a:cubicBezTo>
                        <a:pt x="128" y="74"/>
                        <a:pt x="126" y="72"/>
                        <a:pt x="125" y="70"/>
                      </a:cubicBezTo>
                      <a:moveTo>
                        <a:pt x="71" y="61"/>
                      </a:moveTo>
                      <a:cubicBezTo>
                        <a:pt x="63" y="67"/>
                        <a:pt x="63" y="67"/>
                        <a:pt x="63" y="67"/>
                      </a:cubicBezTo>
                      <a:cubicBezTo>
                        <a:pt x="63" y="67"/>
                        <a:pt x="63" y="68"/>
                        <a:pt x="63" y="68"/>
                      </a:cubicBezTo>
                      <a:cubicBezTo>
                        <a:pt x="71" y="68"/>
                        <a:pt x="71" y="68"/>
                        <a:pt x="71" y="68"/>
                      </a:cubicBezTo>
                      <a:cubicBezTo>
                        <a:pt x="71" y="61"/>
                        <a:pt x="71" y="61"/>
                        <a:pt x="71" y="61"/>
                      </a:cubicBezTo>
                      <a:moveTo>
                        <a:pt x="40" y="59"/>
                      </a:moveTo>
                      <a:cubicBezTo>
                        <a:pt x="31" y="68"/>
                        <a:pt x="31" y="68"/>
                        <a:pt x="31" y="68"/>
                      </a:cubicBezTo>
                      <a:cubicBezTo>
                        <a:pt x="42" y="68"/>
                        <a:pt x="42" y="68"/>
                        <a:pt x="42" y="68"/>
                      </a:cubicBezTo>
                      <a:cubicBezTo>
                        <a:pt x="42" y="60"/>
                        <a:pt x="42" y="60"/>
                        <a:pt x="42" y="60"/>
                      </a:cubicBezTo>
                      <a:cubicBezTo>
                        <a:pt x="41" y="60"/>
                        <a:pt x="40" y="60"/>
                        <a:pt x="40" y="59"/>
                      </a:cubicBezTo>
                      <a:moveTo>
                        <a:pt x="46" y="59"/>
                      </a:moveTo>
                      <a:cubicBezTo>
                        <a:pt x="45" y="60"/>
                        <a:pt x="45" y="60"/>
                        <a:pt x="44" y="60"/>
                      </a:cubicBezTo>
                      <a:cubicBezTo>
                        <a:pt x="44" y="68"/>
                        <a:pt x="44" y="68"/>
                        <a:pt x="44" y="68"/>
                      </a:cubicBezTo>
                      <a:cubicBezTo>
                        <a:pt x="52" y="68"/>
                        <a:pt x="52" y="68"/>
                        <a:pt x="52" y="68"/>
                      </a:cubicBezTo>
                      <a:cubicBezTo>
                        <a:pt x="52" y="67"/>
                        <a:pt x="52" y="67"/>
                        <a:pt x="53" y="66"/>
                      </a:cubicBezTo>
                      <a:cubicBezTo>
                        <a:pt x="46" y="59"/>
                        <a:pt x="46" y="59"/>
                        <a:pt x="46" y="59"/>
                      </a:cubicBezTo>
                      <a:moveTo>
                        <a:pt x="12" y="56"/>
                      </a:moveTo>
                      <a:cubicBezTo>
                        <a:pt x="0" y="56"/>
                        <a:pt x="0" y="56"/>
                        <a:pt x="0" y="56"/>
                      </a:cubicBezTo>
                      <a:cubicBezTo>
                        <a:pt x="0" y="56"/>
                        <a:pt x="0" y="56"/>
                        <a:pt x="0" y="57"/>
                      </a:cubicBezTo>
                      <a:cubicBezTo>
                        <a:pt x="0" y="76"/>
                        <a:pt x="0" y="76"/>
                        <a:pt x="0" y="76"/>
                      </a:cubicBezTo>
                      <a:cubicBezTo>
                        <a:pt x="0" y="78"/>
                        <a:pt x="0" y="80"/>
                        <a:pt x="1" y="83"/>
                      </a:cubicBezTo>
                      <a:cubicBezTo>
                        <a:pt x="8" y="83"/>
                        <a:pt x="8" y="83"/>
                        <a:pt x="8" y="83"/>
                      </a:cubicBezTo>
                      <a:cubicBezTo>
                        <a:pt x="8" y="81"/>
                        <a:pt x="10" y="79"/>
                        <a:pt x="12" y="78"/>
                      </a:cubicBezTo>
                      <a:cubicBezTo>
                        <a:pt x="12" y="70"/>
                        <a:pt x="12" y="70"/>
                        <a:pt x="12" y="70"/>
                      </a:cubicBezTo>
                      <a:cubicBezTo>
                        <a:pt x="0" y="70"/>
                        <a:pt x="0" y="70"/>
                        <a:pt x="0" y="70"/>
                      </a:cubicBezTo>
                      <a:cubicBezTo>
                        <a:pt x="0" y="68"/>
                        <a:pt x="0" y="68"/>
                        <a:pt x="0" y="68"/>
                      </a:cubicBezTo>
                      <a:cubicBezTo>
                        <a:pt x="12" y="68"/>
                        <a:pt x="12" y="68"/>
                        <a:pt x="12" y="68"/>
                      </a:cubicBezTo>
                      <a:cubicBezTo>
                        <a:pt x="12" y="56"/>
                        <a:pt x="12" y="56"/>
                        <a:pt x="12" y="56"/>
                      </a:cubicBezTo>
                      <a:moveTo>
                        <a:pt x="27" y="56"/>
                      </a:moveTo>
                      <a:cubicBezTo>
                        <a:pt x="14" y="56"/>
                        <a:pt x="14" y="56"/>
                        <a:pt x="14" y="56"/>
                      </a:cubicBezTo>
                      <a:cubicBezTo>
                        <a:pt x="14" y="68"/>
                        <a:pt x="14" y="68"/>
                        <a:pt x="14" y="68"/>
                      </a:cubicBezTo>
                      <a:cubicBezTo>
                        <a:pt x="27" y="68"/>
                        <a:pt x="27" y="68"/>
                        <a:pt x="27" y="68"/>
                      </a:cubicBezTo>
                      <a:cubicBezTo>
                        <a:pt x="27" y="56"/>
                        <a:pt x="27" y="56"/>
                        <a:pt x="27" y="56"/>
                      </a:cubicBezTo>
                      <a:moveTo>
                        <a:pt x="37" y="56"/>
                      </a:moveTo>
                      <a:cubicBezTo>
                        <a:pt x="29" y="56"/>
                        <a:pt x="29" y="56"/>
                        <a:pt x="29" y="56"/>
                      </a:cubicBezTo>
                      <a:cubicBezTo>
                        <a:pt x="29" y="67"/>
                        <a:pt x="29" y="67"/>
                        <a:pt x="29" y="67"/>
                      </a:cubicBezTo>
                      <a:cubicBezTo>
                        <a:pt x="38" y="58"/>
                        <a:pt x="38" y="58"/>
                        <a:pt x="38" y="58"/>
                      </a:cubicBezTo>
                      <a:cubicBezTo>
                        <a:pt x="38" y="57"/>
                        <a:pt x="37" y="56"/>
                        <a:pt x="37" y="56"/>
                      </a:cubicBezTo>
                      <a:moveTo>
                        <a:pt x="56" y="56"/>
                      </a:moveTo>
                      <a:cubicBezTo>
                        <a:pt x="48" y="56"/>
                        <a:pt x="48" y="56"/>
                        <a:pt x="48" y="56"/>
                      </a:cubicBezTo>
                      <a:cubicBezTo>
                        <a:pt x="48" y="56"/>
                        <a:pt x="48" y="57"/>
                        <a:pt x="47" y="58"/>
                      </a:cubicBezTo>
                      <a:cubicBezTo>
                        <a:pt x="54" y="64"/>
                        <a:pt x="54" y="64"/>
                        <a:pt x="54" y="64"/>
                      </a:cubicBezTo>
                      <a:cubicBezTo>
                        <a:pt x="55" y="64"/>
                        <a:pt x="56" y="64"/>
                        <a:pt x="56" y="64"/>
                      </a:cubicBezTo>
                      <a:cubicBezTo>
                        <a:pt x="56" y="56"/>
                        <a:pt x="56" y="56"/>
                        <a:pt x="56" y="56"/>
                      </a:cubicBezTo>
                      <a:moveTo>
                        <a:pt x="71" y="56"/>
                      </a:moveTo>
                      <a:cubicBezTo>
                        <a:pt x="59" y="56"/>
                        <a:pt x="59" y="56"/>
                        <a:pt x="59" y="56"/>
                      </a:cubicBezTo>
                      <a:cubicBezTo>
                        <a:pt x="59" y="64"/>
                        <a:pt x="59" y="64"/>
                        <a:pt x="59" y="64"/>
                      </a:cubicBezTo>
                      <a:cubicBezTo>
                        <a:pt x="60" y="64"/>
                        <a:pt x="61" y="64"/>
                        <a:pt x="61" y="65"/>
                      </a:cubicBezTo>
                      <a:cubicBezTo>
                        <a:pt x="71" y="59"/>
                        <a:pt x="71" y="59"/>
                        <a:pt x="71" y="59"/>
                      </a:cubicBezTo>
                      <a:cubicBezTo>
                        <a:pt x="71" y="56"/>
                        <a:pt x="71" y="56"/>
                        <a:pt x="71" y="56"/>
                      </a:cubicBezTo>
                      <a:moveTo>
                        <a:pt x="76" y="56"/>
                      </a:moveTo>
                      <a:cubicBezTo>
                        <a:pt x="73" y="56"/>
                        <a:pt x="73" y="56"/>
                        <a:pt x="73" y="56"/>
                      </a:cubicBezTo>
                      <a:cubicBezTo>
                        <a:pt x="73" y="57"/>
                        <a:pt x="73" y="57"/>
                        <a:pt x="73" y="57"/>
                      </a:cubicBezTo>
                      <a:cubicBezTo>
                        <a:pt x="76" y="56"/>
                        <a:pt x="76" y="56"/>
                        <a:pt x="76" y="56"/>
                      </a:cubicBezTo>
                      <a:moveTo>
                        <a:pt x="86" y="56"/>
                      </a:moveTo>
                      <a:cubicBezTo>
                        <a:pt x="80" y="56"/>
                        <a:pt x="80" y="56"/>
                        <a:pt x="80" y="56"/>
                      </a:cubicBezTo>
                      <a:cubicBezTo>
                        <a:pt x="73" y="60"/>
                        <a:pt x="73" y="60"/>
                        <a:pt x="73" y="60"/>
                      </a:cubicBezTo>
                      <a:cubicBezTo>
                        <a:pt x="73" y="68"/>
                        <a:pt x="73" y="68"/>
                        <a:pt x="73" y="68"/>
                      </a:cubicBezTo>
                      <a:cubicBezTo>
                        <a:pt x="86" y="68"/>
                        <a:pt x="86" y="68"/>
                        <a:pt x="86" y="68"/>
                      </a:cubicBezTo>
                      <a:cubicBezTo>
                        <a:pt x="86" y="56"/>
                        <a:pt x="86" y="56"/>
                        <a:pt x="86" y="56"/>
                      </a:cubicBezTo>
                      <a:moveTo>
                        <a:pt x="100" y="56"/>
                      </a:moveTo>
                      <a:cubicBezTo>
                        <a:pt x="88" y="56"/>
                        <a:pt x="88" y="56"/>
                        <a:pt x="88" y="56"/>
                      </a:cubicBezTo>
                      <a:cubicBezTo>
                        <a:pt x="88" y="68"/>
                        <a:pt x="88" y="68"/>
                        <a:pt x="88" y="68"/>
                      </a:cubicBezTo>
                      <a:cubicBezTo>
                        <a:pt x="100" y="68"/>
                        <a:pt x="100" y="68"/>
                        <a:pt x="100" y="68"/>
                      </a:cubicBezTo>
                      <a:cubicBezTo>
                        <a:pt x="100" y="56"/>
                        <a:pt x="100" y="56"/>
                        <a:pt x="100" y="56"/>
                      </a:cubicBezTo>
                      <a:moveTo>
                        <a:pt x="115" y="56"/>
                      </a:moveTo>
                      <a:cubicBezTo>
                        <a:pt x="103" y="56"/>
                        <a:pt x="103" y="56"/>
                        <a:pt x="103" y="56"/>
                      </a:cubicBezTo>
                      <a:cubicBezTo>
                        <a:pt x="103" y="68"/>
                        <a:pt x="103" y="68"/>
                        <a:pt x="103" y="68"/>
                      </a:cubicBezTo>
                      <a:cubicBezTo>
                        <a:pt x="115" y="68"/>
                        <a:pt x="115" y="68"/>
                        <a:pt x="115" y="68"/>
                      </a:cubicBezTo>
                      <a:cubicBezTo>
                        <a:pt x="115" y="56"/>
                        <a:pt x="115" y="56"/>
                        <a:pt x="115" y="56"/>
                      </a:cubicBezTo>
                      <a:moveTo>
                        <a:pt x="127" y="56"/>
                      </a:moveTo>
                      <a:cubicBezTo>
                        <a:pt x="117" y="56"/>
                        <a:pt x="117" y="56"/>
                        <a:pt x="117" y="56"/>
                      </a:cubicBezTo>
                      <a:cubicBezTo>
                        <a:pt x="117" y="68"/>
                        <a:pt x="117" y="68"/>
                        <a:pt x="117" y="68"/>
                      </a:cubicBezTo>
                      <a:cubicBezTo>
                        <a:pt x="125" y="68"/>
                        <a:pt x="125" y="68"/>
                        <a:pt x="125" y="68"/>
                      </a:cubicBezTo>
                      <a:cubicBezTo>
                        <a:pt x="126" y="66"/>
                        <a:pt x="127" y="65"/>
                        <a:pt x="129" y="64"/>
                      </a:cubicBezTo>
                      <a:cubicBezTo>
                        <a:pt x="127" y="56"/>
                        <a:pt x="127" y="56"/>
                        <a:pt x="127" y="56"/>
                      </a:cubicBezTo>
                      <a:moveTo>
                        <a:pt x="86" y="52"/>
                      </a:moveTo>
                      <a:cubicBezTo>
                        <a:pt x="83" y="53"/>
                        <a:pt x="83" y="53"/>
                        <a:pt x="83" y="53"/>
                      </a:cubicBezTo>
                      <a:cubicBezTo>
                        <a:pt x="86" y="53"/>
                        <a:pt x="86" y="53"/>
                        <a:pt x="86" y="53"/>
                      </a:cubicBezTo>
                      <a:cubicBezTo>
                        <a:pt x="86" y="52"/>
                        <a:pt x="86" y="52"/>
                        <a:pt x="86" y="52"/>
                      </a:cubicBezTo>
                      <a:moveTo>
                        <a:pt x="98" y="44"/>
                      </a:moveTo>
                      <a:cubicBezTo>
                        <a:pt x="88" y="50"/>
                        <a:pt x="88" y="50"/>
                        <a:pt x="88" y="50"/>
                      </a:cubicBezTo>
                      <a:cubicBezTo>
                        <a:pt x="88" y="53"/>
                        <a:pt x="88" y="53"/>
                        <a:pt x="88" y="53"/>
                      </a:cubicBezTo>
                      <a:cubicBezTo>
                        <a:pt x="100" y="53"/>
                        <a:pt x="100" y="53"/>
                        <a:pt x="100" y="53"/>
                      </a:cubicBezTo>
                      <a:cubicBezTo>
                        <a:pt x="100" y="45"/>
                        <a:pt x="100" y="45"/>
                        <a:pt x="100" y="45"/>
                      </a:cubicBezTo>
                      <a:cubicBezTo>
                        <a:pt x="99" y="45"/>
                        <a:pt x="98" y="45"/>
                        <a:pt x="98" y="44"/>
                      </a:cubicBezTo>
                      <a:moveTo>
                        <a:pt x="12" y="41"/>
                      </a:moveTo>
                      <a:cubicBezTo>
                        <a:pt x="3" y="41"/>
                        <a:pt x="3" y="41"/>
                        <a:pt x="3" y="41"/>
                      </a:cubicBezTo>
                      <a:cubicBezTo>
                        <a:pt x="2" y="45"/>
                        <a:pt x="1" y="49"/>
                        <a:pt x="0" y="53"/>
                      </a:cubicBezTo>
                      <a:cubicBezTo>
                        <a:pt x="12" y="53"/>
                        <a:pt x="12" y="53"/>
                        <a:pt x="12" y="53"/>
                      </a:cubicBezTo>
                      <a:cubicBezTo>
                        <a:pt x="12" y="41"/>
                        <a:pt x="12" y="41"/>
                        <a:pt x="12" y="41"/>
                      </a:cubicBezTo>
                      <a:moveTo>
                        <a:pt x="27" y="41"/>
                      </a:moveTo>
                      <a:cubicBezTo>
                        <a:pt x="14" y="41"/>
                        <a:pt x="14" y="41"/>
                        <a:pt x="14" y="41"/>
                      </a:cubicBezTo>
                      <a:cubicBezTo>
                        <a:pt x="14" y="53"/>
                        <a:pt x="14" y="53"/>
                        <a:pt x="14" y="53"/>
                      </a:cubicBezTo>
                      <a:cubicBezTo>
                        <a:pt x="27" y="53"/>
                        <a:pt x="27" y="53"/>
                        <a:pt x="27" y="53"/>
                      </a:cubicBezTo>
                      <a:cubicBezTo>
                        <a:pt x="27" y="41"/>
                        <a:pt x="27" y="41"/>
                        <a:pt x="27" y="41"/>
                      </a:cubicBezTo>
                      <a:moveTo>
                        <a:pt x="42" y="41"/>
                      </a:moveTo>
                      <a:cubicBezTo>
                        <a:pt x="29" y="41"/>
                        <a:pt x="29" y="41"/>
                        <a:pt x="29" y="41"/>
                      </a:cubicBezTo>
                      <a:cubicBezTo>
                        <a:pt x="29" y="53"/>
                        <a:pt x="29" y="53"/>
                        <a:pt x="29" y="53"/>
                      </a:cubicBezTo>
                      <a:cubicBezTo>
                        <a:pt x="37" y="53"/>
                        <a:pt x="37" y="53"/>
                        <a:pt x="37" y="53"/>
                      </a:cubicBezTo>
                      <a:cubicBezTo>
                        <a:pt x="38" y="51"/>
                        <a:pt x="39" y="49"/>
                        <a:pt x="42" y="49"/>
                      </a:cubicBezTo>
                      <a:cubicBezTo>
                        <a:pt x="42" y="41"/>
                        <a:pt x="42" y="41"/>
                        <a:pt x="42" y="41"/>
                      </a:cubicBezTo>
                      <a:moveTo>
                        <a:pt x="52" y="41"/>
                      </a:moveTo>
                      <a:cubicBezTo>
                        <a:pt x="44" y="41"/>
                        <a:pt x="44" y="41"/>
                        <a:pt x="44" y="41"/>
                      </a:cubicBezTo>
                      <a:cubicBezTo>
                        <a:pt x="44" y="49"/>
                        <a:pt x="44" y="49"/>
                        <a:pt x="44" y="49"/>
                      </a:cubicBezTo>
                      <a:cubicBezTo>
                        <a:pt x="46" y="49"/>
                        <a:pt x="48" y="51"/>
                        <a:pt x="48" y="53"/>
                      </a:cubicBezTo>
                      <a:cubicBezTo>
                        <a:pt x="56" y="53"/>
                        <a:pt x="56" y="53"/>
                        <a:pt x="56" y="53"/>
                      </a:cubicBezTo>
                      <a:cubicBezTo>
                        <a:pt x="56" y="45"/>
                        <a:pt x="56" y="45"/>
                        <a:pt x="56" y="45"/>
                      </a:cubicBezTo>
                      <a:cubicBezTo>
                        <a:pt x="54" y="45"/>
                        <a:pt x="52" y="43"/>
                        <a:pt x="52" y="41"/>
                      </a:cubicBezTo>
                      <a:moveTo>
                        <a:pt x="71" y="41"/>
                      </a:moveTo>
                      <a:cubicBezTo>
                        <a:pt x="63" y="41"/>
                        <a:pt x="63" y="41"/>
                        <a:pt x="63" y="41"/>
                      </a:cubicBezTo>
                      <a:cubicBezTo>
                        <a:pt x="63" y="43"/>
                        <a:pt x="61" y="45"/>
                        <a:pt x="59" y="45"/>
                      </a:cubicBezTo>
                      <a:cubicBezTo>
                        <a:pt x="59" y="53"/>
                        <a:pt x="59" y="53"/>
                        <a:pt x="59" y="53"/>
                      </a:cubicBezTo>
                      <a:cubicBezTo>
                        <a:pt x="71" y="53"/>
                        <a:pt x="71" y="53"/>
                        <a:pt x="71" y="53"/>
                      </a:cubicBezTo>
                      <a:cubicBezTo>
                        <a:pt x="71" y="41"/>
                        <a:pt x="71" y="41"/>
                        <a:pt x="71" y="41"/>
                      </a:cubicBezTo>
                      <a:moveTo>
                        <a:pt x="86" y="41"/>
                      </a:moveTo>
                      <a:cubicBezTo>
                        <a:pt x="73" y="41"/>
                        <a:pt x="73" y="41"/>
                        <a:pt x="73" y="41"/>
                      </a:cubicBezTo>
                      <a:cubicBezTo>
                        <a:pt x="73" y="53"/>
                        <a:pt x="73" y="53"/>
                        <a:pt x="73" y="53"/>
                      </a:cubicBezTo>
                      <a:cubicBezTo>
                        <a:pt x="79" y="53"/>
                        <a:pt x="79" y="53"/>
                        <a:pt x="79" y="53"/>
                      </a:cubicBezTo>
                      <a:cubicBezTo>
                        <a:pt x="86" y="49"/>
                        <a:pt x="86" y="49"/>
                        <a:pt x="86" y="49"/>
                      </a:cubicBezTo>
                      <a:cubicBezTo>
                        <a:pt x="86" y="41"/>
                        <a:pt x="86" y="41"/>
                        <a:pt x="86" y="41"/>
                      </a:cubicBezTo>
                      <a:moveTo>
                        <a:pt x="96" y="41"/>
                      </a:moveTo>
                      <a:cubicBezTo>
                        <a:pt x="88" y="41"/>
                        <a:pt x="88" y="41"/>
                        <a:pt x="88" y="41"/>
                      </a:cubicBezTo>
                      <a:cubicBezTo>
                        <a:pt x="88" y="48"/>
                        <a:pt x="88" y="48"/>
                        <a:pt x="88" y="48"/>
                      </a:cubicBezTo>
                      <a:cubicBezTo>
                        <a:pt x="96" y="42"/>
                        <a:pt x="96" y="42"/>
                        <a:pt x="96" y="42"/>
                      </a:cubicBezTo>
                      <a:cubicBezTo>
                        <a:pt x="96" y="42"/>
                        <a:pt x="96" y="41"/>
                        <a:pt x="96" y="41"/>
                      </a:cubicBezTo>
                      <a:moveTo>
                        <a:pt x="115" y="41"/>
                      </a:moveTo>
                      <a:cubicBezTo>
                        <a:pt x="107" y="41"/>
                        <a:pt x="107" y="41"/>
                        <a:pt x="107" y="41"/>
                      </a:cubicBezTo>
                      <a:cubicBezTo>
                        <a:pt x="107" y="43"/>
                        <a:pt x="105" y="45"/>
                        <a:pt x="103" y="45"/>
                      </a:cubicBezTo>
                      <a:cubicBezTo>
                        <a:pt x="103" y="53"/>
                        <a:pt x="103" y="53"/>
                        <a:pt x="103" y="53"/>
                      </a:cubicBezTo>
                      <a:cubicBezTo>
                        <a:pt x="115" y="53"/>
                        <a:pt x="115" y="53"/>
                        <a:pt x="115" y="53"/>
                      </a:cubicBezTo>
                      <a:cubicBezTo>
                        <a:pt x="115" y="41"/>
                        <a:pt x="115" y="41"/>
                        <a:pt x="115" y="41"/>
                      </a:cubicBezTo>
                      <a:moveTo>
                        <a:pt x="124" y="41"/>
                      </a:moveTo>
                      <a:cubicBezTo>
                        <a:pt x="117" y="41"/>
                        <a:pt x="117" y="41"/>
                        <a:pt x="117" y="41"/>
                      </a:cubicBezTo>
                      <a:cubicBezTo>
                        <a:pt x="117" y="53"/>
                        <a:pt x="117" y="53"/>
                        <a:pt x="117" y="53"/>
                      </a:cubicBezTo>
                      <a:cubicBezTo>
                        <a:pt x="127" y="53"/>
                        <a:pt x="127" y="53"/>
                        <a:pt x="127" y="53"/>
                      </a:cubicBezTo>
                      <a:cubicBezTo>
                        <a:pt x="124" y="41"/>
                        <a:pt x="124" y="41"/>
                        <a:pt x="124" y="41"/>
                      </a:cubicBezTo>
                      <a:moveTo>
                        <a:pt x="71" y="34"/>
                      </a:moveTo>
                      <a:cubicBezTo>
                        <a:pt x="63" y="38"/>
                        <a:pt x="63" y="38"/>
                        <a:pt x="63" y="38"/>
                      </a:cubicBezTo>
                      <a:cubicBezTo>
                        <a:pt x="63" y="38"/>
                        <a:pt x="63" y="39"/>
                        <a:pt x="63" y="39"/>
                      </a:cubicBezTo>
                      <a:cubicBezTo>
                        <a:pt x="71" y="39"/>
                        <a:pt x="71" y="39"/>
                        <a:pt x="71" y="39"/>
                      </a:cubicBezTo>
                      <a:cubicBezTo>
                        <a:pt x="71" y="34"/>
                        <a:pt x="71" y="34"/>
                        <a:pt x="71" y="34"/>
                      </a:cubicBezTo>
                      <a:moveTo>
                        <a:pt x="82" y="29"/>
                      </a:moveTo>
                      <a:cubicBezTo>
                        <a:pt x="73" y="33"/>
                        <a:pt x="73" y="33"/>
                        <a:pt x="73" y="33"/>
                      </a:cubicBezTo>
                      <a:cubicBezTo>
                        <a:pt x="73" y="39"/>
                        <a:pt x="73" y="39"/>
                        <a:pt x="73" y="39"/>
                      </a:cubicBezTo>
                      <a:cubicBezTo>
                        <a:pt x="86" y="39"/>
                        <a:pt x="86" y="39"/>
                        <a:pt x="86" y="39"/>
                      </a:cubicBezTo>
                      <a:cubicBezTo>
                        <a:pt x="86" y="31"/>
                        <a:pt x="86" y="31"/>
                        <a:pt x="86" y="31"/>
                      </a:cubicBezTo>
                      <a:cubicBezTo>
                        <a:pt x="84" y="30"/>
                        <a:pt x="83" y="30"/>
                        <a:pt x="82" y="29"/>
                      </a:cubicBezTo>
                      <a:moveTo>
                        <a:pt x="9" y="28"/>
                      </a:moveTo>
                      <a:cubicBezTo>
                        <a:pt x="7" y="31"/>
                        <a:pt x="5" y="35"/>
                        <a:pt x="4" y="39"/>
                      </a:cubicBezTo>
                      <a:cubicBezTo>
                        <a:pt x="12" y="39"/>
                        <a:pt x="12" y="39"/>
                        <a:pt x="12" y="39"/>
                      </a:cubicBezTo>
                      <a:cubicBezTo>
                        <a:pt x="12" y="31"/>
                        <a:pt x="12" y="31"/>
                        <a:pt x="12" y="31"/>
                      </a:cubicBezTo>
                      <a:cubicBezTo>
                        <a:pt x="11" y="30"/>
                        <a:pt x="9" y="29"/>
                        <a:pt x="9" y="28"/>
                      </a:cubicBezTo>
                      <a:moveTo>
                        <a:pt x="27" y="26"/>
                      </a:moveTo>
                      <a:cubicBezTo>
                        <a:pt x="19" y="26"/>
                        <a:pt x="19" y="26"/>
                        <a:pt x="19" y="26"/>
                      </a:cubicBezTo>
                      <a:cubicBezTo>
                        <a:pt x="19" y="28"/>
                        <a:pt x="17" y="30"/>
                        <a:pt x="14" y="31"/>
                      </a:cubicBezTo>
                      <a:cubicBezTo>
                        <a:pt x="14" y="39"/>
                        <a:pt x="14" y="39"/>
                        <a:pt x="14" y="39"/>
                      </a:cubicBezTo>
                      <a:cubicBezTo>
                        <a:pt x="27" y="39"/>
                        <a:pt x="27" y="39"/>
                        <a:pt x="27" y="39"/>
                      </a:cubicBezTo>
                      <a:cubicBezTo>
                        <a:pt x="27" y="26"/>
                        <a:pt x="27" y="26"/>
                        <a:pt x="27" y="26"/>
                      </a:cubicBezTo>
                      <a:moveTo>
                        <a:pt x="42" y="26"/>
                      </a:moveTo>
                      <a:cubicBezTo>
                        <a:pt x="29" y="26"/>
                        <a:pt x="29" y="26"/>
                        <a:pt x="29" y="26"/>
                      </a:cubicBezTo>
                      <a:cubicBezTo>
                        <a:pt x="29" y="39"/>
                        <a:pt x="29" y="39"/>
                        <a:pt x="29" y="39"/>
                      </a:cubicBezTo>
                      <a:cubicBezTo>
                        <a:pt x="42" y="39"/>
                        <a:pt x="42" y="39"/>
                        <a:pt x="42" y="39"/>
                      </a:cubicBezTo>
                      <a:cubicBezTo>
                        <a:pt x="42" y="26"/>
                        <a:pt x="42" y="26"/>
                        <a:pt x="42" y="26"/>
                      </a:cubicBezTo>
                      <a:moveTo>
                        <a:pt x="49" y="26"/>
                      </a:moveTo>
                      <a:cubicBezTo>
                        <a:pt x="44" y="26"/>
                        <a:pt x="44" y="26"/>
                        <a:pt x="44" y="26"/>
                      </a:cubicBezTo>
                      <a:cubicBezTo>
                        <a:pt x="44" y="39"/>
                        <a:pt x="44" y="39"/>
                        <a:pt x="44" y="39"/>
                      </a:cubicBezTo>
                      <a:cubicBezTo>
                        <a:pt x="52" y="39"/>
                        <a:pt x="52" y="39"/>
                        <a:pt x="52" y="39"/>
                      </a:cubicBezTo>
                      <a:cubicBezTo>
                        <a:pt x="52" y="37"/>
                        <a:pt x="53" y="36"/>
                        <a:pt x="54" y="35"/>
                      </a:cubicBezTo>
                      <a:cubicBezTo>
                        <a:pt x="49" y="26"/>
                        <a:pt x="49" y="26"/>
                        <a:pt x="49" y="26"/>
                      </a:cubicBezTo>
                      <a:moveTo>
                        <a:pt x="100" y="26"/>
                      </a:moveTo>
                      <a:cubicBezTo>
                        <a:pt x="92" y="26"/>
                        <a:pt x="92" y="26"/>
                        <a:pt x="92" y="26"/>
                      </a:cubicBezTo>
                      <a:cubicBezTo>
                        <a:pt x="92" y="28"/>
                        <a:pt x="90" y="30"/>
                        <a:pt x="88" y="31"/>
                      </a:cubicBezTo>
                      <a:cubicBezTo>
                        <a:pt x="88" y="39"/>
                        <a:pt x="88" y="39"/>
                        <a:pt x="88" y="39"/>
                      </a:cubicBezTo>
                      <a:cubicBezTo>
                        <a:pt x="96" y="39"/>
                        <a:pt x="96" y="39"/>
                        <a:pt x="96" y="39"/>
                      </a:cubicBezTo>
                      <a:cubicBezTo>
                        <a:pt x="96" y="36"/>
                        <a:pt x="98" y="35"/>
                        <a:pt x="100" y="34"/>
                      </a:cubicBezTo>
                      <a:cubicBezTo>
                        <a:pt x="100" y="26"/>
                        <a:pt x="100" y="26"/>
                        <a:pt x="100" y="26"/>
                      </a:cubicBezTo>
                      <a:moveTo>
                        <a:pt x="115" y="26"/>
                      </a:moveTo>
                      <a:cubicBezTo>
                        <a:pt x="103" y="26"/>
                        <a:pt x="103" y="26"/>
                        <a:pt x="103" y="26"/>
                      </a:cubicBezTo>
                      <a:cubicBezTo>
                        <a:pt x="103" y="34"/>
                        <a:pt x="103" y="34"/>
                        <a:pt x="103" y="34"/>
                      </a:cubicBezTo>
                      <a:cubicBezTo>
                        <a:pt x="105" y="35"/>
                        <a:pt x="107" y="36"/>
                        <a:pt x="107" y="39"/>
                      </a:cubicBezTo>
                      <a:cubicBezTo>
                        <a:pt x="115" y="39"/>
                        <a:pt x="115" y="39"/>
                        <a:pt x="115" y="39"/>
                      </a:cubicBezTo>
                      <a:cubicBezTo>
                        <a:pt x="115" y="26"/>
                        <a:pt x="115" y="26"/>
                        <a:pt x="115" y="26"/>
                      </a:cubicBezTo>
                      <a:moveTo>
                        <a:pt x="121" y="26"/>
                      </a:moveTo>
                      <a:cubicBezTo>
                        <a:pt x="117" y="26"/>
                        <a:pt x="117" y="26"/>
                        <a:pt x="117" y="26"/>
                      </a:cubicBezTo>
                      <a:cubicBezTo>
                        <a:pt x="117" y="39"/>
                        <a:pt x="117" y="39"/>
                        <a:pt x="117" y="39"/>
                      </a:cubicBezTo>
                      <a:cubicBezTo>
                        <a:pt x="124" y="39"/>
                        <a:pt x="124" y="39"/>
                        <a:pt x="124" y="39"/>
                      </a:cubicBezTo>
                      <a:cubicBezTo>
                        <a:pt x="121" y="26"/>
                        <a:pt x="121" y="26"/>
                        <a:pt x="121" y="26"/>
                      </a:cubicBezTo>
                      <a:moveTo>
                        <a:pt x="138" y="26"/>
                      </a:moveTo>
                      <a:cubicBezTo>
                        <a:pt x="132" y="26"/>
                        <a:pt x="132" y="26"/>
                        <a:pt x="132" y="26"/>
                      </a:cubicBezTo>
                      <a:cubicBezTo>
                        <a:pt x="132" y="39"/>
                        <a:pt x="132" y="39"/>
                        <a:pt x="132" y="39"/>
                      </a:cubicBezTo>
                      <a:cubicBezTo>
                        <a:pt x="138" y="39"/>
                        <a:pt x="138" y="39"/>
                        <a:pt x="138" y="39"/>
                      </a:cubicBezTo>
                      <a:cubicBezTo>
                        <a:pt x="138" y="41"/>
                        <a:pt x="138" y="41"/>
                        <a:pt x="138" y="41"/>
                      </a:cubicBezTo>
                      <a:cubicBezTo>
                        <a:pt x="132" y="41"/>
                        <a:pt x="132" y="41"/>
                        <a:pt x="132" y="41"/>
                      </a:cubicBezTo>
                      <a:cubicBezTo>
                        <a:pt x="132" y="53"/>
                        <a:pt x="132" y="53"/>
                        <a:pt x="132" y="53"/>
                      </a:cubicBezTo>
                      <a:cubicBezTo>
                        <a:pt x="138" y="53"/>
                        <a:pt x="138" y="53"/>
                        <a:pt x="138" y="53"/>
                      </a:cubicBezTo>
                      <a:cubicBezTo>
                        <a:pt x="138" y="56"/>
                        <a:pt x="138" y="56"/>
                        <a:pt x="138" y="56"/>
                      </a:cubicBezTo>
                      <a:cubicBezTo>
                        <a:pt x="132" y="56"/>
                        <a:pt x="132" y="56"/>
                        <a:pt x="132" y="56"/>
                      </a:cubicBezTo>
                      <a:cubicBezTo>
                        <a:pt x="132" y="64"/>
                        <a:pt x="132" y="64"/>
                        <a:pt x="132" y="64"/>
                      </a:cubicBezTo>
                      <a:cubicBezTo>
                        <a:pt x="134" y="64"/>
                        <a:pt x="136" y="66"/>
                        <a:pt x="136" y="68"/>
                      </a:cubicBezTo>
                      <a:cubicBezTo>
                        <a:pt x="138" y="68"/>
                        <a:pt x="138" y="68"/>
                        <a:pt x="138" y="68"/>
                      </a:cubicBezTo>
                      <a:cubicBezTo>
                        <a:pt x="138" y="70"/>
                        <a:pt x="138" y="70"/>
                        <a:pt x="138" y="70"/>
                      </a:cubicBezTo>
                      <a:cubicBezTo>
                        <a:pt x="136" y="70"/>
                        <a:pt x="136" y="70"/>
                        <a:pt x="136" y="70"/>
                      </a:cubicBezTo>
                      <a:cubicBezTo>
                        <a:pt x="136" y="72"/>
                        <a:pt x="134" y="74"/>
                        <a:pt x="132" y="75"/>
                      </a:cubicBezTo>
                      <a:cubicBezTo>
                        <a:pt x="132" y="83"/>
                        <a:pt x="132" y="83"/>
                        <a:pt x="132" y="83"/>
                      </a:cubicBezTo>
                      <a:cubicBezTo>
                        <a:pt x="138" y="83"/>
                        <a:pt x="138" y="83"/>
                        <a:pt x="138" y="83"/>
                      </a:cubicBezTo>
                      <a:cubicBezTo>
                        <a:pt x="138" y="85"/>
                        <a:pt x="138" y="85"/>
                        <a:pt x="138" y="85"/>
                      </a:cubicBezTo>
                      <a:cubicBezTo>
                        <a:pt x="132" y="85"/>
                        <a:pt x="132" y="85"/>
                        <a:pt x="132" y="85"/>
                      </a:cubicBezTo>
                      <a:cubicBezTo>
                        <a:pt x="132" y="97"/>
                        <a:pt x="132" y="97"/>
                        <a:pt x="132" y="97"/>
                      </a:cubicBezTo>
                      <a:cubicBezTo>
                        <a:pt x="130" y="97"/>
                        <a:pt x="130" y="97"/>
                        <a:pt x="130" y="97"/>
                      </a:cubicBezTo>
                      <a:cubicBezTo>
                        <a:pt x="130" y="85"/>
                        <a:pt x="130" y="85"/>
                        <a:pt x="130" y="85"/>
                      </a:cubicBezTo>
                      <a:cubicBezTo>
                        <a:pt x="117" y="85"/>
                        <a:pt x="117" y="85"/>
                        <a:pt x="117" y="85"/>
                      </a:cubicBezTo>
                      <a:cubicBezTo>
                        <a:pt x="117" y="97"/>
                        <a:pt x="117" y="97"/>
                        <a:pt x="117" y="97"/>
                      </a:cubicBezTo>
                      <a:cubicBezTo>
                        <a:pt x="115" y="97"/>
                        <a:pt x="115" y="97"/>
                        <a:pt x="115" y="97"/>
                      </a:cubicBezTo>
                      <a:cubicBezTo>
                        <a:pt x="115" y="85"/>
                        <a:pt x="115" y="85"/>
                        <a:pt x="115" y="85"/>
                      </a:cubicBezTo>
                      <a:cubicBezTo>
                        <a:pt x="103" y="85"/>
                        <a:pt x="103" y="85"/>
                        <a:pt x="103" y="85"/>
                      </a:cubicBezTo>
                      <a:cubicBezTo>
                        <a:pt x="103" y="97"/>
                        <a:pt x="103" y="97"/>
                        <a:pt x="103" y="97"/>
                      </a:cubicBezTo>
                      <a:cubicBezTo>
                        <a:pt x="100" y="97"/>
                        <a:pt x="100" y="97"/>
                        <a:pt x="100" y="97"/>
                      </a:cubicBezTo>
                      <a:cubicBezTo>
                        <a:pt x="100" y="85"/>
                        <a:pt x="100" y="85"/>
                        <a:pt x="100" y="85"/>
                      </a:cubicBezTo>
                      <a:cubicBezTo>
                        <a:pt x="88" y="85"/>
                        <a:pt x="88" y="85"/>
                        <a:pt x="88" y="85"/>
                      </a:cubicBezTo>
                      <a:cubicBezTo>
                        <a:pt x="88" y="97"/>
                        <a:pt x="88" y="97"/>
                        <a:pt x="88" y="97"/>
                      </a:cubicBezTo>
                      <a:cubicBezTo>
                        <a:pt x="86" y="97"/>
                        <a:pt x="86" y="97"/>
                        <a:pt x="86" y="97"/>
                      </a:cubicBezTo>
                      <a:cubicBezTo>
                        <a:pt x="86" y="85"/>
                        <a:pt x="86" y="85"/>
                        <a:pt x="86" y="85"/>
                      </a:cubicBezTo>
                      <a:cubicBezTo>
                        <a:pt x="73" y="85"/>
                        <a:pt x="73" y="85"/>
                        <a:pt x="73" y="85"/>
                      </a:cubicBezTo>
                      <a:cubicBezTo>
                        <a:pt x="73" y="97"/>
                        <a:pt x="73" y="97"/>
                        <a:pt x="73" y="97"/>
                      </a:cubicBezTo>
                      <a:cubicBezTo>
                        <a:pt x="71" y="97"/>
                        <a:pt x="71" y="97"/>
                        <a:pt x="71" y="97"/>
                      </a:cubicBezTo>
                      <a:cubicBezTo>
                        <a:pt x="71" y="85"/>
                        <a:pt x="71" y="85"/>
                        <a:pt x="71" y="85"/>
                      </a:cubicBezTo>
                      <a:cubicBezTo>
                        <a:pt x="59" y="85"/>
                        <a:pt x="59" y="85"/>
                        <a:pt x="59" y="85"/>
                      </a:cubicBezTo>
                      <a:cubicBezTo>
                        <a:pt x="59" y="97"/>
                        <a:pt x="59" y="97"/>
                        <a:pt x="59" y="97"/>
                      </a:cubicBezTo>
                      <a:cubicBezTo>
                        <a:pt x="56" y="97"/>
                        <a:pt x="56" y="97"/>
                        <a:pt x="56" y="97"/>
                      </a:cubicBezTo>
                      <a:cubicBezTo>
                        <a:pt x="56" y="85"/>
                        <a:pt x="56" y="85"/>
                        <a:pt x="56" y="85"/>
                      </a:cubicBezTo>
                      <a:cubicBezTo>
                        <a:pt x="44" y="85"/>
                        <a:pt x="44" y="85"/>
                        <a:pt x="44" y="85"/>
                      </a:cubicBezTo>
                      <a:cubicBezTo>
                        <a:pt x="44" y="97"/>
                        <a:pt x="44" y="97"/>
                        <a:pt x="44" y="97"/>
                      </a:cubicBezTo>
                      <a:cubicBezTo>
                        <a:pt x="42" y="97"/>
                        <a:pt x="42" y="97"/>
                        <a:pt x="42" y="97"/>
                      </a:cubicBezTo>
                      <a:cubicBezTo>
                        <a:pt x="42" y="85"/>
                        <a:pt x="42" y="85"/>
                        <a:pt x="42" y="85"/>
                      </a:cubicBezTo>
                      <a:cubicBezTo>
                        <a:pt x="29" y="85"/>
                        <a:pt x="29" y="85"/>
                        <a:pt x="29" y="85"/>
                      </a:cubicBezTo>
                      <a:cubicBezTo>
                        <a:pt x="29" y="97"/>
                        <a:pt x="29" y="97"/>
                        <a:pt x="29" y="97"/>
                      </a:cubicBezTo>
                      <a:cubicBezTo>
                        <a:pt x="27" y="97"/>
                        <a:pt x="27" y="97"/>
                        <a:pt x="27" y="97"/>
                      </a:cubicBezTo>
                      <a:cubicBezTo>
                        <a:pt x="27" y="85"/>
                        <a:pt x="27" y="85"/>
                        <a:pt x="27" y="85"/>
                      </a:cubicBezTo>
                      <a:cubicBezTo>
                        <a:pt x="19" y="85"/>
                        <a:pt x="19" y="85"/>
                        <a:pt x="19" y="85"/>
                      </a:cubicBezTo>
                      <a:cubicBezTo>
                        <a:pt x="19" y="87"/>
                        <a:pt x="17" y="89"/>
                        <a:pt x="14" y="89"/>
                      </a:cubicBezTo>
                      <a:cubicBezTo>
                        <a:pt x="14" y="97"/>
                        <a:pt x="14" y="97"/>
                        <a:pt x="14" y="97"/>
                      </a:cubicBezTo>
                      <a:cubicBezTo>
                        <a:pt x="12" y="97"/>
                        <a:pt x="12" y="97"/>
                        <a:pt x="12" y="97"/>
                      </a:cubicBezTo>
                      <a:cubicBezTo>
                        <a:pt x="12" y="89"/>
                        <a:pt x="12" y="89"/>
                        <a:pt x="12" y="89"/>
                      </a:cubicBezTo>
                      <a:cubicBezTo>
                        <a:pt x="10" y="89"/>
                        <a:pt x="8" y="87"/>
                        <a:pt x="8" y="85"/>
                      </a:cubicBezTo>
                      <a:cubicBezTo>
                        <a:pt x="1" y="85"/>
                        <a:pt x="1" y="85"/>
                        <a:pt x="1" y="85"/>
                      </a:cubicBezTo>
                      <a:cubicBezTo>
                        <a:pt x="2" y="89"/>
                        <a:pt x="4" y="93"/>
                        <a:pt x="5" y="97"/>
                      </a:cubicBezTo>
                      <a:cubicBezTo>
                        <a:pt x="140" y="97"/>
                        <a:pt x="140" y="97"/>
                        <a:pt x="140" y="97"/>
                      </a:cubicBezTo>
                      <a:cubicBezTo>
                        <a:pt x="140" y="97"/>
                        <a:pt x="140" y="97"/>
                        <a:pt x="140" y="96"/>
                      </a:cubicBezTo>
                      <a:cubicBezTo>
                        <a:pt x="140" y="89"/>
                        <a:pt x="140" y="89"/>
                        <a:pt x="140" y="89"/>
                      </a:cubicBezTo>
                      <a:cubicBezTo>
                        <a:pt x="142" y="91"/>
                        <a:pt x="142" y="91"/>
                        <a:pt x="142" y="91"/>
                      </a:cubicBezTo>
                      <a:cubicBezTo>
                        <a:pt x="145" y="82"/>
                        <a:pt x="147" y="73"/>
                        <a:pt x="147" y="64"/>
                      </a:cubicBezTo>
                      <a:cubicBezTo>
                        <a:pt x="147" y="51"/>
                        <a:pt x="144" y="38"/>
                        <a:pt x="138" y="26"/>
                      </a:cubicBezTo>
                      <a:moveTo>
                        <a:pt x="27" y="19"/>
                      </a:moveTo>
                      <a:cubicBezTo>
                        <a:pt x="19" y="24"/>
                        <a:pt x="19" y="24"/>
                        <a:pt x="19" y="24"/>
                      </a:cubicBezTo>
                      <a:cubicBezTo>
                        <a:pt x="19" y="24"/>
                        <a:pt x="19" y="24"/>
                        <a:pt x="19" y="24"/>
                      </a:cubicBezTo>
                      <a:cubicBezTo>
                        <a:pt x="27" y="24"/>
                        <a:pt x="27" y="24"/>
                        <a:pt x="27" y="24"/>
                      </a:cubicBezTo>
                      <a:cubicBezTo>
                        <a:pt x="27" y="19"/>
                        <a:pt x="27" y="19"/>
                        <a:pt x="27" y="19"/>
                      </a:cubicBezTo>
                      <a:moveTo>
                        <a:pt x="132" y="16"/>
                      </a:moveTo>
                      <a:cubicBezTo>
                        <a:pt x="132" y="24"/>
                        <a:pt x="132" y="24"/>
                        <a:pt x="132" y="24"/>
                      </a:cubicBezTo>
                      <a:cubicBezTo>
                        <a:pt x="137" y="24"/>
                        <a:pt x="137" y="24"/>
                        <a:pt x="137" y="24"/>
                      </a:cubicBezTo>
                      <a:cubicBezTo>
                        <a:pt x="135" y="21"/>
                        <a:pt x="134" y="19"/>
                        <a:pt x="132" y="16"/>
                      </a:cubicBezTo>
                      <a:moveTo>
                        <a:pt x="44" y="16"/>
                      </a:moveTo>
                      <a:cubicBezTo>
                        <a:pt x="44" y="16"/>
                        <a:pt x="44" y="16"/>
                        <a:pt x="44" y="16"/>
                      </a:cubicBezTo>
                      <a:cubicBezTo>
                        <a:pt x="44" y="24"/>
                        <a:pt x="44" y="24"/>
                        <a:pt x="44" y="24"/>
                      </a:cubicBezTo>
                      <a:cubicBezTo>
                        <a:pt x="48" y="24"/>
                        <a:pt x="48" y="24"/>
                        <a:pt x="48" y="24"/>
                      </a:cubicBezTo>
                      <a:cubicBezTo>
                        <a:pt x="44" y="16"/>
                        <a:pt x="44" y="16"/>
                        <a:pt x="44" y="16"/>
                      </a:cubicBezTo>
                      <a:moveTo>
                        <a:pt x="38" y="14"/>
                      </a:moveTo>
                      <a:cubicBezTo>
                        <a:pt x="29" y="18"/>
                        <a:pt x="29" y="18"/>
                        <a:pt x="29" y="18"/>
                      </a:cubicBezTo>
                      <a:cubicBezTo>
                        <a:pt x="29" y="24"/>
                        <a:pt x="29" y="24"/>
                        <a:pt x="29" y="24"/>
                      </a:cubicBezTo>
                      <a:cubicBezTo>
                        <a:pt x="42" y="24"/>
                        <a:pt x="42" y="24"/>
                        <a:pt x="42" y="24"/>
                      </a:cubicBezTo>
                      <a:cubicBezTo>
                        <a:pt x="42" y="16"/>
                        <a:pt x="42" y="16"/>
                        <a:pt x="42" y="16"/>
                      </a:cubicBezTo>
                      <a:cubicBezTo>
                        <a:pt x="40" y="16"/>
                        <a:pt x="39" y="15"/>
                        <a:pt x="38" y="14"/>
                      </a:cubicBezTo>
                      <a:moveTo>
                        <a:pt x="100" y="13"/>
                      </a:moveTo>
                      <a:cubicBezTo>
                        <a:pt x="92" y="22"/>
                        <a:pt x="92" y="22"/>
                        <a:pt x="92" y="22"/>
                      </a:cubicBezTo>
                      <a:cubicBezTo>
                        <a:pt x="92" y="23"/>
                        <a:pt x="92" y="23"/>
                        <a:pt x="92" y="24"/>
                      </a:cubicBezTo>
                      <a:cubicBezTo>
                        <a:pt x="100" y="24"/>
                        <a:pt x="100" y="24"/>
                        <a:pt x="100" y="24"/>
                      </a:cubicBezTo>
                      <a:cubicBezTo>
                        <a:pt x="100" y="13"/>
                        <a:pt x="100" y="13"/>
                        <a:pt x="100" y="13"/>
                      </a:cubicBezTo>
                      <a:moveTo>
                        <a:pt x="115" y="11"/>
                      </a:moveTo>
                      <a:cubicBezTo>
                        <a:pt x="103" y="11"/>
                        <a:pt x="103" y="11"/>
                        <a:pt x="103" y="11"/>
                      </a:cubicBezTo>
                      <a:cubicBezTo>
                        <a:pt x="103" y="24"/>
                        <a:pt x="103" y="24"/>
                        <a:pt x="103" y="24"/>
                      </a:cubicBezTo>
                      <a:cubicBezTo>
                        <a:pt x="115" y="24"/>
                        <a:pt x="115" y="24"/>
                        <a:pt x="115" y="24"/>
                      </a:cubicBezTo>
                      <a:cubicBezTo>
                        <a:pt x="115" y="11"/>
                        <a:pt x="115" y="11"/>
                        <a:pt x="115" y="11"/>
                      </a:cubicBezTo>
                      <a:moveTo>
                        <a:pt x="118" y="11"/>
                      </a:moveTo>
                      <a:cubicBezTo>
                        <a:pt x="117" y="11"/>
                        <a:pt x="117" y="11"/>
                        <a:pt x="117" y="11"/>
                      </a:cubicBezTo>
                      <a:cubicBezTo>
                        <a:pt x="117" y="24"/>
                        <a:pt x="117" y="24"/>
                        <a:pt x="117" y="24"/>
                      </a:cubicBezTo>
                      <a:cubicBezTo>
                        <a:pt x="121" y="24"/>
                        <a:pt x="121" y="24"/>
                        <a:pt x="121" y="24"/>
                      </a:cubicBezTo>
                      <a:cubicBezTo>
                        <a:pt x="118" y="11"/>
                        <a:pt x="118" y="11"/>
                        <a:pt x="118" y="11"/>
                      </a:cubicBezTo>
                      <a:moveTo>
                        <a:pt x="117" y="7"/>
                      </a:moveTo>
                      <a:cubicBezTo>
                        <a:pt x="117" y="9"/>
                        <a:pt x="117" y="9"/>
                        <a:pt x="117" y="9"/>
                      </a:cubicBezTo>
                      <a:cubicBezTo>
                        <a:pt x="118" y="9"/>
                        <a:pt x="118" y="9"/>
                        <a:pt x="118" y="9"/>
                      </a:cubicBezTo>
                      <a:cubicBezTo>
                        <a:pt x="117" y="7"/>
                        <a:pt x="117" y="7"/>
                        <a:pt x="117" y="7"/>
                      </a:cubicBezTo>
                      <a:moveTo>
                        <a:pt x="113" y="0"/>
                      </a:moveTo>
                      <a:cubicBezTo>
                        <a:pt x="104" y="9"/>
                        <a:pt x="104" y="9"/>
                        <a:pt x="104" y="9"/>
                      </a:cubicBezTo>
                      <a:cubicBezTo>
                        <a:pt x="115" y="9"/>
                        <a:pt x="115" y="9"/>
                        <a:pt x="115" y="9"/>
                      </a:cubicBezTo>
                      <a:cubicBezTo>
                        <a:pt x="115" y="1"/>
                        <a:pt x="115" y="1"/>
                        <a:pt x="115" y="1"/>
                      </a:cubicBezTo>
                      <a:cubicBezTo>
                        <a:pt x="114" y="1"/>
                        <a:pt x="114" y="1"/>
                        <a:pt x="113"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81" name="Google Shape;2681;p22"/>
                <p:cNvSpPr/>
                <p:nvPr/>
              </p:nvSpPr>
              <p:spPr>
                <a:xfrm>
                  <a:off x="359" y="1457"/>
                  <a:ext cx="33" cy="11"/>
                </a:xfrm>
                <a:custGeom>
                  <a:avLst/>
                  <a:gdLst/>
                  <a:ahLst/>
                  <a:cxnLst/>
                  <a:rect l="l" t="t" r="r" b="b"/>
                  <a:pathLst>
                    <a:path w="143" h="46" extrusionOk="0">
                      <a:moveTo>
                        <a:pt x="141" y="40"/>
                      </a:moveTo>
                      <a:cubicBezTo>
                        <a:pt x="6" y="40"/>
                        <a:pt x="6" y="40"/>
                        <a:pt x="6" y="40"/>
                      </a:cubicBezTo>
                      <a:cubicBezTo>
                        <a:pt x="7" y="42"/>
                        <a:pt x="8" y="44"/>
                        <a:pt x="9" y="46"/>
                      </a:cubicBezTo>
                      <a:cubicBezTo>
                        <a:pt x="138" y="46"/>
                        <a:pt x="138" y="46"/>
                        <a:pt x="138" y="46"/>
                      </a:cubicBezTo>
                      <a:cubicBezTo>
                        <a:pt x="139" y="44"/>
                        <a:pt x="140" y="42"/>
                        <a:pt x="141" y="40"/>
                      </a:cubicBezTo>
                      <a:moveTo>
                        <a:pt x="141" y="32"/>
                      </a:moveTo>
                      <a:cubicBezTo>
                        <a:pt x="141" y="39"/>
                        <a:pt x="141" y="39"/>
                        <a:pt x="141" y="39"/>
                      </a:cubicBezTo>
                      <a:cubicBezTo>
                        <a:pt x="142" y="37"/>
                        <a:pt x="143" y="35"/>
                        <a:pt x="143" y="34"/>
                      </a:cubicBezTo>
                      <a:cubicBezTo>
                        <a:pt x="141" y="32"/>
                        <a:pt x="141" y="32"/>
                        <a:pt x="141" y="32"/>
                      </a:cubicBezTo>
                      <a:moveTo>
                        <a:pt x="1" y="0"/>
                      </a:moveTo>
                      <a:cubicBezTo>
                        <a:pt x="0" y="6"/>
                        <a:pt x="0" y="12"/>
                        <a:pt x="1" y="19"/>
                      </a:cubicBezTo>
                      <a:cubicBezTo>
                        <a:pt x="1" y="0"/>
                        <a:pt x="1" y="0"/>
                        <a:pt x="1" y="0"/>
                      </a:cubicBezTo>
                    </a:path>
                  </a:pathLst>
                </a:custGeom>
                <a:solidFill>
                  <a:srgbClr val="808B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82" name="Google Shape;2682;p22"/>
                <p:cNvSpPr/>
                <p:nvPr/>
              </p:nvSpPr>
              <p:spPr>
                <a:xfrm>
                  <a:off x="359" y="1463"/>
                  <a:ext cx="32" cy="1"/>
                </a:xfrm>
                <a:custGeom>
                  <a:avLst/>
                  <a:gdLst/>
                  <a:ahLst/>
                  <a:cxnLst/>
                  <a:rect l="l" t="t" r="r" b="b"/>
                  <a:pathLst>
                    <a:path w="137" h="2" extrusionOk="0">
                      <a:moveTo>
                        <a:pt x="7" y="0"/>
                      </a:moveTo>
                      <a:cubicBezTo>
                        <a:pt x="0" y="0"/>
                        <a:pt x="0" y="0"/>
                        <a:pt x="0" y="0"/>
                      </a:cubicBezTo>
                      <a:cubicBezTo>
                        <a:pt x="0" y="0"/>
                        <a:pt x="0" y="1"/>
                        <a:pt x="0" y="2"/>
                      </a:cubicBezTo>
                      <a:cubicBezTo>
                        <a:pt x="7" y="2"/>
                        <a:pt x="7" y="2"/>
                        <a:pt x="7" y="2"/>
                      </a:cubicBezTo>
                      <a:cubicBezTo>
                        <a:pt x="7" y="2"/>
                        <a:pt x="7" y="1"/>
                        <a:pt x="7" y="1"/>
                      </a:cubicBezTo>
                      <a:cubicBezTo>
                        <a:pt x="7" y="0"/>
                        <a:pt x="7" y="0"/>
                        <a:pt x="7" y="0"/>
                      </a:cubicBezTo>
                      <a:moveTo>
                        <a:pt x="26" y="0"/>
                      </a:moveTo>
                      <a:cubicBezTo>
                        <a:pt x="18" y="0"/>
                        <a:pt x="18" y="0"/>
                        <a:pt x="18" y="0"/>
                      </a:cubicBezTo>
                      <a:cubicBezTo>
                        <a:pt x="18" y="0"/>
                        <a:pt x="18" y="0"/>
                        <a:pt x="18" y="1"/>
                      </a:cubicBezTo>
                      <a:cubicBezTo>
                        <a:pt x="18" y="1"/>
                        <a:pt x="18" y="2"/>
                        <a:pt x="18" y="2"/>
                      </a:cubicBezTo>
                      <a:cubicBezTo>
                        <a:pt x="26" y="2"/>
                        <a:pt x="26" y="2"/>
                        <a:pt x="26" y="2"/>
                      </a:cubicBezTo>
                      <a:cubicBezTo>
                        <a:pt x="26" y="0"/>
                        <a:pt x="26" y="0"/>
                        <a:pt x="26" y="0"/>
                      </a:cubicBezTo>
                      <a:moveTo>
                        <a:pt x="41" y="0"/>
                      </a:moveTo>
                      <a:cubicBezTo>
                        <a:pt x="28" y="0"/>
                        <a:pt x="28" y="0"/>
                        <a:pt x="28" y="0"/>
                      </a:cubicBezTo>
                      <a:cubicBezTo>
                        <a:pt x="28" y="2"/>
                        <a:pt x="28" y="2"/>
                        <a:pt x="28" y="2"/>
                      </a:cubicBezTo>
                      <a:cubicBezTo>
                        <a:pt x="41" y="2"/>
                        <a:pt x="41" y="2"/>
                        <a:pt x="41" y="2"/>
                      </a:cubicBezTo>
                      <a:cubicBezTo>
                        <a:pt x="41" y="0"/>
                        <a:pt x="41" y="0"/>
                        <a:pt x="41" y="0"/>
                      </a:cubicBezTo>
                      <a:moveTo>
                        <a:pt x="55" y="0"/>
                      </a:moveTo>
                      <a:cubicBezTo>
                        <a:pt x="43" y="0"/>
                        <a:pt x="43" y="0"/>
                        <a:pt x="43" y="0"/>
                      </a:cubicBezTo>
                      <a:cubicBezTo>
                        <a:pt x="43" y="2"/>
                        <a:pt x="43" y="2"/>
                        <a:pt x="43" y="2"/>
                      </a:cubicBezTo>
                      <a:cubicBezTo>
                        <a:pt x="55" y="2"/>
                        <a:pt x="55" y="2"/>
                        <a:pt x="55" y="2"/>
                      </a:cubicBezTo>
                      <a:cubicBezTo>
                        <a:pt x="55" y="0"/>
                        <a:pt x="55" y="0"/>
                        <a:pt x="55" y="0"/>
                      </a:cubicBezTo>
                      <a:moveTo>
                        <a:pt x="70" y="0"/>
                      </a:moveTo>
                      <a:cubicBezTo>
                        <a:pt x="58" y="0"/>
                        <a:pt x="58" y="0"/>
                        <a:pt x="58" y="0"/>
                      </a:cubicBezTo>
                      <a:cubicBezTo>
                        <a:pt x="58" y="2"/>
                        <a:pt x="58" y="2"/>
                        <a:pt x="58" y="2"/>
                      </a:cubicBezTo>
                      <a:cubicBezTo>
                        <a:pt x="70" y="2"/>
                        <a:pt x="70" y="2"/>
                        <a:pt x="70" y="2"/>
                      </a:cubicBezTo>
                      <a:cubicBezTo>
                        <a:pt x="70" y="0"/>
                        <a:pt x="70" y="0"/>
                        <a:pt x="70" y="0"/>
                      </a:cubicBezTo>
                      <a:moveTo>
                        <a:pt x="85" y="0"/>
                      </a:moveTo>
                      <a:cubicBezTo>
                        <a:pt x="72" y="0"/>
                        <a:pt x="72" y="0"/>
                        <a:pt x="72" y="0"/>
                      </a:cubicBezTo>
                      <a:cubicBezTo>
                        <a:pt x="72" y="2"/>
                        <a:pt x="72" y="2"/>
                        <a:pt x="72" y="2"/>
                      </a:cubicBezTo>
                      <a:cubicBezTo>
                        <a:pt x="85" y="2"/>
                        <a:pt x="85" y="2"/>
                        <a:pt x="85" y="2"/>
                      </a:cubicBezTo>
                      <a:cubicBezTo>
                        <a:pt x="85" y="0"/>
                        <a:pt x="85" y="0"/>
                        <a:pt x="85" y="0"/>
                      </a:cubicBezTo>
                      <a:moveTo>
                        <a:pt x="99" y="0"/>
                      </a:moveTo>
                      <a:cubicBezTo>
                        <a:pt x="87" y="0"/>
                        <a:pt x="87" y="0"/>
                        <a:pt x="87" y="0"/>
                      </a:cubicBezTo>
                      <a:cubicBezTo>
                        <a:pt x="87" y="2"/>
                        <a:pt x="87" y="2"/>
                        <a:pt x="87" y="2"/>
                      </a:cubicBezTo>
                      <a:cubicBezTo>
                        <a:pt x="99" y="2"/>
                        <a:pt x="99" y="2"/>
                        <a:pt x="99" y="2"/>
                      </a:cubicBezTo>
                      <a:cubicBezTo>
                        <a:pt x="99" y="0"/>
                        <a:pt x="99" y="0"/>
                        <a:pt x="99" y="0"/>
                      </a:cubicBezTo>
                      <a:moveTo>
                        <a:pt x="114" y="0"/>
                      </a:moveTo>
                      <a:cubicBezTo>
                        <a:pt x="102" y="0"/>
                        <a:pt x="102" y="0"/>
                        <a:pt x="102" y="0"/>
                      </a:cubicBezTo>
                      <a:cubicBezTo>
                        <a:pt x="102" y="2"/>
                        <a:pt x="102" y="2"/>
                        <a:pt x="102" y="2"/>
                      </a:cubicBezTo>
                      <a:cubicBezTo>
                        <a:pt x="114" y="2"/>
                        <a:pt x="114" y="2"/>
                        <a:pt x="114" y="2"/>
                      </a:cubicBezTo>
                      <a:cubicBezTo>
                        <a:pt x="114" y="0"/>
                        <a:pt x="114" y="0"/>
                        <a:pt x="114" y="0"/>
                      </a:cubicBezTo>
                      <a:moveTo>
                        <a:pt x="129" y="0"/>
                      </a:moveTo>
                      <a:cubicBezTo>
                        <a:pt x="116" y="0"/>
                        <a:pt x="116" y="0"/>
                        <a:pt x="116" y="0"/>
                      </a:cubicBezTo>
                      <a:cubicBezTo>
                        <a:pt x="116" y="2"/>
                        <a:pt x="116" y="2"/>
                        <a:pt x="116" y="2"/>
                      </a:cubicBezTo>
                      <a:cubicBezTo>
                        <a:pt x="129" y="2"/>
                        <a:pt x="129" y="2"/>
                        <a:pt x="129" y="2"/>
                      </a:cubicBezTo>
                      <a:cubicBezTo>
                        <a:pt x="129" y="0"/>
                        <a:pt x="129" y="0"/>
                        <a:pt x="129" y="0"/>
                      </a:cubicBezTo>
                      <a:moveTo>
                        <a:pt x="137" y="0"/>
                      </a:moveTo>
                      <a:cubicBezTo>
                        <a:pt x="131" y="0"/>
                        <a:pt x="131" y="0"/>
                        <a:pt x="131" y="0"/>
                      </a:cubicBezTo>
                      <a:cubicBezTo>
                        <a:pt x="131" y="2"/>
                        <a:pt x="131" y="2"/>
                        <a:pt x="131" y="2"/>
                      </a:cubicBezTo>
                      <a:cubicBezTo>
                        <a:pt x="137" y="2"/>
                        <a:pt x="137" y="2"/>
                        <a:pt x="137" y="2"/>
                      </a:cubicBezTo>
                      <a:cubicBezTo>
                        <a:pt x="137" y="0"/>
                        <a:pt x="137" y="0"/>
                        <a:pt x="137" y="0"/>
                      </a:cubicBezTo>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83" name="Google Shape;2683;p22"/>
                <p:cNvSpPr/>
                <p:nvPr/>
              </p:nvSpPr>
              <p:spPr>
                <a:xfrm>
                  <a:off x="359" y="1460"/>
                  <a:ext cx="32" cy="0"/>
                </a:xfrm>
                <a:custGeom>
                  <a:avLst/>
                  <a:gdLst/>
                  <a:ahLst/>
                  <a:cxnLst/>
                  <a:rect l="l" t="t" r="r" b="b"/>
                  <a:pathLst>
                    <a:path w="138" h="2" extrusionOk="0">
                      <a:moveTo>
                        <a:pt x="12" y="0"/>
                      </a:moveTo>
                      <a:cubicBezTo>
                        <a:pt x="0" y="0"/>
                        <a:pt x="0" y="0"/>
                        <a:pt x="0" y="0"/>
                      </a:cubicBezTo>
                      <a:cubicBezTo>
                        <a:pt x="0" y="0"/>
                        <a:pt x="0" y="0"/>
                        <a:pt x="0" y="0"/>
                      </a:cubicBezTo>
                      <a:cubicBezTo>
                        <a:pt x="12" y="0"/>
                        <a:pt x="12" y="0"/>
                        <a:pt x="12" y="0"/>
                      </a:cubicBezTo>
                      <a:cubicBezTo>
                        <a:pt x="12" y="0"/>
                        <a:pt x="12" y="0"/>
                        <a:pt x="12" y="0"/>
                      </a:cubicBezTo>
                      <a:moveTo>
                        <a:pt x="27" y="0"/>
                      </a:moveTo>
                      <a:cubicBezTo>
                        <a:pt x="14" y="0"/>
                        <a:pt x="14" y="0"/>
                        <a:pt x="14" y="0"/>
                      </a:cubicBezTo>
                      <a:cubicBezTo>
                        <a:pt x="14" y="0"/>
                        <a:pt x="14" y="0"/>
                        <a:pt x="14" y="0"/>
                      </a:cubicBezTo>
                      <a:cubicBezTo>
                        <a:pt x="26" y="0"/>
                        <a:pt x="26" y="0"/>
                        <a:pt x="26" y="0"/>
                      </a:cubicBezTo>
                      <a:cubicBezTo>
                        <a:pt x="27" y="0"/>
                        <a:pt x="27" y="0"/>
                        <a:pt x="27" y="0"/>
                      </a:cubicBezTo>
                      <a:cubicBezTo>
                        <a:pt x="27" y="0"/>
                        <a:pt x="27" y="0"/>
                        <a:pt x="27" y="0"/>
                      </a:cubicBezTo>
                      <a:moveTo>
                        <a:pt x="42" y="0"/>
                      </a:moveTo>
                      <a:cubicBezTo>
                        <a:pt x="31" y="0"/>
                        <a:pt x="31" y="0"/>
                        <a:pt x="31" y="0"/>
                      </a:cubicBezTo>
                      <a:cubicBezTo>
                        <a:pt x="29" y="0"/>
                        <a:pt x="29" y="0"/>
                        <a:pt x="29" y="0"/>
                      </a:cubicBezTo>
                      <a:cubicBezTo>
                        <a:pt x="29" y="0"/>
                        <a:pt x="29" y="0"/>
                        <a:pt x="29" y="0"/>
                      </a:cubicBezTo>
                      <a:cubicBezTo>
                        <a:pt x="42" y="0"/>
                        <a:pt x="42" y="0"/>
                        <a:pt x="42" y="0"/>
                      </a:cubicBezTo>
                      <a:cubicBezTo>
                        <a:pt x="42" y="0"/>
                        <a:pt x="42" y="0"/>
                        <a:pt x="42" y="0"/>
                      </a:cubicBezTo>
                      <a:moveTo>
                        <a:pt x="52" y="0"/>
                      </a:moveTo>
                      <a:cubicBezTo>
                        <a:pt x="44" y="0"/>
                        <a:pt x="44" y="0"/>
                        <a:pt x="44" y="0"/>
                      </a:cubicBezTo>
                      <a:cubicBezTo>
                        <a:pt x="44" y="0"/>
                        <a:pt x="44" y="0"/>
                        <a:pt x="44" y="0"/>
                      </a:cubicBezTo>
                      <a:cubicBezTo>
                        <a:pt x="52" y="0"/>
                        <a:pt x="52" y="0"/>
                        <a:pt x="52" y="0"/>
                      </a:cubicBezTo>
                      <a:cubicBezTo>
                        <a:pt x="52" y="0"/>
                        <a:pt x="52" y="0"/>
                        <a:pt x="52" y="0"/>
                      </a:cubicBezTo>
                      <a:cubicBezTo>
                        <a:pt x="52" y="0"/>
                        <a:pt x="52" y="0"/>
                        <a:pt x="52" y="0"/>
                      </a:cubicBezTo>
                      <a:moveTo>
                        <a:pt x="71" y="0"/>
                      </a:moveTo>
                      <a:cubicBezTo>
                        <a:pt x="63" y="0"/>
                        <a:pt x="63" y="0"/>
                        <a:pt x="63" y="0"/>
                      </a:cubicBezTo>
                      <a:cubicBezTo>
                        <a:pt x="63" y="0"/>
                        <a:pt x="63" y="0"/>
                        <a:pt x="63" y="0"/>
                      </a:cubicBezTo>
                      <a:cubicBezTo>
                        <a:pt x="63" y="0"/>
                        <a:pt x="63" y="0"/>
                        <a:pt x="63" y="0"/>
                      </a:cubicBezTo>
                      <a:cubicBezTo>
                        <a:pt x="71" y="0"/>
                        <a:pt x="71" y="0"/>
                        <a:pt x="71" y="0"/>
                      </a:cubicBezTo>
                      <a:cubicBezTo>
                        <a:pt x="71" y="0"/>
                        <a:pt x="71" y="0"/>
                        <a:pt x="71" y="0"/>
                      </a:cubicBezTo>
                      <a:moveTo>
                        <a:pt x="86" y="0"/>
                      </a:moveTo>
                      <a:cubicBezTo>
                        <a:pt x="73" y="0"/>
                        <a:pt x="73" y="0"/>
                        <a:pt x="73" y="0"/>
                      </a:cubicBezTo>
                      <a:cubicBezTo>
                        <a:pt x="73" y="0"/>
                        <a:pt x="73" y="0"/>
                        <a:pt x="73" y="0"/>
                      </a:cubicBezTo>
                      <a:cubicBezTo>
                        <a:pt x="86" y="0"/>
                        <a:pt x="86" y="0"/>
                        <a:pt x="86" y="0"/>
                      </a:cubicBezTo>
                      <a:cubicBezTo>
                        <a:pt x="86" y="0"/>
                        <a:pt x="86" y="0"/>
                        <a:pt x="86" y="0"/>
                      </a:cubicBezTo>
                      <a:moveTo>
                        <a:pt x="100" y="0"/>
                      </a:moveTo>
                      <a:cubicBezTo>
                        <a:pt x="88" y="0"/>
                        <a:pt x="88" y="0"/>
                        <a:pt x="88" y="0"/>
                      </a:cubicBezTo>
                      <a:cubicBezTo>
                        <a:pt x="88" y="0"/>
                        <a:pt x="88" y="0"/>
                        <a:pt x="88" y="0"/>
                      </a:cubicBezTo>
                      <a:cubicBezTo>
                        <a:pt x="100" y="0"/>
                        <a:pt x="100" y="0"/>
                        <a:pt x="100" y="0"/>
                      </a:cubicBezTo>
                      <a:cubicBezTo>
                        <a:pt x="100" y="0"/>
                        <a:pt x="100" y="0"/>
                        <a:pt x="100" y="0"/>
                      </a:cubicBezTo>
                      <a:moveTo>
                        <a:pt x="115" y="0"/>
                      </a:moveTo>
                      <a:cubicBezTo>
                        <a:pt x="103" y="0"/>
                        <a:pt x="103" y="0"/>
                        <a:pt x="103" y="0"/>
                      </a:cubicBezTo>
                      <a:cubicBezTo>
                        <a:pt x="103" y="0"/>
                        <a:pt x="103" y="0"/>
                        <a:pt x="103" y="0"/>
                      </a:cubicBezTo>
                      <a:cubicBezTo>
                        <a:pt x="115" y="0"/>
                        <a:pt x="115" y="0"/>
                        <a:pt x="115" y="0"/>
                      </a:cubicBezTo>
                      <a:cubicBezTo>
                        <a:pt x="115" y="0"/>
                        <a:pt x="115" y="0"/>
                        <a:pt x="115" y="0"/>
                      </a:cubicBezTo>
                      <a:moveTo>
                        <a:pt x="125" y="0"/>
                      </a:moveTo>
                      <a:cubicBezTo>
                        <a:pt x="117" y="0"/>
                        <a:pt x="117" y="0"/>
                        <a:pt x="117" y="0"/>
                      </a:cubicBezTo>
                      <a:cubicBezTo>
                        <a:pt x="117" y="0"/>
                        <a:pt x="117" y="0"/>
                        <a:pt x="117" y="0"/>
                      </a:cubicBezTo>
                      <a:cubicBezTo>
                        <a:pt x="125" y="0"/>
                        <a:pt x="125" y="0"/>
                        <a:pt x="125" y="0"/>
                      </a:cubicBezTo>
                      <a:cubicBezTo>
                        <a:pt x="125" y="0"/>
                        <a:pt x="125" y="0"/>
                        <a:pt x="125" y="0"/>
                      </a:cubicBezTo>
                      <a:cubicBezTo>
                        <a:pt x="125" y="0"/>
                        <a:pt x="125" y="0"/>
                        <a:pt x="125" y="0"/>
                      </a:cubicBezTo>
                      <a:moveTo>
                        <a:pt x="138" y="0"/>
                      </a:moveTo>
                      <a:cubicBezTo>
                        <a:pt x="136" y="0"/>
                        <a:pt x="136" y="0"/>
                        <a:pt x="136" y="0"/>
                      </a:cubicBezTo>
                      <a:cubicBezTo>
                        <a:pt x="136" y="0"/>
                        <a:pt x="137" y="0"/>
                        <a:pt x="137" y="0"/>
                      </a:cubicBezTo>
                      <a:cubicBezTo>
                        <a:pt x="137" y="0"/>
                        <a:pt x="136" y="0"/>
                        <a:pt x="136" y="0"/>
                      </a:cubicBezTo>
                      <a:cubicBezTo>
                        <a:pt x="138" y="0"/>
                        <a:pt x="138" y="0"/>
                        <a:pt x="138" y="0"/>
                      </a:cubicBezTo>
                      <a:cubicBezTo>
                        <a:pt x="138" y="0"/>
                        <a:pt x="138" y="0"/>
                        <a:pt x="138" y="0"/>
                      </a:cubicBezTo>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84" name="Google Shape;2684;p22"/>
                <p:cNvSpPr/>
                <p:nvPr/>
              </p:nvSpPr>
              <p:spPr>
                <a:xfrm>
                  <a:off x="359" y="1456"/>
                  <a:ext cx="32" cy="1"/>
                </a:xfrm>
                <a:custGeom>
                  <a:avLst/>
                  <a:gdLst/>
                  <a:ahLst/>
                  <a:cxnLst/>
                  <a:rect l="l" t="t" r="r" b="b"/>
                  <a:pathLst>
                    <a:path w="138" h="3" extrusionOk="0">
                      <a:moveTo>
                        <a:pt x="12" y="0"/>
                      </a:moveTo>
                      <a:cubicBezTo>
                        <a:pt x="0" y="0"/>
                        <a:pt x="0" y="0"/>
                        <a:pt x="0" y="0"/>
                      </a:cubicBezTo>
                      <a:cubicBezTo>
                        <a:pt x="0" y="1"/>
                        <a:pt x="0" y="2"/>
                        <a:pt x="0" y="3"/>
                      </a:cubicBezTo>
                      <a:cubicBezTo>
                        <a:pt x="12" y="3"/>
                        <a:pt x="12" y="3"/>
                        <a:pt x="12" y="3"/>
                      </a:cubicBezTo>
                      <a:cubicBezTo>
                        <a:pt x="12" y="0"/>
                        <a:pt x="12" y="0"/>
                        <a:pt x="12" y="0"/>
                      </a:cubicBezTo>
                      <a:moveTo>
                        <a:pt x="27" y="0"/>
                      </a:moveTo>
                      <a:cubicBezTo>
                        <a:pt x="14" y="0"/>
                        <a:pt x="14" y="0"/>
                        <a:pt x="14" y="0"/>
                      </a:cubicBezTo>
                      <a:cubicBezTo>
                        <a:pt x="14" y="3"/>
                        <a:pt x="14" y="3"/>
                        <a:pt x="14" y="3"/>
                      </a:cubicBezTo>
                      <a:cubicBezTo>
                        <a:pt x="27" y="3"/>
                        <a:pt x="27" y="3"/>
                        <a:pt x="27" y="3"/>
                      </a:cubicBezTo>
                      <a:cubicBezTo>
                        <a:pt x="27" y="0"/>
                        <a:pt x="27" y="0"/>
                        <a:pt x="27" y="0"/>
                      </a:cubicBezTo>
                      <a:moveTo>
                        <a:pt x="37" y="0"/>
                      </a:moveTo>
                      <a:cubicBezTo>
                        <a:pt x="29" y="0"/>
                        <a:pt x="29" y="0"/>
                        <a:pt x="29" y="0"/>
                      </a:cubicBezTo>
                      <a:cubicBezTo>
                        <a:pt x="29" y="3"/>
                        <a:pt x="29" y="3"/>
                        <a:pt x="29" y="3"/>
                      </a:cubicBezTo>
                      <a:cubicBezTo>
                        <a:pt x="37" y="3"/>
                        <a:pt x="37" y="3"/>
                        <a:pt x="37" y="3"/>
                      </a:cubicBezTo>
                      <a:cubicBezTo>
                        <a:pt x="37" y="2"/>
                        <a:pt x="37" y="2"/>
                        <a:pt x="37" y="1"/>
                      </a:cubicBezTo>
                      <a:cubicBezTo>
                        <a:pt x="37" y="1"/>
                        <a:pt x="37" y="1"/>
                        <a:pt x="37" y="0"/>
                      </a:cubicBezTo>
                      <a:moveTo>
                        <a:pt x="56" y="0"/>
                      </a:moveTo>
                      <a:cubicBezTo>
                        <a:pt x="48" y="0"/>
                        <a:pt x="48" y="0"/>
                        <a:pt x="48" y="0"/>
                      </a:cubicBezTo>
                      <a:cubicBezTo>
                        <a:pt x="48" y="1"/>
                        <a:pt x="48" y="1"/>
                        <a:pt x="48" y="1"/>
                      </a:cubicBezTo>
                      <a:cubicBezTo>
                        <a:pt x="48" y="2"/>
                        <a:pt x="48" y="2"/>
                        <a:pt x="48" y="3"/>
                      </a:cubicBezTo>
                      <a:cubicBezTo>
                        <a:pt x="56" y="3"/>
                        <a:pt x="56" y="3"/>
                        <a:pt x="56" y="3"/>
                      </a:cubicBezTo>
                      <a:cubicBezTo>
                        <a:pt x="56" y="0"/>
                        <a:pt x="56" y="0"/>
                        <a:pt x="56" y="0"/>
                      </a:cubicBezTo>
                      <a:moveTo>
                        <a:pt x="71" y="0"/>
                      </a:moveTo>
                      <a:cubicBezTo>
                        <a:pt x="59" y="0"/>
                        <a:pt x="59" y="0"/>
                        <a:pt x="59" y="0"/>
                      </a:cubicBezTo>
                      <a:cubicBezTo>
                        <a:pt x="59" y="3"/>
                        <a:pt x="59" y="3"/>
                        <a:pt x="59" y="3"/>
                      </a:cubicBezTo>
                      <a:cubicBezTo>
                        <a:pt x="71" y="3"/>
                        <a:pt x="71" y="3"/>
                        <a:pt x="71" y="3"/>
                      </a:cubicBezTo>
                      <a:cubicBezTo>
                        <a:pt x="71" y="0"/>
                        <a:pt x="71" y="0"/>
                        <a:pt x="71" y="0"/>
                      </a:cubicBezTo>
                      <a:moveTo>
                        <a:pt x="79" y="0"/>
                      </a:moveTo>
                      <a:cubicBezTo>
                        <a:pt x="73" y="0"/>
                        <a:pt x="73" y="0"/>
                        <a:pt x="73" y="0"/>
                      </a:cubicBezTo>
                      <a:cubicBezTo>
                        <a:pt x="73" y="3"/>
                        <a:pt x="73" y="3"/>
                        <a:pt x="73" y="3"/>
                      </a:cubicBezTo>
                      <a:cubicBezTo>
                        <a:pt x="76" y="3"/>
                        <a:pt x="76" y="3"/>
                        <a:pt x="76" y="3"/>
                      </a:cubicBezTo>
                      <a:cubicBezTo>
                        <a:pt x="79" y="0"/>
                        <a:pt x="79" y="0"/>
                        <a:pt x="79" y="0"/>
                      </a:cubicBezTo>
                      <a:moveTo>
                        <a:pt x="86" y="0"/>
                      </a:moveTo>
                      <a:cubicBezTo>
                        <a:pt x="83" y="0"/>
                        <a:pt x="83" y="0"/>
                        <a:pt x="83" y="0"/>
                      </a:cubicBezTo>
                      <a:cubicBezTo>
                        <a:pt x="80" y="3"/>
                        <a:pt x="80" y="3"/>
                        <a:pt x="80" y="3"/>
                      </a:cubicBezTo>
                      <a:cubicBezTo>
                        <a:pt x="86" y="3"/>
                        <a:pt x="86" y="3"/>
                        <a:pt x="86" y="3"/>
                      </a:cubicBezTo>
                      <a:cubicBezTo>
                        <a:pt x="86" y="0"/>
                        <a:pt x="86" y="0"/>
                        <a:pt x="86" y="0"/>
                      </a:cubicBezTo>
                      <a:moveTo>
                        <a:pt x="100" y="0"/>
                      </a:moveTo>
                      <a:cubicBezTo>
                        <a:pt x="88" y="0"/>
                        <a:pt x="88" y="0"/>
                        <a:pt x="88" y="0"/>
                      </a:cubicBezTo>
                      <a:cubicBezTo>
                        <a:pt x="88" y="3"/>
                        <a:pt x="88" y="3"/>
                        <a:pt x="88" y="3"/>
                      </a:cubicBezTo>
                      <a:cubicBezTo>
                        <a:pt x="100" y="3"/>
                        <a:pt x="100" y="3"/>
                        <a:pt x="100" y="3"/>
                      </a:cubicBezTo>
                      <a:cubicBezTo>
                        <a:pt x="100" y="0"/>
                        <a:pt x="100" y="0"/>
                        <a:pt x="100" y="0"/>
                      </a:cubicBezTo>
                      <a:moveTo>
                        <a:pt x="115" y="0"/>
                      </a:moveTo>
                      <a:cubicBezTo>
                        <a:pt x="103" y="0"/>
                        <a:pt x="103" y="0"/>
                        <a:pt x="103" y="0"/>
                      </a:cubicBezTo>
                      <a:cubicBezTo>
                        <a:pt x="103" y="3"/>
                        <a:pt x="103" y="3"/>
                        <a:pt x="103" y="3"/>
                      </a:cubicBezTo>
                      <a:cubicBezTo>
                        <a:pt x="115" y="3"/>
                        <a:pt x="115" y="3"/>
                        <a:pt x="115" y="3"/>
                      </a:cubicBezTo>
                      <a:cubicBezTo>
                        <a:pt x="115" y="0"/>
                        <a:pt x="115" y="0"/>
                        <a:pt x="115" y="0"/>
                      </a:cubicBezTo>
                      <a:moveTo>
                        <a:pt x="127" y="0"/>
                      </a:moveTo>
                      <a:cubicBezTo>
                        <a:pt x="117" y="0"/>
                        <a:pt x="117" y="0"/>
                        <a:pt x="117" y="0"/>
                      </a:cubicBezTo>
                      <a:cubicBezTo>
                        <a:pt x="117" y="3"/>
                        <a:pt x="117" y="3"/>
                        <a:pt x="117" y="3"/>
                      </a:cubicBezTo>
                      <a:cubicBezTo>
                        <a:pt x="127" y="3"/>
                        <a:pt x="127" y="3"/>
                        <a:pt x="127" y="3"/>
                      </a:cubicBezTo>
                      <a:cubicBezTo>
                        <a:pt x="127" y="0"/>
                        <a:pt x="127" y="0"/>
                        <a:pt x="127" y="0"/>
                      </a:cubicBezTo>
                      <a:moveTo>
                        <a:pt x="138" y="0"/>
                      </a:moveTo>
                      <a:cubicBezTo>
                        <a:pt x="132" y="0"/>
                        <a:pt x="132" y="0"/>
                        <a:pt x="132" y="0"/>
                      </a:cubicBezTo>
                      <a:cubicBezTo>
                        <a:pt x="132" y="3"/>
                        <a:pt x="132" y="3"/>
                        <a:pt x="132" y="3"/>
                      </a:cubicBezTo>
                      <a:cubicBezTo>
                        <a:pt x="138" y="3"/>
                        <a:pt x="138" y="3"/>
                        <a:pt x="138" y="3"/>
                      </a:cubicBezTo>
                      <a:cubicBezTo>
                        <a:pt x="138" y="0"/>
                        <a:pt x="138" y="0"/>
                        <a:pt x="138" y="0"/>
                      </a:cubicBezTo>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85" name="Google Shape;2685;p22"/>
                <p:cNvSpPr/>
                <p:nvPr/>
              </p:nvSpPr>
              <p:spPr>
                <a:xfrm>
                  <a:off x="360" y="1453"/>
                  <a:ext cx="31" cy="0"/>
                </a:xfrm>
                <a:custGeom>
                  <a:avLst/>
                  <a:gdLst/>
                  <a:ahLst/>
                  <a:cxnLst/>
                  <a:rect l="l" t="t" r="r" b="b"/>
                  <a:pathLst>
                    <a:path w="135" h="2" extrusionOk="0">
                      <a:moveTo>
                        <a:pt x="9" y="0"/>
                      </a:moveTo>
                      <a:cubicBezTo>
                        <a:pt x="1" y="0"/>
                        <a:pt x="1" y="0"/>
                        <a:pt x="1" y="0"/>
                      </a:cubicBezTo>
                      <a:cubicBezTo>
                        <a:pt x="1" y="0"/>
                        <a:pt x="0" y="0"/>
                        <a:pt x="0" y="0"/>
                      </a:cubicBezTo>
                      <a:cubicBezTo>
                        <a:pt x="9" y="0"/>
                        <a:pt x="9" y="0"/>
                        <a:pt x="9" y="0"/>
                      </a:cubicBezTo>
                      <a:cubicBezTo>
                        <a:pt x="9" y="0"/>
                        <a:pt x="9" y="0"/>
                        <a:pt x="9" y="0"/>
                      </a:cubicBezTo>
                      <a:moveTo>
                        <a:pt x="24" y="0"/>
                      </a:moveTo>
                      <a:cubicBezTo>
                        <a:pt x="11" y="0"/>
                        <a:pt x="11" y="0"/>
                        <a:pt x="11" y="0"/>
                      </a:cubicBezTo>
                      <a:cubicBezTo>
                        <a:pt x="11" y="0"/>
                        <a:pt x="11" y="0"/>
                        <a:pt x="11" y="0"/>
                      </a:cubicBezTo>
                      <a:cubicBezTo>
                        <a:pt x="24" y="0"/>
                        <a:pt x="24" y="0"/>
                        <a:pt x="24" y="0"/>
                      </a:cubicBezTo>
                      <a:cubicBezTo>
                        <a:pt x="24" y="0"/>
                        <a:pt x="24" y="0"/>
                        <a:pt x="24" y="0"/>
                      </a:cubicBezTo>
                      <a:moveTo>
                        <a:pt x="39" y="0"/>
                      </a:moveTo>
                      <a:cubicBezTo>
                        <a:pt x="26" y="0"/>
                        <a:pt x="26" y="0"/>
                        <a:pt x="26" y="0"/>
                      </a:cubicBezTo>
                      <a:cubicBezTo>
                        <a:pt x="26" y="0"/>
                        <a:pt x="26" y="0"/>
                        <a:pt x="26" y="0"/>
                      </a:cubicBezTo>
                      <a:cubicBezTo>
                        <a:pt x="39" y="0"/>
                        <a:pt x="39" y="0"/>
                        <a:pt x="39" y="0"/>
                      </a:cubicBezTo>
                      <a:cubicBezTo>
                        <a:pt x="39" y="0"/>
                        <a:pt x="39" y="0"/>
                        <a:pt x="39" y="0"/>
                      </a:cubicBezTo>
                      <a:moveTo>
                        <a:pt x="49" y="0"/>
                      </a:moveTo>
                      <a:cubicBezTo>
                        <a:pt x="41" y="0"/>
                        <a:pt x="41" y="0"/>
                        <a:pt x="41" y="0"/>
                      </a:cubicBezTo>
                      <a:cubicBezTo>
                        <a:pt x="41" y="0"/>
                        <a:pt x="41" y="0"/>
                        <a:pt x="41" y="0"/>
                      </a:cubicBezTo>
                      <a:cubicBezTo>
                        <a:pt x="49" y="0"/>
                        <a:pt x="49" y="0"/>
                        <a:pt x="49" y="0"/>
                      </a:cubicBezTo>
                      <a:cubicBezTo>
                        <a:pt x="49" y="0"/>
                        <a:pt x="49" y="0"/>
                        <a:pt x="49" y="0"/>
                      </a:cubicBezTo>
                      <a:cubicBezTo>
                        <a:pt x="49" y="0"/>
                        <a:pt x="49" y="0"/>
                        <a:pt x="49" y="0"/>
                      </a:cubicBezTo>
                      <a:moveTo>
                        <a:pt x="68" y="0"/>
                      </a:moveTo>
                      <a:cubicBezTo>
                        <a:pt x="60" y="0"/>
                        <a:pt x="60" y="0"/>
                        <a:pt x="60" y="0"/>
                      </a:cubicBezTo>
                      <a:cubicBezTo>
                        <a:pt x="60" y="0"/>
                        <a:pt x="60" y="0"/>
                        <a:pt x="60" y="0"/>
                      </a:cubicBezTo>
                      <a:cubicBezTo>
                        <a:pt x="60" y="0"/>
                        <a:pt x="60" y="0"/>
                        <a:pt x="60" y="0"/>
                      </a:cubicBezTo>
                      <a:cubicBezTo>
                        <a:pt x="68" y="0"/>
                        <a:pt x="68" y="0"/>
                        <a:pt x="68" y="0"/>
                      </a:cubicBezTo>
                      <a:cubicBezTo>
                        <a:pt x="68" y="0"/>
                        <a:pt x="68" y="0"/>
                        <a:pt x="68" y="0"/>
                      </a:cubicBezTo>
                      <a:moveTo>
                        <a:pt x="83" y="0"/>
                      </a:moveTo>
                      <a:cubicBezTo>
                        <a:pt x="70" y="0"/>
                        <a:pt x="70" y="0"/>
                        <a:pt x="70" y="0"/>
                      </a:cubicBezTo>
                      <a:cubicBezTo>
                        <a:pt x="70" y="0"/>
                        <a:pt x="70" y="0"/>
                        <a:pt x="70" y="0"/>
                      </a:cubicBezTo>
                      <a:cubicBezTo>
                        <a:pt x="83" y="0"/>
                        <a:pt x="83" y="0"/>
                        <a:pt x="83" y="0"/>
                      </a:cubicBezTo>
                      <a:cubicBezTo>
                        <a:pt x="83" y="0"/>
                        <a:pt x="83" y="0"/>
                        <a:pt x="83" y="0"/>
                      </a:cubicBezTo>
                      <a:moveTo>
                        <a:pt x="93" y="0"/>
                      </a:moveTo>
                      <a:cubicBezTo>
                        <a:pt x="85" y="0"/>
                        <a:pt x="85" y="0"/>
                        <a:pt x="85" y="0"/>
                      </a:cubicBezTo>
                      <a:cubicBezTo>
                        <a:pt x="85" y="0"/>
                        <a:pt x="85" y="0"/>
                        <a:pt x="85" y="0"/>
                      </a:cubicBezTo>
                      <a:cubicBezTo>
                        <a:pt x="93" y="0"/>
                        <a:pt x="93" y="0"/>
                        <a:pt x="93" y="0"/>
                      </a:cubicBezTo>
                      <a:cubicBezTo>
                        <a:pt x="93" y="0"/>
                        <a:pt x="93" y="0"/>
                        <a:pt x="93" y="0"/>
                      </a:cubicBezTo>
                      <a:cubicBezTo>
                        <a:pt x="93" y="0"/>
                        <a:pt x="93" y="0"/>
                        <a:pt x="93" y="0"/>
                      </a:cubicBezTo>
                      <a:moveTo>
                        <a:pt x="112" y="0"/>
                      </a:moveTo>
                      <a:cubicBezTo>
                        <a:pt x="104" y="0"/>
                        <a:pt x="104" y="0"/>
                        <a:pt x="104" y="0"/>
                      </a:cubicBezTo>
                      <a:cubicBezTo>
                        <a:pt x="104" y="0"/>
                        <a:pt x="104" y="0"/>
                        <a:pt x="104" y="0"/>
                      </a:cubicBezTo>
                      <a:cubicBezTo>
                        <a:pt x="104" y="0"/>
                        <a:pt x="104" y="0"/>
                        <a:pt x="104" y="0"/>
                      </a:cubicBezTo>
                      <a:cubicBezTo>
                        <a:pt x="112" y="0"/>
                        <a:pt x="112" y="0"/>
                        <a:pt x="112" y="0"/>
                      </a:cubicBezTo>
                      <a:cubicBezTo>
                        <a:pt x="112" y="0"/>
                        <a:pt x="112" y="0"/>
                        <a:pt x="112" y="0"/>
                      </a:cubicBezTo>
                      <a:moveTo>
                        <a:pt x="121" y="0"/>
                      </a:moveTo>
                      <a:cubicBezTo>
                        <a:pt x="114" y="0"/>
                        <a:pt x="114" y="0"/>
                        <a:pt x="114" y="0"/>
                      </a:cubicBezTo>
                      <a:cubicBezTo>
                        <a:pt x="114" y="0"/>
                        <a:pt x="114" y="0"/>
                        <a:pt x="114" y="0"/>
                      </a:cubicBezTo>
                      <a:cubicBezTo>
                        <a:pt x="121" y="0"/>
                        <a:pt x="121" y="0"/>
                        <a:pt x="121" y="0"/>
                      </a:cubicBezTo>
                      <a:cubicBezTo>
                        <a:pt x="121" y="0"/>
                        <a:pt x="121" y="0"/>
                        <a:pt x="121" y="0"/>
                      </a:cubicBezTo>
                      <a:moveTo>
                        <a:pt x="135" y="0"/>
                      </a:moveTo>
                      <a:cubicBezTo>
                        <a:pt x="129" y="0"/>
                        <a:pt x="129" y="0"/>
                        <a:pt x="129" y="0"/>
                      </a:cubicBezTo>
                      <a:cubicBezTo>
                        <a:pt x="129" y="0"/>
                        <a:pt x="129" y="0"/>
                        <a:pt x="129" y="0"/>
                      </a:cubicBezTo>
                      <a:cubicBezTo>
                        <a:pt x="135" y="0"/>
                        <a:pt x="135" y="0"/>
                        <a:pt x="135" y="0"/>
                      </a:cubicBezTo>
                      <a:cubicBezTo>
                        <a:pt x="135" y="0"/>
                        <a:pt x="135" y="0"/>
                        <a:pt x="135" y="0"/>
                      </a:cubicBezTo>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86" name="Google Shape;2686;p22"/>
                <p:cNvSpPr/>
                <p:nvPr/>
              </p:nvSpPr>
              <p:spPr>
                <a:xfrm>
                  <a:off x="363" y="1449"/>
                  <a:ext cx="28" cy="1"/>
                </a:xfrm>
                <a:custGeom>
                  <a:avLst/>
                  <a:gdLst/>
                  <a:ahLst/>
                  <a:cxnLst/>
                  <a:rect l="l" t="t" r="r" b="b"/>
                  <a:pathLst>
                    <a:path w="119" h="2" extrusionOk="0">
                      <a:moveTo>
                        <a:pt x="8" y="0"/>
                      </a:moveTo>
                      <a:cubicBezTo>
                        <a:pt x="0" y="0"/>
                        <a:pt x="0" y="0"/>
                        <a:pt x="0" y="0"/>
                      </a:cubicBezTo>
                      <a:cubicBezTo>
                        <a:pt x="0" y="0"/>
                        <a:pt x="0" y="1"/>
                        <a:pt x="0" y="1"/>
                      </a:cubicBezTo>
                      <a:cubicBezTo>
                        <a:pt x="0" y="1"/>
                        <a:pt x="0" y="2"/>
                        <a:pt x="0" y="2"/>
                      </a:cubicBezTo>
                      <a:cubicBezTo>
                        <a:pt x="8" y="2"/>
                        <a:pt x="8" y="2"/>
                        <a:pt x="8" y="2"/>
                      </a:cubicBezTo>
                      <a:cubicBezTo>
                        <a:pt x="8" y="0"/>
                        <a:pt x="8" y="0"/>
                        <a:pt x="8" y="0"/>
                      </a:cubicBezTo>
                      <a:moveTo>
                        <a:pt x="23" y="0"/>
                      </a:moveTo>
                      <a:cubicBezTo>
                        <a:pt x="10" y="0"/>
                        <a:pt x="10" y="0"/>
                        <a:pt x="10" y="0"/>
                      </a:cubicBezTo>
                      <a:cubicBezTo>
                        <a:pt x="10" y="2"/>
                        <a:pt x="10" y="2"/>
                        <a:pt x="10" y="2"/>
                      </a:cubicBezTo>
                      <a:cubicBezTo>
                        <a:pt x="23" y="2"/>
                        <a:pt x="23" y="2"/>
                        <a:pt x="23" y="2"/>
                      </a:cubicBezTo>
                      <a:cubicBezTo>
                        <a:pt x="23" y="0"/>
                        <a:pt x="23" y="0"/>
                        <a:pt x="23" y="0"/>
                      </a:cubicBezTo>
                      <a:moveTo>
                        <a:pt x="29" y="0"/>
                      </a:moveTo>
                      <a:cubicBezTo>
                        <a:pt x="25" y="0"/>
                        <a:pt x="25" y="0"/>
                        <a:pt x="25" y="0"/>
                      </a:cubicBezTo>
                      <a:cubicBezTo>
                        <a:pt x="25" y="2"/>
                        <a:pt x="25" y="2"/>
                        <a:pt x="25" y="2"/>
                      </a:cubicBezTo>
                      <a:cubicBezTo>
                        <a:pt x="30" y="2"/>
                        <a:pt x="30" y="2"/>
                        <a:pt x="30" y="2"/>
                      </a:cubicBezTo>
                      <a:cubicBezTo>
                        <a:pt x="29" y="0"/>
                        <a:pt x="29" y="0"/>
                        <a:pt x="29" y="0"/>
                      </a:cubicBezTo>
                      <a:moveTo>
                        <a:pt x="81" y="0"/>
                      </a:moveTo>
                      <a:cubicBezTo>
                        <a:pt x="73" y="0"/>
                        <a:pt x="73" y="0"/>
                        <a:pt x="73" y="0"/>
                      </a:cubicBezTo>
                      <a:cubicBezTo>
                        <a:pt x="73" y="0"/>
                        <a:pt x="73" y="1"/>
                        <a:pt x="73" y="1"/>
                      </a:cubicBezTo>
                      <a:cubicBezTo>
                        <a:pt x="73" y="1"/>
                        <a:pt x="73" y="2"/>
                        <a:pt x="73" y="2"/>
                      </a:cubicBezTo>
                      <a:cubicBezTo>
                        <a:pt x="81" y="2"/>
                        <a:pt x="81" y="2"/>
                        <a:pt x="81" y="2"/>
                      </a:cubicBezTo>
                      <a:cubicBezTo>
                        <a:pt x="81" y="0"/>
                        <a:pt x="81" y="0"/>
                        <a:pt x="81" y="0"/>
                      </a:cubicBezTo>
                      <a:moveTo>
                        <a:pt x="96" y="0"/>
                      </a:moveTo>
                      <a:cubicBezTo>
                        <a:pt x="84" y="0"/>
                        <a:pt x="84" y="0"/>
                        <a:pt x="84" y="0"/>
                      </a:cubicBezTo>
                      <a:cubicBezTo>
                        <a:pt x="84" y="2"/>
                        <a:pt x="84" y="2"/>
                        <a:pt x="84" y="2"/>
                      </a:cubicBezTo>
                      <a:cubicBezTo>
                        <a:pt x="96" y="2"/>
                        <a:pt x="96" y="2"/>
                        <a:pt x="96" y="2"/>
                      </a:cubicBezTo>
                      <a:cubicBezTo>
                        <a:pt x="96" y="0"/>
                        <a:pt x="96" y="0"/>
                        <a:pt x="96" y="0"/>
                      </a:cubicBezTo>
                      <a:moveTo>
                        <a:pt x="102" y="0"/>
                      </a:moveTo>
                      <a:cubicBezTo>
                        <a:pt x="98" y="0"/>
                        <a:pt x="98" y="0"/>
                        <a:pt x="98" y="0"/>
                      </a:cubicBezTo>
                      <a:cubicBezTo>
                        <a:pt x="98" y="2"/>
                        <a:pt x="98" y="2"/>
                        <a:pt x="98" y="2"/>
                      </a:cubicBezTo>
                      <a:cubicBezTo>
                        <a:pt x="102" y="2"/>
                        <a:pt x="102" y="2"/>
                        <a:pt x="102" y="2"/>
                      </a:cubicBezTo>
                      <a:cubicBezTo>
                        <a:pt x="102" y="0"/>
                        <a:pt x="102" y="0"/>
                        <a:pt x="102" y="0"/>
                      </a:cubicBezTo>
                      <a:moveTo>
                        <a:pt x="118" y="0"/>
                      </a:moveTo>
                      <a:cubicBezTo>
                        <a:pt x="113" y="0"/>
                        <a:pt x="113" y="0"/>
                        <a:pt x="113" y="0"/>
                      </a:cubicBezTo>
                      <a:cubicBezTo>
                        <a:pt x="113" y="2"/>
                        <a:pt x="113" y="2"/>
                        <a:pt x="113" y="2"/>
                      </a:cubicBezTo>
                      <a:cubicBezTo>
                        <a:pt x="119" y="2"/>
                        <a:pt x="119" y="2"/>
                        <a:pt x="119" y="2"/>
                      </a:cubicBezTo>
                      <a:cubicBezTo>
                        <a:pt x="119" y="1"/>
                        <a:pt x="118" y="1"/>
                        <a:pt x="118" y="0"/>
                      </a:cubicBezTo>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87" name="Google Shape;2687;p22"/>
                <p:cNvSpPr/>
                <p:nvPr/>
              </p:nvSpPr>
              <p:spPr>
                <a:xfrm>
                  <a:off x="383" y="1446"/>
                  <a:ext cx="4" cy="0"/>
                </a:xfrm>
                <a:custGeom>
                  <a:avLst/>
                  <a:gdLst/>
                  <a:ahLst/>
                  <a:cxnLst/>
                  <a:rect l="l" t="t" r="r" b="b"/>
                  <a:pathLst>
                    <a:path w="4" h="120000" extrusionOk="0">
                      <a:moveTo>
                        <a:pt x="3" y="0"/>
                      </a:moveTo>
                      <a:lnTo>
                        <a:pt x="0" y="0"/>
                      </a:lnTo>
                      <a:lnTo>
                        <a:pt x="0" y="0"/>
                      </a:lnTo>
                      <a:lnTo>
                        <a:pt x="0" y="0"/>
                      </a:lnTo>
                      <a:lnTo>
                        <a:pt x="3" y="0"/>
                      </a:lnTo>
                      <a:lnTo>
                        <a:pt x="3" y="0"/>
                      </a:lnTo>
                      <a:close/>
                      <a:moveTo>
                        <a:pt x="4" y="0"/>
                      </a:moveTo>
                      <a:lnTo>
                        <a:pt x="3" y="0"/>
                      </a:lnTo>
                      <a:lnTo>
                        <a:pt x="3" y="0"/>
                      </a:lnTo>
                      <a:lnTo>
                        <a:pt x="4" y="0"/>
                      </a:lnTo>
                      <a:lnTo>
                        <a:pt x="4" y="0"/>
                      </a:lnTo>
                      <a:close/>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88" name="Google Shape;2688;p22"/>
                <p:cNvSpPr/>
                <p:nvPr/>
              </p:nvSpPr>
              <p:spPr>
                <a:xfrm>
                  <a:off x="383" y="1446"/>
                  <a:ext cx="4" cy="0"/>
                </a:xfrm>
                <a:custGeom>
                  <a:avLst/>
                  <a:gdLst/>
                  <a:ahLst/>
                  <a:cxnLst/>
                  <a:rect l="l" t="t" r="r" b="b"/>
                  <a:pathLst>
                    <a:path w="4" h="120000" extrusionOk="0">
                      <a:moveTo>
                        <a:pt x="3" y="0"/>
                      </a:moveTo>
                      <a:lnTo>
                        <a:pt x="0" y="0"/>
                      </a:lnTo>
                      <a:lnTo>
                        <a:pt x="0" y="0"/>
                      </a:lnTo>
                      <a:lnTo>
                        <a:pt x="0" y="0"/>
                      </a:lnTo>
                      <a:lnTo>
                        <a:pt x="3" y="0"/>
                      </a:lnTo>
                      <a:lnTo>
                        <a:pt x="3" y="0"/>
                      </a:lnTo>
                      <a:moveTo>
                        <a:pt x="4" y="0"/>
                      </a:moveTo>
                      <a:lnTo>
                        <a:pt x="3" y="0"/>
                      </a:lnTo>
                      <a:lnTo>
                        <a:pt x="3" y="0"/>
                      </a:lnTo>
                      <a:lnTo>
                        <a:pt x="4" y="0"/>
                      </a:lnTo>
                      <a:lnTo>
                        <a:pt x="4"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89" name="Google Shape;2689;p22"/>
                <p:cNvSpPr/>
                <p:nvPr/>
              </p:nvSpPr>
              <p:spPr>
                <a:xfrm>
                  <a:off x="362" y="1451"/>
                  <a:ext cx="0" cy="16"/>
                </a:xfrm>
                <a:custGeom>
                  <a:avLst/>
                  <a:gdLst/>
                  <a:ahLst/>
                  <a:cxnLst/>
                  <a:rect l="l" t="t" r="r" b="b"/>
                  <a:pathLst>
                    <a:path w="2" h="66" extrusionOk="0">
                      <a:moveTo>
                        <a:pt x="0" y="58"/>
                      </a:moveTo>
                      <a:cubicBezTo>
                        <a:pt x="0" y="58"/>
                        <a:pt x="0" y="58"/>
                        <a:pt x="0" y="58"/>
                      </a:cubicBezTo>
                      <a:cubicBezTo>
                        <a:pt x="0" y="58"/>
                        <a:pt x="0" y="58"/>
                        <a:pt x="0" y="58"/>
                      </a:cubicBezTo>
                      <a:cubicBezTo>
                        <a:pt x="0" y="66"/>
                        <a:pt x="0" y="66"/>
                        <a:pt x="0" y="66"/>
                      </a:cubicBezTo>
                      <a:cubicBezTo>
                        <a:pt x="0" y="66"/>
                        <a:pt x="0" y="66"/>
                        <a:pt x="0" y="66"/>
                      </a:cubicBezTo>
                      <a:cubicBezTo>
                        <a:pt x="0" y="58"/>
                        <a:pt x="0" y="58"/>
                        <a:pt x="0" y="58"/>
                      </a:cubicBezTo>
                      <a:moveTo>
                        <a:pt x="0" y="0"/>
                      </a:moveTo>
                      <a:cubicBezTo>
                        <a:pt x="0" y="0"/>
                        <a:pt x="0" y="0"/>
                        <a:pt x="0" y="0"/>
                      </a:cubicBezTo>
                      <a:cubicBezTo>
                        <a:pt x="0" y="0"/>
                        <a:pt x="0" y="0"/>
                        <a:pt x="0" y="0"/>
                      </a:cubicBezTo>
                      <a:cubicBezTo>
                        <a:pt x="0" y="8"/>
                        <a:pt x="0" y="8"/>
                        <a:pt x="0" y="8"/>
                      </a:cubicBezTo>
                      <a:cubicBezTo>
                        <a:pt x="0" y="10"/>
                        <a:pt x="0" y="10"/>
                        <a:pt x="0" y="10"/>
                      </a:cubicBezTo>
                      <a:cubicBezTo>
                        <a:pt x="0" y="22"/>
                        <a:pt x="0" y="22"/>
                        <a:pt x="0" y="22"/>
                      </a:cubicBezTo>
                      <a:cubicBezTo>
                        <a:pt x="0" y="25"/>
                        <a:pt x="0" y="25"/>
                        <a:pt x="0" y="25"/>
                      </a:cubicBezTo>
                      <a:cubicBezTo>
                        <a:pt x="0" y="37"/>
                        <a:pt x="0" y="37"/>
                        <a:pt x="0" y="37"/>
                      </a:cubicBezTo>
                      <a:cubicBezTo>
                        <a:pt x="0" y="39"/>
                        <a:pt x="0" y="39"/>
                        <a:pt x="0" y="39"/>
                      </a:cubicBezTo>
                      <a:cubicBezTo>
                        <a:pt x="0" y="47"/>
                        <a:pt x="0" y="47"/>
                        <a:pt x="0" y="47"/>
                      </a:cubicBezTo>
                      <a:cubicBezTo>
                        <a:pt x="0" y="47"/>
                        <a:pt x="0" y="47"/>
                        <a:pt x="0" y="47"/>
                      </a:cubicBezTo>
                      <a:cubicBezTo>
                        <a:pt x="0" y="47"/>
                        <a:pt x="0" y="47"/>
                        <a:pt x="0" y="47"/>
                      </a:cubicBezTo>
                      <a:cubicBezTo>
                        <a:pt x="0" y="39"/>
                        <a:pt x="0" y="39"/>
                        <a:pt x="0" y="39"/>
                      </a:cubicBezTo>
                      <a:cubicBezTo>
                        <a:pt x="0" y="37"/>
                        <a:pt x="0" y="37"/>
                        <a:pt x="0" y="37"/>
                      </a:cubicBezTo>
                      <a:cubicBezTo>
                        <a:pt x="0" y="25"/>
                        <a:pt x="0" y="25"/>
                        <a:pt x="0" y="25"/>
                      </a:cubicBezTo>
                      <a:cubicBezTo>
                        <a:pt x="0" y="22"/>
                        <a:pt x="0" y="22"/>
                        <a:pt x="0" y="22"/>
                      </a:cubicBezTo>
                      <a:cubicBezTo>
                        <a:pt x="0" y="10"/>
                        <a:pt x="0" y="10"/>
                        <a:pt x="0" y="10"/>
                      </a:cubicBezTo>
                      <a:cubicBezTo>
                        <a:pt x="0" y="8"/>
                        <a:pt x="0" y="8"/>
                        <a:pt x="0" y="8"/>
                      </a:cubicBezTo>
                      <a:cubicBezTo>
                        <a:pt x="0" y="0"/>
                        <a:pt x="0" y="0"/>
                        <a:pt x="0" y="0"/>
                      </a:cubicBezTo>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90" name="Google Shape;2690;p22"/>
                <p:cNvSpPr/>
                <p:nvPr/>
              </p:nvSpPr>
              <p:spPr>
                <a:xfrm>
                  <a:off x="365" y="1448"/>
                  <a:ext cx="1" cy="19"/>
                </a:xfrm>
                <a:custGeom>
                  <a:avLst/>
                  <a:gdLst/>
                  <a:ahLst/>
                  <a:cxnLst/>
                  <a:rect l="l" t="t" r="r" b="b"/>
                  <a:pathLst>
                    <a:path w="1" h="19" extrusionOk="0">
                      <a:moveTo>
                        <a:pt x="1" y="12"/>
                      </a:moveTo>
                      <a:lnTo>
                        <a:pt x="0" y="13"/>
                      </a:lnTo>
                      <a:lnTo>
                        <a:pt x="0" y="15"/>
                      </a:lnTo>
                      <a:lnTo>
                        <a:pt x="0" y="16"/>
                      </a:lnTo>
                      <a:lnTo>
                        <a:pt x="0" y="19"/>
                      </a:lnTo>
                      <a:lnTo>
                        <a:pt x="1" y="19"/>
                      </a:lnTo>
                      <a:lnTo>
                        <a:pt x="1" y="16"/>
                      </a:lnTo>
                      <a:lnTo>
                        <a:pt x="1" y="15"/>
                      </a:lnTo>
                      <a:lnTo>
                        <a:pt x="1" y="12"/>
                      </a:lnTo>
                      <a:lnTo>
                        <a:pt x="1" y="12"/>
                      </a:lnTo>
                      <a:close/>
                      <a:moveTo>
                        <a:pt x="1" y="0"/>
                      </a:moveTo>
                      <a:lnTo>
                        <a:pt x="0" y="0"/>
                      </a:lnTo>
                      <a:lnTo>
                        <a:pt x="0" y="1"/>
                      </a:lnTo>
                      <a:lnTo>
                        <a:pt x="0" y="2"/>
                      </a:lnTo>
                      <a:lnTo>
                        <a:pt x="0" y="5"/>
                      </a:lnTo>
                      <a:lnTo>
                        <a:pt x="0" y="5"/>
                      </a:lnTo>
                      <a:lnTo>
                        <a:pt x="0" y="8"/>
                      </a:lnTo>
                      <a:lnTo>
                        <a:pt x="0" y="9"/>
                      </a:lnTo>
                      <a:lnTo>
                        <a:pt x="0" y="12"/>
                      </a:lnTo>
                      <a:lnTo>
                        <a:pt x="0" y="12"/>
                      </a:lnTo>
                      <a:lnTo>
                        <a:pt x="1" y="11"/>
                      </a:lnTo>
                      <a:lnTo>
                        <a:pt x="1" y="9"/>
                      </a:lnTo>
                      <a:lnTo>
                        <a:pt x="1" y="8"/>
                      </a:lnTo>
                      <a:lnTo>
                        <a:pt x="1" y="5"/>
                      </a:lnTo>
                      <a:lnTo>
                        <a:pt x="1" y="5"/>
                      </a:lnTo>
                      <a:lnTo>
                        <a:pt x="1" y="2"/>
                      </a:lnTo>
                      <a:lnTo>
                        <a:pt x="1" y="1"/>
                      </a:lnTo>
                      <a:lnTo>
                        <a:pt x="1" y="0"/>
                      </a:lnTo>
                      <a:close/>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91" name="Google Shape;2691;p22"/>
                <p:cNvSpPr/>
                <p:nvPr/>
              </p:nvSpPr>
              <p:spPr>
                <a:xfrm>
                  <a:off x="365" y="1448"/>
                  <a:ext cx="1" cy="19"/>
                </a:xfrm>
                <a:custGeom>
                  <a:avLst/>
                  <a:gdLst/>
                  <a:ahLst/>
                  <a:cxnLst/>
                  <a:rect l="l" t="t" r="r" b="b"/>
                  <a:pathLst>
                    <a:path w="1" h="19" extrusionOk="0">
                      <a:moveTo>
                        <a:pt x="1" y="12"/>
                      </a:moveTo>
                      <a:lnTo>
                        <a:pt x="0" y="13"/>
                      </a:lnTo>
                      <a:lnTo>
                        <a:pt x="0" y="15"/>
                      </a:lnTo>
                      <a:lnTo>
                        <a:pt x="0" y="16"/>
                      </a:lnTo>
                      <a:lnTo>
                        <a:pt x="0" y="19"/>
                      </a:lnTo>
                      <a:lnTo>
                        <a:pt x="1" y="19"/>
                      </a:lnTo>
                      <a:lnTo>
                        <a:pt x="1" y="16"/>
                      </a:lnTo>
                      <a:lnTo>
                        <a:pt x="1" y="15"/>
                      </a:lnTo>
                      <a:lnTo>
                        <a:pt x="1" y="12"/>
                      </a:lnTo>
                      <a:lnTo>
                        <a:pt x="1" y="12"/>
                      </a:lnTo>
                      <a:moveTo>
                        <a:pt x="1" y="0"/>
                      </a:moveTo>
                      <a:lnTo>
                        <a:pt x="0" y="0"/>
                      </a:lnTo>
                      <a:lnTo>
                        <a:pt x="0" y="1"/>
                      </a:lnTo>
                      <a:lnTo>
                        <a:pt x="0" y="2"/>
                      </a:lnTo>
                      <a:lnTo>
                        <a:pt x="0" y="5"/>
                      </a:lnTo>
                      <a:lnTo>
                        <a:pt x="0" y="5"/>
                      </a:lnTo>
                      <a:lnTo>
                        <a:pt x="0" y="8"/>
                      </a:lnTo>
                      <a:lnTo>
                        <a:pt x="0" y="9"/>
                      </a:lnTo>
                      <a:lnTo>
                        <a:pt x="0" y="12"/>
                      </a:lnTo>
                      <a:lnTo>
                        <a:pt x="0" y="12"/>
                      </a:lnTo>
                      <a:lnTo>
                        <a:pt x="1" y="11"/>
                      </a:lnTo>
                      <a:lnTo>
                        <a:pt x="1" y="9"/>
                      </a:lnTo>
                      <a:lnTo>
                        <a:pt x="1" y="8"/>
                      </a:lnTo>
                      <a:lnTo>
                        <a:pt x="1" y="5"/>
                      </a:lnTo>
                      <a:lnTo>
                        <a:pt x="1" y="5"/>
                      </a:lnTo>
                      <a:lnTo>
                        <a:pt x="1" y="2"/>
                      </a:lnTo>
                      <a:lnTo>
                        <a:pt x="1" y="1"/>
                      </a:lnTo>
                      <a:lnTo>
                        <a:pt x="1"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92" name="Google Shape;2692;p22"/>
                <p:cNvSpPr/>
                <p:nvPr/>
              </p:nvSpPr>
              <p:spPr>
                <a:xfrm>
                  <a:off x="369" y="1448"/>
                  <a:ext cx="0" cy="19"/>
                </a:xfrm>
                <a:custGeom>
                  <a:avLst/>
                  <a:gdLst/>
                  <a:ahLst/>
                  <a:cxnLst/>
                  <a:rect l="l" t="t" r="r" b="b"/>
                  <a:pathLst>
                    <a:path w="2" h="81" extrusionOk="0">
                      <a:moveTo>
                        <a:pt x="0" y="44"/>
                      </a:moveTo>
                      <a:cubicBezTo>
                        <a:pt x="0" y="52"/>
                        <a:pt x="0" y="52"/>
                        <a:pt x="0" y="52"/>
                      </a:cubicBezTo>
                      <a:cubicBezTo>
                        <a:pt x="0" y="54"/>
                        <a:pt x="0" y="54"/>
                        <a:pt x="0" y="54"/>
                      </a:cubicBezTo>
                      <a:cubicBezTo>
                        <a:pt x="0" y="67"/>
                        <a:pt x="0" y="67"/>
                        <a:pt x="0" y="67"/>
                      </a:cubicBezTo>
                      <a:cubicBezTo>
                        <a:pt x="0" y="69"/>
                        <a:pt x="0" y="69"/>
                        <a:pt x="0" y="69"/>
                      </a:cubicBezTo>
                      <a:cubicBezTo>
                        <a:pt x="0" y="81"/>
                        <a:pt x="0" y="81"/>
                        <a:pt x="0" y="81"/>
                      </a:cubicBezTo>
                      <a:cubicBezTo>
                        <a:pt x="0" y="81"/>
                        <a:pt x="0" y="81"/>
                        <a:pt x="0" y="81"/>
                      </a:cubicBezTo>
                      <a:cubicBezTo>
                        <a:pt x="0" y="69"/>
                        <a:pt x="0" y="69"/>
                        <a:pt x="0" y="69"/>
                      </a:cubicBezTo>
                      <a:cubicBezTo>
                        <a:pt x="0" y="67"/>
                        <a:pt x="0" y="67"/>
                        <a:pt x="0" y="67"/>
                      </a:cubicBezTo>
                      <a:cubicBezTo>
                        <a:pt x="0" y="54"/>
                        <a:pt x="0" y="54"/>
                        <a:pt x="0" y="54"/>
                      </a:cubicBezTo>
                      <a:cubicBezTo>
                        <a:pt x="0" y="52"/>
                        <a:pt x="0" y="52"/>
                        <a:pt x="0" y="52"/>
                      </a:cubicBezTo>
                      <a:cubicBezTo>
                        <a:pt x="0" y="44"/>
                        <a:pt x="0" y="44"/>
                        <a:pt x="0" y="44"/>
                      </a:cubicBezTo>
                      <a:cubicBezTo>
                        <a:pt x="0" y="44"/>
                        <a:pt x="0" y="44"/>
                        <a:pt x="0" y="44"/>
                      </a:cubicBezTo>
                      <a:cubicBezTo>
                        <a:pt x="0" y="44"/>
                        <a:pt x="0" y="44"/>
                        <a:pt x="0" y="44"/>
                      </a:cubicBezTo>
                      <a:moveTo>
                        <a:pt x="0" y="0"/>
                      </a:moveTo>
                      <a:cubicBezTo>
                        <a:pt x="0" y="8"/>
                        <a:pt x="0" y="8"/>
                        <a:pt x="0" y="8"/>
                      </a:cubicBezTo>
                      <a:cubicBezTo>
                        <a:pt x="0" y="10"/>
                        <a:pt x="0" y="10"/>
                        <a:pt x="0" y="10"/>
                      </a:cubicBezTo>
                      <a:cubicBezTo>
                        <a:pt x="0" y="23"/>
                        <a:pt x="0" y="23"/>
                        <a:pt x="0" y="23"/>
                      </a:cubicBezTo>
                      <a:cubicBezTo>
                        <a:pt x="0" y="25"/>
                        <a:pt x="0" y="25"/>
                        <a:pt x="0" y="25"/>
                      </a:cubicBezTo>
                      <a:cubicBezTo>
                        <a:pt x="0" y="33"/>
                        <a:pt x="0" y="33"/>
                        <a:pt x="0" y="33"/>
                      </a:cubicBezTo>
                      <a:cubicBezTo>
                        <a:pt x="0" y="33"/>
                        <a:pt x="0" y="33"/>
                        <a:pt x="0" y="33"/>
                      </a:cubicBezTo>
                      <a:cubicBezTo>
                        <a:pt x="0" y="33"/>
                        <a:pt x="0" y="33"/>
                        <a:pt x="0" y="33"/>
                      </a:cubicBezTo>
                      <a:cubicBezTo>
                        <a:pt x="0" y="25"/>
                        <a:pt x="0" y="25"/>
                        <a:pt x="0" y="25"/>
                      </a:cubicBezTo>
                      <a:cubicBezTo>
                        <a:pt x="0" y="23"/>
                        <a:pt x="0" y="23"/>
                        <a:pt x="0" y="23"/>
                      </a:cubicBezTo>
                      <a:cubicBezTo>
                        <a:pt x="0" y="10"/>
                        <a:pt x="0" y="10"/>
                        <a:pt x="0" y="10"/>
                      </a:cubicBezTo>
                      <a:cubicBezTo>
                        <a:pt x="0" y="8"/>
                        <a:pt x="0" y="8"/>
                        <a:pt x="0" y="8"/>
                      </a:cubicBezTo>
                      <a:cubicBezTo>
                        <a:pt x="0" y="0"/>
                        <a:pt x="0" y="0"/>
                        <a:pt x="0" y="0"/>
                      </a:cubicBezTo>
                      <a:cubicBezTo>
                        <a:pt x="0" y="0"/>
                        <a:pt x="0" y="0"/>
                        <a:pt x="0" y="0"/>
                      </a:cubicBezTo>
                      <a:cubicBezTo>
                        <a:pt x="0" y="0"/>
                        <a:pt x="0" y="0"/>
                        <a:pt x="0" y="0"/>
                      </a:cubicBezTo>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93" name="Google Shape;2693;p22"/>
                <p:cNvSpPr/>
                <p:nvPr/>
              </p:nvSpPr>
              <p:spPr>
                <a:xfrm>
                  <a:off x="372" y="1454"/>
                  <a:ext cx="1" cy="13"/>
                </a:xfrm>
                <a:custGeom>
                  <a:avLst/>
                  <a:gdLst/>
                  <a:ahLst/>
                  <a:cxnLst/>
                  <a:rect l="l" t="t" r="r" b="b"/>
                  <a:pathLst>
                    <a:path w="3" h="52" extrusionOk="0">
                      <a:moveTo>
                        <a:pt x="3" y="30"/>
                      </a:moveTo>
                      <a:cubicBezTo>
                        <a:pt x="2" y="30"/>
                        <a:pt x="2" y="30"/>
                        <a:pt x="1" y="30"/>
                      </a:cubicBezTo>
                      <a:cubicBezTo>
                        <a:pt x="1" y="30"/>
                        <a:pt x="1" y="30"/>
                        <a:pt x="0" y="30"/>
                      </a:cubicBezTo>
                      <a:cubicBezTo>
                        <a:pt x="0" y="38"/>
                        <a:pt x="0" y="38"/>
                        <a:pt x="0" y="38"/>
                      </a:cubicBezTo>
                      <a:cubicBezTo>
                        <a:pt x="0" y="40"/>
                        <a:pt x="0" y="40"/>
                        <a:pt x="0" y="40"/>
                      </a:cubicBezTo>
                      <a:cubicBezTo>
                        <a:pt x="0" y="52"/>
                        <a:pt x="0" y="52"/>
                        <a:pt x="0" y="52"/>
                      </a:cubicBezTo>
                      <a:cubicBezTo>
                        <a:pt x="3" y="52"/>
                        <a:pt x="3" y="52"/>
                        <a:pt x="3" y="52"/>
                      </a:cubicBezTo>
                      <a:cubicBezTo>
                        <a:pt x="3" y="40"/>
                        <a:pt x="3" y="40"/>
                        <a:pt x="3" y="40"/>
                      </a:cubicBezTo>
                      <a:cubicBezTo>
                        <a:pt x="3" y="38"/>
                        <a:pt x="3" y="38"/>
                        <a:pt x="3" y="38"/>
                      </a:cubicBezTo>
                      <a:cubicBezTo>
                        <a:pt x="3" y="30"/>
                        <a:pt x="3" y="30"/>
                        <a:pt x="3" y="30"/>
                      </a:cubicBezTo>
                      <a:moveTo>
                        <a:pt x="3" y="0"/>
                      </a:moveTo>
                      <a:cubicBezTo>
                        <a:pt x="2" y="0"/>
                        <a:pt x="2" y="0"/>
                        <a:pt x="1" y="0"/>
                      </a:cubicBezTo>
                      <a:cubicBezTo>
                        <a:pt x="1" y="0"/>
                        <a:pt x="1" y="0"/>
                        <a:pt x="0" y="0"/>
                      </a:cubicBezTo>
                      <a:cubicBezTo>
                        <a:pt x="0" y="8"/>
                        <a:pt x="0" y="8"/>
                        <a:pt x="0" y="8"/>
                      </a:cubicBezTo>
                      <a:cubicBezTo>
                        <a:pt x="0" y="11"/>
                        <a:pt x="0" y="11"/>
                        <a:pt x="0" y="11"/>
                      </a:cubicBezTo>
                      <a:cubicBezTo>
                        <a:pt x="0" y="19"/>
                        <a:pt x="0" y="19"/>
                        <a:pt x="0" y="19"/>
                      </a:cubicBezTo>
                      <a:cubicBezTo>
                        <a:pt x="1" y="19"/>
                        <a:pt x="1" y="19"/>
                        <a:pt x="1" y="19"/>
                      </a:cubicBezTo>
                      <a:cubicBezTo>
                        <a:pt x="2" y="19"/>
                        <a:pt x="2" y="19"/>
                        <a:pt x="3" y="19"/>
                      </a:cubicBezTo>
                      <a:cubicBezTo>
                        <a:pt x="3" y="11"/>
                        <a:pt x="3" y="11"/>
                        <a:pt x="3" y="11"/>
                      </a:cubicBezTo>
                      <a:cubicBezTo>
                        <a:pt x="3" y="8"/>
                        <a:pt x="3" y="8"/>
                        <a:pt x="3" y="8"/>
                      </a:cubicBezTo>
                      <a:cubicBezTo>
                        <a:pt x="3" y="0"/>
                        <a:pt x="3" y="0"/>
                        <a:pt x="3" y="0"/>
                      </a:cubicBezTo>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94" name="Google Shape;2694;p22"/>
                <p:cNvSpPr/>
                <p:nvPr/>
              </p:nvSpPr>
              <p:spPr>
                <a:xfrm>
                  <a:off x="376" y="1452"/>
                  <a:ext cx="0" cy="15"/>
                </a:xfrm>
                <a:custGeom>
                  <a:avLst/>
                  <a:gdLst/>
                  <a:ahLst/>
                  <a:cxnLst/>
                  <a:rect l="l" t="t" r="r" b="b"/>
                  <a:pathLst>
                    <a:path w="120000" h="15" extrusionOk="0">
                      <a:moveTo>
                        <a:pt x="0" y="6"/>
                      </a:moveTo>
                      <a:lnTo>
                        <a:pt x="0" y="6"/>
                      </a:lnTo>
                      <a:lnTo>
                        <a:pt x="0" y="8"/>
                      </a:lnTo>
                      <a:lnTo>
                        <a:pt x="0" y="8"/>
                      </a:lnTo>
                      <a:lnTo>
                        <a:pt x="0" y="11"/>
                      </a:lnTo>
                      <a:lnTo>
                        <a:pt x="0" y="12"/>
                      </a:lnTo>
                      <a:lnTo>
                        <a:pt x="0" y="15"/>
                      </a:lnTo>
                      <a:lnTo>
                        <a:pt x="0" y="15"/>
                      </a:lnTo>
                      <a:lnTo>
                        <a:pt x="0" y="12"/>
                      </a:lnTo>
                      <a:lnTo>
                        <a:pt x="0" y="11"/>
                      </a:lnTo>
                      <a:lnTo>
                        <a:pt x="0" y="8"/>
                      </a:lnTo>
                      <a:lnTo>
                        <a:pt x="0" y="8"/>
                      </a:lnTo>
                      <a:lnTo>
                        <a:pt x="0" y="6"/>
                      </a:lnTo>
                      <a:close/>
                      <a:moveTo>
                        <a:pt x="0" y="0"/>
                      </a:moveTo>
                      <a:lnTo>
                        <a:pt x="0" y="0"/>
                      </a:lnTo>
                      <a:lnTo>
                        <a:pt x="0" y="1"/>
                      </a:lnTo>
                      <a:lnTo>
                        <a:pt x="0" y="1"/>
                      </a:lnTo>
                      <a:lnTo>
                        <a:pt x="0" y="4"/>
                      </a:lnTo>
                      <a:lnTo>
                        <a:pt x="0" y="5"/>
                      </a:lnTo>
                      <a:lnTo>
                        <a:pt x="0" y="6"/>
                      </a:lnTo>
                      <a:lnTo>
                        <a:pt x="0" y="5"/>
                      </a:lnTo>
                      <a:lnTo>
                        <a:pt x="0" y="5"/>
                      </a:lnTo>
                      <a:lnTo>
                        <a:pt x="0" y="4"/>
                      </a:lnTo>
                      <a:lnTo>
                        <a:pt x="0" y="1"/>
                      </a:lnTo>
                      <a:lnTo>
                        <a:pt x="0" y="1"/>
                      </a:lnTo>
                      <a:lnTo>
                        <a:pt x="0" y="0"/>
                      </a:lnTo>
                      <a:close/>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95" name="Google Shape;2695;p22"/>
                <p:cNvSpPr/>
                <p:nvPr/>
              </p:nvSpPr>
              <p:spPr>
                <a:xfrm>
                  <a:off x="376" y="1452"/>
                  <a:ext cx="0" cy="15"/>
                </a:xfrm>
                <a:custGeom>
                  <a:avLst/>
                  <a:gdLst/>
                  <a:ahLst/>
                  <a:cxnLst/>
                  <a:rect l="l" t="t" r="r" b="b"/>
                  <a:pathLst>
                    <a:path w="120000" h="15" extrusionOk="0">
                      <a:moveTo>
                        <a:pt x="0" y="6"/>
                      </a:moveTo>
                      <a:lnTo>
                        <a:pt x="0" y="6"/>
                      </a:lnTo>
                      <a:lnTo>
                        <a:pt x="0" y="8"/>
                      </a:lnTo>
                      <a:lnTo>
                        <a:pt x="0" y="8"/>
                      </a:lnTo>
                      <a:lnTo>
                        <a:pt x="0" y="11"/>
                      </a:lnTo>
                      <a:lnTo>
                        <a:pt x="0" y="12"/>
                      </a:lnTo>
                      <a:lnTo>
                        <a:pt x="0" y="15"/>
                      </a:lnTo>
                      <a:lnTo>
                        <a:pt x="0" y="15"/>
                      </a:lnTo>
                      <a:lnTo>
                        <a:pt x="0" y="12"/>
                      </a:lnTo>
                      <a:lnTo>
                        <a:pt x="0" y="11"/>
                      </a:lnTo>
                      <a:lnTo>
                        <a:pt x="0" y="8"/>
                      </a:lnTo>
                      <a:lnTo>
                        <a:pt x="0" y="8"/>
                      </a:lnTo>
                      <a:lnTo>
                        <a:pt x="0" y="6"/>
                      </a:lnTo>
                      <a:moveTo>
                        <a:pt x="0" y="0"/>
                      </a:moveTo>
                      <a:lnTo>
                        <a:pt x="0" y="0"/>
                      </a:lnTo>
                      <a:lnTo>
                        <a:pt x="0" y="1"/>
                      </a:lnTo>
                      <a:lnTo>
                        <a:pt x="0" y="1"/>
                      </a:lnTo>
                      <a:lnTo>
                        <a:pt x="0" y="4"/>
                      </a:lnTo>
                      <a:lnTo>
                        <a:pt x="0" y="5"/>
                      </a:lnTo>
                      <a:lnTo>
                        <a:pt x="0" y="6"/>
                      </a:lnTo>
                      <a:lnTo>
                        <a:pt x="0" y="5"/>
                      </a:lnTo>
                      <a:lnTo>
                        <a:pt x="0" y="5"/>
                      </a:lnTo>
                      <a:lnTo>
                        <a:pt x="0" y="4"/>
                      </a:lnTo>
                      <a:lnTo>
                        <a:pt x="0" y="1"/>
                      </a:lnTo>
                      <a:lnTo>
                        <a:pt x="0" y="1"/>
                      </a:lnTo>
                      <a:lnTo>
                        <a:pt x="0"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96" name="Google Shape;2696;p22"/>
                <p:cNvSpPr/>
                <p:nvPr/>
              </p:nvSpPr>
              <p:spPr>
                <a:xfrm>
                  <a:off x="379" y="1451"/>
                  <a:ext cx="1" cy="16"/>
                </a:xfrm>
                <a:custGeom>
                  <a:avLst/>
                  <a:gdLst/>
                  <a:ahLst/>
                  <a:cxnLst/>
                  <a:rect l="l" t="t" r="r" b="b"/>
                  <a:pathLst>
                    <a:path w="2" h="66" extrusionOk="0">
                      <a:moveTo>
                        <a:pt x="2" y="19"/>
                      </a:moveTo>
                      <a:cubicBezTo>
                        <a:pt x="0" y="21"/>
                        <a:pt x="0" y="21"/>
                        <a:pt x="0" y="21"/>
                      </a:cubicBezTo>
                      <a:cubicBezTo>
                        <a:pt x="0" y="22"/>
                        <a:pt x="0" y="22"/>
                        <a:pt x="0" y="22"/>
                      </a:cubicBezTo>
                      <a:cubicBezTo>
                        <a:pt x="0" y="25"/>
                        <a:pt x="0" y="25"/>
                        <a:pt x="0" y="25"/>
                      </a:cubicBezTo>
                      <a:cubicBezTo>
                        <a:pt x="0" y="37"/>
                        <a:pt x="0" y="37"/>
                        <a:pt x="0" y="37"/>
                      </a:cubicBezTo>
                      <a:cubicBezTo>
                        <a:pt x="0" y="39"/>
                        <a:pt x="0" y="39"/>
                        <a:pt x="0" y="39"/>
                      </a:cubicBezTo>
                      <a:cubicBezTo>
                        <a:pt x="0" y="52"/>
                        <a:pt x="0" y="52"/>
                        <a:pt x="0" y="52"/>
                      </a:cubicBezTo>
                      <a:cubicBezTo>
                        <a:pt x="0" y="54"/>
                        <a:pt x="0" y="54"/>
                        <a:pt x="0" y="54"/>
                      </a:cubicBezTo>
                      <a:cubicBezTo>
                        <a:pt x="0" y="66"/>
                        <a:pt x="0" y="66"/>
                        <a:pt x="0" y="66"/>
                      </a:cubicBezTo>
                      <a:cubicBezTo>
                        <a:pt x="2" y="66"/>
                        <a:pt x="2" y="66"/>
                        <a:pt x="2" y="66"/>
                      </a:cubicBezTo>
                      <a:cubicBezTo>
                        <a:pt x="2" y="54"/>
                        <a:pt x="2" y="54"/>
                        <a:pt x="2" y="54"/>
                      </a:cubicBezTo>
                      <a:cubicBezTo>
                        <a:pt x="2" y="52"/>
                        <a:pt x="2" y="52"/>
                        <a:pt x="2" y="52"/>
                      </a:cubicBezTo>
                      <a:cubicBezTo>
                        <a:pt x="2" y="39"/>
                        <a:pt x="2" y="39"/>
                        <a:pt x="2" y="39"/>
                      </a:cubicBezTo>
                      <a:cubicBezTo>
                        <a:pt x="2" y="37"/>
                        <a:pt x="2" y="37"/>
                        <a:pt x="2" y="37"/>
                      </a:cubicBezTo>
                      <a:cubicBezTo>
                        <a:pt x="2" y="25"/>
                        <a:pt x="2" y="25"/>
                        <a:pt x="2" y="25"/>
                      </a:cubicBezTo>
                      <a:cubicBezTo>
                        <a:pt x="2" y="22"/>
                        <a:pt x="2" y="22"/>
                        <a:pt x="2" y="22"/>
                      </a:cubicBezTo>
                      <a:cubicBezTo>
                        <a:pt x="2" y="19"/>
                        <a:pt x="2" y="19"/>
                        <a:pt x="2" y="19"/>
                      </a:cubicBezTo>
                      <a:moveTo>
                        <a:pt x="2" y="0"/>
                      </a:moveTo>
                      <a:cubicBezTo>
                        <a:pt x="2" y="0"/>
                        <a:pt x="1" y="0"/>
                        <a:pt x="1" y="0"/>
                      </a:cubicBezTo>
                      <a:cubicBezTo>
                        <a:pt x="0" y="0"/>
                        <a:pt x="0" y="0"/>
                        <a:pt x="0" y="0"/>
                      </a:cubicBezTo>
                      <a:cubicBezTo>
                        <a:pt x="0" y="8"/>
                        <a:pt x="0" y="8"/>
                        <a:pt x="0" y="8"/>
                      </a:cubicBezTo>
                      <a:cubicBezTo>
                        <a:pt x="0" y="10"/>
                        <a:pt x="0" y="10"/>
                        <a:pt x="0" y="10"/>
                      </a:cubicBezTo>
                      <a:cubicBezTo>
                        <a:pt x="0" y="18"/>
                        <a:pt x="0" y="18"/>
                        <a:pt x="0" y="18"/>
                      </a:cubicBezTo>
                      <a:cubicBezTo>
                        <a:pt x="2" y="17"/>
                        <a:pt x="2" y="17"/>
                        <a:pt x="2" y="17"/>
                      </a:cubicBezTo>
                      <a:cubicBezTo>
                        <a:pt x="2" y="10"/>
                        <a:pt x="2" y="10"/>
                        <a:pt x="2" y="10"/>
                      </a:cubicBezTo>
                      <a:cubicBezTo>
                        <a:pt x="2" y="8"/>
                        <a:pt x="2" y="8"/>
                        <a:pt x="2" y="8"/>
                      </a:cubicBezTo>
                      <a:cubicBezTo>
                        <a:pt x="2" y="0"/>
                        <a:pt x="2" y="0"/>
                        <a:pt x="2" y="0"/>
                      </a:cubicBezTo>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97" name="Google Shape;2697;p22"/>
                <p:cNvSpPr/>
                <p:nvPr/>
              </p:nvSpPr>
              <p:spPr>
                <a:xfrm>
                  <a:off x="382" y="1446"/>
                  <a:ext cx="1" cy="21"/>
                </a:xfrm>
                <a:custGeom>
                  <a:avLst/>
                  <a:gdLst/>
                  <a:ahLst/>
                  <a:cxnLst/>
                  <a:rect l="l" t="t" r="r" b="b"/>
                  <a:pathLst>
                    <a:path w="3" h="86" extrusionOk="0">
                      <a:moveTo>
                        <a:pt x="0" y="34"/>
                      </a:moveTo>
                      <a:cubicBezTo>
                        <a:pt x="0" y="42"/>
                        <a:pt x="0" y="42"/>
                        <a:pt x="0" y="42"/>
                      </a:cubicBezTo>
                      <a:cubicBezTo>
                        <a:pt x="0" y="45"/>
                        <a:pt x="0" y="45"/>
                        <a:pt x="0" y="45"/>
                      </a:cubicBezTo>
                      <a:cubicBezTo>
                        <a:pt x="0" y="57"/>
                        <a:pt x="0" y="57"/>
                        <a:pt x="0" y="57"/>
                      </a:cubicBezTo>
                      <a:cubicBezTo>
                        <a:pt x="0" y="59"/>
                        <a:pt x="0" y="59"/>
                        <a:pt x="0" y="59"/>
                      </a:cubicBezTo>
                      <a:cubicBezTo>
                        <a:pt x="0" y="72"/>
                        <a:pt x="0" y="72"/>
                        <a:pt x="0" y="72"/>
                      </a:cubicBezTo>
                      <a:cubicBezTo>
                        <a:pt x="0" y="74"/>
                        <a:pt x="0" y="74"/>
                        <a:pt x="0" y="74"/>
                      </a:cubicBezTo>
                      <a:cubicBezTo>
                        <a:pt x="0" y="86"/>
                        <a:pt x="0" y="86"/>
                        <a:pt x="0" y="86"/>
                      </a:cubicBezTo>
                      <a:cubicBezTo>
                        <a:pt x="3" y="86"/>
                        <a:pt x="3" y="86"/>
                        <a:pt x="3" y="86"/>
                      </a:cubicBezTo>
                      <a:cubicBezTo>
                        <a:pt x="3" y="74"/>
                        <a:pt x="3" y="74"/>
                        <a:pt x="3" y="74"/>
                      </a:cubicBezTo>
                      <a:cubicBezTo>
                        <a:pt x="3" y="72"/>
                        <a:pt x="3" y="72"/>
                        <a:pt x="3" y="72"/>
                      </a:cubicBezTo>
                      <a:cubicBezTo>
                        <a:pt x="3" y="59"/>
                        <a:pt x="3" y="59"/>
                        <a:pt x="3" y="59"/>
                      </a:cubicBezTo>
                      <a:cubicBezTo>
                        <a:pt x="3" y="57"/>
                        <a:pt x="3" y="57"/>
                        <a:pt x="3" y="57"/>
                      </a:cubicBezTo>
                      <a:cubicBezTo>
                        <a:pt x="3" y="45"/>
                        <a:pt x="3" y="45"/>
                        <a:pt x="3" y="45"/>
                      </a:cubicBezTo>
                      <a:cubicBezTo>
                        <a:pt x="3" y="42"/>
                        <a:pt x="3" y="42"/>
                        <a:pt x="3" y="42"/>
                      </a:cubicBezTo>
                      <a:cubicBezTo>
                        <a:pt x="3" y="34"/>
                        <a:pt x="3" y="34"/>
                        <a:pt x="3" y="34"/>
                      </a:cubicBezTo>
                      <a:cubicBezTo>
                        <a:pt x="2" y="34"/>
                        <a:pt x="2" y="34"/>
                        <a:pt x="2" y="34"/>
                      </a:cubicBezTo>
                      <a:cubicBezTo>
                        <a:pt x="1" y="34"/>
                        <a:pt x="1" y="34"/>
                        <a:pt x="0" y="34"/>
                      </a:cubicBezTo>
                      <a:moveTo>
                        <a:pt x="3" y="0"/>
                      </a:moveTo>
                      <a:cubicBezTo>
                        <a:pt x="0" y="2"/>
                        <a:pt x="0" y="2"/>
                        <a:pt x="0" y="2"/>
                      </a:cubicBezTo>
                      <a:cubicBezTo>
                        <a:pt x="0" y="13"/>
                        <a:pt x="0" y="13"/>
                        <a:pt x="0" y="13"/>
                      </a:cubicBezTo>
                      <a:cubicBezTo>
                        <a:pt x="0" y="15"/>
                        <a:pt x="0" y="15"/>
                        <a:pt x="0" y="15"/>
                      </a:cubicBezTo>
                      <a:cubicBezTo>
                        <a:pt x="0" y="23"/>
                        <a:pt x="0" y="23"/>
                        <a:pt x="0" y="23"/>
                      </a:cubicBezTo>
                      <a:cubicBezTo>
                        <a:pt x="1" y="23"/>
                        <a:pt x="1" y="23"/>
                        <a:pt x="2" y="23"/>
                      </a:cubicBezTo>
                      <a:cubicBezTo>
                        <a:pt x="2" y="23"/>
                        <a:pt x="2" y="23"/>
                        <a:pt x="3" y="23"/>
                      </a:cubicBezTo>
                      <a:cubicBezTo>
                        <a:pt x="3" y="15"/>
                        <a:pt x="3" y="15"/>
                        <a:pt x="3" y="15"/>
                      </a:cubicBezTo>
                      <a:cubicBezTo>
                        <a:pt x="3" y="13"/>
                        <a:pt x="3" y="13"/>
                        <a:pt x="3" y="13"/>
                      </a:cubicBezTo>
                      <a:cubicBezTo>
                        <a:pt x="3" y="0"/>
                        <a:pt x="3" y="0"/>
                        <a:pt x="3" y="0"/>
                      </a:cubicBezTo>
                      <a:cubicBezTo>
                        <a:pt x="3" y="0"/>
                        <a:pt x="3" y="0"/>
                        <a:pt x="3" y="0"/>
                      </a:cubicBezTo>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98" name="Google Shape;2698;p22"/>
                <p:cNvSpPr/>
                <p:nvPr/>
              </p:nvSpPr>
              <p:spPr>
                <a:xfrm>
                  <a:off x="386" y="1444"/>
                  <a:ext cx="0" cy="23"/>
                </a:xfrm>
                <a:custGeom>
                  <a:avLst/>
                  <a:gdLst/>
                  <a:ahLst/>
                  <a:cxnLst/>
                  <a:rect l="l" t="t" r="r" b="b"/>
                  <a:pathLst>
                    <a:path w="2" h="96" extrusionOk="0">
                      <a:moveTo>
                        <a:pt x="0" y="0"/>
                      </a:moveTo>
                      <a:cubicBezTo>
                        <a:pt x="0" y="8"/>
                        <a:pt x="0" y="8"/>
                        <a:pt x="0" y="8"/>
                      </a:cubicBezTo>
                      <a:cubicBezTo>
                        <a:pt x="0" y="10"/>
                        <a:pt x="0" y="10"/>
                        <a:pt x="0" y="10"/>
                      </a:cubicBezTo>
                      <a:cubicBezTo>
                        <a:pt x="0" y="23"/>
                        <a:pt x="0" y="23"/>
                        <a:pt x="0" y="23"/>
                      </a:cubicBezTo>
                      <a:cubicBezTo>
                        <a:pt x="0" y="25"/>
                        <a:pt x="0" y="25"/>
                        <a:pt x="0" y="25"/>
                      </a:cubicBezTo>
                      <a:cubicBezTo>
                        <a:pt x="0" y="38"/>
                        <a:pt x="0" y="38"/>
                        <a:pt x="0" y="38"/>
                      </a:cubicBezTo>
                      <a:cubicBezTo>
                        <a:pt x="0" y="40"/>
                        <a:pt x="0" y="40"/>
                        <a:pt x="0" y="40"/>
                      </a:cubicBezTo>
                      <a:cubicBezTo>
                        <a:pt x="0" y="52"/>
                        <a:pt x="0" y="52"/>
                        <a:pt x="0" y="52"/>
                      </a:cubicBezTo>
                      <a:cubicBezTo>
                        <a:pt x="0" y="55"/>
                        <a:pt x="0" y="55"/>
                        <a:pt x="0" y="55"/>
                      </a:cubicBezTo>
                      <a:cubicBezTo>
                        <a:pt x="0" y="67"/>
                        <a:pt x="0" y="67"/>
                        <a:pt x="0" y="67"/>
                      </a:cubicBezTo>
                      <a:cubicBezTo>
                        <a:pt x="0" y="69"/>
                        <a:pt x="0" y="69"/>
                        <a:pt x="0" y="69"/>
                      </a:cubicBezTo>
                      <a:cubicBezTo>
                        <a:pt x="0" y="82"/>
                        <a:pt x="0" y="82"/>
                        <a:pt x="0" y="82"/>
                      </a:cubicBezTo>
                      <a:cubicBezTo>
                        <a:pt x="0" y="84"/>
                        <a:pt x="0" y="84"/>
                        <a:pt x="0" y="84"/>
                      </a:cubicBezTo>
                      <a:cubicBezTo>
                        <a:pt x="0" y="96"/>
                        <a:pt x="0" y="96"/>
                        <a:pt x="0" y="96"/>
                      </a:cubicBezTo>
                      <a:cubicBezTo>
                        <a:pt x="0" y="96"/>
                        <a:pt x="0" y="96"/>
                        <a:pt x="0" y="96"/>
                      </a:cubicBezTo>
                      <a:cubicBezTo>
                        <a:pt x="0" y="84"/>
                        <a:pt x="0" y="84"/>
                        <a:pt x="0" y="84"/>
                      </a:cubicBezTo>
                      <a:cubicBezTo>
                        <a:pt x="0" y="82"/>
                        <a:pt x="0" y="82"/>
                        <a:pt x="0" y="82"/>
                      </a:cubicBezTo>
                      <a:cubicBezTo>
                        <a:pt x="0" y="69"/>
                        <a:pt x="0" y="69"/>
                        <a:pt x="0" y="69"/>
                      </a:cubicBezTo>
                      <a:cubicBezTo>
                        <a:pt x="0" y="67"/>
                        <a:pt x="0" y="67"/>
                        <a:pt x="0" y="67"/>
                      </a:cubicBezTo>
                      <a:cubicBezTo>
                        <a:pt x="0" y="55"/>
                        <a:pt x="0" y="55"/>
                        <a:pt x="0" y="55"/>
                      </a:cubicBezTo>
                      <a:cubicBezTo>
                        <a:pt x="0" y="52"/>
                        <a:pt x="0" y="52"/>
                        <a:pt x="0" y="52"/>
                      </a:cubicBezTo>
                      <a:cubicBezTo>
                        <a:pt x="0" y="40"/>
                        <a:pt x="0" y="40"/>
                        <a:pt x="0" y="40"/>
                      </a:cubicBezTo>
                      <a:cubicBezTo>
                        <a:pt x="0" y="38"/>
                        <a:pt x="0" y="38"/>
                        <a:pt x="0" y="38"/>
                      </a:cubicBezTo>
                      <a:cubicBezTo>
                        <a:pt x="0" y="25"/>
                        <a:pt x="0" y="25"/>
                        <a:pt x="0" y="25"/>
                      </a:cubicBezTo>
                      <a:cubicBezTo>
                        <a:pt x="0" y="23"/>
                        <a:pt x="0" y="23"/>
                        <a:pt x="0" y="23"/>
                      </a:cubicBezTo>
                      <a:cubicBezTo>
                        <a:pt x="0" y="10"/>
                        <a:pt x="0" y="10"/>
                        <a:pt x="0" y="10"/>
                      </a:cubicBezTo>
                      <a:cubicBezTo>
                        <a:pt x="0" y="8"/>
                        <a:pt x="0" y="8"/>
                        <a:pt x="0" y="8"/>
                      </a:cubicBezTo>
                      <a:cubicBezTo>
                        <a:pt x="0" y="6"/>
                        <a:pt x="0" y="6"/>
                        <a:pt x="0" y="6"/>
                      </a:cubicBezTo>
                      <a:cubicBezTo>
                        <a:pt x="0" y="0"/>
                        <a:pt x="0" y="0"/>
                        <a:pt x="0" y="0"/>
                      </a:cubicBezTo>
                      <a:cubicBezTo>
                        <a:pt x="0" y="0"/>
                        <a:pt x="0" y="0"/>
                        <a:pt x="0" y="0"/>
                      </a:cubicBezTo>
                      <a:cubicBezTo>
                        <a:pt x="0" y="0"/>
                        <a:pt x="0" y="0"/>
                        <a:pt x="0" y="0"/>
                      </a:cubicBezTo>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99" name="Google Shape;2699;p22"/>
                <p:cNvSpPr/>
                <p:nvPr/>
              </p:nvSpPr>
              <p:spPr>
                <a:xfrm>
                  <a:off x="387" y="1444"/>
                  <a:ext cx="2" cy="13"/>
                </a:xfrm>
                <a:custGeom>
                  <a:avLst/>
                  <a:gdLst/>
                  <a:ahLst/>
                  <a:cxnLst/>
                  <a:rect l="l" t="t" r="r" b="b"/>
                  <a:pathLst>
                    <a:path w="12" h="57" extrusionOk="0">
                      <a:moveTo>
                        <a:pt x="12" y="55"/>
                      </a:moveTo>
                      <a:cubicBezTo>
                        <a:pt x="11" y="55"/>
                        <a:pt x="11" y="55"/>
                        <a:pt x="11" y="55"/>
                      </a:cubicBezTo>
                      <a:cubicBezTo>
                        <a:pt x="12" y="57"/>
                        <a:pt x="12" y="57"/>
                        <a:pt x="12" y="57"/>
                      </a:cubicBezTo>
                      <a:cubicBezTo>
                        <a:pt x="12" y="55"/>
                        <a:pt x="12" y="55"/>
                        <a:pt x="12" y="55"/>
                      </a:cubicBezTo>
                      <a:moveTo>
                        <a:pt x="12" y="40"/>
                      </a:moveTo>
                      <a:cubicBezTo>
                        <a:pt x="8" y="40"/>
                        <a:pt x="8" y="40"/>
                        <a:pt x="8" y="40"/>
                      </a:cubicBezTo>
                      <a:cubicBezTo>
                        <a:pt x="11" y="52"/>
                        <a:pt x="11" y="52"/>
                        <a:pt x="11" y="52"/>
                      </a:cubicBezTo>
                      <a:cubicBezTo>
                        <a:pt x="12" y="52"/>
                        <a:pt x="12" y="52"/>
                        <a:pt x="12" y="52"/>
                      </a:cubicBezTo>
                      <a:cubicBezTo>
                        <a:pt x="12" y="40"/>
                        <a:pt x="12" y="40"/>
                        <a:pt x="12" y="40"/>
                      </a:cubicBezTo>
                      <a:moveTo>
                        <a:pt x="12" y="25"/>
                      </a:moveTo>
                      <a:cubicBezTo>
                        <a:pt x="5" y="25"/>
                        <a:pt x="5" y="25"/>
                        <a:pt x="5" y="25"/>
                      </a:cubicBezTo>
                      <a:cubicBezTo>
                        <a:pt x="8" y="38"/>
                        <a:pt x="8" y="38"/>
                        <a:pt x="8" y="38"/>
                      </a:cubicBezTo>
                      <a:cubicBezTo>
                        <a:pt x="12" y="38"/>
                        <a:pt x="12" y="38"/>
                        <a:pt x="12" y="38"/>
                      </a:cubicBezTo>
                      <a:cubicBezTo>
                        <a:pt x="12" y="25"/>
                        <a:pt x="12" y="25"/>
                        <a:pt x="12" y="25"/>
                      </a:cubicBezTo>
                      <a:moveTo>
                        <a:pt x="11" y="10"/>
                      </a:moveTo>
                      <a:cubicBezTo>
                        <a:pt x="2" y="10"/>
                        <a:pt x="2" y="10"/>
                        <a:pt x="2" y="10"/>
                      </a:cubicBezTo>
                      <a:cubicBezTo>
                        <a:pt x="5" y="23"/>
                        <a:pt x="5" y="23"/>
                        <a:pt x="5" y="23"/>
                      </a:cubicBezTo>
                      <a:cubicBezTo>
                        <a:pt x="12" y="23"/>
                        <a:pt x="12" y="23"/>
                        <a:pt x="12" y="23"/>
                      </a:cubicBezTo>
                      <a:cubicBezTo>
                        <a:pt x="12" y="12"/>
                        <a:pt x="12" y="12"/>
                        <a:pt x="12" y="12"/>
                      </a:cubicBezTo>
                      <a:cubicBezTo>
                        <a:pt x="11" y="12"/>
                        <a:pt x="11" y="11"/>
                        <a:pt x="11" y="10"/>
                      </a:cubicBezTo>
                      <a:moveTo>
                        <a:pt x="1" y="0"/>
                      </a:moveTo>
                      <a:cubicBezTo>
                        <a:pt x="0" y="0"/>
                        <a:pt x="0" y="0"/>
                        <a:pt x="0" y="0"/>
                      </a:cubicBezTo>
                      <a:cubicBezTo>
                        <a:pt x="2" y="8"/>
                        <a:pt x="2" y="8"/>
                        <a:pt x="2" y="8"/>
                      </a:cubicBezTo>
                      <a:cubicBezTo>
                        <a:pt x="9" y="8"/>
                        <a:pt x="9" y="8"/>
                        <a:pt x="9" y="8"/>
                      </a:cubicBezTo>
                      <a:cubicBezTo>
                        <a:pt x="6" y="5"/>
                        <a:pt x="3" y="2"/>
                        <a:pt x="1"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00" name="Google Shape;2700;p22"/>
                <p:cNvSpPr/>
                <p:nvPr/>
              </p:nvSpPr>
              <p:spPr>
                <a:xfrm>
                  <a:off x="389" y="1456"/>
                  <a:ext cx="1" cy="1"/>
                </a:xfrm>
                <a:prstGeom prst="rect">
                  <a:avLst/>
                </a:pr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01" name="Google Shape;2701;p22"/>
                <p:cNvSpPr/>
                <p:nvPr/>
              </p:nvSpPr>
              <p:spPr>
                <a:xfrm>
                  <a:off x="389" y="1456"/>
                  <a:ext cx="1" cy="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02" name="Google Shape;2702;p22"/>
                <p:cNvSpPr/>
                <p:nvPr/>
              </p:nvSpPr>
              <p:spPr>
                <a:xfrm>
                  <a:off x="388" y="1453"/>
                  <a:ext cx="1" cy="1"/>
                </a:xfrm>
                <a:prstGeom prst="rect">
                  <a:avLst/>
                </a:pr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03" name="Google Shape;2703;p22"/>
                <p:cNvSpPr/>
                <p:nvPr/>
              </p:nvSpPr>
              <p:spPr>
                <a:xfrm>
                  <a:off x="388" y="1453"/>
                  <a:ext cx="1" cy="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04" name="Google Shape;2704;p22"/>
                <p:cNvSpPr/>
                <p:nvPr/>
              </p:nvSpPr>
              <p:spPr>
                <a:xfrm>
                  <a:off x="388" y="1449"/>
                  <a:ext cx="1" cy="1"/>
                </a:xfrm>
                <a:prstGeom prst="rect">
                  <a:avLst/>
                </a:pr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05" name="Google Shape;2705;p22"/>
                <p:cNvSpPr/>
                <p:nvPr/>
              </p:nvSpPr>
              <p:spPr>
                <a:xfrm>
                  <a:off x="388" y="1449"/>
                  <a:ext cx="1" cy="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06" name="Google Shape;2706;p22"/>
                <p:cNvSpPr/>
                <p:nvPr/>
              </p:nvSpPr>
              <p:spPr>
                <a:xfrm>
                  <a:off x="387" y="1446"/>
                  <a:ext cx="2" cy="0"/>
                </a:xfrm>
                <a:custGeom>
                  <a:avLst/>
                  <a:gdLst/>
                  <a:ahLst/>
                  <a:cxnLst/>
                  <a:rect l="l" t="t" r="r" b="b"/>
                  <a:pathLst>
                    <a:path w="9" h="2" extrusionOk="0">
                      <a:moveTo>
                        <a:pt x="7" y="0"/>
                      </a:moveTo>
                      <a:cubicBezTo>
                        <a:pt x="0" y="0"/>
                        <a:pt x="0" y="0"/>
                        <a:pt x="0" y="0"/>
                      </a:cubicBezTo>
                      <a:cubicBezTo>
                        <a:pt x="0" y="0"/>
                        <a:pt x="0" y="0"/>
                        <a:pt x="0" y="0"/>
                      </a:cubicBezTo>
                      <a:cubicBezTo>
                        <a:pt x="9" y="0"/>
                        <a:pt x="9" y="0"/>
                        <a:pt x="9" y="0"/>
                      </a:cubicBezTo>
                      <a:cubicBezTo>
                        <a:pt x="8" y="0"/>
                        <a:pt x="7" y="0"/>
                        <a:pt x="7" y="0"/>
                      </a:cubicBezTo>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07" name="Google Shape;2707;p22"/>
                <p:cNvSpPr/>
                <p:nvPr/>
              </p:nvSpPr>
              <p:spPr>
                <a:xfrm>
                  <a:off x="389" y="1447"/>
                  <a:ext cx="1" cy="20"/>
                </a:xfrm>
                <a:custGeom>
                  <a:avLst/>
                  <a:gdLst/>
                  <a:ahLst/>
                  <a:cxnLst/>
                  <a:rect l="l" t="t" r="r" b="b"/>
                  <a:pathLst>
                    <a:path w="2" h="84" extrusionOk="0">
                      <a:moveTo>
                        <a:pt x="2" y="62"/>
                      </a:moveTo>
                      <a:cubicBezTo>
                        <a:pt x="2" y="62"/>
                        <a:pt x="1" y="62"/>
                        <a:pt x="1" y="62"/>
                      </a:cubicBezTo>
                      <a:cubicBezTo>
                        <a:pt x="1" y="62"/>
                        <a:pt x="0" y="62"/>
                        <a:pt x="0" y="62"/>
                      </a:cubicBezTo>
                      <a:cubicBezTo>
                        <a:pt x="0" y="70"/>
                        <a:pt x="0" y="70"/>
                        <a:pt x="0" y="70"/>
                      </a:cubicBezTo>
                      <a:cubicBezTo>
                        <a:pt x="0" y="72"/>
                        <a:pt x="0" y="72"/>
                        <a:pt x="0" y="72"/>
                      </a:cubicBezTo>
                      <a:cubicBezTo>
                        <a:pt x="0" y="84"/>
                        <a:pt x="0" y="84"/>
                        <a:pt x="0" y="84"/>
                      </a:cubicBezTo>
                      <a:cubicBezTo>
                        <a:pt x="2" y="84"/>
                        <a:pt x="2" y="84"/>
                        <a:pt x="2" y="84"/>
                      </a:cubicBezTo>
                      <a:cubicBezTo>
                        <a:pt x="2" y="72"/>
                        <a:pt x="2" y="72"/>
                        <a:pt x="2" y="72"/>
                      </a:cubicBezTo>
                      <a:cubicBezTo>
                        <a:pt x="2" y="70"/>
                        <a:pt x="2" y="70"/>
                        <a:pt x="2" y="70"/>
                      </a:cubicBezTo>
                      <a:cubicBezTo>
                        <a:pt x="2" y="62"/>
                        <a:pt x="2" y="62"/>
                        <a:pt x="2" y="62"/>
                      </a:cubicBezTo>
                      <a:moveTo>
                        <a:pt x="0" y="0"/>
                      </a:moveTo>
                      <a:cubicBezTo>
                        <a:pt x="0" y="11"/>
                        <a:pt x="0" y="11"/>
                        <a:pt x="0" y="11"/>
                      </a:cubicBezTo>
                      <a:cubicBezTo>
                        <a:pt x="0" y="13"/>
                        <a:pt x="0" y="13"/>
                        <a:pt x="0" y="13"/>
                      </a:cubicBezTo>
                      <a:cubicBezTo>
                        <a:pt x="0" y="26"/>
                        <a:pt x="0" y="26"/>
                        <a:pt x="0" y="26"/>
                      </a:cubicBezTo>
                      <a:cubicBezTo>
                        <a:pt x="0" y="28"/>
                        <a:pt x="0" y="28"/>
                        <a:pt x="0" y="28"/>
                      </a:cubicBezTo>
                      <a:cubicBezTo>
                        <a:pt x="0" y="40"/>
                        <a:pt x="0" y="40"/>
                        <a:pt x="0" y="40"/>
                      </a:cubicBezTo>
                      <a:cubicBezTo>
                        <a:pt x="0" y="43"/>
                        <a:pt x="0" y="43"/>
                        <a:pt x="0" y="43"/>
                      </a:cubicBezTo>
                      <a:cubicBezTo>
                        <a:pt x="0" y="45"/>
                        <a:pt x="0" y="45"/>
                        <a:pt x="0" y="45"/>
                      </a:cubicBezTo>
                      <a:cubicBezTo>
                        <a:pt x="1" y="51"/>
                        <a:pt x="1" y="51"/>
                        <a:pt x="1" y="51"/>
                      </a:cubicBezTo>
                      <a:cubicBezTo>
                        <a:pt x="1" y="51"/>
                        <a:pt x="1" y="51"/>
                        <a:pt x="1" y="51"/>
                      </a:cubicBezTo>
                      <a:cubicBezTo>
                        <a:pt x="1" y="51"/>
                        <a:pt x="2" y="51"/>
                        <a:pt x="2" y="51"/>
                      </a:cubicBezTo>
                      <a:cubicBezTo>
                        <a:pt x="2" y="43"/>
                        <a:pt x="2" y="43"/>
                        <a:pt x="2" y="43"/>
                      </a:cubicBezTo>
                      <a:cubicBezTo>
                        <a:pt x="2" y="40"/>
                        <a:pt x="2" y="40"/>
                        <a:pt x="2" y="40"/>
                      </a:cubicBezTo>
                      <a:cubicBezTo>
                        <a:pt x="2" y="28"/>
                        <a:pt x="2" y="28"/>
                        <a:pt x="2" y="28"/>
                      </a:cubicBezTo>
                      <a:cubicBezTo>
                        <a:pt x="2" y="26"/>
                        <a:pt x="2" y="26"/>
                        <a:pt x="2" y="26"/>
                      </a:cubicBezTo>
                      <a:cubicBezTo>
                        <a:pt x="2" y="13"/>
                        <a:pt x="2" y="13"/>
                        <a:pt x="2" y="13"/>
                      </a:cubicBezTo>
                      <a:cubicBezTo>
                        <a:pt x="2" y="11"/>
                        <a:pt x="2" y="11"/>
                        <a:pt x="2" y="11"/>
                      </a:cubicBezTo>
                      <a:cubicBezTo>
                        <a:pt x="2" y="3"/>
                        <a:pt x="2" y="3"/>
                        <a:pt x="2" y="3"/>
                      </a:cubicBezTo>
                      <a:cubicBezTo>
                        <a:pt x="1" y="2"/>
                        <a:pt x="1" y="1"/>
                        <a:pt x="0" y="1"/>
                      </a:cubicBezTo>
                      <a:cubicBezTo>
                        <a:pt x="0" y="0"/>
                        <a:pt x="0" y="0"/>
                        <a:pt x="0" y="0"/>
                      </a:cubicBezTo>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08" name="Google Shape;2708;p22"/>
                <p:cNvSpPr/>
                <p:nvPr/>
              </p:nvSpPr>
              <p:spPr>
                <a:xfrm>
                  <a:off x="361" y="1462"/>
                  <a:ext cx="2" cy="3"/>
                </a:xfrm>
                <a:custGeom>
                  <a:avLst/>
                  <a:gdLst/>
                  <a:ahLst/>
                  <a:cxnLst/>
                  <a:rect l="l" t="t" r="r" b="b"/>
                  <a:pathLst>
                    <a:path w="11" h="11" extrusionOk="0">
                      <a:moveTo>
                        <a:pt x="5" y="0"/>
                      </a:moveTo>
                      <a:cubicBezTo>
                        <a:pt x="5" y="0"/>
                        <a:pt x="5" y="0"/>
                        <a:pt x="4" y="0"/>
                      </a:cubicBezTo>
                      <a:cubicBezTo>
                        <a:pt x="2" y="1"/>
                        <a:pt x="0" y="3"/>
                        <a:pt x="0" y="5"/>
                      </a:cubicBezTo>
                      <a:cubicBezTo>
                        <a:pt x="0" y="5"/>
                        <a:pt x="0" y="5"/>
                        <a:pt x="0" y="6"/>
                      </a:cubicBezTo>
                      <a:cubicBezTo>
                        <a:pt x="0" y="6"/>
                        <a:pt x="0" y="7"/>
                        <a:pt x="0" y="7"/>
                      </a:cubicBezTo>
                      <a:cubicBezTo>
                        <a:pt x="0" y="9"/>
                        <a:pt x="2" y="11"/>
                        <a:pt x="4" y="11"/>
                      </a:cubicBezTo>
                      <a:cubicBezTo>
                        <a:pt x="5" y="11"/>
                        <a:pt x="5" y="11"/>
                        <a:pt x="5" y="11"/>
                      </a:cubicBezTo>
                      <a:cubicBezTo>
                        <a:pt x="6" y="11"/>
                        <a:pt x="6" y="11"/>
                        <a:pt x="6" y="11"/>
                      </a:cubicBezTo>
                      <a:cubicBezTo>
                        <a:pt x="9" y="11"/>
                        <a:pt x="11" y="9"/>
                        <a:pt x="11" y="7"/>
                      </a:cubicBezTo>
                      <a:cubicBezTo>
                        <a:pt x="11" y="7"/>
                        <a:pt x="11" y="6"/>
                        <a:pt x="11" y="6"/>
                      </a:cubicBezTo>
                      <a:cubicBezTo>
                        <a:pt x="11" y="5"/>
                        <a:pt x="11" y="5"/>
                        <a:pt x="11" y="5"/>
                      </a:cubicBezTo>
                      <a:cubicBezTo>
                        <a:pt x="11" y="4"/>
                        <a:pt x="10" y="3"/>
                        <a:pt x="10" y="3"/>
                      </a:cubicBezTo>
                      <a:cubicBezTo>
                        <a:pt x="6" y="7"/>
                        <a:pt x="6" y="7"/>
                        <a:pt x="6" y="7"/>
                      </a:cubicBezTo>
                      <a:cubicBezTo>
                        <a:pt x="5" y="5"/>
                        <a:pt x="5" y="5"/>
                        <a:pt x="5" y="5"/>
                      </a:cubicBezTo>
                      <a:cubicBezTo>
                        <a:pt x="9" y="1"/>
                        <a:pt x="9" y="1"/>
                        <a:pt x="9" y="1"/>
                      </a:cubicBezTo>
                      <a:cubicBezTo>
                        <a:pt x="8" y="1"/>
                        <a:pt x="7" y="0"/>
                        <a:pt x="6" y="0"/>
                      </a:cubicBezTo>
                      <a:cubicBezTo>
                        <a:pt x="6" y="0"/>
                        <a:pt x="6" y="0"/>
                        <a:pt x="5" y="0"/>
                      </a:cubicBezTo>
                    </a:path>
                  </a:pathLst>
                </a:custGeom>
                <a:solidFill>
                  <a:srgbClr val="A0D0C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09" name="Google Shape;2709;p22"/>
                <p:cNvSpPr/>
                <p:nvPr/>
              </p:nvSpPr>
              <p:spPr>
                <a:xfrm>
                  <a:off x="368" y="1455"/>
                  <a:ext cx="2" cy="3"/>
                </a:xfrm>
                <a:custGeom>
                  <a:avLst/>
                  <a:gdLst/>
                  <a:ahLst/>
                  <a:cxnLst/>
                  <a:rect l="l" t="t" r="r" b="b"/>
                  <a:pathLst>
                    <a:path w="11" h="11" extrusionOk="0">
                      <a:moveTo>
                        <a:pt x="6" y="7"/>
                      </a:moveTo>
                      <a:cubicBezTo>
                        <a:pt x="3" y="10"/>
                        <a:pt x="3" y="10"/>
                        <a:pt x="3" y="10"/>
                      </a:cubicBezTo>
                      <a:cubicBezTo>
                        <a:pt x="3" y="11"/>
                        <a:pt x="4" y="11"/>
                        <a:pt x="5" y="11"/>
                      </a:cubicBezTo>
                      <a:cubicBezTo>
                        <a:pt x="5" y="11"/>
                        <a:pt x="5" y="11"/>
                        <a:pt x="6" y="11"/>
                      </a:cubicBezTo>
                      <a:cubicBezTo>
                        <a:pt x="6" y="11"/>
                        <a:pt x="7" y="11"/>
                        <a:pt x="7" y="11"/>
                      </a:cubicBezTo>
                      <a:cubicBezTo>
                        <a:pt x="8" y="11"/>
                        <a:pt x="8" y="11"/>
                        <a:pt x="9" y="10"/>
                      </a:cubicBezTo>
                      <a:cubicBezTo>
                        <a:pt x="6" y="7"/>
                        <a:pt x="6" y="7"/>
                        <a:pt x="6" y="7"/>
                      </a:cubicBezTo>
                      <a:moveTo>
                        <a:pt x="6" y="0"/>
                      </a:moveTo>
                      <a:cubicBezTo>
                        <a:pt x="5" y="0"/>
                        <a:pt x="5" y="0"/>
                        <a:pt x="5" y="0"/>
                      </a:cubicBezTo>
                      <a:cubicBezTo>
                        <a:pt x="2" y="0"/>
                        <a:pt x="1" y="2"/>
                        <a:pt x="0" y="4"/>
                      </a:cubicBezTo>
                      <a:cubicBezTo>
                        <a:pt x="0" y="5"/>
                        <a:pt x="0" y="5"/>
                        <a:pt x="0" y="5"/>
                      </a:cubicBezTo>
                      <a:cubicBezTo>
                        <a:pt x="0" y="6"/>
                        <a:pt x="0" y="6"/>
                        <a:pt x="0" y="7"/>
                      </a:cubicBezTo>
                      <a:cubicBezTo>
                        <a:pt x="0" y="7"/>
                        <a:pt x="1" y="8"/>
                        <a:pt x="1" y="9"/>
                      </a:cubicBezTo>
                      <a:cubicBezTo>
                        <a:pt x="6" y="4"/>
                        <a:pt x="6" y="4"/>
                        <a:pt x="6" y="4"/>
                      </a:cubicBezTo>
                      <a:cubicBezTo>
                        <a:pt x="10" y="9"/>
                        <a:pt x="10" y="9"/>
                        <a:pt x="10" y="9"/>
                      </a:cubicBezTo>
                      <a:cubicBezTo>
                        <a:pt x="11" y="8"/>
                        <a:pt x="11" y="7"/>
                        <a:pt x="11" y="7"/>
                      </a:cubicBezTo>
                      <a:cubicBezTo>
                        <a:pt x="11" y="6"/>
                        <a:pt x="11" y="6"/>
                        <a:pt x="11" y="5"/>
                      </a:cubicBezTo>
                      <a:cubicBezTo>
                        <a:pt x="11" y="5"/>
                        <a:pt x="11" y="5"/>
                        <a:pt x="11" y="4"/>
                      </a:cubicBezTo>
                      <a:cubicBezTo>
                        <a:pt x="11" y="2"/>
                        <a:pt x="9" y="0"/>
                        <a:pt x="7" y="0"/>
                      </a:cubicBezTo>
                      <a:cubicBezTo>
                        <a:pt x="7" y="0"/>
                        <a:pt x="6" y="0"/>
                        <a:pt x="6" y="0"/>
                      </a:cubicBezTo>
                    </a:path>
                  </a:pathLst>
                </a:custGeom>
                <a:solidFill>
                  <a:srgbClr val="A0D0C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10" name="Google Shape;2710;p22"/>
                <p:cNvSpPr/>
                <p:nvPr/>
              </p:nvSpPr>
              <p:spPr>
                <a:xfrm>
                  <a:off x="371" y="1459"/>
                  <a:ext cx="3" cy="2"/>
                </a:xfrm>
                <a:custGeom>
                  <a:avLst/>
                  <a:gdLst/>
                  <a:ahLst/>
                  <a:cxnLst/>
                  <a:rect l="l" t="t" r="r" b="b"/>
                  <a:pathLst>
                    <a:path w="11" h="11" extrusionOk="0">
                      <a:moveTo>
                        <a:pt x="1" y="2"/>
                      </a:moveTo>
                      <a:cubicBezTo>
                        <a:pt x="0" y="3"/>
                        <a:pt x="0" y="3"/>
                        <a:pt x="0" y="4"/>
                      </a:cubicBezTo>
                      <a:cubicBezTo>
                        <a:pt x="0" y="4"/>
                        <a:pt x="0" y="5"/>
                        <a:pt x="0" y="5"/>
                      </a:cubicBezTo>
                      <a:cubicBezTo>
                        <a:pt x="0" y="5"/>
                        <a:pt x="0" y="6"/>
                        <a:pt x="0" y="6"/>
                      </a:cubicBezTo>
                      <a:cubicBezTo>
                        <a:pt x="0" y="8"/>
                        <a:pt x="2" y="10"/>
                        <a:pt x="4" y="11"/>
                      </a:cubicBezTo>
                      <a:cubicBezTo>
                        <a:pt x="5" y="11"/>
                        <a:pt x="5" y="11"/>
                        <a:pt x="5" y="11"/>
                      </a:cubicBezTo>
                      <a:cubicBezTo>
                        <a:pt x="6" y="11"/>
                        <a:pt x="6" y="11"/>
                        <a:pt x="7" y="11"/>
                      </a:cubicBezTo>
                      <a:cubicBezTo>
                        <a:pt x="9" y="10"/>
                        <a:pt x="11" y="8"/>
                        <a:pt x="11" y="6"/>
                      </a:cubicBezTo>
                      <a:cubicBezTo>
                        <a:pt x="11" y="6"/>
                        <a:pt x="11" y="5"/>
                        <a:pt x="11" y="5"/>
                      </a:cubicBezTo>
                      <a:cubicBezTo>
                        <a:pt x="11" y="5"/>
                        <a:pt x="11" y="4"/>
                        <a:pt x="11" y="4"/>
                      </a:cubicBezTo>
                      <a:cubicBezTo>
                        <a:pt x="11" y="4"/>
                        <a:pt x="11" y="3"/>
                        <a:pt x="11" y="3"/>
                      </a:cubicBezTo>
                      <a:cubicBezTo>
                        <a:pt x="5" y="7"/>
                        <a:pt x="5" y="7"/>
                        <a:pt x="5" y="7"/>
                      </a:cubicBezTo>
                      <a:cubicBezTo>
                        <a:pt x="1" y="2"/>
                        <a:pt x="1" y="2"/>
                        <a:pt x="1" y="2"/>
                      </a:cubicBezTo>
                      <a:moveTo>
                        <a:pt x="5" y="0"/>
                      </a:moveTo>
                      <a:cubicBezTo>
                        <a:pt x="5" y="0"/>
                        <a:pt x="5" y="0"/>
                        <a:pt x="4" y="0"/>
                      </a:cubicBezTo>
                      <a:cubicBezTo>
                        <a:pt x="4" y="0"/>
                        <a:pt x="3" y="0"/>
                        <a:pt x="2" y="0"/>
                      </a:cubicBezTo>
                      <a:cubicBezTo>
                        <a:pt x="6" y="4"/>
                        <a:pt x="6" y="4"/>
                        <a:pt x="6" y="4"/>
                      </a:cubicBezTo>
                      <a:cubicBezTo>
                        <a:pt x="9" y="1"/>
                        <a:pt x="9" y="1"/>
                        <a:pt x="9" y="1"/>
                      </a:cubicBezTo>
                      <a:cubicBezTo>
                        <a:pt x="9" y="0"/>
                        <a:pt x="8" y="0"/>
                        <a:pt x="7" y="0"/>
                      </a:cubicBezTo>
                      <a:cubicBezTo>
                        <a:pt x="6" y="0"/>
                        <a:pt x="6" y="0"/>
                        <a:pt x="5" y="0"/>
                      </a:cubicBezTo>
                    </a:path>
                  </a:pathLst>
                </a:custGeom>
                <a:solidFill>
                  <a:srgbClr val="A0D0C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11" name="Google Shape;2711;p22"/>
                <p:cNvSpPr/>
                <p:nvPr/>
              </p:nvSpPr>
              <p:spPr>
                <a:xfrm>
                  <a:off x="381" y="1452"/>
                  <a:ext cx="3" cy="2"/>
                </a:xfrm>
                <a:custGeom>
                  <a:avLst/>
                  <a:gdLst/>
                  <a:ahLst/>
                  <a:cxnLst/>
                  <a:rect l="l" t="t" r="r" b="b"/>
                  <a:pathLst>
                    <a:path w="11" h="11" extrusionOk="0">
                      <a:moveTo>
                        <a:pt x="6" y="0"/>
                      </a:moveTo>
                      <a:cubicBezTo>
                        <a:pt x="5" y="0"/>
                        <a:pt x="5" y="0"/>
                        <a:pt x="4" y="0"/>
                      </a:cubicBezTo>
                      <a:cubicBezTo>
                        <a:pt x="2" y="1"/>
                        <a:pt x="0" y="2"/>
                        <a:pt x="0" y="5"/>
                      </a:cubicBezTo>
                      <a:cubicBezTo>
                        <a:pt x="0" y="5"/>
                        <a:pt x="0" y="5"/>
                        <a:pt x="0" y="6"/>
                      </a:cubicBezTo>
                      <a:cubicBezTo>
                        <a:pt x="0" y="6"/>
                        <a:pt x="0" y="6"/>
                        <a:pt x="0" y="7"/>
                      </a:cubicBezTo>
                      <a:cubicBezTo>
                        <a:pt x="0" y="7"/>
                        <a:pt x="0" y="8"/>
                        <a:pt x="0" y="8"/>
                      </a:cubicBezTo>
                      <a:cubicBezTo>
                        <a:pt x="5" y="5"/>
                        <a:pt x="5" y="5"/>
                        <a:pt x="5" y="5"/>
                      </a:cubicBezTo>
                      <a:cubicBezTo>
                        <a:pt x="6" y="7"/>
                        <a:pt x="6" y="7"/>
                        <a:pt x="6" y="7"/>
                      </a:cubicBezTo>
                      <a:cubicBezTo>
                        <a:pt x="2" y="10"/>
                        <a:pt x="2" y="10"/>
                        <a:pt x="2" y="10"/>
                      </a:cubicBezTo>
                      <a:cubicBezTo>
                        <a:pt x="2" y="11"/>
                        <a:pt x="3" y="11"/>
                        <a:pt x="4" y="11"/>
                      </a:cubicBezTo>
                      <a:cubicBezTo>
                        <a:pt x="5" y="11"/>
                        <a:pt x="5" y="11"/>
                        <a:pt x="6" y="11"/>
                      </a:cubicBezTo>
                      <a:cubicBezTo>
                        <a:pt x="6" y="11"/>
                        <a:pt x="6" y="11"/>
                        <a:pt x="7" y="11"/>
                      </a:cubicBezTo>
                      <a:cubicBezTo>
                        <a:pt x="9" y="11"/>
                        <a:pt x="11" y="9"/>
                        <a:pt x="11" y="7"/>
                      </a:cubicBezTo>
                      <a:cubicBezTo>
                        <a:pt x="11" y="6"/>
                        <a:pt x="11" y="6"/>
                        <a:pt x="11" y="6"/>
                      </a:cubicBezTo>
                      <a:cubicBezTo>
                        <a:pt x="11" y="5"/>
                        <a:pt x="11" y="5"/>
                        <a:pt x="11" y="5"/>
                      </a:cubicBezTo>
                      <a:cubicBezTo>
                        <a:pt x="11" y="2"/>
                        <a:pt x="9" y="1"/>
                        <a:pt x="7" y="0"/>
                      </a:cubicBezTo>
                      <a:cubicBezTo>
                        <a:pt x="6" y="0"/>
                        <a:pt x="6" y="0"/>
                        <a:pt x="6" y="0"/>
                      </a:cubicBezTo>
                    </a:path>
                  </a:pathLst>
                </a:custGeom>
                <a:solidFill>
                  <a:srgbClr val="A0D0C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12" name="Google Shape;2712;p22"/>
                <p:cNvSpPr/>
                <p:nvPr/>
              </p:nvSpPr>
              <p:spPr>
                <a:xfrm>
                  <a:off x="361" y="1448"/>
                  <a:ext cx="2" cy="3"/>
                </a:xfrm>
                <a:custGeom>
                  <a:avLst/>
                  <a:gdLst/>
                  <a:ahLst/>
                  <a:cxnLst/>
                  <a:rect l="l" t="t" r="r" b="b"/>
                  <a:pathLst>
                    <a:path w="10" h="12" extrusionOk="0">
                      <a:moveTo>
                        <a:pt x="5" y="0"/>
                      </a:moveTo>
                      <a:cubicBezTo>
                        <a:pt x="3" y="3"/>
                        <a:pt x="1" y="6"/>
                        <a:pt x="0" y="9"/>
                      </a:cubicBezTo>
                      <a:cubicBezTo>
                        <a:pt x="0" y="10"/>
                        <a:pt x="2" y="11"/>
                        <a:pt x="3" y="12"/>
                      </a:cubicBezTo>
                      <a:cubicBezTo>
                        <a:pt x="4" y="12"/>
                        <a:pt x="4" y="12"/>
                        <a:pt x="4" y="12"/>
                      </a:cubicBezTo>
                      <a:cubicBezTo>
                        <a:pt x="5" y="12"/>
                        <a:pt x="5" y="12"/>
                        <a:pt x="5" y="12"/>
                      </a:cubicBezTo>
                      <a:cubicBezTo>
                        <a:pt x="8" y="11"/>
                        <a:pt x="10" y="9"/>
                        <a:pt x="10" y="7"/>
                      </a:cubicBezTo>
                      <a:cubicBezTo>
                        <a:pt x="10" y="7"/>
                        <a:pt x="10" y="6"/>
                        <a:pt x="10" y="6"/>
                      </a:cubicBezTo>
                      <a:cubicBezTo>
                        <a:pt x="10" y="6"/>
                        <a:pt x="10" y="5"/>
                        <a:pt x="10" y="5"/>
                      </a:cubicBezTo>
                      <a:cubicBezTo>
                        <a:pt x="10" y="5"/>
                        <a:pt x="10" y="5"/>
                        <a:pt x="10" y="5"/>
                      </a:cubicBezTo>
                      <a:cubicBezTo>
                        <a:pt x="5" y="7"/>
                        <a:pt x="5" y="7"/>
                        <a:pt x="5" y="7"/>
                      </a:cubicBezTo>
                      <a:cubicBezTo>
                        <a:pt x="4" y="5"/>
                        <a:pt x="4" y="5"/>
                        <a:pt x="4" y="5"/>
                      </a:cubicBezTo>
                      <a:cubicBezTo>
                        <a:pt x="9" y="3"/>
                        <a:pt x="9" y="3"/>
                        <a:pt x="9" y="3"/>
                      </a:cubicBezTo>
                      <a:cubicBezTo>
                        <a:pt x="8" y="2"/>
                        <a:pt x="7" y="1"/>
                        <a:pt x="5" y="1"/>
                      </a:cubicBezTo>
                      <a:cubicBezTo>
                        <a:pt x="5" y="1"/>
                        <a:pt x="5" y="0"/>
                        <a:pt x="5" y="0"/>
                      </a:cubicBezTo>
                    </a:path>
                  </a:pathLst>
                </a:custGeom>
                <a:solidFill>
                  <a:srgbClr val="F7B8A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13" name="Google Shape;2713;p22"/>
                <p:cNvSpPr/>
                <p:nvPr/>
              </p:nvSpPr>
              <p:spPr>
                <a:xfrm>
                  <a:off x="373" y="1441"/>
                  <a:ext cx="0" cy="0"/>
                </a:xfrm>
                <a:custGeom>
                  <a:avLst/>
                  <a:gdLst/>
                  <a:ahLst/>
                  <a:cxnLst/>
                  <a:rect l="l" t="t" r="r" b="b"/>
                  <a:pathLst>
                    <a:path w="1" h="1" extrusionOk="0">
                      <a:moveTo>
                        <a:pt x="0" y="0"/>
                      </a:moveTo>
                      <a:cubicBezTo>
                        <a:pt x="0" y="0"/>
                        <a:pt x="0" y="0"/>
                        <a:pt x="0" y="0"/>
                      </a:cubicBezTo>
                      <a:cubicBezTo>
                        <a:pt x="0" y="0"/>
                        <a:pt x="0" y="0"/>
                        <a:pt x="0" y="0"/>
                      </a:cubicBezTo>
                      <a:cubicBezTo>
                        <a:pt x="0" y="0"/>
                        <a:pt x="0" y="0"/>
                        <a:pt x="0" y="0"/>
                      </a:cubicBezTo>
                      <a:cubicBezTo>
                        <a:pt x="0" y="0"/>
                        <a:pt x="0" y="0"/>
                        <a:pt x="0" y="0"/>
                      </a:cubicBezTo>
                    </a:path>
                  </a:pathLst>
                </a:custGeom>
                <a:solidFill>
                  <a:srgbClr val="808B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14" name="Google Shape;2714;p22"/>
                <p:cNvSpPr/>
                <p:nvPr/>
              </p:nvSpPr>
              <p:spPr>
                <a:xfrm>
                  <a:off x="375" y="1445"/>
                  <a:ext cx="2" cy="3"/>
                </a:xfrm>
                <a:custGeom>
                  <a:avLst/>
                  <a:gdLst/>
                  <a:ahLst/>
                  <a:cxnLst/>
                  <a:rect l="l" t="t" r="r" b="b"/>
                  <a:pathLst>
                    <a:path w="11" h="10" extrusionOk="0">
                      <a:moveTo>
                        <a:pt x="2" y="0"/>
                      </a:moveTo>
                      <a:cubicBezTo>
                        <a:pt x="1" y="1"/>
                        <a:pt x="0" y="2"/>
                        <a:pt x="0" y="3"/>
                      </a:cubicBezTo>
                      <a:cubicBezTo>
                        <a:pt x="0" y="4"/>
                        <a:pt x="0" y="4"/>
                        <a:pt x="0" y="4"/>
                      </a:cubicBezTo>
                      <a:cubicBezTo>
                        <a:pt x="0" y="5"/>
                        <a:pt x="0" y="5"/>
                        <a:pt x="0" y="5"/>
                      </a:cubicBezTo>
                      <a:cubicBezTo>
                        <a:pt x="0" y="8"/>
                        <a:pt x="2" y="9"/>
                        <a:pt x="4" y="10"/>
                      </a:cubicBezTo>
                      <a:cubicBezTo>
                        <a:pt x="4" y="10"/>
                        <a:pt x="5" y="10"/>
                        <a:pt x="5" y="10"/>
                      </a:cubicBezTo>
                      <a:cubicBezTo>
                        <a:pt x="6" y="10"/>
                        <a:pt x="6" y="10"/>
                        <a:pt x="6" y="10"/>
                      </a:cubicBezTo>
                      <a:cubicBezTo>
                        <a:pt x="8" y="9"/>
                        <a:pt x="10" y="8"/>
                        <a:pt x="11" y="5"/>
                      </a:cubicBezTo>
                      <a:cubicBezTo>
                        <a:pt x="11" y="5"/>
                        <a:pt x="11" y="5"/>
                        <a:pt x="11" y="4"/>
                      </a:cubicBezTo>
                      <a:cubicBezTo>
                        <a:pt x="11" y="4"/>
                        <a:pt x="11" y="4"/>
                        <a:pt x="11" y="3"/>
                      </a:cubicBezTo>
                      <a:cubicBezTo>
                        <a:pt x="11" y="3"/>
                        <a:pt x="10" y="2"/>
                        <a:pt x="10" y="2"/>
                      </a:cubicBezTo>
                      <a:cubicBezTo>
                        <a:pt x="5" y="6"/>
                        <a:pt x="5" y="6"/>
                        <a:pt x="5" y="6"/>
                      </a:cubicBezTo>
                      <a:cubicBezTo>
                        <a:pt x="2" y="0"/>
                        <a:pt x="2" y="0"/>
                        <a:pt x="2" y="0"/>
                      </a:cubicBezTo>
                    </a:path>
                  </a:pathLst>
                </a:custGeom>
                <a:solidFill>
                  <a:srgbClr val="808B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15" name="Google Shape;2715;p22"/>
                <p:cNvSpPr/>
                <p:nvPr/>
              </p:nvSpPr>
              <p:spPr>
                <a:xfrm>
                  <a:off x="368" y="1445"/>
                  <a:ext cx="2" cy="3"/>
                </a:xfrm>
                <a:custGeom>
                  <a:avLst/>
                  <a:gdLst/>
                  <a:ahLst/>
                  <a:cxnLst/>
                  <a:rect l="l" t="t" r="r" b="b"/>
                  <a:pathLst>
                    <a:path w="11" h="11" extrusionOk="0">
                      <a:moveTo>
                        <a:pt x="5" y="7"/>
                      </a:moveTo>
                      <a:cubicBezTo>
                        <a:pt x="1" y="9"/>
                        <a:pt x="1" y="9"/>
                        <a:pt x="1" y="9"/>
                      </a:cubicBezTo>
                      <a:cubicBezTo>
                        <a:pt x="2" y="10"/>
                        <a:pt x="3" y="11"/>
                        <a:pt x="5" y="11"/>
                      </a:cubicBezTo>
                      <a:cubicBezTo>
                        <a:pt x="5" y="11"/>
                        <a:pt x="5" y="11"/>
                        <a:pt x="6" y="11"/>
                      </a:cubicBezTo>
                      <a:cubicBezTo>
                        <a:pt x="6" y="11"/>
                        <a:pt x="7" y="11"/>
                        <a:pt x="7" y="11"/>
                      </a:cubicBezTo>
                      <a:cubicBezTo>
                        <a:pt x="7" y="11"/>
                        <a:pt x="7" y="11"/>
                        <a:pt x="7" y="11"/>
                      </a:cubicBezTo>
                      <a:cubicBezTo>
                        <a:pt x="5" y="7"/>
                        <a:pt x="5" y="7"/>
                        <a:pt x="5" y="7"/>
                      </a:cubicBezTo>
                      <a:moveTo>
                        <a:pt x="6" y="0"/>
                      </a:moveTo>
                      <a:cubicBezTo>
                        <a:pt x="5" y="0"/>
                        <a:pt x="5" y="0"/>
                        <a:pt x="5" y="0"/>
                      </a:cubicBezTo>
                      <a:cubicBezTo>
                        <a:pt x="2" y="0"/>
                        <a:pt x="1" y="2"/>
                        <a:pt x="0" y="4"/>
                      </a:cubicBezTo>
                      <a:cubicBezTo>
                        <a:pt x="0" y="5"/>
                        <a:pt x="0" y="5"/>
                        <a:pt x="0" y="5"/>
                      </a:cubicBezTo>
                      <a:cubicBezTo>
                        <a:pt x="0" y="6"/>
                        <a:pt x="0" y="6"/>
                        <a:pt x="0" y="6"/>
                      </a:cubicBezTo>
                      <a:cubicBezTo>
                        <a:pt x="0" y="7"/>
                        <a:pt x="0" y="7"/>
                        <a:pt x="0" y="7"/>
                      </a:cubicBezTo>
                      <a:cubicBezTo>
                        <a:pt x="6" y="4"/>
                        <a:pt x="6" y="4"/>
                        <a:pt x="6" y="4"/>
                      </a:cubicBezTo>
                      <a:cubicBezTo>
                        <a:pt x="9" y="10"/>
                        <a:pt x="9" y="10"/>
                        <a:pt x="9" y="10"/>
                      </a:cubicBezTo>
                      <a:cubicBezTo>
                        <a:pt x="10" y="9"/>
                        <a:pt x="11" y="8"/>
                        <a:pt x="11" y="6"/>
                      </a:cubicBezTo>
                      <a:cubicBezTo>
                        <a:pt x="11" y="6"/>
                        <a:pt x="11" y="6"/>
                        <a:pt x="11" y="5"/>
                      </a:cubicBezTo>
                      <a:cubicBezTo>
                        <a:pt x="11" y="5"/>
                        <a:pt x="11" y="5"/>
                        <a:pt x="11" y="4"/>
                      </a:cubicBezTo>
                      <a:cubicBezTo>
                        <a:pt x="11" y="2"/>
                        <a:pt x="9" y="0"/>
                        <a:pt x="7" y="0"/>
                      </a:cubicBezTo>
                      <a:cubicBezTo>
                        <a:pt x="7" y="0"/>
                        <a:pt x="6" y="0"/>
                        <a:pt x="6" y="0"/>
                      </a:cubicBezTo>
                    </a:path>
                  </a:pathLst>
                </a:custGeom>
                <a:solidFill>
                  <a:srgbClr val="F7B8A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16" name="Google Shape;2716;p22"/>
                <p:cNvSpPr/>
                <p:nvPr/>
              </p:nvSpPr>
              <p:spPr>
                <a:xfrm>
                  <a:off x="371" y="1452"/>
                  <a:ext cx="3" cy="2"/>
                </a:xfrm>
                <a:custGeom>
                  <a:avLst/>
                  <a:gdLst/>
                  <a:ahLst/>
                  <a:cxnLst/>
                  <a:rect l="l" t="t" r="r" b="b"/>
                  <a:pathLst>
                    <a:path w="11" h="11" extrusionOk="0">
                      <a:moveTo>
                        <a:pt x="2" y="1"/>
                      </a:moveTo>
                      <a:cubicBezTo>
                        <a:pt x="1" y="2"/>
                        <a:pt x="0" y="3"/>
                        <a:pt x="0" y="5"/>
                      </a:cubicBezTo>
                      <a:cubicBezTo>
                        <a:pt x="0" y="5"/>
                        <a:pt x="0" y="5"/>
                        <a:pt x="0" y="6"/>
                      </a:cubicBezTo>
                      <a:cubicBezTo>
                        <a:pt x="0" y="6"/>
                        <a:pt x="0" y="6"/>
                        <a:pt x="0" y="7"/>
                      </a:cubicBezTo>
                      <a:cubicBezTo>
                        <a:pt x="0" y="9"/>
                        <a:pt x="2" y="11"/>
                        <a:pt x="4" y="11"/>
                      </a:cubicBezTo>
                      <a:cubicBezTo>
                        <a:pt x="5" y="11"/>
                        <a:pt x="5" y="11"/>
                        <a:pt x="5" y="11"/>
                      </a:cubicBezTo>
                      <a:cubicBezTo>
                        <a:pt x="6" y="11"/>
                        <a:pt x="6" y="11"/>
                        <a:pt x="7" y="11"/>
                      </a:cubicBezTo>
                      <a:cubicBezTo>
                        <a:pt x="9" y="11"/>
                        <a:pt x="11" y="9"/>
                        <a:pt x="11" y="7"/>
                      </a:cubicBezTo>
                      <a:cubicBezTo>
                        <a:pt x="11" y="6"/>
                        <a:pt x="11" y="6"/>
                        <a:pt x="11" y="6"/>
                      </a:cubicBezTo>
                      <a:cubicBezTo>
                        <a:pt x="11" y="5"/>
                        <a:pt x="11" y="5"/>
                        <a:pt x="11" y="5"/>
                      </a:cubicBezTo>
                      <a:cubicBezTo>
                        <a:pt x="11" y="5"/>
                        <a:pt x="11" y="4"/>
                        <a:pt x="11" y="4"/>
                      </a:cubicBezTo>
                      <a:cubicBezTo>
                        <a:pt x="5" y="7"/>
                        <a:pt x="5" y="7"/>
                        <a:pt x="5" y="7"/>
                      </a:cubicBezTo>
                      <a:cubicBezTo>
                        <a:pt x="2" y="1"/>
                        <a:pt x="2" y="1"/>
                        <a:pt x="2" y="1"/>
                      </a:cubicBezTo>
                      <a:moveTo>
                        <a:pt x="5" y="0"/>
                      </a:moveTo>
                      <a:cubicBezTo>
                        <a:pt x="5" y="0"/>
                        <a:pt x="5" y="0"/>
                        <a:pt x="4" y="0"/>
                      </a:cubicBezTo>
                      <a:cubicBezTo>
                        <a:pt x="4" y="0"/>
                        <a:pt x="4" y="0"/>
                        <a:pt x="4" y="0"/>
                      </a:cubicBezTo>
                      <a:cubicBezTo>
                        <a:pt x="6" y="4"/>
                        <a:pt x="6" y="4"/>
                        <a:pt x="6" y="4"/>
                      </a:cubicBezTo>
                      <a:cubicBezTo>
                        <a:pt x="10" y="2"/>
                        <a:pt x="10" y="2"/>
                        <a:pt x="10" y="2"/>
                      </a:cubicBezTo>
                      <a:cubicBezTo>
                        <a:pt x="9" y="1"/>
                        <a:pt x="8" y="1"/>
                        <a:pt x="7" y="0"/>
                      </a:cubicBezTo>
                      <a:cubicBezTo>
                        <a:pt x="6" y="0"/>
                        <a:pt x="6" y="0"/>
                        <a:pt x="5" y="0"/>
                      </a:cubicBezTo>
                    </a:path>
                  </a:pathLst>
                </a:custGeom>
                <a:solidFill>
                  <a:srgbClr val="F7B8A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17" name="Google Shape;2717;p22"/>
                <p:cNvSpPr/>
                <p:nvPr/>
              </p:nvSpPr>
              <p:spPr>
                <a:xfrm>
                  <a:off x="378" y="1448"/>
                  <a:ext cx="2" cy="3"/>
                </a:xfrm>
                <a:custGeom>
                  <a:avLst/>
                  <a:gdLst/>
                  <a:ahLst/>
                  <a:cxnLst/>
                  <a:rect l="l" t="t" r="r" b="b"/>
                  <a:pathLst>
                    <a:path w="11" h="12" extrusionOk="0">
                      <a:moveTo>
                        <a:pt x="11" y="3"/>
                      </a:moveTo>
                      <a:cubicBezTo>
                        <a:pt x="6" y="7"/>
                        <a:pt x="6" y="7"/>
                        <a:pt x="6" y="7"/>
                      </a:cubicBezTo>
                      <a:cubicBezTo>
                        <a:pt x="1" y="10"/>
                        <a:pt x="1" y="10"/>
                        <a:pt x="1" y="10"/>
                      </a:cubicBezTo>
                      <a:cubicBezTo>
                        <a:pt x="2" y="11"/>
                        <a:pt x="3" y="11"/>
                        <a:pt x="5" y="12"/>
                      </a:cubicBezTo>
                      <a:cubicBezTo>
                        <a:pt x="5" y="12"/>
                        <a:pt x="5" y="12"/>
                        <a:pt x="6" y="12"/>
                      </a:cubicBezTo>
                      <a:cubicBezTo>
                        <a:pt x="6" y="12"/>
                        <a:pt x="7" y="12"/>
                        <a:pt x="7" y="12"/>
                      </a:cubicBezTo>
                      <a:cubicBezTo>
                        <a:pt x="9" y="11"/>
                        <a:pt x="11" y="9"/>
                        <a:pt x="11" y="7"/>
                      </a:cubicBezTo>
                      <a:cubicBezTo>
                        <a:pt x="11" y="7"/>
                        <a:pt x="11" y="6"/>
                        <a:pt x="11" y="6"/>
                      </a:cubicBezTo>
                      <a:cubicBezTo>
                        <a:pt x="11" y="6"/>
                        <a:pt x="11" y="5"/>
                        <a:pt x="11" y="5"/>
                      </a:cubicBezTo>
                      <a:cubicBezTo>
                        <a:pt x="11" y="4"/>
                        <a:pt x="11" y="4"/>
                        <a:pt x="11" y="3"/>
                      </a:cubicBezTo>
                      <a:moveTo>
                        <a:pt x="6" y="0"/>
                      </a:moveTo>
                      <a:cubicBezTo>
                        <a:pt x="5" y="0"/>
                        <a:pt x="5" y="0"/>
                        <a:pt x="5" y="1"/>
                      </a:cubicBezTo>
                      <a:cubicBezTo>
                        <a:pt x="3" y="1"/>
                        <a:pt x="1" y="3"/>
                        <a:pt x="0" y="5"/>
                      </a:cubicBezTo>
                      <a:cubicBezTo>
                        <a:pt x="0" y="5"/>
                        <a:pt x="0" y="6"/>
                        <a:pt x="0" y="6"/>
                      </a:cubicBezTo>
                      <a:cubicBezTo>
                        <a:pt x="0" y="6"/>
                        <a:pt x="0" y="7"/>
                        <a:pt x="0" y="7"/>
                      </a:cubicBezTo>
                      <a:cubicBezTo>
                        <a:pt x="0" y="7"/>
                        <a:pt x="0" y="7"/>
                        <a:pt x="0" y="8"/>
                      </a:cubicBezTo>
                      <a:cubicBezTo>
                        <a:pt x="5" y="5"/>
                        <a:pt x="5" y="5"/>
                        <a:pt x="5" y="5"/>
                      </a:cubicBezTo>
                      <a:cubicBezTo>
                        <a:pt x="9" y="1"/>
                        <a:pt x="9" y="1"/>
                        <a:pt x="9" y="1"/>
                      </a:cubicBezTo>
                      <a:cubicBezTo>
                        <a:pt x="8" y="1"/>
                        <a:pt x="8" y="1"/>
                        <a:pt x="7" y="1"/>
                      </a:cubicBezTo>
                      <a:cubicBezTo>
                        <a:pt x="7" y="0"/>
                        <a:pt x="6" y="0"/>
                        <a:pt x="6" y="0"/>
                      </a:cubicBezTo>
                    </a:path>
                  </a:pathLst>
                </a:custGeom>
                <a:solidFill>
                  <a:srgbClr val="F7B8A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18" name="Google Shape;2718;p22"/>
                <p:cNvSpPr/>
                <p:nvPr/>
              </p:nvSpPr>
              <p:spPr>
                <a:xfrm>
                  <a:off x="385" y="1443"/>
                  <a:ext cx="2" cy="1"/>
                </a:xfrm>
                <a:custGeom>
                  <a:avLst/>
                  <a:gdLst/>
                  <a:ahLst/>
                  <a:cxnLst/>
                  <a:rect l="l" t="t" r="r" b="b"/>
                  <a:pathLst>
                    <a:path w="8" h="6" extrusionOk="0">
                      <a:moveTo>
                        <a:pt x="7" y="6"/>
                      </a:moveTo>
                      <a:cubicBezTo>
                        <a:pt x="7" y="6"/>
                        <a:pt x="7" y="6"/>
                        <a:pt x="7" y="6"/>
                      </a:cubicBezTo>
                      <a:cubicBezTo>
                        <a:pt x="7" y="6"/>
                        <a:pt x="7" y="6"/>
                        <a:pt x="8" y="6"/>
                      </a:cubicBezTo>
                      <a:cubicBezTo>
                        <a:pt x="7" y="6"/>
                        <a:pt x="7" y="6"/>
                        <a:pt x="7" y="6"/>
                      </a:cubicBezTo>
                      <a:moveTo>
                        <a:pt x="4" y="3"/>
                      </a:moveTo>
                      <a:cubicBezTo>
                        <a:pt x="2" y="5"/>
                        <a:pt x="2" y="5"/>
                        <a:pt x="2" y="5"/>
                      </a:cubicBezTo>
                      <a:cubicBezTo>
                        <a:pt x="3" y="6"/>
                        <a:pt x="3" y="6"/>
                        <a:pt x="4" y="6"/>
                      </a:cubicBezTo>
                      <a:cubicBezTo>
                        <a:pt x="5" y="6"/>
                        <a:pt x="5" y="6"/>
                        <a:pt x="5" y="6"/>
                      </a:cubicBezTo>
                      <a:cubicBezTo>
                        <a:pt x="5" y="6"/>
                        <a:pt x="5" y="6"/>
                        <a:pt x="5" y="6"/>
                      </a:cubicBezTo>
                      <a:cubicBezTo>
                        <a:pt x="5" y="3"/>
                        <a:pt x="5" y="3"/>
                        <a:pt x="5" y="3"/>
                      </a:cubicBezTo>
                      <a:cubicBezTo>
                        <a:pt x="5" y="3"/>
                        <a:pt x="4" y="3"/>
                        <a:pt x="4" y="3"/>
                      </a:cubicBezTo>
                      <a:moveTo>
                        <a:pt x="0" y="0"/>
                      </a:moveTo>
                      <a:cubicBezTo>
                        <a:pt x="0" y="0"/>
                        <a:pt x="0" y="0"/>
                        <a:pt x="0" y="1"/>
                      </a:cubicBezTo>
                      <a:cubicBezTo>
                        <a:pt x="0" y="1"/>
                        <a:pt x="0" y="1"/>
                        <a:pt x="0" y="2"/>
                      </a:cubicBezTo>
                      <a:cubicBezTo>
                        <a:pt x="0" y="3"/>
                        <a:pt x="0" y="3"/>
                        <a:pt x="1" y="4"/>
                      </a:cubicBezTo>
                      <a:cubicBezTo>
                        <a:pt x="3" y="2"/>
                        <a:pt x="3" y="2"/>
                        <a:pt x="3" y="2"/>
                      </a:cubicBezTo>
                      <a:cubicBezTo>
                        <a:pt x="2" y="1"/>
                        <a:pt x="1" y="0"/>
                        <a:pt x="0" y="0"/>
                      </a:cubicBezTo>
                    </a:path>
                  </a:pathLst>
                </a:custGeom>
                <a:solidFill>
                  <a:srgbClr val="F7B8A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19" name="Google Shape;2719;p22"/>
                <p:cNvSpPr/>
                <p:nvPr/>
              </p:nvSpPr>
              <p:spPr>
                <a:xfrm>
                  <a:off x="388" y="1459"/>
                  <a:ext cx="3" cy="2"/>
                </a:xfrm>
                <a:custGeom>
                  <a:avLst/>
                  <a:gdLst/>
                  <a:ahLst/>
                  <a:cxnLst/>
                  <a:rect l="l" t="t" r="r" b="b"/>
                  <a:pathLst>
                    <a:path w="12" h="11" extrusionOk="0">
                      <a:moveTo>
                        <a:pt x="6" y="0"/>
                      </a:moveTo>
                      <a:cubicBezTo>
                        <a:pt x="6" y="0"/>
                        <a:pt x="6" y="0"/>
                        <a:pt x="6" y="0"/>
                      </a:cubicBezTo>
                      <a:cubicBezTo>
                        <a:pt x="7" y="5"/>
                        <a:pt x="7" y="5"/>
                        <a:pt x="7" y="5"/>
                      </a:cubicBezTo>
                      <a:cubicBezTo>
                        <a:pt x="5" y="5"/>
                        <a:pt x="5" y="5"/>
                        <a:pt x="5" y="5"/>
                      </a:cubicBezTo>
                      <a:cubicBezTo>
                        <a:pt x="4" y="0"/>
                        <a:pt x="4" y="0"/>
                        <a:pt x="4" y="0"/>
                      </a:cubicBezTo>
                      <a:cubicBezTo>
                        <a:pt x="2" y="1"/>
                        <a:pt x="1" y="2"/>
                        <a:pt x="0" y="4"/>
                      </a:cubicBezTo>
                      <a:cubicBezTo>
                        <a:pt x="0" y="4"/>
                        <a:pt x="0" y="5"/>
                        <a:pt x="0" y="5"/>
                      </a:cubicBezTo>
                      <a:cubicBezTo>
                        <a:pt x="0" y="5"/>
                        <a:pt x="0" y="6"/>
                        <a:pt x="0" y="6"/>
                      </a:cubicBezTo>
                      <a:cubicBezTo>
                        <a:pt x="1" y="8"/>
                        <a:pt x="3" y="10"/>
                        <a:pt x="5" y="11"/>
                      </a:cubicBezTo>
                      <a:cubicBezTo>
                        <a:pt x="5" y="11"/>
                        <a:pt x="6" y="11"/>
                        <a:pt x="6" y="11"/>
                      </a:cubicBezTo>
                      <a:cubicBezTo>
                        <a:pt x="6" y="11"/>
                        <a:pt x="7" y="11"/>
                        <a:pt x="7" y="11"/>
                      </a:cubicBezTo>
                      <a:cubicBezTo>
                        <a:pt x="9" y="10"/>
                        <a:pt x="11" y="8"/>
                        <a:pt x="11" y="6"/>
                      </a:cubicBezTo>
                      <a:cubicBezTo>
                        <a:pt x="11" y="6"/>
                        <a:pt x="12" y="5"/>
                        <a:pt x="12" y="5"/>
                      </a:cubicBezTo>
                      <a:cubicBezTo>
                        <a:pt x="12" y="5"/>
                        <a:pt x="11" y="4"/>
                        <a:pt x="11" y="4"/>
                      </a:cubicBezTo>
                      <a:cubicBezTo>
                        <a:pt x="11" y="2"/>
                        <a:pt x="9" y="0"/>
                        <a:pt x="7" y="0"/>
                      </a:cubicBezTo>
                      <a:cubicBezTo>
                        <a:pt x="7" y="0"/>
                        <a:pt x="6" y="0"/>
                        <a:pt x="6" y="0"/>
                      </a:cubicBezTo>
                    </a:path>
                  </a:pathLst>
                </a:custGeom>
                <a:solidFill>
                  <a:srgbClr val="F7B8A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20" name="Google Shape;2720;p22"/>
                <p:cNvSpPr/>
                <p:nvPr/>
              </p:nvSpPr>
              <p:spPr>
                <a:xfrm>
                  <a:off x="362" y="1453"/>
                  <a:ext cx="21" cy="11"/>
                </a:xfrm>
                <a:custGeom>
                  <a:avLst/>
                  <a:gdLst/>
                  <a:ahLst/>
                  <a:cxnLst/>
                  <a:rect l="l" t="t" r="r" b="b"/>
                  <a:pathLst>
                    <a:path w="21" h="11" extrusionOk="0">
                      <a:moveTo>
                        <a:pt x="21" y="0"/>
                      </a:moveTo>
                      <a:lnTo>
                        <a:pt x="19" y="1"/>
                      </a:lnTo>
                      <a:lnTo>
                        <a:pt x="18" y="2"/>
                      </a:lnTo>
                      <a:lnTo>
                        <a:pt x="17" y="2"/>
                      </a:lnTo>
                      <a:lnTo>
                        <a:pt x="15" y="3"/>
                      </a:lnTo>
                      <a:lnTo>
                        <a:pt x="15" y="4"/>
                      </a:lnTo>
                      <a:lnTo>
                        <a:pt x="14" y="4"/>
                      </a:lnTo>
                      <a:lnTo>
                        <a:pt x="14" y="5"/>
                      </a:lnTo>
                      <a:lnTo>
                        <a:pt x="11" y="6"/>
                      </a:lnTo>
                      <a:lnTo>
                        <a:pt x="11" y="7"/>
                      </a:lnTo>
                      <a:lnTo>
                        <a:pt x="10" y="6"/>
                      </a:lnTo>
                      <a:lnTo>
                        <a:pt x="8" y="4"/>
                      </a:lnTo>
                      <a:lnTo>
                        <a:pt x="7" y="3"/>
                      </a:lnTo>
                      <a:lnTo>
                        <a:pt x="6" y="4"/>
                      </a:lnTo>
                      <a:lnTo>
                        <a:pt x="4" y="6"/>
                      </a:lnTo>
                      <a:lnTo>
                        <a:pt x="3" y="7"/>
                      </a:lnTo>
                      <a:lnTo>
                        <a:pt x="3" y="7"/>
                      </a:lnTo>
                      <a:lnTo>
                        <a:pt x="1" y="9"/>
                      </a:lnTo>
                      <a:lnTo>
                        <a:pt x="0" y="10"/>
                      </a:lnTo>
                      <a:lnTo>
                        <a:pt x="0" y="11"/>
                      </a:lnTo>
                      <a:lnTo>
                        <a:pt x="1" y="10"/>
                      </a:lnTo>
                      <a:lnTo>
                        <a:pt x="3" y="8"/>
                      </a:lnTo>
                      <a:lnTo>
                        <a:pt x="4" y="7"/>
                      </a:lnTo>
                      <a:lnTo>
                        <a:pt x="4" y="7"/>
                      </a:lnTo>
                      <a:lnTo>
                        <a:pt x="6" y="5"/>
                      </a:lnTo>
                      <a:lnTo>
                        <a:pt x="7" y="4"/>
                      </a:lnTo>
                      <a:lnTo>
                        <a:pt x="8" y="5"/>
                      </a:lnTo>
                      <a:lnTo>
                        <a:pt x="9" y="6"/>
                      </a:lnTo>
                      <a:lnTo>
                        <a:pt x="10" y="7"/>
                      </a:lnTo>
                      <a:lnTo>
                        <a:pt x="12" y="6"/>
                      </a:lnTo>
                      <a:lnTo>
                        <a:pt x="14" y="5"/>
                      </a:lnTo>
                      <a:lnTo>
                        <a:pt x="14" y="5"/>
                      </a:lnTo>
                      <a:lnTo>
                        <a:pt x="16" y="4"/>
                      </a:lnTo>
                      <a:lnTo>
                        <a:pt x="16" y="3"/>
                      </a:lnTo>
                      <a:lnTo>
                        <a:pt x="17" y="3"/>
                      </a:lnTo>
                      <a:lnTo>
                        <a:pt x="18" y="3"/>
                      </a:lnTo>
                      <a:lnTo>
                        <a:pt x="20" y="1"/>
                      </a:lnTo>
                      <a:lnTo>
                        <a:pt x="21" y="0"/>
                      </a:lnTo>
                      <a:lnTo>
                        <a:pt x="21" y="0"/>
                      </a:lnTo>
                      <a:close/>
                    </a:path>
                  </a:pathLst>
                </a:custGeom>
                <a:solidFill>
                  <a:srgbClr val="A0D0C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21" name="Google Shape;2721;p22"/>
                <p:cNvSpPr/>
                <p:nvPr/>
              </p:nvSpPr>
              <p:spPr>
                <a:xfrm>
                  <a:off x="362" y="1453"/>
                  <a:ext cx="21" cy="11"/>
                </a:xfrm>
                <a:custGeom>
                  <a:avLst/>
                  <a:gdLst/>
                  <a:ahLst/>
                  <a:cxnLst/>
                  <a:rect l="l" t="t" r="r" b="b"/>
                  <a:pathLst>
                    <a:path w="21" h="11" extrusionOk="0">
                      <a:moveTo>
                        <a:pt x="21" y="0"/>
                      </a:moveTo>
                      <a:lnTo>
                        <a:pt x="19" y="1"/>
                      </a:lnTo>
                      <a:lnTo>
                        <a:pt x="18" y="2"/>
                      </a:lnTo>
                      <a:lnTo>
                        <a:pt x="17" y="2"/>
                      </a:lnTo>
                      <a:lnTo>
                        <a:pt x="15" y="3"/>
                      </a:lnTo>
                      <a:lnTo>
                        <a:pt x="15" y="4"/>
                      </a:lnTo>
                      <a:lnTo>
                        <a:pt x="14" y="4"/>
                      </a:lnTo>
                      <a:lnTo>
                        <a:pt x="14" y="5"/>
                      </a:lnTo>
                      <a:lnTo>
                        <a:pt x="11" y="6"/>
                      </a:lnTo>
                      <a:lnTo>
                        <a:pt x="11" y="7"/>
                      </a:lnTo>
                      <a:lnTo>
                        <a:pt x="10" y="6"/>
                      </a:lnTo>
                      <a:lnTo>
                        <a:pt x="8" y="4"/>
                      </a:lnTo>
                      <a:lnTo>
                        <a:pt x="7" y="3"/>
                      </a:lnTo>
                      <a:lnTo>
                        <a:pt x="6" y="4"/>
                      </a:lnTo>
                      <a:lnTo>
                        <a:pt x="4" y="6"/>
                      </a:lnTo>
                      <a:lnTo>
                        <a:pt x="3" y="7"/>
                      </a:lnTo>
                      <a:lnTo>
                        <a:pt x="3" y="7"/>
                      </a:lnTo>
                      <a:lnTo>
                        <a:pt x="1" y="9"/>
                      </a:lnTo>
                      <a:lnTo>
                        <a:pt x="0" y="10"/>
                      </a:lnTo>
                      <a:lnTo>
                        <a:pt x="0" y="11"/>
                      </a:lnTo>
                      <a:lnTo>
                        <a:pt x="1" y="10"/>
                      </a:lnTo>
                      <a:lnTo>
                        <a:pt x="3" y="8"/>
                      </a:lnTo>
                      <a:lnTo>
                        <a:pt x="4" y="7"/>
                      </a:lnTo>
                      <a:lnTo>
                        <a:pt x="4" y="7"/>
                      </a:lnTo>
                      <a:lnTo>
                        <a:pt x="6" y="5"/>
                      </a:lnTo>
                      <a:lnTo>
                        <a:pt x="7" y="4"/>
                      </a:lnTo>
                      <a:lnTo>
                        <a:pt x="8" y="5"/>
                      </a:lnTo>
                      <a:lnTo>
                        <a:pt x="9" y="6"/>
                      </a:lnTo>
                      <a:lnTo>
                        <a:pt x="10" y="7"/>
                      </a:lnTo>
                      <a:lnTo>
                        <a:pt x="12" y="6"/>
                      </a:lnTo>
                      <a:lnTo>
                        <a:pt x="14" y="5"/>
                      </a:lnTo>
                      <a:lnTo>
                        <a:pt x="14" y="5"/>
                      </a:lnTo>
                      <a:lnTo>
                        <a:pt x="16" y="4"/>
                      </a:lnTo>
                      <a:lnTo>
                        <a:pt x="16" y="3"/>
                      </a:lnTo>
                      <a:lnTo>
                        <a:pt x="17" y="3"/>
                      </a:lnTo>
                      <a:lnTo>
                        <a:pt x="18" y="3"/>
                      </a:lnTo>
                      <a:lnTo>
                        <a:pt x="20" y="1"/>
                      </a:lnTo>
                      <a:lnTo>
                        <a:pt x="21" y="0"/>
                      </a:lnTo>
                      <a:lnTo>
                        <a:pt x="21"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22" name="Google Shape;2722;p22"/>
                <p:cNvSpPr/>
                <p:nvPr/>
              </p:nvSpPr>
              <p:spPr>
                <a:xfrm>
                  <a:off x="362" y="1443"/>
                  <a:ext cx="28" cy="17"/>
                </a:xfrm>
                <a:custGeom>
                  <a:avLst/>
                  <a:gdLst/>
                  <a:ahLst/>
                  <a:cxnLst/>
                  <a:rect l="l" t="t" r="r" b="b"/>
                  <a:pathLst>
                    <a:path w="119" h="72" extrusionOk="0">
                      <a:moveTo>
                        <a:pt x="103" y="1"/>
                      </a:moveTo>
                      <a:cubicBezTo>
                        <a:pt x="103" y="4"/>
                        <a:pt x="103" y="4"/>
                        <a:pt x="103" y="4"/>
                      </a:cubicBezTo>
                      <a:cubicBezTo>
                        <a:pt x="104" y="10"/>
                        <a:pt x="104" y="10"/>
                        <a:pt x="104" y="10"/>
                      </a:cubicBezTo>
                      <a:cubicBezTo>
                        <a:pt x="105" y="12"/>
                        <a:pt x="105" y="12"/>
                        <a:pt x="105" y="12"/>
                      </a:cubicBezTo>
                      <a:cubicBezTo>
                        <a:pt x="105" y="14"/>
                        <a:pt x="105" y="14"/>
                        <a:pt x="105" y="14"/>
                      </a:cubicBezTo>
                      <a:cubicBezTo>
                        <a:pt x="108" y="27"/>
                        <a:pt x="108" y="27"/>
                        <a:pt x="108" y="27"/>
                      </a:cubicBezTo>
                      <a:cubicBezTo>
                        <a:pt x="108" y="29"/>
                        <a:pt x="108" y="29"/>
                        <a:pt x="108" y="29"/>
                      </a:cubicBezTo>
                      <a:cubicBezTo>
                        <a:pt x="111" y="42"/>
                        <a:pt x="111" y="42"/>
                        <a:pt x="111" y="42"/>
                      </a:cubicBezTo>
                      <a:cubicBezTo>
                        <a:pt x="111" y="44"/>
                        <a:pt x="111" y="44"/>
                        <a:pt x="111" y="44"/>
                      </a:cubicBezTo>
                      <a:cubicBezTo>
                        <a:pt x="114" y="56"/>
                        <a:pt x="114" y="56"/>
                        <a:pt x="114" y="56"/>
                      </a:cubicBezTo>
                      <a:cubicBezTo>
                        <a:pt x="114" y="59"/>
                        <a:pt x="114" y="59"/>
                        <a:pt x="114" y="59"/>
                      </a:cubicBezTo>
                      <a:cubicBezTo>
                        <a:pt x="116" y="67"/>
                        <a:pt x="116" y="67"/>
                        <a:pt x="116" y="67"/>
                      </a:cubicBezTo>
                      <a:cubicBezTo>
                        <a:pt x="117" y="72"/>
                        <a:pt x="117" y="72"/>
                        <a:pt x="117" y="72"/>
                      </a:cubicBezTo>
                      <a:cubicBezTo>
                        <a:pt x="119" y="72"/>
                        <a:pt x="119" y="72"/>
                        <a:pt x="119" y="72"/>
                      </a:cubicBezTo>
                      <a:cubicBezTo>
                        <a:pt x="118" y="67"/>
                        <a:pt x="118" y="67"/>
                        <a:pt x="118" y="67"/>
                      </a:cubicBezTo>
                      <a:cubicBezTo>
                        <a:pt x="117" y="61"/>
                        <a:pt x="117" y="61"/>
                        <a:pt x="117" y="61"/>
                      </a:cubicBezTo>
                      <a:cubicBezTo>
                        <a:pt x="116" y="59"/>
                        <a:pt x="116" y="59"/>
                        <a:pt x="116" y="59"/>
                      </a:cubicBezTo>
                      <a:cubicBezTo>
                        <a:pt x="116" y="56"/>
                        <a:pt x="116" y="56"/>
                        <a:pt x="116" y="56"/>
                      </a:cubicBezTo>
                      <a:cubicBezTo>
                        <a:pt x="113" y="44"/>
                        <a:pt x="113" y="44"/>
                        <a:pt x="113" y="44"/>
                      </a:cubicBezTo>
                      <a:cubicBezTo>
                        <a:pt x="113" y="42"/>
                        <a:pt x="113" y="42"/>
                        <a:pt x="113" y="42"/>
                      </a:cubicBezTo>
                      <a:cubicBezTo>
                        <a:pt x="110" y="29"/>
                        <a:pt x="110" y="29"/>
                        <a:pt x="110" y="29"/>
                      </a:cubicBezTo>
                      <a:cubicBezTo>
                        <a:pt x="110" y="27"/>
                        <a:pt x="110" y="27"/>
                        <a:pt x="110" y="27"/>
                      </a:cubicBezTo>
                      <a:cubicBezTo>
                        <a:pt x="107" y="14"/>
                        <a:pt x="107" y="14"/>
                        <a:pt x="107" y="14"/>
                      </a:cubicBezTo>
                      <a:cubicBezTo>
                        <a:pt x="107" y="12"/>
                        <a:pt x="107" y="12"/>
                        <a:pt x="107" y="12"/>
                      </a:cubicBezTo>
                      <a:cubicBezTo>
                        <a:pt x="105" y="4"/>
                        <a:pt x="105" y="4"/>
                        <a:pt x="105" y="4"/>
                      </a:cubicBezTo>
                      <a:cubicBezTo>
                        <a:pt x="105" y="4"/>
                        <a:pt x="105" y="4"/>
                        <a:pt x="105" y="4"/>
                      </a:cubicBezTo>
                      <a:cubicBezTo>
                        <a:pt x="104" y="3"/>
                        <a:pt x="104" y="2"/>
                        <a:pt x="103" y="1"/>
                      </a:cubicBezTo>
                      <a:moveTo>
                        <a:pt x="101" y="0"/>
                      </a:moveTo>
                      <a:cubicBezTo>
                        <a:pt x="99" y="2"/>
                        <a:pt x="99" y="2"/>
                        <a:pt x="99" y="2"/>
                      </a:cubicBezTo>
                      <a:cubicBezTo>
                        <a:pt x="90" y="11"/>
                        <a:pt x="90" y="11"/>
                        <a:pt x="90" y="11"/>
                      </a:cubicBezTo>
                      <a:cubicBezTo>
                        <a:pt x="87" y="13"/>
                        <a:pt x="87" y="13"/>
                        <a:pt x="87" y="13"/>
                      </a:cubicBezTo>
                      <a:cubicBezTo>
                        <a:pt x="86" y="14"/>
                        <a:pt x="86" y="14"/>
                        <a:pt x="86" y="14"/>
                      </a:cubicBezTo>
                      <a:cubicBezTo>
                        <a:pt x="77" y="23"/>
                        <a:pt x="77" y="23"/>
                        <a:pt x="77" y="23"/>
                      </a:cubicBezTo>
                      <a:cubicBezTo>
                        <a:pt x="73" y="27"/>
                        <a:pt x="73" y="27"/>
                        <a:pt x="73" y="27"/>
                      </a:cubicBezTo>
                      <a:cubicBezTo>
                        <a:pt x="68" y="30"/>
                        <a:pt x="68" y="30"/>
                        <a:pt x="68" y="30"/>
                      </a:cubicBezTo>
                      <a:cubicBezTo>
                        <a:pt x="60" y="34"/>
                        <a:pt x="60" y="34"/>
                        <a:pt x="60" y="34"/>
                      </a:cubicBezTo>
                      <a:cubicBezTo>
                        <a:pt x="58" y="35"/>
                        <a:pt x="58" y="35"/>
                        <a:pt x="58" y="35"/>
                      </a:cubicBezTo>
                      <a:cubicBezTo>
                        <a:pt x="49" y="39"/>
                        <a:pt x="49" y="39"/>
                        <a:pt x="49" y="39"/>
                      </a:cubicBezTo>
                      <a:cubicBezTo>
                        <a:pt x="45" y="41"/>
                        <a:pt x="45" y="41"/>
                        <a:pt x="45" y="41"/>
                      </a:cubicBezTo>
                      <a:cubicBezTo>
                        <a:pt x="43" y="37"/>
                        <a:pt x="43" y="37"/>
                        <a:pt x="43" y="37"/>
                      </a:cubicBezTo>
                      <a:cubicBezTo>
                        <a:pt x="39" y="29"/>
                        <a:pt x="39" y="29"/>
                        <a:pt x="39" y="29"/>
                      </a:cubicBezTo>
                      <a:cubicBezTo>
                        <a:pt x="38" y="27"/>
                        <a:pt x="38" y="27"/>
                        <a:pt x="38" y="27"/>
                      </a:cubicBezTo>
                      <a:cubicBezTo>
                        <a:pt x="33" y="18"/>
                        <a:pt x="33" y="18"/>
                        <a:pt x="33" y="18"/>
                      </a:cubicBezTo>
                      <a:cubicBezTo>
                        <a:pt x="30" y="12"/>
                        <a:pt x="30" y="12"/>
                        <a:pt x="30" y="12"/>
                      </a:cubicBezTo>
                      <a:cubicBezTo>
                        <a:pt x="24" y="15"/>
                        <a:pt x="24" y="15"/>
                        <a:pt x="24" y="15"/>
                      </a:cubicBezTo>
                      <a:cubicBezTo>
                        <a:pt x="16" y="19"/>
                        <a:pt x="16" y="19"/>
                        <a:pt x="16" y="19"/>
                      </a:cubicBezTo>
                      <a:cubicBezTo>
                        <a:pt x="14" y="20"/>
                        <a:pt x="14" y="20"/>
                        <a:pt x="14" y="20"/>
                      </a:cubicBezTo>
                      <a:cubicBezTo>
                        <a:pt x="5" y="25"/>
                        <a:pt x="5" y="25"/>
                        <a:pt x="5" y="25"/>
                      </a:cubicBezTo>
                      <a:cubicBezTo>
                        <a:pt x="0" y="27"/>
                        <a:pt x="0" y="27"/>
                        <a:pt x="0" y="27"/>
                      </a:cubicBezTo>
                      <a:cubicBezTo>
                        <a:pt x="1" y="29"/>
                        <a:pt x="1" y="29"/>
                        <a:pt x="1" y="29"/>
                      </a:cubicBezTo>
                      <a:cubicBezTo>
                        <a:pt x="6" y="27"/>
                        <a:pt x="6" y="27"/>
                        <a:pt x="6" y="27"/>
                      </a:cubicBezTo>
                      <a:cubicBezTo>
                        <a:pt x="14" y="22"/>
                        <a:pt x="14" y="22"/>
                        <a:pt x="14" y="22"/>
                      </a:cubicBezTo>
                      <a:cubicBezTo>
                        <a:pt x="16" y="21"/>
                        <a:pt x="16" y="21"/>
                        <a:pt x="16" y="21"/>
                      </a:cubicBezTo>
                      <a:cubicBezTo>
                        <a:pt x="25" y="17"/>
                        <a:pt x="25" y="17"/>
                        <a:pt x="25" y="17"/>
                      </a:cubicBezTo>
                      <a:cubicBezTo>
                        <a:pt x="29" y="15"/>
                        <a:pt x="29" y="15"/>
                        <a:pt x="29" y="15"/>
                      </a:cubicBezTo>
                      <a:cubicBezTo>
                        <a:pt x="31" y="19"/>
                        <a:pt x="31" y="19"/>
                        <a:pt x="31" y="19"/>
                      </a:cubicBezTo>
                      <a:cubicBezTo>
                        <a:pt x="35" y="27"/>
                        <a:pt x="35" y="27"/>
                        <a:pt x="35" y="27"/>
                      </a:cubicBezTo>
                      <a:cubicBezTo>
                        <a:pt x="36" y="29"/>
                        <a:pt x="36" y="29"/>
                        <a:pt x="36" y="29"/>
                      </a:cubicBezTo>
                      <a:cubicBezTo>
                        <a:pt x="41" y="38"/>
                        <a:pt x="41" y="38"/>
                        <a:pt x="41" y="38"/>
                      </a:cubicBezTo>
                      <a:cubicBezTo>
                        <a:pt x="44" y="44"/>
                        <a:pt x="44" y="44"/>
                        <a:pt x="44" y="44"/>
                      </a:cubicBezTo>
                      <a:cubicBezTo>
                        <a:pt x="50" y="41"/>
                        <a:pt x="50" y="41"/>
                        <a:pt x="50" y="41"/>
                      </a:cubicBezTo>
                      <a:cubicBezTo>
                        <a:pt x="58" y="37"/>
                        <a:pt x="58" y="37"/>
                        <a:pt x="58" y="37"/>
                      </a:cubicBezTo>
                      <a:cubicBezTo>
                        <a:pt x="60" y="36"/>
                        <a:pt x="60" y="36"/>
                        <a:pt x="60" y="36"/>
                      </a:cubicBezTo>
                      <a:cubicBezTo>
                        <a:pt x="69" y="32"/>
                        <a:pt x="69" y="32"/>
                        <a:pt x="69" y="32"/>
                      </a:cubicBezTo>
                      <a:cubicBezTo>
                        <a:pt x="74" y="29"/>
                        <a:pt x="74" y="29"/>
                        <a:pt x="74" y="29"/>
                      </a:cubicBezTo>
                      <a:cubicBezTo>
                        <a:pt x="79" y="25"/>
                        <a:pt x="79" y="25"/>
                        <a:pt x="79" y="25"/>
                      </a:cubicBezTo>
                      <a:cubicBezTo>
                        <a:pt x="87" y="16"/>
                        <a:pt x="87" y="16"/>
                        <a:pt x="87" y="16"/>
                      </a:cubicBezTo>
                      <a:cubicBezTo>
                        <a:pt x="90" y="14"/>
                        <a:pt x="90" y="14"/>
                        <a:pt x="90" y="14"/>
                      </a:cubicBezTo>
                      <a:cubicBezTo>
                        <a:pt x="91" y="12"/>
                        <a:pt x="91" y="12"/>
                        <a:pt x="91" y="12"/>
                      </a:cubicBezTo>
                      <a:cubicBezTo>
                        <a:pt x="100" y="3"/>
                        <a:pt x="100" y="3"/>
                        <a:pt x="100" y="3"/>
                      </a:cubicBezTo>
                      <a:cubicBezTo>
                        <a:pt x="102" y="1"/>
                        <a:pt x="102" y="1"/>
                        <a:pt x="102" y="1"/>
                      </a:cubicBezTo>
                      <a:cubicBezTo>
                        <a:pt x="102" y="1"/>
                        <a:pt x="101" y="0"/>
                        <a:pt x="101" y="0"/>
                      </a:cubicBezTo>
                    </a:path>
                  </a:pathLst>
                </a:custGeom>
                <a:solidFill>
                  <a:srgbClr val="F7B8A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23" name="Google Shape;2723;p22"/>
                <p:cNvSpPr/>
                <p:nvPr/>
              </p:nvSpPr>
              <p:spPr>
                <a:xfrm>
                  <a:off x="363" y="1442"/>
                  <a:ext cx="1" cy="1"/>
                </a:xfrm>
                <a:custGeom>
                  <a:avLst/>
                  <a:gdLst/>
                  <a:ahLst/>
                  <a:cxnLst/>
                  <a:rect l="l" t="t" r="r" b="b"/>
                  <a:pathLst>
                    <a:path w="6" h="4" extrusionOk="0">
                      <a:moveTo>
                        <a:pt x="6" y="0"/>
                      </a:moveTo>
                      <a:cubicBezTo>
                        <a:pt x="4" y="1"/>
                        <a:pt x="2" y="2"/>
                        <a:pt x="0" y="4"/>
                      </a:cubicBezTo>
                      <a:cubicBezTo>
                        <a:pt x="0" y="4"/>
                        <a:pt x="0" y="4"/>
                        <a:pt x="0" y="4"/>
                      </a:cubicBezTo>
                      <a:cubicBezTo>
                        <a:pt x="2" y="2"/>
                        <a:pt x="4" y="1"/>
                        <a:pt x="6"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24" name="Google Shape;2724;p22"/>
                <p:cNvSpPr/>
                <p:nvPr/>
              </p:nvSpPr>
              <p:spPr>
                <a:xfrm>
                  <a:off x="362" y="1443"/>
                  <a:ext cx="1" cy="0"/>
                </a:xfrm>
                <a:custGeom>
                  <a:avLst/>
                  <a:gdLst/>
                  <a:ahLst/>
                  <a:cxnLst/>
                  <a:rect l="l" t="t" r="r" b="b"/>
                  <a:pathLst>
                    <a:path w="2" h="1" extrusionOk="0">
                      <a:moveTo>
                        <a:pt x="2" y="0"/>
                      </a:moveTo>
                      <a:cubicBezTo>
                        <a:pt x="2" y="0"/>
                        <a:pt x="2" y="0"/>
                        <a:pt x="2" y="0"/>
                      </a:cubicBezTo>
                      <a:cubicBezTo>
                        <a:pt x="2" y="0"/>
                        <a:pt x="1" y="0"/>
                        <a:pt x="0" y="0"/>
                      </a:cubicBezTo>
                      <a:cubicBezTo>
                        <a:pt x="0" y="0"/>
                        <a:pt x="0" y="0"/>
                        <a:pt x="0" y="0"/>
                      </a:cubicBezTo>
                      <a:cubicBezTo>
                        <a:pt x="1" y="0"/>
                        <a:pt x="2" y="0"/>
                        <a:pt x="2" y="0"/>
                      </a:cubicBezTo>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25" name="Google Shape;2725;p22"/>
                <p:cNvSpPr/>
                <p:nvPr/>
              </p:nvSpPr>
              <p:spPr>
                <a:xfrm>
                  <a:off x="362" y="1443"/>
                  <a:ext cx="0" cy="0"/>
                </a:xfrm>
                <a:custGeom>
                  <a:avLst/>
                  <a:gdLst/>
                  <a:ahLst/>
                  <a:cxnLst/>
                  <a:rect l="l" t="t" r="r" b="b"/>
                  <a:pathLst>
                    <a:path w="120000" h="1" extrusionOk="0">
                      <a:moveTo>
                        <a:pt x="0" y="0"/>
                      </a:moveTo>
                      <a:cubicBezTo>
                        <a:pt x="0" y="0"/>
                        <a:pt x="0" y="0"/>
                        <a:pt x="0" y="0"/>
                      </a:cubicBezTo>
                      <a:cubicBezTo>
                        <a:pt x="0" y="0"/>
                        <a:pt x="0" y="0"/>
                        <a:pt x="0" y="0"/>
                      </a:cubicBezTo>
                      <a:cubicBezTo>
                        <a:pt x="0" y="0"/>
                        <a:pt x="0" y="0"/>
                        <a:pt x="0" y="0"/>
                      </a:cubicBezTo>
                    </a:path>
                  </a:pathLst>
                </a:custGeom>
                <a:solidFill>
                  <a:srgbClr val="F1F1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26" name="Google Shape;2726;p22"/>
                <p:cNvSpPr/>
                <p:nvPr/>
              </p:nvSpPr>
              <p:spPr>
                <a:xfrm>
                  <a:off x="358" y="1470"/>
                  <a:ext cx="2" cy="3"/>
                </a:xfrm>
                <a:custGeom>
                  <a:avLst/>
                  <a:gdLst/>
                  <a:ahLst/>
                  <a:cxnLst/>
                  <a:rect l="l" t="t" r="r" b="b"/>
                  <a:pathLst>
                    <a:path w="9" h="9" extrusionOk="0">
                      <a:moveTo>
                        <a:pt x="9" y="9"/>
                      </a:moveTo>
                      <a:cubicBezTo>
                        <a:pt x="9" y="9"/>
                        <a:pt x="9" y="9"/>
                        <a:pt x="9" y="9"/>
                      </a:cubicBezTo>
                      <a:cubicBezTo>
                        <a:pt x="9" y="9"/>
                        <a:pt x="9" y="9"/>
                        <a:pt x="9" y="9"/>
                      </a:cubicBezTo>
                      <a:moveTo>
                        <a:pt x="8" y="9"/>
                      </a:moveTo>
                      <a:cubicBezTo>
                        <a:pt x="8" y="9"/>
                        <a:pt x="8" y="9"/>
                        <a:pt x="8" y="9"/>
                      </a:cubicBezTo>
                      <a:cubicBezTo>
                        <a:pt x="8" y="9"/>
                        <a:pt x="8" y="9"/>
                        <a:pt x="8" y="9"/>
                      </a:cubicBezTo>
                      <a:moveTo>
                        <a:pt x="8" y="9"/>
                      </a:moveTo>
                      <a:cubicBezTo>
                        <a:pt x="8" y="9"/>
                        <a:pt x="8" y="9"/>
                        <a:pt x="8" y="9"/>
                      </a:cubicBezTo>
                      <a:cubicBezTo>
                        <a:pt x="8" y="9"/>
                        <a:pt x="8" y="9"/>
                        <a:pt x="8" y="9"/>
                      </a:cubicBezTo>
                      <a:moveTo>
                        <a:pt x="7" y="8"/>
                      </a:moveTo>
                      <a:cubicBezTo>
                        <a:pt x="7" y="8"/>
                        <a:pt x="7" y="8"/>
                        <a:pt x="7" y="8"/>
                      </a:cubicBezTo>
                      <a:cubicBezTo>
                        <a:pt x="7" y="8"/>
                        <a:pt x="7" y="8"/>
                        <a:pt x="7" y="8"/>
                      </a:cubicBezTo>
                      <a:moveTo>
                        <a:pt x="7" y="8"/>
                      </a:moveTo>
                      <a:cubicBezTo>
                        <a:pt x="7" y="8"/>
                        <a:pt x="7" y="8"/>
                        <a:pt x="7" y="8"/>
                      </a:cubicBezTo>
                      <a:cubicBezTo>
                        <a:pt x="7" y="8"/>
                        <a:pt x="7" y="8"/>
                        <a:pt x="7" y="8"/>
                      </a:cubicBezTo>
                      <a:moveTo>
                        <a:pt x="7" y="7"/>
                      </a:moveTo>
                      <a:cubicBezTo>
                        <a:pt x="7" y="7"/>
                        <a:pt x="7" y="7"/>
                        <a:pt x="7" y="7"/>
                      </a:cubicBezTo>
                      <a:cubicBezTo>
                        <a:pt x="7" y="7"/>
                        <a:pt x="7" y="7"/>
                        <a:pt x="7" y="7"/>
                      </a:cubicBezTo>
                      <a:moveTo>
                        <a:pt x="6" y="7"/>
                      </a:moveTo>
                      <a:cubicBezTo>
                        <a:pt x="6" y="7"/>
                        <a:pt x="6" y="7"/>
                        <a:pt x="6" y="7"/>
                      </a:cubicBezTo>
                      <a:cubicBezTo>
                        <a:pt x="6" y="7"/>
                        <a:pt x="6" y="7"/>
                        <a:pt x="6" y="7"/>
                      </a:cubicBezTo>
                      <a:moveTo>
                        <a:pt x="6" y="6"/>
                      </a:moveTo>
                      <a:cubicBezTo>
                        <a:pt x="6" y="6"/>
                        <a:pt x="6" y="6"/>
                        <a:pt x="6" y="6"/>
                      </a:cubicBezTo>
                      <a:cubicBezTo>
                        <a:pt x="6" y="6"/>
                        <a:pt x="6" y="6"/>
                        <a:pt x="6" y="6"/>
                      </a:cubicBezTo>
                      <a:moveTo>
                        <a:pt x="5" y="6"/>
                      </a:moveTo>
                      <a:cubicBezTo>
                        <a:pt x="5" y="6"/>
                        <a:pt x="5" y="6"/>
                        <a:pt x="5" y="6"/>
                      </a:cubicBezTo>
                      <a:cubicBezTo>
                        <a:pt x="5" y="6"/>
                        <a:pt x="5" y="6"/>
                        <a:pt x="5" y="6"/>
                      </a:cubicBezTo>
                      <a:moveTo>
                        <a:pt x="5" y="5"/>
                      </a:moveTo>
                      <a:cubicBezTo>
                        <a:pt x="5" y="5"/>
                        <a:pt x="5" y="5"/>
                        <a:pt x="5" y="6"/>
                      </a:cubicBezTo>
                      <a:cubicBezTo>
                        <a:pt x="5" y="5"/>
                        <a:pt x="5" y="5"/>
                        <a:pt x="5" y="5"/>
                      </a:cubicBezTo>
                      <a:moveTo>
                        <a:pt x="4" y="5"/>
                      </a:moveTo>
                      <a:cubicBezTo>
                        <a:pt x="4" y="5"/>
                        <a:pt x="4" y="5"/>
                        <a:pt x="5" y="5"/>
                      </a:cubicBezTo>
                      <a:cubicBezTo>
                        <a:pt x="4" y="5"/>
                        <a:pt x="4" y="5"/>
                        <a:pt x="4" y="5"/>
                      </a:cubicBezTo>
                      <a:moveTo>
                        <a:pt x="4" y="4"/>
                      </a:moveTo>
                      <a:cubicBezTo>
                        <a:pt x="4" y="5"/>
                        <a:pt x="4" y="5"/>
                        <a:pt x="4" y="5"/>
                      </a:cubicBezTo>
                      <a:cubicBezTo>
                        <a:pt x="4" y="5"/>
                        <a:pt x="4" y="5"/>
                        <a:pt x="4" y="4"/>
                      </a:cubicBezTo>
                      <a:moveTo>
                        <a:pt x="4" y="4"/>
                      </a:moveTo>
                      <a:cubicBezTo>
                        <a:pt x="4" y="4"/>
                        <a:pt x="4" y="4"/>
                        <a:pt x="4" y="4"/>
                      </a:cubicBezTo>
                      <a:cubicBezTo>
                        <a:pt x="4" y="4"/>
                        <a:pt x="4" y="4"/>
                        <a:pt x="4" y="4"/>
                      </a:cubicBezTo>
                      <a:moveTo>
                        <a:pt x="3" y="4"/>
                      </a:moveTo>
                      <a:cubicBezTo>
                        <a:pt x="3" y="4"/>
                        <a:pt x="3" y="4"/>
                        <a:pt x="3" y="4"/>
                      </a:cubicBezTo>
                      <a:cubicBezTo>
                        <a:pt x="3" y="4"/>
                        <a:pt x="3" y="4"/>
                        <a:pt x="3" y="4"/>
                      </a:cubicBezTo>
                      <a:moveTo>
                        <a:pt x="3" y="3"/>
                      </a:moveTo>
                      <a:cubicBezTo>
                        <a:pt x="3" y="3"/>
                        <a:pt x="3" y="3"/>
                        <a:pt x="3" y="3"/>
                      </a:cubicBezTo>
                      <a:cubicBezTo>
                        <a:pt x="3" y="3"/>
                        <a:pt x="3" y="3"/>
                        <a:pt x="3" y="3"/>
                      </a:cubicBezTo>
                      <a:moveTo>
                        <a:pt x="2" y="3"/>
                      </a:moveTo>
                      <a:cubicBezTo>
                        <a:pt x="2" y="3"/>
                        <a:pt x="2" y="3"/>
                        <a:pt x="2" y="3"/>
                      </a:cubicBezTo>
                      <a:cubicBezTo>
                        <a:pt x="2" y="3"/>
                        <a:pt x="2" y="3"/>
                        <a:pt x="2" y="3"/>
                      </a:cubicBezTo>
                      <a:moveTo>
                        <a:pt x="2" y="2"/>
                      </a:moveTo>
                      <a:cubicBezTo>
                        <a:pt x="2" y="2"/>
                        <a:pt x="2" y="2"/>
                        <a:pt x="2" y="2"/>
                      </a:cubicBezTo>
                      <a:cubicBezTo>
                        <a:pt x="2" y="2"/>
                        <a:pt x="2" y="2"/>
                        <a:pt x="2" y="2"/>
                      </a:cubicBezTo>
                      <a:moveTo>
                        <a:pt x="2" y="2"/>
                      </a:moveTo>
                      <a:cubicBezTo>
                        <a:pt x="2" y="2"/>
                        <a:pt x="2" y="2"/>
                        <a:pt x="2" y="2"/>
                      </a:cubicBezTo>
                      <a:cubicBezTo>
                        <a:pt x="2" y="2"/>
                        <a:pt x="2" y="2"/>
                        <a:pt x="2" y="2"/>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0" y="0"/>
                      </a:moveTo>
                      <a:cubicBezTo>
                        <a:pt x="0" y="0"/>
                        <a:pt x="0" y="0"/>
                        <a:pt x="1" y="0"/>
                      </a:cubicBezTo>
                      <a:cubicBezTo>
                        <a:pt x="0" y="0"/>
                        <a:pt x="0" y="0"/>
                        <a:pt x="0" y="0"/>
                      </a:cubicBezTo>
                      <a:moveTo>
                        <a:pt x="0" y="0"/>
                      </a:moveTo>
                      <a:cubicBezTo>
                        <a:pt x="0" y="0"/>
                        <a:pt x="0" y="0"/>
                        <a:pt x="0" y="0"/>
                      </a:cubicBezTo>
                      <a:cubicBezTo>
                        <a:pt x="0" y="0"/>
                        <a:pt x="0" y="0"/>
                        <a:pt x="0"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27" name="Google Shape;2727;p22"/>
                <p:cNvSpPr/>
                <p:nvPr/>
              </p:nvSpPr>
              <p:spPr>
                <a:xfrm>
                  <a:off x="364" y="1441"/>
                  <a:ext cx="19" cy="6"/>
                </a:xfrm>
                <a:custGeom>
                  <a:avLst/>
                  <a:gdLst/>
                  <a:ahLst/>
                  <a:cxnLst/>
                  <a:rect l="l" t="t" r="r" b="b"/>
                  <a:pathLst>
                    <a:path w="80" h="26" extrusionOk="0">
                      <a:moveTo>
                        <a:pt x="1" y="5"/>
                      </a:moveTo>
                      <a:cubicBezTo>
                        <a:pt x="1" y="5"/>
                        <a:pt x="1" y="5"/>
                        <a:pt x="0" y="5"/>
                      </a:cubicBezTo>
                      <a:cubicBezTo>
                        <a:pt x="1" y="5"/>
                        <a:pt x="1" y="5"/>
                        <a:pt x="1" y="5"/>
                      </a:cubicBezTo>
                      <a:moveTo>
                        <a:pt x="39" y="0"/>
                      </a:moveTo>
                      <a:cubicBezTo>
                        <a:pt x="38" y="0"/>
                        <a:pt x="38" y="0"/>
                        <a:pt x="37" y="0"/>
                      </a:cubicBezTo>
                      <a:cubicBezTo>
                        <a:pt x="37" y="0"/>
                        <a:pt x="37" y="0"/>
                        <a:pt x="37" y="0"/>
                      </a:cubicBezTo>
                      <a:cubicBezTo>
                        <a:pt x="41" y="9"/>
                        <a:pt x="41" y="9"/>
                        <a:pt x="41" y="9"/>
                      </a:cubicBezTo>
                      <a:cubicBezTo>
                        <a:pt x="42" y="11"/>
                        <a:pt x="42" y="11"/>
                        <a:pt x="42" y="11"/>
                      </a:cubicBezTo>
                      <a:cubicBezTo>
                        <a:pt x="47" y="20"/>
                        <a:pt x="47" y="20"/>
                        <a:pt x="47" y="20"/>
                      </a:cubicBezTo>
                      <a:cubicBezTo>
                        <a:pt x="50" y="26"/>
                        <a:pt x="50" y="26"/>
                        <a:pt x="50" y="26"/>
                      </a:cubicBezTo>
                      <a:cubicBezTo>
                        <a:pt x="55" y="22"/>
                        <a:pt x="55" y="22"/>
                        <a:pt x="55" y="22"/>
                      </a:cubicBezTo>
                      <a:cubicBezTo>
                        <a:pt x="64" y="16"/>
                        <a:pt x="64" y="16"/>
                        <a:pt x="64" y="16"/>
                      </a:cubicBezTo>
                      <a:cubicBezTo>
                        <a:pt x="66" y="14"/>
                        <a:pt x="66" y="14"/>
                        <a:pt x="66" y="14"/>
                      </a:cubicBezTo>
                      <a:cubicBezTo>
                        <a:pt x="70" y="11"/>
                        <a:pt x="70" y="11"/>
                        <a:pt x="70" y="11"/>
                      </a:cubicBezTo>
                      <a:cubicBezTo>
                        <a:pt x="73" y="9"/>
                        <a:pt x="73" y="9"/>
                        <a:pt x="73" y="9"/>
                      </a:cubicBezTo>
                      <a:cubicBezTo>
                        <a:pt x="78" y="4"/>
                        <a:pt x="78" y="4"/>
                        <a:pt x="78" y="4"/>
                      </a:cubicBezTo>
                      <a:cubicBezTo>
                        <a:pt x="80" y="3"/>
                        <a:pt x="80" y="3"/>
                        <a:pt x="80" y="3"/>
                      </a:cubicBezTo>
                      <a:cubicBezTo>
                        <a:pt x="79" y="3"/>
                        <a:pt x="78" y="3"/>
                        <a:pt x="78" y="2"/>
                      </a:cubicBezTo>
                      <a:cubicBezTo>
                        <a:pt x="69" y="9"/>
                        <a:pt x="69" y="9"/>
                        <a:pt x="69" y="9"/>
                      </a:cubicBezTo>
                      <a:cubicBezTo>
                        <a:pt x="67" y="11"/>
                        <a:pt x="67" y="11"/>
                        <a:pt x="67" y="11"/>
                      </a:cubicBezTo>
                      <a:cubicBezTo>
                        <a:pt x="66" y="11"/>
                        <a:pt x="66" y="11"/>
                        <a:pt x="66" y="11"/>
                      </a:cubicBezTo>
                      <a:cubicBezTo>
                        <a:pt x="64" y="13"/>
                        <a:pt x="64" y="13"/>
                        <a:pt x="64" y="13"/>
                      </a:cubicBezTo>
                      <a:cubicBezTo>
                        <a:pt x="54" y="20"/>
                        <a:pt x="54" y="20"/>
                        <a:pt x="54" y="20"/>
                      </a:cubicBezTo>
                      <a:cubicBezTo>
                        <a:pt x="51" y="23"/>
                        <a:pt x="51" y="23"/>
                        <a:pt x="51" y="23"/>
                      </a:cubicBezTo>
                      <a:cubicBezTo>
                        <a:pt x="49" y="19"/>
                        <a:pt x="49" y="19"/>
                        <a:pt x="49" y="19"/>
                      </a:cubicBezTo>
                      <a:cubicBezTo>
                        <a:pt x="45" y="11"/>
                        <a:pt x="45" y="11"/>
                        <a:pt x="45" y="11"/>
                      </a:cubicBezTo>
                      <a:cubicBezTo>
                        <a:pt x="43" y="9"/>
                        <a:pt x="43" y="9"/>
                        <a:pt x="43" y="9"/>
                      </a:cubicBezTo>
                      <a:cubicBezTo>
                        <a:pt x="39" y="0"/>
                        <a:pt x="39" y="0"/>
                        <a:pt x="39" y="0"/>
                      </a:cubicBezTo>
                    </a:path>
                  </a:pathLst>
                </a:custGeom>
                <a:solidFill>
                  <a:srgbClr val="808B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28" name="Google Shape;2728;p22"/>
                <p:cNvSpPr/>
                <p:nvPr/>
              </p:nvSpPr>
              <p:spPr>
                <a:xfrm>
                  <a:off x="366" y="1475"/>
                  <a:ext cx="19" cy="3"/>
                </a:xfrm>
                <a:custGeom>
                  <a:avLst/>
                  <a:gdLst/>
                  <a:ahLst/>
                  <a:cxnLst/>
                  <a:rect l="l" t="t" r="r" b="b"/>
                  <a:pathLst>
                    <a:path w="78" h="15" extrusionOk="0">
                      <a:moveTo>
                        <a:pt x="53" y="12"/>
                      </a:moveTo>
                      <a:cubicBezTo>
                        <a:pt x="20" y="12"/>
                        <a:pt x="20" y="12"/>
                        <a:pt x="20" y="12"/>
                      </a:cubicBezTo>
                      <a:cubicBezTo>
                        <a:pt x="23" y="13"/>
                        <a:pt x="26" y="14"/>
                        <a:pt x="29" y="15"/>
                      </a:cubicBezTo>
                      <a:cubicBezTo>
                        <a:pt x="23" y="14"/>
                        <a:pt x="16" y="14"/>
                        <a:pt x="10" y="12"/>
                      </a:cubicBezTo>
                      <a:cubicBezTo>
                        <a:pt x="10" y="12"/>
                        <a:pt x="10" y="12"/>
                        <a:pt x="10" y="12"/>
                      </a:cubicBezTo>
                      <a:cubicBezTo>
                        <a:pt x="17" y="14"/>
                        <a:pt x="24" y="15"/>
                        <a:pt x="32" y="15"/>
                      </a:cubicBezTo>
                      <a:cubicBezTo>
                        <a:pt x="39" y="15"/>
                        <a:pt x="46" y="14"/>
                        <a:pt x="53" y="12"/>
                      </a:cubicBezTo>
                      <a:moveTo>
                        <a:pt x="78" y="0"/>
                      </a:moveTo>
                      <a:cubicBezTo>
                        <a:pt x="0" y="0"/>
                        <a:pt x="0" y="0"/>
                        <a:pt x="0" y="0"/>
                      </a:cubicBezTo>
                      <a:cubicBezTo>
                        <a:pt x="3" y="2"/>
                        <a:pt x="5" y="4"/>
                        <a:pt x="8" y="6"/>
                      </a:cubicBezTo>
                      <a:cubicBezTo>
                        <a:pt x="68" y="6"/>
                        <a:pt x="68" y="6"/>
                        <a:pt x="68" y="6"/>
                      </a:cubicBezTo>
                      <a:cubicBezTo>
                        <a:pt x="72" y="4"/>
                        <a:pt x="75" y="2"/>
                        <a:pt x="78"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29" name="Google Shape;2729;p22"/>
                <p:cNvSpPr/>
                <p:nvPr/>
              </p:nvSpPr>
              <p:spPr>
                <a:xfrm>
                  <a:off x="365" y="1474"/>
                  <a:ext cx="22" cy="1"/>
                </a:xfrm>
                <a:custGeom>
                  <a:avLst/>
                  <a:gdLst/>
                  <a:ahLst/>
                  <a:cxnLst/>
                  <a:rect l="l" t="t" r="r" b="b"/>
                  <a:pathLst>
                    <a:path w="93" h="5" extrusionOk="0">
                      <a:moveTo>
                        <a:pt x="93" y="0"/>
                      </a:moveTo>
                      <a:cubicBezTo>
                        <a:pt x="0" y="0"/>
                        <a:pt x="0" y="0"/>
                        <a:pt x="0" y="0"/>
                      </a:cubicBezTo>
                      <a:cubicBezTo>
                        <a:pt x="2" y="2"/>
                        <a:pt x="4" y="3"/>
                        <a:pt x="7" y="5"/>
                      </a:cubicBezTo>
                      <a:cubicBezTo>
                        <a:pt x="85" y="5"/>
                        <a:pt x="85" y="5"/>
                        <a:pt x="85" y="5"/>
                      </a:cubicBezTo>
                      <a:cubicBezTo>
                        <a:pt x="86" y="5"/>
                        <a:pt x="87" y="4"/>
                        <a:pt x="88" y="3"/>
                      </a:cubicBezTo>
                      <a:cubicBezTo>
                        <a:pt x="90" y="2"/>
                        <a:pt x="91" y="1"/>
                        <a:pt x="93" y="0"/>
                      </a:cubicBezTo>
                    </a:path>
                  </a:pathLst>
                </a:custGeom>
                <a:solidFill>
                  <a:srgbClr val="F7B8A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30" name="Google Shape;2730;p22"/>
                <p:cNvSpPr/>
                <p:nvPr/>
              </p:nvSpPr>
              <p:spPr>
                <a:xfrm>
                  <a:off x="365" y="1476"/>
                  <a:ext cx="17" cy="2"/>
                </a:xfrm>
                <a:custGeom>
                  <a:avLst/>
                  <a:gdLst/>
                  <a:ahLst/>
                  <a:cxnLst/>
                  <a:rect l="l" t="t" r="r" b="b"/>
                  <a:pathLst>
                    <a:path w="73" h="6" extrusionOk="0">
                      <a:moveTo>
                        <a:pt x="10" y="4"/>
                      </a:moveTo>
                      <a:cubicBezTo>
                        <a:pt x="11" y="5"/>
                        <a:pt x="13" y="5"/>
                        <a:pt x="15" y="6"/>
                      </a:cubicBezTo>
                      <a:cubicBezTo>
                        <a:pt x="15" y="6"/>
                        <a:pt x="15" y="6"/>
                        <a:pt x="15" y="6"/>
                      </a:cubicBezTo>
                      <a:cubicBezTo>
                        <a:pt x="13" y="5"/>
                        <a:pt x="11" y="5"/>
                        <a:pt x="10" y="4"/>
                      </a:cubicBezTo>
                      <a:moveTo>
                        <a:pt x="9" y="4"/>
                      </a:moveTo>
                      <a:cubicBezTo>
                        <a:pt x="9" y="4"/>
                        <a:pt x="10" y="4"/>
                        <a:pt x="10" y="4"/>
                      </a:cubicBezTo>
                      <a:cubicBezTo>
                        <a:pt x="10" y="4"/>
                        <a:pt x="9" y="4"/>
                        <a:pt x="9" y="4"/>
                      </a:cubicBezTo>
                      <a:moveTo>
                        <a:pt x="9" y="4"/>
                      </a:moveTo>
                      <a:cubicBezTo>
                        <a:pt x="9" y="4"/>
                        <a:pt x="9" y="4"/>
                        <a:pt x="9" y="4"/>
                      </a:cubicBezTo>
                      <a:cubicBezTo>
                        <a:pt x="9" y="4"/>
                        <a:pt x="9" y="4"/>
                        <a:pt x="9" y="4"/>
                      </a:cubicBezTo>
                      <a:moveTo>
                        <a:pt x="8" y="4"/>
                      </a:moveTo>
                      <a:cubicBezTo>
                        <a:pt x="8" y="4"/>
                        <a:pt x="8" y="4"/>
                        <a:pt x="9" y="4"/>
                      </a:cubicBezTo>
                      <a:cubicBezTo>
                        <a:pt x="8" y="4"/>
                        <a:pt x="8" y="4"/>
                        <a:pt x="8" y="4"/>
                      </a:cubicBezTo>
                      <a:moveTo>
                        <a:pt x="8" y="4"/>
                      </a:moveTo>
                      <a:cubicBezTo>
                        <a:pt x="8" y="4"/>
                        <a:pt x="8" y="4"/>
                        <a:pt x="8" y="4"/>
                      </a:cubicBezTo>
                      <a:cubicBezTo>
                        <a:pt x="8" y="4"/>
                        <a:pt x="8" y="4"/>
                        <a:pt x="8" y="4"/>
                      </a:cubicBezTo>
                      <a:moveTo>
                        <a:pt x="7" y="3"/>
                      </a:moveTo>
                      <a:cubicBezTo>
                        <a:pt x="7" y="3"/>
                        <a:pt x="7" y="3"/>
                        <a:pt x="7" y="3"/>
                      </a:cubicBezTo>
                      <a:cubicBezTo>
                        <a:pt x="7" y="3"/>
                        <a:pt x="7" y="3"/>
                        <a:pt x="7" y="3"/>
                      </a:cubicBezTo>
                      <a:moveTo>
                        <a:pt x="7" y="3"/>
                      </a:moveTo>
                      <a:cubicBezTo>
                        <a:pt x="7" y="3"/>
                        <a:pt x="7" y="3"/>
                        <a:pt x="7" y="3"/>
                      </a:cubicBezTo>
                      <a:cubicBezTo>
                        <a:pt x="7" y="3"/>
                        <a:pt x="7" y="3"/>
                        <a:pt x="7" y="3"/>
                      </a:cubicBezTo>
                      <a:moveTo>
                        <a:pt x="6" y="3"/>
                      </a:moveTo>
                      <a:cubicBezTo>
                        <a:pt x="6" y="3"/>
                        <a:pt x="6" y="3"/>
                        <a:pt x="6" y="3"/>
                      </a:cubicBezTo>
                      <a:cubicBezTo>
                        <a:pt x="6" y="3"/>
                        <a:pt x="6" y="3"/>
                        <a:pt x="6" y="3"/>
                      </a:cubicBezTo>
                      <a:moveTo>
                        <a:pt x="6" y="3"/>
                      </a:moveTo>
                      <a:cubicBezTo>
                        <a:pt x="6" y="3"/>
                        <a:pt x="6" y="3"/>
                        <a:pt x="6" y="3"/>
                      </a:cubicBezTo>
                      <a:cubicBezTo>
                        <a:pt x="6" y="3"/>
                        <a:pt x="6" y="3"/>
                        <a:pt x="6" y="3"/>
                      </a:cubicBezTo>
                      <a:moveTo>
                        <a:pt x="5" y="3"/>
                      </a:moveTo>
                      <a:cubicBezTo>
                        <a:pt x="5" y="3"/>
                        <a:pt x="5" y="3"/>
                        <a:pt x="5" y="3"/>
                      </a:cubicBezTo>
                      <a:cubicBezTo>
                        <a:pt x="5" y="3"/>
                        <a:pt x="5" y="3"/>
                        <a:pt x="5" y="3"/>
                      </a:cubicBezTo>
                      <a:moveTo>
                        <a:pt x="4" y="2"/>
                      </a:moveTo>
                      <a:cubicBezTo>
                        <a:pt x="5" y="2"/>
                        <a:pt x="5" y="2"/>
                        <a:pt x="5" y="2"/>
                      </a:cubicBezTo>
                      <a:cubicBezTo>
                        <a:pt x="5" y="2"/>
                        <a:pt x="5" y="2"/>
                        <a:pt x="4" y="2"/>
                      </a:cubicBezTo>
                      <a:moveTo>
                        <a:pt x="4" y="2"/>
                      </a:moveTo>
                      <a:cubicBezTo>
                        <a:pt x="4" y="2"/>
                        <a:pt x="4" y="2"/>
                        <a:pt x="4" y="2"/>
                      </a:cubicBezTo>
                      <a:cubicBezTo>
                        <a:pt x="4" y="2"/>
                        <a:pt x="4" y="2"/>
                        <a:pt x="4" y="2"/>
                      </a:cubicBezTo>
                      <a:moveTo>
                        <a:pt x="3" y="2"/>
                      </a:moveTo>
                      <a:cubicBezTo>
                        <a:pt x="3" y="2"/>
                        <a:pt x="4" y="2"/>
                        <a:pt x="4" y="2"/>
                      </a:cubicBezTo>
                      <a:cubicBezTo>
                        <a:pt x="4" y="2"/>
                        <a:pt x="3" y="2"/>
                        <a:pt x="3" y="2"/>
                      </a:cubicBezTo>
                      <a:moveTo>
                        <a:pt x="3" y="2"/>
                      </a:moveTo>
                      <a:cubicBezTo>
                        <a:pt x="3" y="2"/>
                        <a:pt x="3" y="2"/>
                        <a:pt x="3" y="2"/>
                      </a:cubicBezTo>
                      <a:cubicBezTo>
                        <a:pt x="3" y="2"/>
                        <a:pt x="3" y="2"/>
                        <a:pt x="3" y="2"/>
                      </a:cubicBezTo>
                      <a:moveTo>
                        <a:pt x="2" y="1"/>
                      </a:moveTo>
                      <a:cubicBezTo>
                        <a:pt x="2" y="1"/>
                        <a:pt x="2" y="1"/>
                        <a:pt x="2" y="1"/>
                      </a:cubicBezTo>
                      <a:cubicBezTo>
                        <a:pt x="2" y="1"/>
                        <a:pt x="2" y="1"/>
                        <a:pt x="2" y="1"/>
                      </a:cubicBezTo>
                      <a:moveTo>
                        <a:pt x="2" y="1"/>
                      </a:moveTo>
                      <a:cubicBezTo>
                        <a:pt x="2" y="1"/>
                        <a:pt x="2" y="1"/>
                        <a:pt x="2" y="1"/>
                      </a:cubicBezTo>
                      <a:cubicBezTo>
                        <a:pt x="2" y="1"/>
                        <a:pt x="2" y="1"/>
                        <a:pt x="2"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73" y="0"/>
                      </a:moveTo>
                      <a:cubicBezTo>
                        <a:pt x="13" y="0"/>
                        <a:pt x="13" y="0"/>
                        <a:pt x="13" y="0"/>
                      </a:cubicBezTo>
                      <a:cubicBezTo>
                        <a:pt x="17" y="2"/>
                        <a:pt x="21" y="4"/>
                        <a:pt x="25" y="6"/>
                      </a:cubicBezTo>
                      <a:cubicBezTo>
                        <a:pt x="58" y="6"/>
                        <a:pt x="58" y="6"/>
                        <a:pt x="58" y="6"/>
                      </a:cubicBezTo>
                      <a:cubicBezTo>
                        <a:pt x="63" y="4"/>
                        <a:pt x="68" y="3"/>
                        <a:pt x="73" y="0"/>
                      </a:cubicBezTo>
                    </a:path>
                  </a:pathLst>
                </a:custGeom>
                <a:solidFill>
                  <a:srgbClr val="F7B8A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31" name="Google Shape;2731;p22"/>
                <p:cNvSpPr/>
                <p:nvPr/>
              </p:nvSpPr>
              <p:spPr>
                <a:xfrm>
                  <a:off x="349" y="1434"/>
                  <a:ext cx="68" cy="81"/>
                </a:xfrm>
                <a:custGeom>
                  <a:avLst/>
                  <a:gdLst/>
                  <a:ahLst/>
                  <a:cxnLst/>
                  <a:rect l="l" t="t" r="r" b="b"/>
                  <a:pathLst>
                    <a:path w="292" h="348" extrusionOk="0">
                      <a:moveTo>
                        <a:pt x="51" y="31"/>
                      </a:moveTo>
                      <a:cubicBezTo>
                        <a:pt x="9" y="63"/>
                        <a:pt x="0" y="122"/>
                        <a:pt x="32" y="164"/>
                      </a:cubicBezTo>
                      <a:cubicBezTo>
                        <a:pt x="59" y="200"/>
                        <a:pt x="107" y="212"/>
                        <a:pt x="147" y="193"/>
                      </a:cubicBezTo>
                      <a:cubicBezTo>
                        <a:pt x="254" y="337"/>
                        <a:pt x="254" y="337"/>
                        <a:pt x="254" y="337"/>
                      </a:cubicBezTo>
                      <a:cubicBezTo>
                        <a:pt x="261" y="346"/>
                        <a:pt x="273" y="348"/>
                        <a:pt x="281" y="341"/>
                      </a:cubicBezTo>
                      <a:cubicBezTo>
                        <a:pt x="290" y="335"/>
                        <a:pt x="292" y="323"/>
                        <a:pt x="285" y="314"/>
                      </a:cubicBezTo>
                      <a:cubicBezTo>
                        <a:pt x="178" y="170"/>
                        <a:pt x="178" y="170"/>
                        <a:pt x="178" y="170"/>
                      </a:cubicBezTo>
                      <a:cubicBezTo>
                        <a:pt x="207" y="138"/>
                        <a:pt x="211" y="88"/>
                        <a:pt x="183" y="51"/>
                      </a:cubicBezTo>
                      <a:cubicBezTo>
                        <a:pt x="152" y="9"/>
                        <a:pt x="93" y="0"/>
                        <a:pt x="51" y="31"/>
                      </a:cubicBezTo>
                      <a:moveTo>
                        <a:pt x="157" y="174"/>
                      </a:moveTo>
                      <a:cubicBezTo>
                        <a:pt x="120" y="202"/>
                        <a:pt x="68" y="194"/>
                        <a:pt x="41" y="157"/>
                      </a:cubicBezTo>
                      <a:cubicBezTo>
                        <a:pt x="13" y="120"/>
                        <a:pt x="21" y="68"/>
                        <a:pt x="58" y="41"/>
                      </a:cubicBezTo>
                      <a:cubicBezTo>
                        <a:pt x="95" y="13"/>
                        <a:pt x="147" y="21"/>
                        <a:pt x="174" y="58"/>
                      </a:cubicBezTo>
                      <a:cubicBezTo>
                        <a:pt x="202" y="95"/>
                        <a:pt x="194" y="147"/>
                        <a:pt x="157" y="174"/>
                      </a:cubicBezTo>
                    </a:path>
                  </a:pathLst>
                </a:custGeom>
                <a:solidFill>
                  <a:srgbClr val="34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32" name="Google Shape;2732;p22"/>
                <p:cNvSpPr/>
                <p:nvPr/>
              </p:nvSpPr>
              <p:spPr>
                <a:xfrm>
                  <a:off x="388" y="1480"/>
                  <a:ext cx="7" cy="6"/>
                </a:xfrm>
                <a:custGeom>
                  <a:avLst/>
                  <a:gdLst/>
                  <a:ahLst/>
                  <a:cxnLst/>
                  <a:rect l="l" t="t" r="r" b="b"/>
                  <a:pathLst>
                    <a:path w="7" h="6" extrusionOk="0">
                      <a:moveTo>
                        <a:pt x="7" y="0"/>
                      </a:moveTo>
                      <a:lnTo>
                        <a:pt x="0" y="6"/>
                      </a:lnTo>
                      <a:lnTo>
                        <a:pt x="0" y="5"/>
                      </a:lnTo>
                      <a:lnTo>
                        <a:pt x="7" y="0"/>
                      </a:lnTo>
                      <a:lnTo>
                        <a:pt x="7" y="0"/>
                      </a:ln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33" name="Google Shape;2733;p22"/>
                <p:cNvSpPr/>
                <p:nvPr/>
              </p:nvSpPr>
              <p:spPr>
                <a:xfrm>
                  <a:off x="386" y="1477"/>
                  <a:ext cx="8" cy="7"/>
                </a:xfrm>
                <a:custGeom>
                  <a:avLst/>
                  <a:gdLst/>
                  <a:ahLst/>
                  <a:cxnLst/>
                  <a:rect l="l" t="t" r="r" b="b"/>
                  <a:pathLst>
                    <a:path w="8" h="7" extrusionOk="0">
                      <a:moveTo>
                        <a:pt x="8" y="2"/>
                      </a:moveTo>
                      <a:lnTo>
                        <a:pt x="1" y="7"/>
                      </a:lnTo>
                      <a:lnTo>
                        <a:pt x="0" y="5"/>
                      </a:lnTo>
                      <a:lnTo>
                        <a:pt x="7" y="0"/>
                      </a:lnTo>
                      <a:lnTo>
                        <a:pt x="8" y="2"/>
                      </a:ln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34" name="Google Shape;2734;p22"/>
                <p:cNvSpPr/>
                <p:nvPr/>
              </p:nvSpPr>
              <p:spPr>
                <a:xfrm>
                  <a:off x="354" y="1459"/>
                  <a:ext cx="4" cy="11"/>
                </a:xfrm>
                <a:custGeom>
                  <a:avLst/>
                  <a:gdLst/>
                  <a:ahLst/>
                  <a:cxnLst/>
                  <a:rect l="l" t="t" r="r" b="b"/>
                  <a:pathLst>
                    <a:path w="14" h="46" extrusionOk="0">
                      <a:moveTo>
                        <a:pt x="0" y="0"/>
                      </a:moveTo>
                      <a:cubicBezTo>
                        <a:pt x="0" y="0"/>
                        <a:pt x="0" y="0"/>
                        <a:pt x="0" y="0"/>
                      </a:cubicBezTo>
                      <a:cubicBezTo>
                        <a:pt x="0" y="16"/>
                        <a:pt x="5" y="32"/>
                        <a:pt x="14" y="46"/>
                      </a:cubicBezTo>
                      <a:cubicBezTo>
                        <a:pt x="5" y="32"/>
                        <a:pt x="0" y="16"/>
                        <a:pt x="0"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35" name="Google Shape;2735;p22"/>
                <p:cNvSpPr/>
                <p:nvPr/>
              </p:nvSpPr>
              <p:spPr>
                <a:xfrm>
                  <a:off x="373" y="1440"/>
                  <a:ext cx="6" cy="1"/>
                </a:xfrm>
                <a:custGeom>
                  <a:avLst/>
                  <a:gdLst/>
                  <a:ahLst/>
                  <a:cxnLst/>
                  <a:rect l="l" t="t" r="r" b="b"/>
                  <a:pathLst>
                    <a:path w="24" h="4" extrusionOk="0">
                      <a:moveTo>
                        <a:pt x="10" y="0"/>
                      </a:moveTo>
                      <a:cubicBezTo>
                        <a:pt x="2" y="0"/>
                        <a:pt x="2" y="0"/>
                        <a:pt x="2" y="0"/>
                      </a:cubicBezTo>
                      <a:cubicBezTo>
                        <a:pt x="2" y="1"/>
                        <a:pt x="1" y="3"/>
                        <a:pt x="0" y="3"/>
                      </a:cubicBezTo>
                      <a:cubicBezTo>
                        <a:pt x="0" y="4"/>
                        <a:pt x="0" y="4"/>
                        <a:pt x="0" y="4"/>
                      </a:cubicBezTo>
                      <a:cubicBezTo>
                        <a:pt x="3" y="3"/>
                        <a:pt x="7" y="2"/>
                        <a:pt x="10" y="2"/>
                      </a:cubicBezTo>
                      <a:cubicBezTo>
                        <a:pt x="10" y="0"/>
                        <a:pt x="10" y="0"/>
                        <a:pt x="10" y="0"/>
                      </a:cubicBezTo>
                      <a:moveTo>
                        <a:pt x="21" y="0"/>
                      </a:moveTo>
                      <a:cubicBezTo>
                        <a:pt x="12" y="0"/>
                        <a:pt x="12" y="0"/>
                        <a:pt x="12" y="0"/>
                      </a:cubicBezTo>
                      <a:cubicBezTo>
                        <a:pt x="12" y="1"/>
                        <a:pt x="12" y="1"/>
                        <a:pt x="12" y="1"/>
                      </a:cubicBezTo>
                      <a:cubicBezTo>
                        <a:pt x="15" y="1"/>
                        <a:pt x="18" y="1"/>
                        <a:pt x="22" y="1"/>
                      </a:cubicBezTo>
                      <a:cubicBezTo>
                        <a:pt x="22" y="1"/>
                        <a:pt x="23" y="1"/>
                        <a:pt x="24" y="1"/>
                      </a:cubicBezTo>
                      <a:cubicBezTo>
                        <a:pt x="23" y="1"/>
                        <a:pt x="22" y="0"/>
                        <a:pt x="21"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36" name="Google Shape;2736;p22"/>
                <p:cNvSpPr/>
                <p:nvPr/>
              </p:nvSpPr>
              <p:spPr>
                <a:xfrm>
                  <a:off x="374" y="1439"/>
                  <a:ext cx="4" cy="1"/>
                </a:xfrm>
                <a:custGeom>
                  <a:avLst/>
                  <a:gdLst/>
                  <a:ahLst/>
                  <a:cxnLst/>
                  <a:rect l="l" t="t" r="r" b="b"/>
                  <a:pathLst>
                    <a:path w="19" h="2" extrusionOk="0">
                      <a:moveTo>
                        <a:pt x="10" y="1"/>
                      </a:moveTo>
                      <a:cubicBezTo>
                        <a:pt x="10" y="2"/>
                        <a:pt x="10" y="2"/>
                        <a:pt x="10" y="2"/>
                      </a:cubicBezTo>
                      <a:cubicBezTo>
                        <a:pt x="19" y="2"/>
                        <a:pt x="19" y="2"/>
                        <a:pt x="19" y="2"/>
                      </a:cubicBezTo>
                      <a:cubicBezTo>
                        <a:pt x="18" y="2"/>
                        <a:pt x="18" y="2"/>
                        <a:pt x="17" y="2"/>
                      </a:cubicBezTo>
                      <a:cubicBezTo>
                        <a:pt x="17" y="2"/>
                        <a:pt x="17" y="2"/>
                        <a:pt x="17" y="2"/>
                      </a:cubicBezTo>
                      <a:cubicBezTo>
                        <a:pt x="17" y="2"/>
                        <a:pt x="17" y="2"/>
                        <a:pt x="16" y="2"/>
                      </a:cubicBezTo>
                      <a:cubicBezTo>
                        <a:pt x="16" y="2"/>
                        <a:pt x="16" y="2"/>
                        <a:pt x="16" y="2"/>
                      </a:cubicBezTo>
                      <a:cubicBezTo>
                        <a:pt x="16" y="2"/>
                        <a:pt x="16" y="2"/>
                        <a:pt x="16" y="2"/>
                      </a:cubicBezTo>
                      <a:cubicBezTo>
                        <a:pt x="16" y="2"/>
                        <a:pt x="16" y="2"/>
                        <a:pt x="16" y="2"/>
                      </a:cubicBezTo>
                      <a:cubicBezTo>
                        <a:pt x="16" y="1"/>
                        <a:pt x="15" y="1"/>
                        <a:pt x="15" y="1"/>
                      </a:cubicBezTo>
                      <a:cubicBezTo>
                        <a:pt x="15" y="1"/>
                        <a:pt x="15" y="1"/>
                        <a:pt x="15" y="1"/>
                      </a:cubicBezTo>
                      <a:cubicBezTo>
                        <a:pt x="14" y="1"/>
                        <a:pt x="14" y="1"/>
                        <a:pt x="13" y="1"/>
                      </a:cubicBezTo>
                      <a:cubicBezTo>
                        <a:pt x="13" y="1"/>
                        <a:pt x="13" y="1"/>
                        <a:pt x="13" y="1"/>
                      </a:cubicBezTo>
                      <a:cubicBezTo>
                        <a:pt x="13" y="1"/>
                        <a:pt x="13" y="1"/>
                        <a:pt x="12" y="1"/>
                      </a:cubicBezTo>
                      <a:cubicBezTo>
                        <a:pt x="12" y="1"/>
                        <a:pt x="12" y="1"/>
                        <a:pt x="12" y="1"/>
                      </a:cubicBezTo>
                      <a:cubicBezTo>
                        <a:pt x="12" y="1"/>
                        <a:pt x="12" y="1"/>
                        <a:pt x="12" y="1"/>
                      </a:cubicBezTo>
                      <a:cubicBezTo>
                        <a:pt x="12" y="1"/>
                        <a:pt x="12" y="1"/>
                        <a:pt x="12" y="1"/>
                      </a:cubicBezTo>
                      <a:cubicBezTo>
                        <a:pt x="11" y="1"/>
                        <a:pt x="11" y="1"/>
                        <a:pt x="11" y="1"/>
                      </a:cubicBezTo>
                      <a:cubicBezTo>
                        <a:pt x="11" y="1"/>
                        <a:pt x="11" y="1"/>
                        <a:pt x="11" y="1"/>
                      </a:cubicBezTo>
                      <a:cubicBezTo>
                        <a:pt x="11" y="1"/>
                        <a:pt x="11" y="1"/>
                        <a:pt x="11" y="1"/>
                      </a:cubicBezTo>
                      <a:cubicBezTo>
                        <a:pt x="11" y="1"/>
                        <a:pt x="11" y="1"/>
                        <a:pt x="10" y="1"/>
                      </a:cubicBezTo>
                      <a:cubicBezTo>
                        <a:pt x="10" y="1"/>
                        <a:pt x="10" y="1"/>
                        <a:pt x="10" y="1"/>
                      </a:cubicBezTo>
                      <a:moveTo>
                        <a:pt x="0" y="0"/>
                      </a:moveTo>
                      <a:cubicBezTo>
                        <a:pt x="0" y="0"/>
                        <a:pt x="0" y="0"/>
                        <a:pt x="0" y="0"/>
                      </a:cubicBezTo>
                      <a:cubicBezTo>
                        <a:pt x="0" y="0"/>
                        <a:pt x="0" y="1"/>
                        <a:pt x="0" y="1"/>
                      </a:cubicBezTo>
                      <a:cubicBezTo>
                        <a:pt x="0" y="1"/>
                        <a:pt x="0" y="2"/>
                        <a:pt x="0" y="2"/>
                      </a:cubicBezTo>
                      <a:cubicBezTo>
                        <a:pt x="8" y="2"/>
                        <a:pt x="8" y="2"/>
                        <a:pt x="8" y="2"/>
                      </a:cubicBezTo>
                      <a:cubicBezTo>
                        <a:pt x="8" y="0"/>
                        <a:pt x="8" y="0"/>
                        <a:pt x="8" y="0"/>
                      </a:cubicBezTo>
                      <a:cubicBezTo>
                        <a:pt x="8" y="0"/>
                        <a:pt x="8" y="0"/>
                        <a:pt x="8" y="0"/>
                      </a:cubicBezTo>
                      <a:cubicBezTo>
                        <a:pt x="8" y="0"/>
                        <a:pt x="8" y="0"/>
                        <a:pt x="7" y="0"/>
                      </a:cubicBezTo>
                      <a:cubicBezTo>
                        <a:pt x="7" y="0"/>
                        <a:pt x="7" y="0"/>
                        <a:pt x="7" y="0"/>
                      </a:cubicBezTo>
                      <a:cubicBezTo>
                        <a:pt x="7" y="0"/>
                        <a:pt x="7" y="0"/>
                        <a:pt x="7" y="0"/>
                      </a:cubicBezTo>
                      <a:cubicBezTo>
                        <a:pt x="7" y="0"/>
                        <a:pt x="7" y="0"/>
                        <a:pt x="6" y="0"/>
                      </a:cubicBezTo>
                      <a:cubicBezTo>
                        <a:pt x="6" y="0"/>
                        <a:pt x="6" y="0"/>
                        <a:pt x="6" y="0"/>
                      </a:cubicBezTo>
                      <a:cubicBezTo>
                        <a:pt x="6" y="0"/>
                        <a:pt x="6" y="0"/>
                        <a:pt x="6" y="0"/>
                      </a:cubicBezTo>
                      <a:cubicBezTo>
                        <a:pt x="6" y="0"/>
                        <a:pt x="6" y="0"/>
                        <a:pt x="6" y="0"/>
                      </a:cubicBezTo>
                      <a:cubicBezTo>
                        <a:pt x="5" y="0"/>
                        <a:pt x="5" y="0"/>
                        <a:pt x="4" y="0"/>
                      </a:cubicBezTo>
                      <a:cubicBezTo>
                        <a:pt x="4" y="0"/>
                        <a:pt x="4" y="0"/>
                        <a:pt x="4" y="0"/>
                      </a:cubicBezTo>
                      <a:cubicBezTo>
                        <a:pt x="4" y="0"/>
                        <a:pt x="4" y="0"/>
                        <a:pt x="4" y="0"/>
                      </a:cubicBezTo>
                      <a:cubicBezTo>
                        <a:pt x="3" y="0"/>
                        <a:pt x="3" y="0"/>
                        <a:pt x="3" y="0"/>
                      </a:cubicBezTo>
                      <a:cubicBezTo>
                        <a:pt x="3" y="0"/>
                        <a:pt x="3" y="0"/>
                        <a:pt x="3" y="0"/>
                      </a:cubicBezTo>
                      <a:cubicBezTo>
                        <a:pt x="3" y="0"/>
                        <a:pt x="3" y="0"/>
                        <a:pt x="3" y="0"/>
                      </a:cubicBezTo>
                      <a:cubicBezTo>
                        <a:pt x="3" y="0"/>
                        <a:pt x="2" y="0"/>
                        <a:pt x="2" y="0"/>
                      </a:cubicBezTo>
                      <a:cubicBezTo>
                        <a:pt x="2" y="0"/>
                        <a:pt x="2" y="0"/>
                        <a:pt x="2" y="0"/>
                      </a:cubicBezTo>
                      <a:cubicBezTo>
                        <a:pt x="2" y="0"/>
                        <a:pt x="2" y="0"/>
                        <a:pt x="2" y="0"/>
                      </a:cubicBezTo>
                      <a:cubicBezTo>
                        <a:pt x="2" y="0"/>
                        <a:pt x="2" y="0"/>
                        <a:pt x="1" y="0"/>
                      </a:cubicBezTo>
                      <a:cubicBezTo>
                        <a:pt x="1" y="0"/>
                        <a:pt x="1" y="0"/>
                        <a:pt x="1" y="0"/>
                      </a:cubicBezTo>
                      <a:cubicBezTo>
                        <a:pt x="1" y="0"/>
                        <a:pt x="1" y="0"/>
                        <a:pt x="1" y="0"/>
                      </a:cubicBezTo>
                      <a:cubicBezTo>
                        <a:pt x="1" y="0"/>
                        <a:pt x="1" y="0"/>
                        <a:pt x="0" y="0"/>
                      </a:cubicBezTo>
                    </a:path>
                  </a:pathLst>
                </a:custGeom>
                <a:solidFill>
                  <a:srgbClr val="F7F7F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37" name="Google Shape;2737;p22"/>
                <p:cNvSpPr/>
                <p:nvPr/>
              </p:nvSpPr>
              <p:spPr>
                <a:xfrm>
                  <a:off x="376" y="1439"/>
                  <a:ext cx="0" cy="1"/>
                </a:xfrm>
                <a:custGeom>
                  <a:avLst/>
                  <a:gdLst/>
                  <a:ahLst/>
                  <a:cxnLst/>
                  <a:rect l="l" t="t" r="r" b="b"/>
                  <a:pathLst>
                    <a:path w="2" h="4" extrusionOk="0">
                      <a:moveTo>
                        <a:pt x="0" y="0"/>
                      </a:moveTo>
                      <a:cubicBezTo>
                        <a:pt x="0" y="2"/>
                        <a:pt x="0" y="2"/>
                        <a:pt x="0" y="2"/>
                      </a:cubicBezTo>
                      <a:cubicBezTo>
                        <a:pt x="0" y="4"/>
                        <a:pt x="0" y="4"/>
                        <a:pt x="0" y="4"/>
                      </a:cubicBezTo>
                      <a:cubicBezTo>
                        <a:pt x="0" y="4"/>
                        <a:pt x="0" y="3"/>
                        <a:pt x="0" y="3"/>
                      </a:cubicBezTo>
                      <a:cubicBezTo>
                        <a:pt x="0" y="2"/>
                        <a:pt x="0" y="2"/>
                        <a:pt x="0" y="2"/>
                      </a:cubicBezTo>
                      <a:cubicBezTo>
                        <a:pt x="0" y="1"/>
                        <a:pt x="0" y="1"/>
                        <a:pt x="0" y="1"/>
                      </a:cubicBezTo>
                      <a:cubicBezTo>
                        <a:pt x="0" y="1"/>
                        <a:pt x="0" y="1"/>
                        <a:pt x="0" y="1"/>
                      </a:cubicBezTo>
                      <a:cubicBezTo>
                        <a:pt x="0" y="1"/>
                        <a:pt x="0" y="1"/>
                        <a:pt x="0" y="1"/>
                      </a:cubicBezTo>
                      <a:cubicBezTo>
                        <a:pt x="0" y="0"/>
                        <a:pt x="0" y="0"/>
                        <a:pt x="0" y="0"/>
                      </a:cubicBezTo>
                      <a:cubicBezTo>
                        <a:pt x="0" y="0"/>
                        <a:pt x="0" y="0"/>
                        <a:pt x="0" y="0"/>
                      </a:cubicBezTo>
                      <a:cubicBezTo>
                        <a:pt x="0" y="0"/>
                        <a:pt x="0" y="0"/>
                        <a:pt x="0" y="0"/>
                      </a:cubicBezTo>
                    </a:path>
                  </a:pathLst>
                </a:custGeom>
                <a:solidFill>
                  <a:srgbClr val="F7F7F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38" name="Google Shape;2738;p22"/>
                <p:cNvSpPr/>
                <p:nvPr/>
              </p:nvSpPr>
              <p:spPr>
                <a:xfrm>
                  <a:off x="373" y="1439"/>
                  <a:ext cx="1" cy="1"/>
                </a:xfrm>
                <a:custGeom>
                  <a:avLst/>
                  <a:gdLst/>
                  <a:ahLst/>
                  <a:cxnLst/>
                  <a:rect l="l" t="t" r="r" b="b"/>
                  <a:pathLst>
                    <a:path w="5" h="5" extrusionOk="0">
                      <a:moveTo>
                        <a:pt x="5" y="0"/>
                      </a:moveTo>
                      <a:cubicBezTo>
                        <a:pt x="3" y="0"/>
                        <a:pt x="2" y="0"/>
                        <a:pt x="0" y="0"/>
                      </a:cubicBezTo>
                      <a:cubicBezTo>
                        <a:pt x="3" y="5"/>
                        <a:pt x="3" y="5"/>
                        <a:pt x="3" y="5"/>
                      </a:cubicBezTo>
                      <a:cubicBezTo>
                        <a:pt x="4" y="5"/>
                        <a:pt x="5" y="3"/>
                        <a:pt x="5" y="2"/>
                      </a:cubicBezTo>
                      <a:cubicBezTo>
                        <a:pt x="5" y="2"/>
                        <a:pt x="5" y="1"/>
                        <a:pt x="5" y="1"/>
                      </a:cubicBezTo>
                      <a:cubicBezTo>
                        <a:pt x="5" y="1"/>
                        <a:pt x="5" y="0"/>
                        <a:pt x="5" y="0"/>
                      </a:cubicBezTo>
                    </a:path>
                  </a:pathLst>
                </a:custGeom>
                <a:solidFill>
                  <a:srgbClr val="B1B5C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39" name="Google Shape;2739;p22"/>
                <p:cNvSpPr/>
                <p:nvPr/>
              </p:nvSpPr>
              <p:spPr>
                <a:xfrm>
                  <a:off x="365" y="1440"/>
                  <a:ext cx="6" cy="2"/>
                </a:xfrm>
                <a:custGeom>
                  <a:avLst/>
                  <a:gdLst/>
                  <a:ahLst/>
                  <a:cxnLst/>
                  <a:rect l="l" t="t" r="r" b="b"/>
                  <a:pathLst>
                    <a:path w="28" h="10" extrusionOk="0">
                      <a:moveTo>
                        <a:pt x="3" y="6"/>
                      </a:moveTo>
                      <a:cubicBezTo>
                        <a:pt x="2" y="7"/>
                        <a:pt x="1" y="8"/>
                        <a:pt x="0" y="8"/>
                      </a:cubicBezTo>
                      <a:cubicBezTo>
                        <a:pt x="1" y="9"/>
                        <a:pt x="1" y="9"/>
                        <a:pt x="1" y="9"/>
                      </a:cubicBezTo>
                      <a:cubicBezTo>
                        <a:pt x="2" y="9"/>
                        <a:pt x="2" y="8"/>
                        <a:pt x="3" y="8"/>
                      </a:cubicBezTo>
                      <a:cubicBezTo>
                        <a:pt x="3" y="6"/>
                        <a:pt x="3" y="6"/>
                        <a:pt x="3" y="6"/>
                      </a:cubicBezTo>
                      <a:moveTo>
                        <a:pt x="18" y="1"/>
                      </a:moveTo>
                      <a:cubicBezTo>
                        <a:pt x="13" y="2"/>
                        <a:pt x="9" y="4"/>
                        <a:pt x="5" y="5"/>
                      </a:cubicBezTo>
                      <a:cubicBezTo>
                        <a:pt x="5" y="8"/>
                        <a:pt x="5" y="8"/>
                        <a:pt x="5" y="8"/>
                      </a:cubicBezTo>
                      <a:cubicBezTo>
                        <a:pt x="7" y="8"/>
                        <a:pt x="8" y="9"/>
                        <a:pt x="9" y="10"/>
                      </a:cubicBezTo>
                      <a:cubicBezTo>
                        <a:pt x="18" y="6"/>
                        <a:pt x="18" y="6"/>
                        <a:pt x="18" y="6"/>
                      </a:cubicBezTo>
                      <a:cubicBezTo>
                        <a:pt x="18" y="1"/>
                        <a:pt x="18" y="1"/>
                        <a:pt x="18" y="1"/>
                      </a:cubicBezTo>
                      <a:moveTo>
                        <a:pt x="28" y="0"/>
                      </a:moveTo>
                      <a:cubicBezTo>
                        <a:pt x="21" y="0"/>
                        <a:pt x="21" y="0"/>
                        <a:pt x="21" y="0"/>
                      </a:cubicBezTo>
                      <a:cubicBezTo>
                        <a:pt x="21" y="0"/>
                        <a:pt x="20" y="0"/>
                        <a:pt x="20" y="0"/>
                      </a:cubicBezTo>
                      <a:cubicBezTo>
                        <a:pt x="20" y="5"/>
                        <a:pt x="20" y="5"/>
                        <a:pt x="20" y="5"/>
                      </a:cubicBezTo>
                      <a:cubicBezTo>
                        <a:pt x="28" y="1"/>
                        <a:pt x="28" y="1"/>
                        <a:pt x="28" y="1"/>
                      </a:cubicBezTo>
                      <a:cubicBezTo>
                        <a:pt x="28" y="0"/>
                        <a:pt x="28" y="0"/>
                        <a:pt x="28"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40" name="Google Shape;2740;p22"/>
                <p:cNvSpPr/>
                <p:nvPr/>
              </p:nvSpPr>
              <p:spPr>
                <a:xfrm>
                  <a:off x="369" y="1439"/>
                  <a:ext cx="2" cy="1"/>
                </a:xfrm>
                <a:custGeom>
                  <a:avLst/>
                  <a:gdLst/>
                  <a:ahLst/>
                  <a:cxnLst/>
                  <a:rect l="l" t="t" r="r" b="b"/>
                  <a:pathLst>
                    <a:path w="7" h="1" extrusionOk="0">
                      <a:moveTo>
                        <a:pt x="7" y="0"/>
                      </a:moveTo>
                      <a:cubicBezTo>
                        <a:pt x="5" y="0"/>
                        <a:pt x="2" y="1"/>
                        <a:pt x="0" y="1"/>
                      </a:cubicBezTo>
                      <a:cubicBezTo>
                        <a:pt x="7" y="1"/>
                        <a:pt x="7" y="1"/>
                        <a:pt x="7" y="1"/>
                      </a:cubicBezTo>
                      <a:cubicBezTo>
                        <a:pt x="7" y="1"/>
                        <a:pt x="7" y="0"/>
                        <a:pt x="7" y="0"/>
                      </a:cubicBezTo>
                      <a:cubicBezTo>
                        <a:pt x="7" y="0"/>
                        <a:pt x="7" y="0"/>
                        <a:pt x="7" y="0"/>
                      </a:cubicBezTo>
                    </a:path>
                  </a:pathLst>
                </a:custGeom>
                <a:solidFill>
                  <a:srgbClr val="F7F7F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41" name="Google Shape;2741;p22"/>
                <p:cNvSpPr/>
                <p:nvPr/>
              </p:nvSpPr>
              <p:spPr>
                <a:xfrm>
                  <a:off x="365" y="1441"/>
                  <a:ext cx="1" cy="0"/>
                </a:xfrm>
                <a:custGeom>
                  <a:avLst/>
                  <a:gdLst/>
                  <a:ahLst/>
                  <a:cxnLst/>
                  <a:rect l="l" t="t" r="r" b="b"/>
                  <a:pathLst>
                    <a:path w="2" h="3" extrusionOk="0">
                      <a:moveTo>
                        <a:pt x="2" y="0"/>
                      </a:moveTo>
                      <a:cubicBezTo>
                        <a:pt x="1" y="0"/>
                        <a:pt x="1" y="0"/>
                        <a:pt x="0" y="0"/>
                      </a:cubicBezTo>
                      <a:cubicBezTo>
                        <a:pt x="0" y="0"/>
                        <a:pt x="0" y="0"/>
                        <a:pt x="0" y="0"/>
                      </a:cubicBezTo>
                      <a:cubicBezTo>
                        <a:pt x="0" y="0"/>
                        <a:pt x="1" y="0"/>
                        <a:pt x="1" y="0"/>
                      </a:cubicBezTo>
                      <a:cubicBezTo>
                        <a:pt x="1" y="0"/>
                        <a:pt x="2" y="0"/>
                        <a:pt x="2" y="0"/>
                      </a:cubicBezTo>
                      <a:cubicBezTo>
                        <a:pt x="2" y="0"/>
                        <a:pt x="2" y="0"/>
                        <a:pt x="2" y="0"/>
                      </a:cubicBezTo>
                    </a:path>
                  </a:pathLst>
                </a:custGeom>
                <a:solidFill>
                  <a:srgbClr val="F7F7F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42" name="Google Shape;2742;p22"/>
                <p:cNvSpPr/>
                <p:nvPr/>
              </p:nvSpPr>
              <p:spPr>
                <a:xfrm>
                  <a:off x="369" y="1440"/>
                  <a:ext cx="0" cy="1"/>
                </a:xfrm>
                <a:custGeom>
                  <a:avLst/>
                  <a:gdLst/>
                  <a:ahLst/>
                  <a:cxnLst/>
                  <a:rect l="l" t="t" r="r" b="b"/>
                  <a:pathLst>
                    <a:path w="2" h="6" extrusionOk="0">
                      <a:moveTo>
                        <a:pt x="0" y="0"/>
                      </a:moveTo>
                      <a:cubicBezTo>
                        <a:pt x="0" y="1"/>
                        <a:pt x="0" y="1"/>
                        <a:pt x="0" y="1"/>
                      </a:cubicBezTo>
                      <a:cubicBezTo>
                        <a:pt x="0" y="6"/>
                        <a:pt x="0" y="6"/>
                        <a:pt x="0" y="6"/>
                      </a:cubicBezTo>
                      <a:cubicBezTo>
                        <a:pt x="0" y="5"/>
                        <a:pt x="0" y="5"/>
                        <a:pt x="0" y="5"/>
                      </a:cubicBezTo>
                      <a:cubicBezTo>
                        <a:pt x="0" y="0"/>
                        <a:pt x="0" y="0"/>
                        <a:pt x="0" y="0"/>
                      </a:cubicBezTo>
                    </a:path>
                  </a:pathLst>
                </a:custGeom>
                <a:solidFill>
                  <a:srgbClr val="F7F7F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43" name="Google Shape;2743;p22"/>
                <p:cNvSpPr/>
                <p:nvPr/>
              </p:nvSpPr>
              <p:spPr>
                <a:xfrm>
                  <a:off x="365" y="1441"/>
                  <a:ext cx="2" cy="1"/>
                </a:xfrm>
                <a:custGeom>
                  <a:avLst/>
                  <a:gdLst/>
                  <a:ahLst/>
                  <a:cxnLst/>
                  <a:rect l="l" t="t" r="r" b="b"/>
                  <a:pathLst>
                    <a:path w="8" h="4" extrusionOk="0">
                      <a:moveTo>
                        <a:pt x="3" y="0"/>
                      </a:moveTo>
                      <a:cubicBezTo>
                        <a:pt x="3" y="0"/>
                        <a:pt x="2" y="0"/>
                        <a:pt x="2" y="0"/>
                      </a:cubicBezTo>
                      <a:cubicBezTo>
                        <a:pt x="1" y="0"/>
                        <a:pt x="1" y="1"/>
                        <a:pt x="0" y="1"/>
                      </a:cubicBezTo>
                      <a:cubicBezTo>
                        <a:pt x="3" y="4"/>
                        <a:pt x="3" y="4"/>
                        <a:pt x="3" y="4"/>
                      </a:cubicBezTo>
                      <a:cubicBezTo>
                        <a:pt x="8" y="2"/>
                        <a:pt x="8" y="2"/>
                        <a:pt x="8" y="2"/>
                      </a:cubicBezTo>
                      <a:cubicBezTo>
                        <a:pt x="7" y="1"/>
                        <a:pt x="6" y="0"/>
                        <a:pt x="4" y="0"/>
                      </a:cubicBezTo>
                      <a:cubicBezTo>
                        <a:pt x="4" y="0"/>
                        <a:pt x="3" y="0"/>
                        <a:pt x="3" y="0"/>
                      </a:cubicBezTo>
                    </a:path>
                  </a:pathLst>
                </a:custGeom>
                <a:solidFill>
                  <a:srgbClr val="B1B5C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44" name="Google Shape;2744;p22"/>
                <p:cNvSpPr/>
                <p:nvPr/>
              </p:nvSpPr>
              <p:spPr>
                <a:xfrm>
                  <a:off x="371" y="1439"/>
                  <a:ext cx="1" cy="1"/>
                </a:xfrm>
                <a:custGeom>
                  <a:avLst/>
                  <a:gdLst/>
                  <a:ahLst/>
                  <a:cxnLst/>
                  <a:rect l="l" t="t" r="r" b="b"/>
                  <a:pathLst>
                    <a:path w="4" h="3" extrusionOk="0">
                      <a:moveTo>
                        <a:pt x="4" y="0"/>
                      </a:moveTo>
                      <a:cubicBezTo>
                        <a:pt x="3" y="1"/>
                        <a:pt x="1" y="1"/>
                        <a:pt x="0" y="1"/>
                      </a:cubicBezTo>
                      <a:cubicBezTo>
                        <a:pt x="0" y="1"/>
                        <a:pt x="0" y="1"/>
                        <a:pt x="0" y="1"/>
                      </a:cubicBezTo>
                      <a:cubicBezTo>
                        <a:pt x="0" y="1"/>
                        <a:pt x="0" y="2"/>
                        <a:pt x="0" y="2"/>
                      </a:cubicBezTo>
                      <a:cubicBezTo>
                        <a:pt x="0" y="2"/>
                        <a:pt x="0" y="2"/>
                        <a:pt x="0" y="3"/>
                      </a:cubicBezTo>
                      <a:cubicBezTo>
                        <a:pt x="4" y="0"/>
                        <a:pt x="4" y="0"/>
                        <a:pt x="4" y="0"/>
                      </a:cubicBezTo>
                    </a:path>
                  </a:pathLst>
                </a:custGeom>
                <a:solidFill>
                  <a:srgbClr val="B1B5C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45" name="Google Shape;2745;p22"/>
                <p:cNvSpPr/>
                <p:nvPr/>
              </p:nvSpPr>
              <p:spPr>
                <a:xfrm>
                  <a:off x="354" y="1440"/>
                  <a:ext cx="18" cy="34"/>
                </a:xfrm>
                <a:custGeom>
                  <a:avLst/>
                  <a:gdLst/>
                  <a:ahLst/>
                  <a:cxnLst/>
                  <a:rect l="l" t="t" r="r" b="b"/>
                  <a:pathLst>
                    <a:path w="76" h="143" extrusionOk="0">
                      <a:moveTo>
                        <a:pt x="20" y="92"/>
                      </a:moveTo>
                      <a:cubicBezTo>
                        <a:pt x="20" y="113"/>
                        <a:pt x="20" y="113"/>
                        <a:pt x="20" y="113"/>
                      </a:cubicBezTo>
                      <a:cubicBezTo>
                        <a:pt x="25" y="113"/>
                        <a:pt x="25" y="113"/>
                        <a:pt x="25" y="113"/>
                      </a:cubicBezTo>
                      <a:cubicBezTo>
                        <a:pt x="24" y="109"/>
                        <a:pt x="22" y="105"/>
                        <a:pt x="21" y="101"/>
                      </a:cubicBezTo>
                      <a:cubicBezTo>
                        <a:pt x="20" y="101"/>
                        <a:pt x="20" y="101"/>
                        <a:pt x="20" y="101"/>
                      </a:cubicBezTo>
                      <a:cubicBezTo>
                        <a:pt x="20" y="99"/>
                        <a:pt x="20" y="99"/>
                        <a:pt x="20" y="99"/>
                      </a:cubicBezTo>
                      <a:cubicBezTo>
                        <a:pt x="21" y="99"/>
                        <a:pt x="21" y="99"/>
                        <a:pt x="21" y="99"/>
                      </a:cubicBezTo>
                      <a:cubicBezTo>
                        <a:pt x="20" y="96"/>
                        <a:pt x="20" y="94"/>
                        <a:pt x="20" y="92"/>
                      </a:cubicBezTo>
                      <a:moveTo>
                        <a:pt x="15" y="32"/>
                      </a:moveTo>
                      <a:cubicBezTo>
                        <a:pt x="5" y="46"/>
                        <a:pt x="0" y="63"/>
                        <a:pt x="0" y="80"/>
                      </a:cubicBezTo>
                      <a:cubicBezTo>
                        <a:pt x="0" y="96"/>
                        <a:pt x="5" y="112"/>
                        <a:pt x="14" y="126"/>
                      </a:cubicBezTo>
                      <a:cubicBezTo>
                        <a:pt x="15" y="127"/>
                        <a:pt x="16" y="128"/>
                        <a:pt x="17" y="129"/>
                      </a:cubicBezTo>
                      <a:cubicBezTo>
                        <a:pt x="17" y="129"/>
                        <a:pt x="17" y="129"/>
                        <a:pt x="17" y="129"/>
                      </a:cubicBezTo>
                      <a:cubicBezTo>
                        <a:pt x="17" y="129"/>
                        <a:pt x="17" y="129"/>
                        <a:pt x="17" y="130"/>
                      </a:cubicBezTo>
                      <a:cubicBezTo>
                        <a:pt x="17" y="130"/>
                        <a:pt x="17" y="130"/>
                        <a:pt x="17" y="130"/>
                      </a:cubicBezTo>
                      <a:cubicBezTo>
                        <a:pt x="17" y="130"/>
                        <a:pt x="17" y="130"/>
                        <a:pt x="17" y="130"/>
                      </a:cubicBezTo>
                      <a:cubicBezTo>
                        <a:pt x="17" y="130"/>
                        <a:pt x="17" y="130"/>
                        <a:pt x="18" y="130"/>
                      </a:cubicBezTo>
                      <a:cubicBezTo>
                        <a:pt x="18" y="130"/>
                        <a:pt x="18" y="130"/>
                        <a:pt x="18" y="131"/>
                      </a:cubicBezTo>
                      <a:cubicBezTo>
                        <a:pt x="18" y="131"/>
                        <a:pt x="18" y="131"/>
                        <a:pt x="18" y="131"/>
                      </a:cubicBezTo>
                      <a:cubicBezTo>
                        <a:pt x="18" y="131"/>
                        <a:pt x="18" y="131"/>
                        <a:pt x="18" y="131"/>
                      </a:cubicBezTo>
                      <a:cubicBezTo>
                        <a:pt x="18" y="131"/>
                        <a:pt x="18" y="131"/>
                        <a:pt x="18" y="131"/>
                      </a:cubicBezTo>
                      <a:cubicBezTo>
                        <a:pt x="18" y="131"/>
                        <a:pt x="18" y="131"/>
                        <a:pt x="19" y="132"/>
                      </a:cubicBezTo>
                      <a:cubicBezTo>
                        <a:pt x="19" y="132"/>
                        <a:pt x="19" y="132"/>
                        <a:pt x="19" y="132"/>
                      </a:cubicBezTo>
                      <a:cubicBezTo>
                        <a:pt x="19" y="132"/>
                        <a:pt x="19" y="132"/>
                        <a:pt x="19" y="132"/>
                      </a:cubicBezTo>
                      <a:cubicBezTo>
                        <a:pt x="19" y="132"/>
                        <a:pt x="19" y="132"/>
                        <a:pt x="19" y="132"/>
                      </a:cubicBezTo>
                      <a:cubicBezTo>
                        <a:pt x="19" y="132"/>
                        <a:pt x="19" y="132"/>
                        <a:pt x="19" y="133"/>
                      </a:cubicBezTo>
                      <a:cubicBezTo>
                        <a:pt x="19" y="133"/>
                        <a:pt x="19" y="133"/>
                        <a:pt x="19" y="133"/>
                      </a:cubicBezTo>
                      <a:cubicBezTo>
                        <a:pt x="20" y="133"/>
                        <a:pt x="20" y="133"/>
                        <a:pt x="20" y="133"/>
                      </a:cubicBezTo>
                      <a:cubicBezTo>
                        <a:pt x="20" y="133"/>
                        <a:pt x="20" y="133"/>
                        <a:pt x="20" y="133"/>
                      </a:cubicBezTo>
                      <a:cubicBezTo>
                        <a:pt x="20" y="133"/>
                        <a:pt x="20" y="133"/>
                        <a:pt x="20" y="134"/>
                      </a:cubicBezTo>
                      <a:cubicBezTo>
                        <a:pt x="20" y="134"/>
                        <a:pt x="20" y="134"/>
                        <a:pt x="20" y="134"/>
                      </a:cubicBezTo>
                      <a:cubicBezTo>
                        <a:pt x="20" y="134"/>
                        <a:pt x="20" y="134"/>
                        <a:pt x="21" y="134"/>
                      </a:cubicBezTo>
                      <a:cubicBezTo>
                        <a:pt x="21" y="134"/>
                        <a:pt x="21" y="134"/>
                        <a:pt x="21" y="134"/>
                      </a:cubicBezTo>
                      <a:cubicBezTo>
                        <a:pt x="21" y="134"/>
                        <a:pt x="21" y="134"/>
                        <a:pt x="21" y="134"/>
                      </a:cubicBezTo>
                      <a:cubicBezTo>
                        <a:pt x="21" y="135"/>
                        <a:pt x="21" y="135"/>
                        <a:pt x="21" y="135"/>
                      </a:cubicBezTo>
                      <a:cubicBezTo>
                        <a:pt x="21" y="135"/>
                        <a:pt x="21" y="135"/>
                        <a:pt x="21" y="135"/>
                      </a:cubicBezTo>
                      <a:cubicBezTo>
                        <a:pt x="21" y="135"/>
                        <a:pt x="21" y="135"/>
                        <a:pt x="22" y="135"/>
                      </a:cubicBezTo>
                      <a:cubicBezTo>
                        <a:pt x="22" y="135"/>
                        <a:pt x="22" y="135"/>
                        <a:pt x="22" y="135"/>
                      </a:cubicBezTo>
                      <a:cubicBezTo>
                        <a:pt x="22" y="135"/>
                        <a:pt x="22" y="135"/>
                        <a:pt x="22" y="136"/>
                      </a:cubicBezTo>
                      <a:cubicBezTo>
                        <a:pt x="22" y="136"/>
                        <a:pt x="22" y="136"/>
                        <a:pt x="22" y="136"/>
                      </a:cubicBezTo>
                      <a:cubicBezTo>
                        <a:pt x="22" y="136"/>
                        <a:pt x="22" y="136"/>
                        <a:pt x="22" y="136"/>
                      </a:cubicBezTo>
                      <a:cubicBezTo>
                        <a:pt x="22" y="136"/>
                        <a:pt x="23" y="136"/>
                        <a:pt x="23" y="136"/>
                      </a:cubicBezTo>
                      <a:cubicBezTo>
                        <a:pt x="23" y="136"/>
                        <a:pt x="23" y="136"/>
                        <a:pt x="23" y="136"/>
                      </a:cubicBezTo>
                      <a:cubicBezTo>
                        <a:pt x="23" y="137"/>
                        <a:pt x="23" y="137"/>
                        <a:pt x="23" y="137"/>
                      </a:cubicBezTo>
                      <a:cubicBezTo>
                        <a:pt x="23" y="137"/>
                        <a:pt x="23" y="137"/>
                        <a:pt x="23" y="137"/>
                      </a:cubicBezTo>
                      <a:cubicBezTo>
                        <a:pt x="23" y="137"/>
                        <a:pt x="23" y="137"/>
                        <a:pt x="24" y="137"/>
                      </a:cubicBezTo>
                      <a:cubicBezTo>
                        <a:pt x="24" y="137"/>
                        <a:pt x="24" y="137"/>
                        <a:pt x="24" y="137"/>
                      </a:cubicBezTo>
                      <a:cubicBezTo>
                        <a:pt x="24" y="137"/>
                        <a:pt x="24" y="138"/>
                        <a:pt x="24" y="138"/>
                      </a:cubicBezTo>
                      <a:cubicBezTo>
                        <a:pt x="24" y="138"/>
                        <a:pt x="24" y="138"/>
                        <a:pt x="24" y="138"/>
                      </a:cubicBezTo>
                      <a:cubicBezTo>
                        <a:pt x="24" y="138"/>
                        <a:pt x="24" y="138"/>
                        <a:pt x="24" y="138"/>
                      </a:cubicBezTo>
                      <a:cubicBezTo>
                        <a:pt x="24" y="138"/>
                        <a:pt x="24" y="138"/>
                        <a:pt x="24" y="138"/>
                      </a:cubicBezTo>
                      <a:cubicBezTo>
                        <a:pt x="25" y="138"/>
                        <a:pt x="25" y="138"/>
                        <a:pt x="25" y="139"/>
                      </a:cubicBezTo>
                      <a:cubicBezTo>
                        <a:pt x="25" y="139"/>
                        <a:pt x="25" y="139"/>
                        <a:pt x="25" y="139"/>
                      </a:cubicBezTo>
                      <a:cubicBezTo>
                        <a:pt x="25" y="139"/>
                        <a:pt x="25" y="139"/>
                        <a:pt x="25" y="139"/>
                      </a:cubicBezTo>
                      <a:cubicBezTo>
                        <a:pt x="25" y="139"/>
                        <a:pt x="25" y="139"/>
                        <a:pt x="25" y="139"/>
                      </a:cubicBezTo>
                      <a:cubicBezTo>
                        <a:pt x="25" y="139"/>
                        <a:pt x="26" y="139"/>
                        <a:pt x="26" y="139"/>
                      </a:cubicBezTo>
                      <a:cubicBezTo>
                        <a:pt x="26" y="139"/>
                        <a:pt x="26" y="139"/>
                        <a:pt x="26" y="139"/>
                      </a:cubicBezTo>
                      <a:cubicBezTo>
                        <a:pt x="27" y="141"/>
                        <a:pt x="28" y="142"/>
                        <a:pt x="29" y="143"/>
                      </a:cubicBezTo>
                      <a:cubicBezTo>
                        <a:pt x="45" y="143"/>
                        <a:pt x="45" y="143"/>
                        <a:pt x="45" y="143"/>
                      </a:cubicBezTo>
                      <a:cubicBezTo>
                        <a:pt x="42" y="139"/>
                        <a:pt x="39" y="136"/>
                        <a:pt x="36" y="132"/>
                      </a:cubicBezTo>
                      <a:cubicBezTo>
                        <a:pt x="33" y="128"/>
                        <a:pt x="30" y="123"/>
                        <a:pt x="28" y="119"/>
                      </a:cubicBezTo>
                      <a:cubicBezTo>
                        <a:pt x="15" y="119"/>
                        <a:pt x="15" y="119"/>
                        <a:pt x="15" y="119"/>
                      </a:cubicBezTo>
                      <a:cubicBezTo>
                        <a:pt x="15" y="113"/>
                        <a:pt x="15" y="113"/>
                        <a:pt x="15" y="113"/>
                      </a:cubicBezTo>
                      <a:cubicBezTo>
                        <a:pt x="15" y="32"/>
                        <a:pt x="15" y="32"/>
                        <a:pt x="15" y="32"/>
                      </a:cubicBezTo>
                      <a:moveTo>
                        <a:pt x="40" y="27"/>
                      </a:moveTo>
                      <a:cubicBezTo>
                        <a:pt x="34" y="27"/>
                        <a:pt x="34" y="27"/>
                        <a:pt x="34" y="27"/>
                      </a:cubicBezTo>
                      <a:cubicBezTo>
                        <a:pt x="34" y="34"/>
                        <a:pt x="34" y="34"/>
                        <a:pt x="34" y="34"/>
                      </a:cubicBezTo>
                      <a:cubicBezTo>
                        <a:pt x="36" y="32"/>
                        <a:pt x="38" y="30"/>
                        <a:pt x="40" y="27"/>
                      </a:cubicBezTo>
                      <a:moveTo>
                        <a:pt x="20" y="26"/>
                      </a:moveTo>
                      <a:cubicBezTo>
                        <a:pt x="20" y="26"/>
                        <a:pt x="20" y="26"/>
                        <a:pt x="20" y="26"/>
                      </a:cubicBezTo>
                      <a:cubicBezTo>
                        <a:pt x="20" y="73"/>
                        <a:pt x="20" y="73"/>
                        <a:pt x="20" y="73"/>
                      </a:cubicBezTo>
                      <a:cubicBezTo>
                        <a:pt x="20" y="72"/>
                        <a:pt x="20" y="72"/>
                        <a:pt x="20" y="72"/>
                      </a:cubicBezTo>
                      <a:cubicBezTo>
                        <a:pt x="20" y="72"/>
                        <a:pt x="20" y="72"/>
                        <a:pt x="20" y="72"/>
                      </a:cubicBezTo>
                      <a:cubicBezTo>
                        <a:pt x="20" y="69"/>
                        <a:pt x="20" y="69"/>
                        <a:pt x="20" y="69"/>
                      </a:cubicBezTo>
                      <a:cubicBezTo>
                        <a:pt x="20" y="69"/>
                        <a:pt x="20" y="69"/>
                        <a:pt x="20" y="69"/>
                      </a:cubicBezTo>
                      <a:cubicBezTo>
                        <a:pt x="21" y="65"/>
                        <a:pt x="22" y="61"/>
                        <a:pt x="23" y="57"/>
                      </a:cubicBezTo>
                      <a:cubicBezTo>
                        <a:pt x="20" y="57"/>
                        <a:pt x="20" y="57"/>
                        <a:pt x="20" y="57"/>
                      </a:cubicBezTo>
                      <a:cubicBezTo>
                        <a:pt x="20" y="55"/>
                        <a:pt x="20" y="55"/>
                        <a:pt x="20" y="55"/>
                      </a:cubicBezTo>
                      <a:cubicBezTo>
                        <a:pt x="24" y="55"/>
                        <a:pt x="24" y="55"/>
                        <a:pt x="24" y="55"/>
                      </a:cubicBezTo>
                      <a:cubicBezTo>
                        <a:pt x="25" y="51"/>
                        <a:pt x="27" y="47"/>
                        <a:pt x="29" y="44"/>
                      </a:cubicBezTo>
                      <a:cubicBezTo>
                        <a:pt x="28" y="43"/>
                        <a:pt x="28" y="43"/>
                        <a:pt x="28" y="42"/>
                      </a:cubicBezTo>
                      <a:cubicBezTo>
                        <a:pt x="20" y="42"/>
                        <a:pt x="20" y="42"/>
                        <a:pt x="20" y="42"/>
                      </a:cubicBezTo>
                      <a:cubicBezTo>
                        <a:pt x="20" y="40"/>
                        <a:pt x="20" y="40"/>
                        <a:pt x="20" y="40"/>
                      </a:cubicBezTo>
                      <a:cubicBezTo>
                        <a:pt x="28" y="40"/>
                        <a:pt x="28" y="40"/>
                        <a:pt x="28" y="40"/>
                      </a:cubicBezTo>
                      <a:cubicBezTo>
                        <a:pt x="28" y="38"/>
                        <a:pt x="30" y="36"/>
                        <a:pt x="32" y="36"/>
                      </a:cubicBezTo>
                      <a:cubicBezTo>
                        <a:pt x="32" y="27"/>
                        <a:pt x="32" y="27"/>
                        <a:pt x="32" y="27"/>
                      </a:cubicBezTo>
                      <a:cubicBezTo>
                        <a:pt x="20" y="27"/>
                        <a:pt x="20" y="27"/>
                        <a:pt x="20" y="27"/>
                      </a:cubicBezTo>
                      <a:cubicBezTo>
                        <a:pt x="20" y="26"/>
                        <a:pt x="20" y="26"/>
                        <a:pt x="20" y="26"/>
                      </a:cubicBezTo>
                      <a:moveTo>
                        <a:pt x="32" y="14"/>
                      </a:moveTo>
                      <a:cubicBezTo>
                        <a:pt x="28" y="17"/>
                        <a:pt x="24" y="21"/>
                        <a:pt x="20" y="25"/>
                      </a:cubicBezTo>
                      <a:cubicBezTo>
                        <a:pt x="32" y="25"/>
                        <a:pt x="32" y="25"/>
                        <a:pt x="32" y="25"/>
                      </a:cubicBezTo>
                      <a:cubicBezTo>
                        <a:pt x="32" y="14"/>
                        <a:pt x="32" y="14"/>
                        <a:pt x="32" y="14"/>
                      </a:cubicBezTo>
                      <a:moveTo>
                        <a:pt x="43" y="13"/>
                      </a:moveTo>
                      <a:cubicBezTo>
                        <a:pt x="34" y="13"/>
                        <a:pt x="34" y="13"/>
                        <a:pt x="34" y="13"/>
                      </a:cubicBezTo>
                      <a:cubicBezTo>
                        <a:pt x="34" y="25"/>
                        <a:pt x="34" y="25"/>
                        <a:pt x="34" y="25"/>
                      </a:cubicBezTo>
                      <a:cubicBezTo>
                        <a:pt x="42" y="25"/>
                        <a:pt x="42" y="25"/>
                        <a:pt x="42" y="25"/>
                      </a:cubicBezTo>
                      <a:cubicBezTo>
                        <a:pt x="43" y="24"/>
                        <a:pt x="45" y="22"/>
                        <a:pt x="47" y="20"/>
                      </a:cubicBezTo>
                      <a:cubicBezTo>
                        <a:pt x="47" y="17"/>
                        <a:pt x="47" y="17"/>
                        <a:pt x="47" y="17"/>
                      </a:cubicBezTo>
                      <a:cubicBezTo>
                        <a:pt x="45" y="17"/>
                        <a:pt x="43" y="15"/>
                        <a:pt x="43" y="13"/>
                      </a:cubicBezTo>
                      <a:moveTo>
                        <a:pt x="57" y="13"/>
                      </a:moveTo>
                      <a:cubicBezTo>
                        <a:pt x="54" y="13"/>
                        <a:pt x="54" y="13"/>
                        <a:pt x="54" y="13"/>
                      </a:cubicBezTo>
                      <a:cubicBezTo>
                        <a:pt x="53" y="15"/>
                        <a:pt x="51" y="17"/>
                        <a:pt x="49" y="17"/>
                      </a:cubicBezTo>
                      <a:cubicBezTo>
                        <a:pt x="49" y="18"/>
                        <a:pt x="49" y="18"/>
                        <a:pt x="49" y="18"/>
                      </a:cubicBezTo>
                      <a:cubicBezTo>
                        <a:pt x="50" y="17"/>
                        <a:pt x="52" y="16"/>
                        <a:pt x="53" y="15"/>
                      </a:cubicBezTo>
                      <a:cubicBezTo>
                        <a:pt x="54" y="14"/>
                        <a:pt x="55" y="14"/>
                        <a:pt x="57" y="13"/>
                      </a:cubicBezTo>
                      <a:moveTo>
                        <a:pt x="42" y="7"/>
                      </a:moveTo>
                      <a:cubicBezTo>
                        <a:pt x="42" y="7"/>
                        <a:pt x="42" y="7"/>
                        <a:pt x="42" y="7"/>
                      </a:cubicBezTo>
                      <a:cubicBezTo>
                        <a:pt x="40" y="8"/>
                        <a:pt x="38" y="9"/>
                        <a:pt x="36" y="11"/>
                      </a:cubicBezTo>
                      <a:cubicBezTo>
                        <a:pt x="43" y="11"/>
                        <a:pt x="43" y="11"/>
                        <a:pt x="43" y="11"/>
                      </a:cubicBezTo>
                      <a:cubicBezTo>
                        <a:pt x="43" y="10"/>
                        <a:pt x="43" y="9"/>
                        <a:pt x="43" y="9"/>
                      </a:cubicBezTo>
                      <a:cubicBezTo>
                        <a:pt x="42" y="7"/>
                        <a:pt x="42" y="7"/>
                        <a:pt x="42" y="7"/>
                      </a:cubicBezTo>
                      <a:moveTo>
                        <a:pt x="62" y="6"/>
                      </a:moveTo>
                      <a:cubicBezTo>
                        <a:pt x="54" y="10"/>
                        <a:pt x="54" y="10"/>
                        <a:pt x="54" y="10"/>
                      </a:cubicBezTo>
                      <a:cubicBezTo>
                        <a:pt x="54" y="10"/>
                        <a:pt x="54" y="10"/>
                        <a:pt x="54" y="11"/>
                      </a:cubicBezTo>
                      <a:cubicBezTo>
                        <a:pt x="60" y="11"/>
                        <a:pt x="60" y="11"/>
                        <a:pt x="60" y="11"/>
                      </a:cubicBezTo>
                      <a:cubicBezTo>
                        <a:pt x="61" y="10"/>
                        <a:pt x="61" y="10"/>
                        <a:pt x="62" y="10"/>
                      </a:cubicBezTo>
                      <a:cubicBezTo>
                        <a:pt x="62" y="6"/>
                        <a:pt x="62" y="6"/>
                        <a:pt x="62" y="6"/>
                      </a:cubicBezTo>
                      <a:moveTo>
                        <a:pt x="73" y="0"/>
                      </a:moveTo>
                      <a:cubicBezTo>
                        <a:pt x="64" y="5"/>
                        <a:pt x="64" y="5"/>
                        <a:pt x="64" y="5"/>
                      </a:cubicBezTo>
                      <a:cubicBezTo>
                        <a:pt x="64" y="8"/>
                        <a:pt x="64" y="8"/>
                        <a:pt x="64" y="8"/>
                      </a:cubicBezTo>
                      <a:cubicBezTo>
                        <a:pt x="68" y="6"/>
                        <a:pt x="72" y="5"/>
                        <a:pt x="76" y="3"/>
                      </a:cubicBezTo>
                      <a:cubicBezTo>
                        <a:pt x="76" y="3"/>
                        <a:pt x="76" y="3"/>
                        <a:pt x="76" y="3"/>
                      </a:cubicBezTo>
                      <a:cubicBezTo>
                        <a:pt x="75" y="2"/>
                        <a:pt x="74" y="2"/>
                        <a:pt x="73"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46" name="Google Shape;2746;p22"/>
                <p:cNvSpPr/>
                <p:nvPr/>
              </p:nvSpPr>
              <p:spPr>
                <a:xfrm>
                  <a:off x="358" y="1446"/>
                  <a:ext cx="3" cy="22"/>
                </a:xfrm>
                <a:custGeom>
                  <a:avLst/>
                  <a:gdLst/>
                  <a:ahLst/>
                  <a:cxnLst/>
                  <a:rect l="l" t="t" r="r" b="b"/>
                  <a:pathLst>
                    <a:path w="13" h="93" extrusionOk="0">
                      <a:moveTo>
                        <a:pt x="5" y="0"/>
                      </a:moveTo>
                      <a:cubicBezTo>
                        <a:pt x="3" y="2"/>
                        <a:pt x="1" y="4"/>
                        <a:pt x="0" y="6"/>
                      </a:cubicBezTo>
                      <a:cubicBezTo>
                        <a:pt x="0" y="87"/>
                        <a:pt x="0" y="87"/>
                        <a:pt x="0" y="87"/>
                      </a:cubicBezTo>
                      <a:cubicBezTo>
                        <a:pt x="0" y="93"/>
                        <a:pt x="0" y="93"/>
                        <a:pt x="0" y="93"/>
                      </a:cubicBezTo>
                      <a:cubicBezTo>
                        <a:pt x="13" y="93"/>
                        <a:pt x="13" y="93"/>
                        <a:pt x="13" y="93"/>
                      </a:cubicBezTo>
                      <a:cubicBezTo>
                        <a:pt x="12" y="91"/>
                        <a:pt x="11" y="89"/>
                        <a:pt x="10" y="87"/>
                      </a:cubicBezTo>
                      <a:cubicBezTo>
                        <a:pt x="5" y="87"/>
                        <a:pt x="5" y="87"/>
                        <a:pt x="5" y="87"/>
                      </a:cubicBezTo>
                      <a:cubicBezTo>
                        <a:pt x="5" y="66"/>
                        <a:pt x="5" y="66"/>
                        <a:pt x="5" y="66"/>
                      </a:cubicBezTo>
                      <a:cubicBezTo>
                        <a:pt x="4" y="59"/>
                        <a:pt x="4" y="53"/>
                        <a:pt x="5" y="47"/>
                      </a:cubicBezTo>
                      <a:cubicBezTo>
                        <a:pt x="5" y="0"/>
                        <a:pt x="5" y="0"/>
                        <a:pt x="5" y="0"/>
                      </a:cubicBezTo>
                    </a:path>
                  </a:pathLst>
                </a:custGeom>
                <a:solidFill>
                  <a:srgbClr val="B1B5C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47" name="Google Shape;2747;p22"/>
                <p:cNvSpPr/>
                <p:nvPr/>
              </p:nvSpPr>
              <p:spPr>
                <a:xfrm>
                  <a:off x="359" y="1463"/>
                  <a:ext cx="0" cy="1"/>
                </a:xfrm>
                <a:custGeom>
                  <a:avLst/>
                  <a:gdLst/>
                  <a:ahLst/>
                  <a:cxnLst/>
                  <a:rect l="l" t="t" r="r" b="b"/>
                  <a:pathLst>
                    <a:path w="1" h="2" extrusionOk="0">
                      <a:moveTo>
                        <a:pt x="0" y="0"/>
                      </a:moveTo>
                      <a:cubicBezTo>
                        <a:pt x="0" y="0"/>
                        <a:pt x="0" y="0"/>
                        <a:pt x="0" y="0"/>
                      </a:cubicBezTo>
                      <a:cubicBezTo>
                        <a:pt x="0" y="2"/>
                        <a:pt x="0" y="2"/>
                        <a:pt x="0" y="2"/>
                      </a:cubicBezTo>
                      <a:cubicBezTo>
                        <a:pt x="0" y="2"/>
                        <a:pt x="0" y="2"/>
                        <a:pt x="0" y="2"/>
                      </a:cubicBezTo>
                      <a:cubicBezTo>
                        <a:pt x="0" y="1"/>
                        <a:pt x="0" y="0"/>
                        <a:pt x="0" y="0"/>
                      </a:cubicBezTo>
                    </a:path>
                  </a:pathLst>
                </a:custGeom>
                <a:solidFill>
                  <a:srgbClr val="F7F7F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48" name="Google Shape;2748;p22"/>
                <p:cNvSpPr/>
                <p:nvPr/>
              </p:nvSpPr>
              <p:spPr>
                <a:xfrm>
                  <a:off x="359" y="1456"/>
                  <a:ext cx="0" cy="1"/>
                </a:xfrm>
                <a:custGeom>
                  <a:avLst/>
                  <a:gdLst/>
                  <a:ahLst/>
                  <a:cxnLst/>
                  <a:rect l="l" t="t" r="r" b="b"/>
                  <a:pathLst>
                    <a:path w="120000" h="3" extrusionOk="0">
                      <a:moveTo>
                        <a:pt x="0" y="0"/>
                      </a:moveTo>
                      <a:cubicBezTo>
                        <a:pt x="0" y="0"/>
                        <a:pt x="0" y="0"/>
                        <a:pt x="0" y="0"/>
                      </a:cubicBezTo>
                      <a:cubicBezTo>
                        <a:pt x="0" y="3"/>
                        <a:pt x="0" y="3"/>
                        <a:pt x="0" y="3"/>
                      </a:cubicBezTo>
                      <a:cubicBezTo>
                        <a:pt x="0" y="3"/>
                        <a:pt x="0" y="3"/>
                        <a:pt x="0" y="3"/>
                      </a:cubicBezTo>
                      <a:cubicBezTo>
                        <a:pt x="0" y="2"/>
                        <a:pt x="0" y="1"/>
                        <a:pt x="0" y="0"/>
                      </a:cubicBezTo>
                    </a:path>
                  </a:pathLst>
                </a:custGeom>
                <a:solidFill>
                  <a:srgbClr val="F7F7F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49" name="Google Shape;2749;p22"/>
                <p:cNvSpPr/>
                <p:nvPr/>
              </p:nvSpPr>
              <p:spPr>
                <a:xfrm>
                  <a:off x="359" y="1453"/>
                  <a:ext cx="1" cy="0"/>
                </a:xfrm>
                <a:custGeom>
                  <a:avLst/>
                  <a:gdLst/>
                  <a:ahLst/>
                  <a:cxnLst/>
                  <a:rect l="l" t="t" r="r" b="b"/>
                  <a:pathLst>
                    <a:path w="4" h="2" extrusionOk="0">
                      <a:moveTo>
                        <a:pt x="4" y="0"/>
                      </a:moveTo>
                      <a:cubicBezTo>
                        <a:pt x="0" y="0"/>
                        <a:pt x="0" y="0"/>
                        <a:pt x="0" y="0"/>
                      </a:cubicBezTo>
                      <a:cubicBezTo>
                        <a:pt x="0" y="0"/>
                        <a:pt x="0" y="0"/>
                        <a:pt x="0" y="0"/>
                      </a:cubicBezTo>
                      <a:cubicBezTo>
                        <a:pt x="3" y="0"/>
                        <a:pt x="3" y="0"/>
                        <a:pt x="3" y="0"/>
                      </a:cubicBezTo>
                      <a:cubicBezTo>
                        <a:pt x="3" y="0"/>
                        <a:pt x="4" y="0"/>
                        <a:pt x="4" y="0"/>
                      </a:cubicBezTo>
                    </a:path>
                  </a:pathLst>
                </a:custGeom>
                <a:solidFill>
                  <a:srgbClr val="F7F7F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50" name="Google Shape;2750;p22"/>
                <p:cNvSpPr/>
                <p:nvPr/>
              </p:nvSpPr>
              <p:spPr>
                <a:xfrm>
                  <a:off x="359" y="1449"/>
                  <a:ext cx="2" cy="1"/>
                </a:xfrm>
                <a:custGeom>
                  <a:avLst/>
                  <a:gdLst/>
                  <a:ahLst/>
                  <a:cxnLst/>
                  <a:rect l="l" t="t" r="r" b="b"/>
                  <a:pathLst>
                    <a:path w="8" h="2" extrusionOk="0">
                      <a:moveTo>
                        <a:pt x="8" y="0"/>
                      </a:moveTo>
                      <a:cubicBezTo>
                        <a:pt x="0" y="0"/>
                        <a:pt x="0" y="0"/>
                        <a:pt x="0" y="0"/>
                      </a:cubicBezTo>
                      <a:cubicBezTo>
                        <a:pt x="0" y="2"/>
                        <a:pt x="0" y="2"/>
                        <a:pt x="0" y="2"/>
                      </a:cubicBezTo>
                      <a:cubicBezTo>
                        <a:pt x="8" y="2"/>
                        <a:pt x="8" y="2"/>
                        <a:pt x="8" y="2"/>
                      </a:cubicBezTo>
                      <a:cubicBezTo>
                        <a:pt x="8" y="2"/>
                        <a:pt x="8" y="1"/>
                        <a:pt x="8" y="1"/>
                      </a:cubicBezTo>
                      <a:cubicBezTo>
                        <a:pt x="8" y="1"/>
                        <a:pt x="8" y="0"/>
                        <a:pt x="8" y="0"/>
                      </a:cubicBezTo>
                    </a:path>
                  </a:pathLst>
                </a:custGeom>
                <a:solidFill>
                  <a:srgbClr val="F7F7F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51" name="Google Shape;2751;p22"/>
                <p:cNvSpPr/>
                <p:nvPr/>
              </p:nvSpPr>
              <p:spPr>
                <a:xfrm>
                  <a:off x="359" y="1446"/>
                  <a:ext cx="5" cy="0"/>
                </a:xfrm>
                <a:custGeom>
                  <a:avLst/>
                  <a:gdLst/>
                  <a:ahLst/>
                  <a:cxnLst/>
                  <a:rect l="l" t="t" r="r" b="b"/>
                  <a:pathLst>
                    <a:path w="22" h="2" extrusionOk="0">
                      <a:moveTo>
                        <a:pt x="12" y="0"/>
                      </a:moveTo>
                      <a:cubicBezTo>
                        <a:pt x="0" y="0"/>
                        <a:pt x="0" y="0"/>
                        <a:pt x="0" y="0"/>
                      </a:cubicBezTo>
                      <a:cubicBezTo>
                        <a:pt x="0" y="0"/>
                        <a:pt x="0" y="0"/>
                        <a:pt x="0" y="0"/>
                      </a:cubicBezTo>
                      <a:cubicBezTo>
                        <a:pt x="0" y="0"/>
                        <a:pt x="0" y="0"/>
                        <a:pt x="0" y="0"/>
                      </a:cubicBezTo>
                      <a:cubicBezTo>
                        <a:pt x="12" y="0"/>
                        <a:pt x="12" y="0"/>
                        <a:pt x="12" y="0"/>
                      </a:cubicBezTo>
                      <a:cubicBezTo>
                        <a:pt x="12" y="0"/>
                        <a:pt x="12" y="0"/>
                        <a:pt x="12" y="0"/>
                      </a:cubicBezTo>
                      <a:moveTo>
                        <a:pt x="22" y="0"/>
                      </a:moveTo>
                      <a:cubicBezTo>
                        <a:pt x="14" y="0"/>
                        <a:pt x="14" y="0"/>
                        <a:pt x="14" y="0"/>
                      </a:cubicBezTo>
                      <a:cubicBezTo>
                        <a:pt x="14" y="0"/>
                        <a:pt x="14" y="0"/>
                        <a:pt x="14" y="0"/>
                      </a:cubicBezTo>
                      <a:cubicBezTo>
                        <a:pt x="20" y="0"/>
                        <a:pt x="20" y="0"/>
                        <a:pt x="20" y="0"/>
                      </a:cubicBezTo>
                      <a:cubicBezTo>
                        <a:pt x="20" y="0"/>
                        <a:pt x="21" y="0"/>
                        <a:pt x="22" y="0"/>
                      </a:cubicBezTo>
                    </a:path>
                  </a:pathLst>
                </a:custGeom>
                <a:solidFill>
                  <a:srgbClr val="F7F7F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52" name="Google Shape;2752;p22"/>
                <p:cNvSpPr/>
                <p:nvPr/>
              </p:nvSpPr>
              <p:spPr>
                <a:xfrm>
                  <a:off x="362" y="1443"/>
                  <a:ext cx="6" cy="0"/>
                </a:xfrm>
                <a:custGeom>
                  <a:avLst/>
                  <a:gdLst/>
                  <a:ahLst/>
                  <a:cxnLst/>
                  <a:rect l="l" t="t" r="r" b="b"/>
                  <a:pathLst>
                    <a:path w="26" h="2" extrusionOk="0">
                      <a:moveTo>
                        <a:pt x="9" y="0"/>
                      </a:moveTo>
                      <a:cubicBezTo>
                        <a:pt x="2" y="0"/>
                        <a:pt x="2" y="0"/>
                        <a:pt x="2" y="0"/>
                      </a:cubicBezTo>
                      <a:cubicBezTo>
                        <a:pt x="2" y="0"/>
                        <a:pt x="1" y="0"/>
                        <a:pt x="0" y="0"/>
                      </a:cubicBezTo>
                      <a:cubicBezTo>
                        <a:pt x="0" y="0"/>
                        <a:pt x="0" y="0"/>
                        <a:pt x="0" y="0"/>
                      </a:cubicBezTo>
                      <a:cubicBezTo>
                        <a:pt x="9" y="0"/>
                        <a:pt x="9" y="0"/>
                        <a:pt x="9" y="0"/>
                      </a:cubicBezTo>
                      <a:cubicBezTo>
                        <a:pt x="9" y="0"/>
                        <a:pt x="8" y="0"/>
                        <a:pt x="8" y="0"/>
                      </a:cubicBezTo>
                      <a:cubicBezTo>
                        <a:pt x="8" y="0"/>
                        <a:pt x="9" y="0"/>
                        <a:pt x="9" y="0"/>
                      </a:cubicBezTo>
                      <a:moveTo>
                        <a:pt x="26" y="0"/>
                      </a:moveTo>
                      <a:cubicBezTo>
                        <a:pt x="20" y="0"/>
                        <a:pt x="20" y="0"/>
                        <a:pt x="20" y="0"/>
                      </a:cubicBezTo>
                      <a:cubicBezTo>
                        <a:pt x="20" y="0"/>
                        <a:pt x="20" y="0"/>
                        <a:pt x="20" y="0"/>
                      </a:cubicBezTo>
                      <a:cubicBezTo>
                        <a:pt x="20" y="0"/>
                        <a:pt x="20" y="0"/>
                        <a:pt x="20" y="0"/>
                      </a:cubicBezTo>
                      <a:cubicBezTo>
                        <a:pt x="23" y="0"/>
                        <a:pt x="23" y="0"/>
                        <a:pt x="23" y="0"/>
                      </a:cubicBezTo>
                      <a:cubicBezTo>
                        <a:pt x="24" y="0"/>
                        <a:pt x="25" y="0"/>
                        <a:pt x="26" y="0"/>
                      </a:cubicBezTo>
                    </a:path>
                  </a:pathLst>
                </a:custGeom>
                <a:solidFill>
                  <a:srgbClr val="F7F7F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53" name="Google Shape;2753;p22"/>
                <p:cNvSpPr/>
                <p:nvPr/>
              </p:nvSpPr>
              <p:spPr>
                <a:xfrm>
                  <a:off x="362" y="1443"/>
                  <a:ext cx="0" cy="6"/>
                </a:xfrm>
                <a:custGeom>
                  <a:avLst/>
                  <a:gdLst/>
                  <a:ahLst/>
                  <a:cxnLst/>
                  <a:rect l="l" t="t" r="r" b="b"/>
                  <a:pathLst>
                    <a:path w="2" h="24" extrusionOk="0">
                      <a:moveTo>
                        <a:pt x="0" y="0"/>
                      </a:moveTo>
                      <a:cubicBezTo>
                        <a:pt x="0" y="0"/>
                        <a:pt x="0" y="0"/>
                        <a:pt x="0" y="1"/>
                      </a:cubicBezTo>
                      <a:cubicBezTo>
                        <a:pt x="0" y="1"/>
                        <a:pt x="0" y="1"/>
                        <a:pt x="0" y="1"/>
                      </a:cubicBezTo>
                      <a:cubicBezTo>
                        <a:pt x="0" y="1"/>
                        <a:pt x="0" y="1"/>
                        <a:pt x="0" y="1"/>
                      </a:cubicBezTo>
                      <a:cubicBezTo>
                        <a:pt x="0" y="1"/>
                        <a:pt x="0" y="1"/>
                        <a:pt x="0" y="2"/>
                      </a:cubicBezTo>
                      <a:cubicBezTo>
                        <a:pt x="0" y="13"/>
                        <a:pt x="0" y="13"/>
                        <a:pt x="0" y="13"/>
                      </a:cubicBezTo>
                      <a:cubicBezTo>
                        <a:pt x="0" y="15"/>
                        <a:pt x="0" y="15"/>
                        <a:pt x="0" y="15"/>
                      </a:cubicBezTo>
                      <a:cubicBezTo>
                        <a:pt x="0" y="24"/>
                        <a:pt x="0" y="24"/>
                        <a:pt x="0" y="24"/>
                      </a:cubicBezTo>
                      <a:cubicBezTo>
                        <a:pt x="0" y="23"/>
                        <a:pt x="0" y="23"/>
                        <a:pt x="0" y="23"/>
                      </a:cubicBezTo>
                      <a:cubicBezTo>
                        <a:pt x="0" y="23"/>
                        <a:pt x="0" y="23"/>
                        <a:pt x="0" y="23"/>
                      </a:cubicBezTo>
                      <a:cubicBezTo>
                        <a:pt x="0" y="23"/>
                        <a:pt x="0" y="23"/>
                        <a:pt x="0" y="22"/>
                      </a:cubicBezTo>
                      <a:cubicBezTo>
                        <a:pt x="0" y="15"/>
                        <a:pt x="0" y="15"/>
                        <a:pt x="0" y="15"/>
                      </a:cubicBezTo>
                      <a:cubicBezTo>
                        <a:pt x="0" y="13"/>
                        <a:pt x="0" y="13"/>
                        <a:pt x="0" y="13"/>
                      </a:cubicBezTo>
                      <a:cubicBezTo>
                        <a:pt x="0" y="1"/>
                        <a:pt x="0" y="1"/>
                        <a:pt x="0" y="1"/>
                      </a:cubicBezTo>
                      <a:cubicBezTo>
                        <a:pt x="0" y="0"/>
                        <a:pt x="0" y="0"/>
                        <a:pt x="0" y="0"/>
                      </a:cubicBezTo>
                    </a:path>
                  </a:pathLst>
                </a:custGeom>
                <a:solidFill>
                  <a:srgbClr val="F7F7F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54" name="Google Shape;2754;p22"/>
                <p:cNvSpPr/>
                <p:nvPr/>
              </p:nvSpPr>
              <p:spPr>
                <a:xfrm>
                  <a:off x="365" y="1444"/>
                  <a:ext cx="1" cy="1"/>
                </a:xfrm>
                <a:custGeom>
                  <a:avLst/>
                  <a:gdLst/>
                  <a:ahLst/>
                  <a:cxnLst/>
                  <a:rect l="l" t="t" r="r" b="b"/>
                  <a:pathLst>
                    <a:path w="2" h="3" extrusionOk="0">
                      <a:moveTo>
                        <a:pt x="2" y="0"/>
                      </a:moveTo>
                      <a:cubicBezTo>
                        <a:pt x="2" y="0"/>
                        <a:pt x="1" y="0"/>
                        <a:pt x="1" y="0"/>
                      </a:cubicBezTo>
                      <a:cubicBezTo>
                        <a:pt x="1" y="0"/>
                        <a:pt x="0" y="0"/>
                        <a:pt x="0" y="0"/>
                      </a:cubicBezTo>
                      <a:cubicBezTo>
                        <a:pt x="0" y="3"/>
                        <a:pt x="0" y="3"/>
                        <a:pt x="0" y="3"/>
                      </a:cubicBezTo>
                      <a:cubicBezTo>
                        <a:pt x="1" y="2"/>
                        <a:pt x="1" y="2"/>
                        <a:pt x="2" y="1"/>
                      </a:cubicBezTo>
                      <a:cubicBezTo>
                        <a:pt x="2" y="0"/>
                        <a:pt x="2" y="0"/>
                        <a:pt x="2" y="0"/>
                      </a:cubicBezTo>
                    </a:path>
                  </a:pathLst>
                </a:custGeom>
                <a:solidFill>
                  <a:srgbClr val="F7F7F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55" name="Google Shape;2755;p22"/>
                <p:cNvSpPr/>
                <p:nvPr/>
              </p:nvSpPr>
              <p:spPr>
                <a:xfrm>
                  <a:off x="369" y="1441"/>
                  <a:ext cx="0" cy="1"/>
                </a:xfrm>
                <a:custGeom>
                  <a:avLst/>
                  <a:gdLst/>
                  <a:ahLst/>
                  <a:cxnLst/>
                  <a:rect l="l" t="t" r="r" b="b"/>
                  <a:pathLst>
                    <a:path w="2" h="5" extrusionOk="0">
                      <a:moveTo>
                        <a:pt x="0" y="0"/>
                      </a:moveTo>
                      <a:cubicBezTo>
                        <a:pt x="0" y="1"/>
                        <a:pt x="0" y="1"/>
                        <a:pt x="0" y="1"/>
                      </a:cubicBezTo>
                      <a:cubicBezTo>
                        <a:pt x="0" y="5"/>
                        <a:pt x="0" y="5"/>
                        <a:pt x="0" y="5"/>
                      </a:cubicBezTo>
                      <a:cubicBezTo>
                        <a:pt x="0" y="4"/>
                        <a:pt x="0" y="4"/>
                        <a:pt x="0" y="3"/>
                      </a:cubicBezTo>
                      <a:cubicBezTo>
                        <a:pt x="0" y="0"/>
                        <a:pt x="0" y="0"/>
                        <a:pt x="0" y="0"/>
                      </a:cubicBezTo>
                    </a:path>
                  </a:pathLst>
                </a:custGeom>
                <a:solidFill>
                  <a:srgbClr val="F7F7F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56" name="Google Shape;2756;p22"/>
                <p:cNvSpPr/>
                <p:nvPr/>
              </p:nvSpPr>
              <p:spPr>
                <a:xfrm>
                  <a:off x="372" y="1441"/>
                  <a:ext cx="1" cy="0"/>
                </a:xfrm>
                <a:custGeom>
                  <a:avLst/>
                  <a:gdLst/>
                  <a:ahLst/>
                  <a:cxnLst/>
                  <a:rect l="l" t="t" r="r" b="b"/>
                  <a:pathLst>
                    <a:path w="2" h="120000" extrusionOk="0">
                      <a:moveTo>
                        <a:pt x="0" y="0"/>
                      </a:moveTo>
                      <a:cubicBezTo>
                        <a:pt x="0" y="0"/>
                        <a:pt x="0" y="0"/>
                        <a:pt x="0" y="0"/>
                      </a:cubicBezTo>
                      <a:cubicBezTo>
                        <a:pt x="1" y="0"/>
                        <a:pt x="1" y="0"/>
                        <a:pt x="2" y="0"/>
                      </a:cubicBezTo>
                      <a:cubicBezTo>
                        <a:pt x="2" y="0"/>
                        <a:pt x="2" y="0"/>
                        <a:pt x="1" y="0"/>
                      </a:cubicBezTo>
                      <a:cubicBezTo>
                        <a:pt x="1" y="0"/>
                        <a:pt x="1" y="0"/>
                        <a:pt x="0" y="0"/>
                      </a:cubicBezTo>
                    </a:path>
                  </a:pathLst>
                </a:custGeom>
                <a:solidFill>
                  <a:srgbClr val="F7F7F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57" name="Google Shape;2757;p22"/>
                <p:cNvSpPr/>
                <p:nvPr/>
              </p:nvSpPr>
              <p:spPr>
                <a:xfrm>
                  <a:off x="361" y="1448"/>
                  <a:ext cx="1" cy="2"/>
                </a:xfrm>
                <a:custGeom>
                  <a:avLst/>
                  <a:gdLst/>
                  <a:ahLst/>
                  <a:cxnLst/>
                  <a:rect l="l" t="t" r="r" b="b"/>
                  <a:pathLst>
                    <a:path w="6" h="9" extrusionOk="0">
                      <a:moveTo>
                        <a:pt x="5" y="0"/>
                      </a:moveTo>
                      <a:cubicBezTo>
                        <a:pt x="5" y="0"/>
                        <a:pt x="5" y="0"/>
                        <a:pt x="4" y="1"/>
                      </a:cubicBezTo>
                      <a:cubicBezTo>
                        <a:pt x="2" y="1"/>
                        <a:pt x="0" y="3"/>
                        <a:pt x="0" y="5"/>
                      </a:cubicBezTo>
                      <a:cubicBezTo>
                        <a:pt x="0" y="5"/>
                        <a:pt x="0" y="6"/>
                        <a:pt x="0" y="6"/>
                      </a:cubicBezTo>
                      <a:cubicBezTo>
                        <a:pt x="0" y="6"/>
                        <a:pt x="0" y="7"/>
                        <a:pt x="0" y="7"/>
                      </a:cubicBezTo>
                      <a:cubicBezTo>
                        <a:pt x="0" y="8"/>
                        <a:pt x="0" y="8"/>
                        <a:pt x="1" y="9"/>
                      </a:cubicBezTo>
                      <a:cubicBezTo>
                        <a:pt x="2" y="6"/>
                        <a:pt x="4" y="3"/>
                        <a:pt x="6" y="0"/>
                      </a:cubicBezTo>
                      <a:cubicBezTo>
                        <a:pt x="6" y="0"/>
                        <a:pt x="5" y="0"/>
                        <a:pt x="5" y="0"/>
                      </a:cubicBezTo>
                    </a:path>
                  </a:pathLst>
                </a:custGeom>
                <a:solidFill>
                  <a:srgbClr val="FBD6C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58" name="Google Shape;2758;p22"/>
                <p:cNvSpPr/>
                <p:nvPr/>
              </p:nvSpPr>
              <p:spPr>
                <a:xfrm>
                  <a:off x="364" y="1442"/>
                  <a:ext cx="3" cy="2"/>
                </a:xfrm>
                <a:custGeom>
                  <a:avLst/>
                  <a:gdLst/>
                  <a:ahLst/>
                  <a:cxnLst/>
                  <a:rect l="l" t="t" r="r" b="b"/>
                  <a:pathLst>
                    <a:path w="12" h="8" extrusionOk="0">
                      <a:moveTo>
                        <a:pt x="1" y="0"/>
                      </a:moveTo>
                      <a:cubicBezTo>
                        <a:pt x="1" y="0"/>
                        <a:pt x="1" y="1"/>
                        <a:pt x="1" y="2"/>
                      </a:cubicBezTo>
                      <a:cubicBezTo>
                        <a:pt x="1" y="2"/>
                        <a:pt x="0" y="2"/>
                        <a:pt x="0" y="3"/>
                      </a:cubicBezTo>
                      <a:cubicBezTo>
                        <a:pt x="0" y="3"/>
                        <a:pt x="1" y="3"/>
                        <a:pt x="1" y="4"/>
                      </a:cubicBezTo>
                      <a:cubicBezTo>
                        <a:pt x="1" y="6"/>
                        <a:pt x="3" y="8"/>
                        <a:pt x="5" y="8"/>
                      </a:cubicBezTo>
                      <a:cubicBezTo>
                        <a:pt x="5" y="8"/>
                        <a:pt x="6" y="8"/>
                        <a:pt x="6" y="8"/>
                      </a:cubicBezTo>
                      <a:cubicBezTo>
                        <a:pt x="6" y="8"/>
                        <a:pt x="7" y="8"/>
                        <a:pt x="7" y="8"/>
                      </a:cubicBezTo>
                      <a:cubicBezTo>
                        <a:pt x="9" y="8"/>
                        <a:pt x="11" y="6"/>
                        <a:pt x="12" y="4"/>
                      </a:cubicBezTo>
                      <a:cubicBezTo>
                        <a:pt x="12" y="3"/>
                        <a:pt x="12" y="3"/>
                        <a:pt x="12" y="3"/>
                      </a:cubicBezTo>
                      <a:cubicBezTo>
                        <a:pt x="12" y="2"/>
                        <a:pt x="12" y="2"/>
                        <a:pt x="12" y="2"/>
                      </a:cubicBezTo>
                      <a:cubicBezTo>
                        <a:pt x="12" y="1"/>
                        <a:pt x="12" y="1"/>
                        <a:pt x="12" y="1"/>
                      </a:cubicBezTo>
                      <a:cubicBezTo>
                        <a:pt x="6" y="4"/>
                        <a:pt x="6" y="4"/>
                        <a:pt x="6" y="4"/>
                      </a:cubicBezTo>
                      <a:cubicBezTo>
                        <a:pt x="1" y="0"/>
                        <a:pt x="1" y="0"/>
                        <a:pt x="1" y="0"/>
                      </a:cubicBezTo>
                    </a:path>
                  </a:pathLst>
                </a:custGeom>
                <a:solidFill>
                  <a:srgbClr val="B1B5C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59" name="Google Shape;2759;p22"/>
                <p:cNvSpPr/>
                <p:nvPr/>
              </p:nvSpPr>
              <p:spPr>
                <a:xfrm>
                  <a:off x="371" y="1440"/>
                  <a:ext cx="2" cy="1"/>
                </a:xfrm>
                <a:custGeom>
                  <a:avLst/>
                  <a:gdLst/>
                  <a:ahLst/>
                  <a:cxnLst/>
                  <a:rect l="l" t="t" r="r" b="b"/>
                  <a:pathLst>
                    <a:path w="6" h="5" extrusionOk="0">
                      <a:moveTo>
                        <a:pt x="4" y="0"/>
                      </a:moveTo>
                      <a:cubicBezTo>
                        <a:pt x="0" y="2"/>
                        <a:pt x="0" y="2"/>
                        <a:pt x="0" y="2"/>
                      </a:cubicBezTo>
                      <a:cubicBezTo>
                        <a:pt x="1" y="4"/>
                        <a:pt x="2" y="4"/>
                        <a:pt x="3" y="5"/>
                      </a:cubicBezTo>
                      <a:cubicBezTo>
                        <a:pt x="4" y="5"/>
                        <a:pt x="4" y="5"/>
                        <a:pt x="4" y="5"/>
                      </a:cubicBezTo>
                      <a:cubicBezTo>
                        <a:pt x="5" y="5"/>
                        <a:pt x="5" y="5"/>
                        <a:pt x="5" y="5"/>
                      </a:cubicBezTo>
                      <a:cubicBezTo>
                        <a:pt x="5" y="5"/>
                        <a:pt x="6" y="4"/>
                        <a:pt x="6" y="4"/>
                      </a:cubicBezTo>
                      <a:cubicBezTo>
                        <a:pt x="4" y="0"/>
                        <a:pt x="4" y="0"/>
                        <a:pt x="4" y="0"/>
                      </a:cubicBezTo>
                    </a:path>
                  </a:pathLst>
                </a:custGeom>
                <a:solidFill>
                  <a:srgbClr val="B1B5C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60" name="Google Shape;2760;p22"/>
                <p:cNvSpPr/>
                <p:nvPr/>
              </p:nvSpPr>
              <p:spPr>
                <a:xfrm>
                  <a:off x="364" y="1439"/>
                  <a:ext cx="9" cy="4"/>
                </a:xfrm>
                <a:custGeom>
                  <a:avLst/>
                  <a:gdLst/>
                  <a:ahLst/>
                  <a:cxnLst/>
                  <a:rect l="l" t="t" r="r" b="b"/>
                  <a:pathLst>
                    <a:path w="39" h="17" extrusionOk="0">
                      <a:moveTo>
                        <a:pt x="36" y="0"/>
                      </a:moveTo>
                      <a:cubicBezTo>
                        <a:pt x="36" y="0"/>
                        <a:pt x="35" y="0"/>
                        <a:pt x="34" y="0"/>
                      </a:cubicBezTo>
                      <a:cubicBezTo>
                        <a:pt x="30" y="3"/>
                        <a:pt x="30" y="3"/>
                        <a:pt x="30" y="3"/>
                      </a:cubicBezTo>
                      <a:cubicBezTo>
                        <a:pt x="22" y="7"/>
                        <a:pt x="22" y="7"/>
                        <a:pt x="22" y="7"/>
                      </a:cubicBezTo>
                      <a:cubicBezTo>
                        <a:pt x="20" y="8"/>
                        <a:pt x="20" y="8"/>
                        <a:pt x="20" y="8"/>
                      </a:cubicBezTo>
                      <a:cubicBezTo>
                        <a:pt x="11" y="12"/>
                        <a:pt x="11" y="12"/>
                        <a:pt x="11" y="12"/>
                      </a:cubicBezTo>
                      <a:cubicBezTo>
                        <a:pt x="6" y="14"/>
                        <a:pt x="6" y="14"/>
                        <a:pt x="6" y="14"/>
                      </a:cubicBezTo>
                      <a:cubicBezTo>
                        <a:pt x="3" y="11"/>
                        <a:pt x="3" y="11"/>
                        <a:pt x="3" y="11"/>
                      </a:cubicBezTo>
                      <a:cubicBezTo>
                        <a:pt x="2" y="10"/>
                        <a:pt x="2" y="10"/>
                        <a:pt x="2" y="10"/>
                      </a:cubicBezTo>
                      <a:cubicBezTo>
                        <a:pt x="2" y="10"/>
                        <a:pt x="1" y="10"/>
                        <a:pt x="1" y="11"/>
                      </a:cubicBezTo>
                      <a:cubicBezTo>
                        <a:pt x="1" y="11"/>
                        <a:pt x="1" y="11"/>
                        <a:pt x="0" y="11"/>
                      </a:cubicBezTo>
                      <a:cubicBezTo>
                        <a:pt x="0" y="11"/>
                        <a:pt x="0" y="11"/>
                        <a:pt x="0" y="11"/>
                      </a:cubicBezTo>
                      <a:cubicBezTo>
                        <a:pt x="1" y="13"/>
                        <a:pt x="1" y="13"/>
                        <a:pt x="1" y="13"/>
                      </a:cubicBezTo>
                      <a:cubicBezTo>
                        <a:pt x="6" y="17"/>
                        <a:pt x="6" y="17"/>
                        <a:pt x="6" y="17"/>
                      </a:cubicBezTo>
                      <a:cubicBezTo>
                        <a:pt x="12" y="14"/>
                        <a:pt x="12" y="14"/>
                        <a:pt x="12" y="14"/>
                      </a:cubicBezTo>
                      <a:cubicBezTo>
                        <a:pt x="20" y="10"/>
                        <a:pt x="20" y="10"/>
                        <a:pt x="20" y="10"/>
                      </a:cubicBezTo>
                      <a:cubicBezTo>
                        <a:pt x="22" y="9"/>
                        <a:pt x="22" y="9"/>
                        <a:pt x="22" y="9"/>
                      </a:cubicBezTo>
                      <a:cubicBezTo>
                        <a:pt x="31" y="4"/>
                        <a:pt x="31" y="4"/>
                        <a:pt x="31" y="4"/>
                      </a:cubicBezTo>
                      <a:cubicBezTo>
                        <a:pt x="35" y="2"/>
                        <a:pt x="35" y="2"/>
                        <a:pt x="35" y="2"/>
                      </a:cubicBezTo>
                      <a:cubicBezTo>
                        <a:pt x="37" y="6"/>
                        <a:pt x="37" y="6"/>
                        <a:pt x="37" y="6"/>
                      </a:cubicBezTo>
                      <a:cubicBezTo>
                        <a:pt x="38" y="6"/>
                        <a:pt x="38" y="6"/>
                        <a:pt x="39" y="6"/>
                      </a:cubicBezTo>
                      <a:cubicBezTo>
                        <a:pt x="39" y="5"/>
                        <a:pt x="39" y="5"/>
                        <a:pt x="39" y="5"/>
                      </a:cubicBezTo>
                      <a:cubicBezTo>
                        <a:pt x="36" y="0"/>
                        <a:pt x="36" y="0"/>
                        <a:pt x="36" y="0"/>
                      </a:cubicBezTo>
                    </a:path>
                  </a:pathLst>
                </a:custGeom>
                <a:solidFill>
                  <a:srgbClr val="B1B5C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61" name="Google Shape;2761;p22"/>
                <p:cNvSpPr/>
                <p:nvPr/>
              </p:nvSpPr>
              <p:spPr>
                <a:xfrm>
                  <a:off x="363" y="1475"/>
                  <a:ext cx="10" cy="3"/>
                </a:xfrm>
                <a:custGeom>
                  <a:avLst/>
                  <a:gdLst/>
                  <a:ahLst/>
                  <a:cxnLst/>
                  <a:rect l="l" t="t" r="r" b="b"/>
                  <a:pathLst>
                    <a:path w="44" h="15" extrusionOk="0">
                      <a:moveTo>
                        <a:pt x="35" y="12"/>
                      </a:moveTo>
                      <a:cubicBezTo>
                        <a:pt x="25" y="12"/>
                        <a:pt x="25" y="12"/>
                        <a:pt x="25" y="12"/>
                      </a:cubicBezTo>
                      <a:cubicBezTo>
                        <a:pt x="31" y="14"/>
                        <a:pt x="38" y="14"/>
                        <a:pt x="44" y="15"/>
                      </a:cubicBezTo>
                      <a:cubicBezTo>
                        <a:pt x="41" y="14"/>
                        <a:pt x="38" y="13"/>
                        <a:pt x="35" y="12"/>
                      </a:cubicBezTo>
                      <a:moveTo>
                        <a:pt x="15" y="0"/>
                      </a:moveTo>
                      <a:cubicBezTo>
                        <a:pt x="0" y="0"/>
                        <a:pt x="0" y="0"/>
                        <a:pt x="0" y="0"/>
                      </a:cubicBezTo>
                      <a:cubicBezTo>
                        <a:pt x="3" y="2"/>
                        <a:pt x="6" y="4"/>
                        <a:pt x="10" y="6"/>
                      </a:cubicBezTo>
                      <a:cubicBezTo>
                        <a:pt x="23" y="6"/>
                        <a:pt x="23" y="6"/>
                        <a:pt x="23" y="6"/>
                      </a:cubicBezTo>
                      <a:cubicBezTo>
                        <a:pt x="20" y="4"/>
                        <a:pt x="18" y="2"/>
                        <a:pt x="15"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62" name="Google Shape;2762;p22"/>
                <p:cNvSpPr/>
                <p:nvPr/>
              </p:nvSpPr>
              <p:spPr>
                <a:xfrm>
                  <a:off x="361" y="1474"/>
                  <a:ext cx="5" cy="1"/>
                </a:xfrm>
                <a:custGeom>
                  <a:avLst/>
                  <a:gdLst/>
                  <a:ahLst/>
                  <a:cxnLst/>
                  <a:rect l="l" t="t" r="r" b="b"/>
                  <a:pathLst>
                    <a:path w="23" h="5" extrusionOk="0">
                      <a:moveTo>
                        <a:pt x="16" y="0"/>
                      </a:moveTo>
                      <a:cubicBezTo>
                        <a:pt x="0" y="0"/>
                        <a:pt x="0" y="0"/>
                        <a:pt x="0" y="0"/>
                      </a:cubicBezTo>
                      <a:cubicBezTo>
                        <a:pt x="3" y="2"/>
                        <a:pt x="5" y="4"/>
                        <a:pt x="8" y="5"/>
                      </a:cubicBezTo>
                      <a:cubicBezTo>
                        <a:pt x="23" y="5"/>
                        <a:pt x="23" y="5"/>
                        <a:pt x="23" y="5"/>
                      </a:cubicBezTo>
                      <a:cubicBezTo>
                        <a:pt x="20" y="3"/>
                        <a:pt x="18" y="2"/>
                        <a:pt x="16" y="0"/>
                      </a:cubicBezTo>
                    </a:path>
                  </a:pathLst>
                </a:custGeom>
                <a:solidFill>
                  <a:srgbClr val="FBD6C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63" name="Google Shape;2763;p22"/>
                <p:cNvSpPr/>
                <p:nvPr/>
              </p:nvSpPr>
              <p:spPr>
                <a:xfrm>
                  <a:off x="365" y="1476"/>
                  <a:ext cx="6" cy="2"/>
                </a:xfrm>
                <a:custGeom>
                  <a:avLst/>
                  <a:gdLst/>
                  <a:ahLst/>
                  <a:cxnLst/>
                  <a:rect l="l" t="t" r="r" b="b"/>
                  <a:pathLst>
                    <a:path w="25" h="6" extrusionOk="0">
                      <a:moveTo>
                        <a:pt x="13"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1" y="1"/>
                        <a:pt x="1" y="1"/>
                      </a:cubicBezTo>
                      <a:cubicBezTo>
                        <a:pt x="1" y="1"/>
                        <a:pt x="1" y="1"/>
                        <a:pt x="1" y="1"/>
                      </a:cubicBezTo>
                      <a:cubicBezTo>
                        <a:pt x="1" y="1"/>
                        <a:pt x="1" y="1"/>
                        <a:pt x="1" y="1"/>
                      </a:cubicBezTo>
                      <a:cubicBezTo>
                        <a:pt x="1" y="1"/>
                        <a:pt x="1" y="1"/>
                        <a:pt x="1" y="1"/>
                      </a:cubicBezTo>
                      <a:cubicBezTo>
                        <a:pt x="1" y="1"/>
                        <a:pt x="2" y="1"/>
                        <a:pt x="2" y="1"/>
                      </a:cubicBezTo>
                      <a:cubicBezTo>
                        <a:pt x="2" y="1"/>
                        <a:pt x="2" y="1"/>
                        <a:pt x="2" y="1"/>
                      </a:cubicBezTo>
                      <a:cubicBezTo>
                        <a:pt x="2" y="1"/>
                        <a:pt x="2" y="1"/>
                        <a:pt x="2" y="1"/>
                      </a:cubicBezTo>
                      <a:cubicBezTo>
                        <a:pt x="2" y="1"/>
                        <a:pt x="2" y="1"/>
                        <a:pt x="2" y="1"/>
                      </a:cubicBezTo>
                      <a:cubicBezTo>
                        <a:pt x="3" y="2"/>
                        <a:pt x="3" y="2"/>
                        <a:pt x="3" y="2"/>
                      </a:cubicBezTo>
                      <a:cubicBezTo>
                        <a:pt x="3" y="2"/>
                        <a:pt x="3" y="2"/>
                        <a:pt x="3" y="2"/>
                      </a:cubicBezTo>
                      <a:cubicBezTo>
                        <a:pt x="3" y="2"/>
                        <a:pt x="3" y="2"/>
                        <a:pt x="3" y="2"/>
                      </a:cubicBezTo>
                      <a:cubicBezTo>
                        <a:pt x="3" y="2"/>
                        <a:pt x="4" y="2"/>
                        <a:pt x="4" y="2"/>
                      </a:cubicBezTo>
                      <a:cubicBezTo>
                        <a:pt x="4" y="2"/>
                        <a:pt x="4" y="2"/>
                        <a:pt x="4" y="2"/>
                      </a:cubicBezTo>
                      <a:cubicBezTo>
                        <a:pt x="4" y="2"/>
                        <a:pt x="4" y="2"/>
                        <a:pt x="4" y="2"/>
                      </a:cubicBezTo>
                      <a:cubicBezTo>
                        <a:pt x="4" y="2"/>
                        <a:pt x="4" y="2"/>
                        <a:pt x="4" y="2"/>
                      </a:cubicBezTo>
                      <a:cubicBezTo>
                        <a:pt x="5" y="2"/>
                        <a:pt x="5" y="2"/>
                        <a:pt x="5" y="2"/>
                      </a:cubicBezTo>
                      <a:cubicBezTo>
                        <a:pt x="5" y="2"/>
                        <a:pt x="5" y="2"/>
                        <a:pt x="5" y="3"/>
                      </a:cubicBezTo>
                      <a:cubicBezTo>
                        <a:pt x="5" y="3"/>
                        <a:pt x="5" y="3"/>
                        <a:pt x="5" y="3"/>
                      </a:cubicBezTo>
                      <a:cubicBezTo>
                        <a:pt x="5" y="3"/>
                        <a:pt x="5" y="3"/>
                        <a:pt x="6" y="3"/>
                      </a:cubicBezTo>
                      <a:cubicBezTo>
                        <a:pt x="6" y="3"/>
                        <a:pt x="6" y="3"/>
                        <a:pt x="6" y="3"/>
                      </a:cubicBezTo>
                      <a:cubicBezTo>
                        <a:pt x="6" y="3"/>
                        <a:pt x="6" y="3"/>
                        <a:pt x="6" y="3"/>
                      </a:cubicBezTo>
                      <a:cubicBezTo>
                        <a:pt x="6" y="3"/>
                        <a:pt x="6" y="3"/>
                        <a:pt x="6" y="3"/>
                      </a:cubicBezTo>
                      <a:cubicBezTo>
                        <a:pt x="6" y="3"/>
                        <a:pt x="7" y="3"/>
                        <a:pt x="7" y="3"/>
                      </a:cubicBezTo>
                      <a:cubicBezTo>
                        <a:pt x="7" y="3"/>
                        <a:pt x="7" y="3"/>
                        <a:pt x="7" y="3"/>
                      </a:cubicBezTo>
                      <a:cubicBezTo>
                        <a:pt x="7" y="3"/>
                        <a:pt x="7" y="3"/>
                        <a:pt x="7" y="3"/>
                      </a:cubicBezTo>
                      <a:cubicBezTo>
                        <a:pt x="7" y="3"/>
                        <a:pt x="7" y="3"/>
                        <a:pt x="7" y="3"/>
                      </a:cubicBezTo>
                      <a:cubicBezTo>
                        <a:pt x="8" y="4"/>
                        <a:pt x="8" y="4"/>
                        <a:pt x="8" y="4"/>
                      </a:cubicBezTo>
                      <a:cubicBezTo>
                        <a:pt x="8" y="4"/>
                        <a:pt x="8" y="4"/>
                        <a:pt x="8" y="4"/>
                      </a:cubicBezTo>
                      <a:cubicBezTo>
                        <a:pt x="8" y="4"/>
                        <a:pt x="8" y="4"/>
                        <a:pt x="8" y="4"/>
                      </a:cubicBezTo>
                      <a:cubicBezTo>
                        <a:pt x="8" y="4"/>
                        <a:pt x="8" y="4"/>
                        <a:pt x="9" y="4"/>
                      </a:cubicBezTo>
                      <a:cubicBezTo>
                        <a:pt x="9" y="4"/>
                        <a:pt x="9" y="4"/>
                        <a:pt x="9" y="4"/>
                      </a:cubicBezTo>
                      <a:cubicBezTo>
                        <a:pt x="9" y="4"/>
                        <a:pt x="9" y="4"/>
                        <a:pt x="9" y="4"/>
                      </a:cubicBezTo>
                      <a:cubicBezTo>
                        <a:pt x="9" y="4"/>
                        <a:pt x="9" y="4"/>
                        <a:pt x="9" y="4"/>
                      </a:cubicBezTo>
                      <a:cubicBezTo>
                        <a:pt x="9" y="4"/>
                        <a:pt x="10" y="4"/>
                        <a:pt x="10" y="4"/>
                      </a:cubicBezTo>
                      <a:cubicBezTo>
                        <a:pt x="10" y="4"/>
                        <a:pt x="10" y="4"/>
                        <a:pt x="10" y="4"/>
                      </a:cubicBezTo>
                      <a:cubicBezTo>
                        <a:pt x="11" y="5"/>
                        <a:pt x="13" y="5"/>
                        <a:pt x="15" y="6"/>
                      </a:cubicBezTo>
                      <a:cubicBezTo>
                        <a:pt x="25" y="6"/>
                        <a:pt x="25" y="6"/>
                        <a:pt x="25" y="6"/>
                      </a:cubicBezTo>
                      <a:cubicBezTo>
                        <a:pt x="21" y="4"/>
                        <a:pt x="17" y="2"/>
                        <a:pt x="13" y="0"/>
                      </a:cubicBezTo>
                    </a:path>
                  </a:pathLst>
                </a:custGeom>
                <a:solidFill>
                  <a:srgbClr val="FBD6C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64" name="Google Shape;2764;p22"/>
                <p:cNvSpPr/>
                <p:nvPr/>
              </p:nvSpPr>
              <p:spPr>
                <a:xfrm>
                  <a:off x="354" y="1439"/>
                  <a:ext cx="25" cy="38"/>
                </a:xfrm>
                <a:custGeom>
                  <a:avLst/>
                  <a:gdLst/>
                  <a:ahLst/>
                  <a:cxnLst/>
                  <a:rect l="l" t="t" r="r" b="b"/>
                  <a:pathLst>
                    <a:path w="105" h="162" extrusionOk="0">
                      <a:moveTo>
                        <a:pt x="57" y="162"/>
                      </a:moveTo>
                      <a:cubicBezTo>
                        <a:pt x="57" y="162"/>
                        <a:pt x="57" y="162"/>
                        <a:pt x="57" y="162"/>
                      </a:cubicBezTo>
                      <a:cubicBezTo>
                        <a:pt x="57" y="162"/>
                        <a:pt x="57" y="162"/>
                        <a:pt x="57" y="162"/>
                      </a:cubicBezTo>
                      <a:moveTo>
                        <a:pt x="56" y="162"/>
                      </a:moveTo>
                      <a:cubicBezTo>
                        <a:pt x="56" y="162"/>
                        <a:pt x="56" y="162"/>
                        <a:pt x="56" y="162"/>
                      </a:cubicBezTo>
                      <a:cubicBezTo>
                        <a:pt x="56" y="162"/>
                        <a:pt x="56" y="162"/>
                        <a:pt x="56" y="162"/>
                      </a:cubicBezTo>
                      <a:moveTo>
                        <a:pt x="56" y="162"/>
                      </a:moveTo>
                      <a:cubicBezTo>
                        <a:pt x="56" y="162"/>
                        <a:pt x="56" y="162"/>
                        <a:pt x="56" y="162"/>
                      </a:cubicBezTo>
                      <a:cubicBezTo>
                        <a:pt x="56" y="162"/>
                        <a:pt x="56" y="162"/>
                        <a:pt x="56" y="162"/>
                      </a:cubicBezTo>
                      <a:moveTo>
                        <a:pt x="55" y="162"/>
                      </a:moveTo>
                      <a:cubicBezTo>
                        <a:pt x="55" y="162"/>
                        <a:pt x="55" y="162"/>
                        <a:pt x="55" y="162"/>
                      </a:cubicBezTo>
                      <a:cubicBezTo>
                        <a:pt x="55" y="162"/>
                        <a:pt x="55" y="162"/>
                        <a:pt x="55" y="162"/>
                      </a:cubicBezTo>
                      <a:moveTo>
                        <a:pt x="54" y="161"/>
                      </a:moveTo>
                      <a:cubicBezTo>
                        <a:pt x="55" y="162"/>
                        <a:pt x="55" y="162"/>
                        <a:pt x="55" y="162"/>
                      </a:cubicBezTo>
                      <a:cubicBezTo>
                        <a:pt x="55" y="162"/>
                        <a:pt x="55" y="162"/>
                        <a:pt x="54" y="161"/>
                      </a:cubicBezTo>
                      <a:moveTo>
                        <a:pt x="54" y="161"/>
                      </a:moveTo>
                      <a:cubicBezTo>
                        <a:pt x="54" y="161"/>
                        <a:pt x="54" y="161"/>
                        <a:pt x="54" y="161"/>
                      </a:cubicBezTo>
                      <a:cubicBezTo>
                        <a:pt x="54" y="161"/>
                        <a:pt x="54" y="161"/>
                        <a:pt x="54" y="161"/>
                      </a:cubicBezTo>
                      <a:moveTo>
                        <a:pt x="53" y="161"/>
                      </a:moveTo>
                      <a:cubicBezTo>
                        <a:pt x="53" y="161"/>
                        <a:pt x="54" y="161"/>
                        <a:pt x="54" y="161"/>
                      </a:cubicBezTo>
                      <a:cubicBezTo>
                        <a:pt x="54" y="161"/>
                        <a:pt x="53" y="161"/>
                        <a:pt x="53" y="161"/>
                      </a:cubicBezTo>
                      <a:moveTo>
                        <a:pt x="53" y="161"/>
                      </a:moveTo>
                      <a:cubicBezTo>
                        <a:pt x="53" y="161"/>
                        <a:pt x="53" y="161"/>
                        <a:pt x="53" y="161"/>
                      </a:cubicBezTo>
                      <a:cubicBezTo>
                        <a:pt x="53" y="161"/>
                        <a:pt x="53" y="161"/>
                        <a:pt x="53" y="161"/>
                      </a:cubicBezTo>
                      <a:moveTo>
                        <a:pt x="52" y="161"/>
                      </a:moveTo>
                      <a:cubicBezTo>
                        <a:pt x="52" y="161"/>
                        <a:pt x="52" y="161"/>
                        <a:pt x="53" y="161"/>
                      </a:cubicBezTo>
                      <a:cubicBezTo>
                        <a:pt x="52" y="161"/>
                        <a:pt x="52" y="161"/>
                        <a:pt x="52" y="161"/>
                      </a:cubicBezTo>
                      <a:moveTo>
                        <a:pt x="52" y="160"/>
                      </a:moveTo>
                      <a:cubicBezTo>
                        <a:pt x="52" y="160"/>
                        <a:pt x="52" y="160"/>
                        <a:pt x="52" y="161"/>
                      </a:cubicBezTo>
                      <a:cubicBezTo>
                        <a:pt x="52" y="160"/>
                        <a:pt x="52" y="160"/>
                        <a:pt x="52" y="160"/>
                      </a:cubicBezTo>
                      <a:moveTo>
                        <a:pt x="51" y="160"/>
                      </a:moveTo>
                      <a:cubicBezTo>
                        <a:pt x="51" y="160"/>
                        <a:pt x="51" y="160"/>
                        <a:pt x="51" y="160"/>
                      </a:cubicBezTo>
                      <a:cubicBezTo>
                        <a:pt x="51" y="160"/>
                        <a:pt x="51" y="160"/>
                        <a:pt x="51" y="160"/>
                      </a:cubicBezTo>
                      <a:moveTo>
                        <a:pt x="51" y="160"/>
                      </a:moveTo>
                      <a:cubicBezTo>
                        <a:pt x="51" y="160"/>
                        <a:pt x="51" y="160"/>
                        <a:pt x="51" y="160"/>
                      </a:cubicBezTo>
                      <a:cubicBezTo>
                        <a:pt x="51" y="160"/>
                        <a:pt x="51" y="160"/>
                        <a:pt x="51" y="160"/>
                      </a:cubicBezTo>
                      <a:moveTo>
                        <a:pt x="50" y="160"/>
                      </a:moveTo>
                      <a:cubicBezTo>
                        <a:pt x="50" y="160"/>
                        <a:pt x="50" y="160"/>
                        <a:pt x="50" y="160"/>
                      </a:cubicBezTo>
                      <a:cubicBezTo>
                        <a:pt x="50" y="160"/>
                        <a:pt x="50" y="160"/>
                        <a:pt x="50" y="160"/>
                      </a:cubicBezTo>
                      <a:moveTo>
                        <a:pt x="49" y="159"/>
                      </a:moveTo>
                      <a:cubicBezTo>
                        <a:pt x="50" y="160"/>
                        <a:pt x="50" y="160"/>
                        <a:pt x="50" y="160"/>
                      </a:cubicBezTo>
                      <a:cubicBezTo>
                        <a:pt x="50" y="160"/>
                        <a:pt x="50" y="160"/>
                        <a:pt x="49" y="159"/>
                      </a:cubicBezTo>
                      <a:moveTo>
                        <a:pt x="49" y="159"/>
                      </a:moveTo>
                      <a:cubicBezTo>
                        <a:pt x="49" y="159"/>
                        <a:pt x="49" y="159"/>
                        <a:pt x="49" y="159"/>
                      </a:cubicBezTo>
                      <a:cubicBezTo>
                        <a:pt x="49" y="159"/>
                        <a:pt x="49" y="159"/>
                        <a:pt x="49" y="159"/>
                      </a:cubicBezTo>
                      <a:moveTo>
                        <a:pt x="48" y="159"/>
                      </a:moveTo>
                      <a:cubicBezTo>
                        <a:pt x="49" y="159"/>
                        <a:pt x="49" y="159"/>
                        <a:pt x="49" y="159"/>
                      </a:cubicBezTo>
                      <a:cubicBezTo>
                        <a:pt x="49" y="159"/>
                        <a:pt x="48" y="159"/>
                        <a:pt x="48" y="159"/>
                      </a:cubicBezTo>
                      <a:moveTo>
                        <a:pt x="48" y="159"/>
                      </a:moveTo>
                      <a:cubicBezTo>
                        <a:pt x="48" y="159"/>
                        <a:pt x="48" y="159"/>
                        <a:pt x="48" y="159"/>
                      </a:cubicBezTo>
                      <a:cubicBezTo>
                        <a:pt x="48" y="159"/>
                        <a:pt x="48" y="159"/>
                        <a:pt x="48" y="159"/>
                      </a:cubicBezTo>
                      <a:moveTo>
                        <a:pt x="47" y="158"/>
                      </a:moveTo>
                      <a:cubicBezTo>
                        <a:pt x="47" y="158"/>
                        <a:pt x="48" y="159"/>
                        <a:pt x="48" y="159"/>
                      </a:cubicBezTo>
                      <a:cubicBezTo>
                        <a:pt x="48" y="159"/>
                        <a:pt x="47" y="158"/>
                        <a:pt x="47" y="158"/>
                      </a:cubicBezTo>
                      <a:moveTo>
                        <a:pt x="47" y="158"/>
                      </a:moveTo>
                      <a:cubicBezTo>
                        <a:pt x="47" y="158"/>
                        <a:pt x="47" y="158"/>
                        <a:pt x="47" y="158"/>
                      </a:cubicBezTo>
                      <a:cubicBezTo>
                        <a:pt x="47" y="158"/>
                        <a:pt x="47" y="158"/>
                        <a:pt x="47" y="158"/>
                      </a:cubicBezTo>
                      <a:moveTo>
                        <a:pt x="26" y="143"/>
                      </a:moveTo>
                      <a:cubicBezTo>
                        <a:pt x="32" y="150"/>
                        <a:pt x="39" y="154"/>
                        <a:pt x="47" y="158"/>
                      </a:cubicBezTo>
                      <a:cubicBezTo>
                        <a:pt x="47" y="158"/>
                        <a:pt x="47" y="158"/>
                        <a:pt x="47" y="158"/>
                      </a:cubicBezTo>
                      <a:cubicBezTo>
                        <a:pt x="43" y="156"/>
                        <a:pt x="40" y="154"/>
                        <a:pt x="37" y="152"/>
                      </a:cubicBezTo>
                      <a:cubicBezTo>
                        <a:pt x="34" y="151"/>
                        <a:pt x="32" y="149"/>
                        <a:pt x="29" y="147"/>
                      </a:cubicBezTo>
                      <a:cubicBezTo>
                        <a:pt x="28" y="146"/>
                        <a:pt x="27" y="145"/>
                        <a:pt x="26" y="143"/>
                      </a:cubicBezTo>
                      <a:moveTo>
                        <a:pt x="25" y="143"/>
                      </a:moveTo>
                      <a:cubicBezTo>
                        <a:pt x="25" y="143"/>
                        <a:pt x="26" y="143"/>
                        <a:pt x="26" y="143"/>
                      </a:cubicBezTo>
                      <a:cubicBezTo>
                        <a:pt x="26" y="143"/>
                        <a:pt x="25" y="143"/>
                        <a:pt x="25" y="143"/>
                      </a:cubicBezTo>
                      <a:moveTo>
                        <a:pt x="25" y="143"/>
                      </a:moveTo>
                      <a:cubicBezTo>
                        <a:pt x="25" y="143"/>
                        <a:pt x="25" y="143"/>
                        <a:pt x="25" y="143"/>
                      </a:cubicBezTo>
                      <a:cubicBezTo>
                        <a:pt x="25" y="143"/>
                        <a:pt x="25" y="143"/>
                        <a:pt x="25" y="143"/>
                      </a:cubicBezTo>
                      <a:moveTo>
                        <a:pt x="24" y="142"/>
                      </a:moveTo>
                      <a:cubicBezTo>
                        <a:pt x="25" y="142"/>
                        <a:pt x="25" y="142"/>
                        <a:pt x="25" y="143"/>
                      </a:cubicBezTo>
                      <a:cubicBezTo>
                        <a:pt x="25" y="142"/>
                        <a:pt x="25" y="142"/>
                        <a:pt x="24" y="142"/>
                      </a:cubicBezTo>
                      <a:moveTo>
                        <a:pt x="24" y="142"/>
                      </a:moveTo>
                      <a:cubicBezTo>
                        <a:pt x="24" y="142"/>
                        <a:pt x="24" y="142"/>
                        <a:pt x="24" y="142"/>
                      </a:cubicBezTo>
                      <a:cubicBezTo>
                        <a:pt x="24" y="142"/>
                        <a:pt x="24" y="142"/>
                        <a:pt x="24" y="142"/>
                      </a:cubicBezTo>
                      <a:moveTo>
                        <a:pt x="24" y="141"/>
                      </a:moveTo>
                      <a:cubicBezTo>
                        <a:pt x="24" y="141"/>
                        <a:pt x="24" y="142"/>
                        <a:pt x="24" y="142"/>
                      </a:cubicBezTo>
                      <a:cubicBezTo>
                        <a:pt x="24" y="142"/>
                        <a:pt x="24" y="141"/>
                        <a:pt x="24" y="141"/>
                      </a:cubicBezTo>
                      <a:moveTo>
                        <a:pt x="23" y="141"/>
                      </a:moveTo>
                      <a:cubicBezTo>
                        <a:pt x="23" y="141"/>
                        <a:pt x="23" y="141"/>
                        <a:pt x="24" y="141"/>
                      </a:cubicBezTo>
                      <a:cubicBezTo>
                        <a:pt x="23" y="141"/>
                        <a:pt x="23" y="141"/>
                        <a:pt x="23" y="141"/>
                      </a:cubicBezTo>
                      <a:moveTo>
                        <a:pt x="23" y="140"/>
                      </a:moveTo>
                      <a:cubicBezTo>
                        <a:pt x="23" y="141"/>
                        <a:pt x="23" y="141"/>
                        <a:pt x="23" y="141"/>
                      </a:cubicBezTo>
                      <a:cubicBezTo>
                        <a:pt x="23" y="141"/>
                        <a:pt x="23" y="141"/>
                        <a:pt x="23" y="140"/>
                      </a:cubicBezTo>
                      <a:moveTo>
                        <a:pt x="22" y="140"/>
                      </a:moveTo>
                      <a:cubicBezTo>
                        <a:pt x="22" y="140"/>
                        <a:pt x="23" y="140"/>
                        <a:pt x="23" y="140"/>
                      </a:cubicBezTo>
                      <a:cubicBezTo>
                        <a:pt x="23" y="140"/>
                        <a:pt x="22" y="140"/>
                        <a:pt x="22" y="140"/>
                      </a:cubicBezTo>
                      <a:moveTo>
                        <a:pt x="22" y="140"/>
                      </a:moveTo>
                      <a:cubicBezTo>
                        <a:pt x="22" y="140"/>
                        <a:pt x="22" y="140"/>
                        <a:pt x="22" y="140"/>
                      </a:cubicBezTo>
                      <a:cubicBezTo>
                        <a:pt x="22" y="140"/>
                        <a:pt x="22" y="140"/>
                        <a:pt x="22" y="140"/>
                      </a:cubicBezTo>
                      <a:moveTo>
                        <a:pt x="22" y="139"/>
                      </a:moveTo>
                      <a:cubicBezTo>
                        <a:pt x="22" y="139"/>
                        <a:pt x="22" y="139"/>
                        <a:pt x="22" y="139"/>
                      </a:cubicBezTo>
                      <a:cubicBezTo>
                        <a:pt x="22" y="139"/>
                        <a:pt x="22" y="139"/>
                        <a:pt x="22" y="139"/>
                      </a:cubicBezTo>
                      <a:moveTo>
                        <a:pt x="21" y="139"/>
                      </a:moveTo>
                      <a:cubicBezTo>
                        <a:pt x="21" y="139"/>
                        <a:pt x="21" y="139"/>
                        <a:pt x="21" y="139"/>
                      </a:cubicBezTo>
                      <a:cubicBezTo>
                        <a:pt x="21" y="139"/>
                        <a:pt x="21" y="139"/>
                        <a:pt x="21" y="139"/>
                      </a:cubicBezTo>
                      <a:moveTo>
                        <a:pt x="21" y="138"/>
                      </a:moveTo>
                      <a:cubicBezTo>
                        <a:pt x="21" y="138"/>
                        <a:pt x="21" y="138"/>
                        <a:pt x="21" y="138"/>
                      </a:cubicBezTo>
                      <a:cubicBezTo>
                        <a:pt x="21" y="138"/>
                        <a:pt x="21" y="138"/>
                        <a:pt x="21" y="138"/>
                      </a:cubicBezTo>
                      <a:moveTo>
                        <a:pt x="20" y="138"/>
                      </a:moveTo>
                      <a:cubicBezTo>
                        <a:pt x="20" y="138"/>
                        <a:pt x="20" y="138"/>
                        <a:pt x="21" y="138"/>
                      </a:cubicBezTo>
                      <a:cubicBezTo>
                        <a:pt x="20" y="138"/>
                        <a:pt x="20" y="138"/>
                        <a:pt x="20" y="138"/>
                      </a:cubicBezTo>
                      <a:moveTo>
                        <a:pt x="20" y="137"/>
                      </a:moveTo>
                      <a:cubicBezTo>
                        <a:pt x="20" y="137"/>
                        <a:pt x="20" y="137"/>
                        <a:pt x="20" y="138"/>
                      </a:cubicBezTo>
                      <a:cubicBezTo>
                        <a:pt x="20" y="137"/>
                        <a:pt x="20" y="137"/>
                        <a:pt x="20" y="137"/>
                      </a:cubicBezTo>
                      <a:moveTo>
                        <a:pt x="19" y="137"/>
                      </a:moveTo>
                      <a:cubicBezTo>
                        <a:pt x="20" y="137"/>
                        <a:pt x="20" y="137"/>
                        <a:pt x="20" y="137"/>
                      </a:cubicBezTo>
                      <a:cubicBezTo>
                        <a:pt x="20" y="137"/>
                        <a:pt x="20" y="137"/>
                        <a:pt x="19" y="137"/>
                      </a:cubicBezTo>
                      <a:moveTo>
                        <a:pt x="19" y="136"/>
                      </a:moveTo>
                      <a:cubicBezTo>
                        <a:pt x="19" y="136"/>
                        <a:pt x="19" y="136"/>
                        <a:pt x="19" y="137"/>
                      </a:cubicBezTo>
                      <a:cubicBezTo>
                        <a:pt x="19" y="136"/>
                        <a:pt x="19" y="136"/>
                        <a:pt x="19" y="136"/>
                      </a:cubicBezTo>
                      <a:moveTo>
                        <a:pt x="19" y="136"/>
                      </a:moveTo>
                      <a:cubicBezTo>
                        <a:pt x="19" y="136"/>
                        <a:pt x="19" y="136"/>
                        <a:pt x="19" y="136"/>
                      </a:cubicBezTo>
                      <a:cubicBezTo>
                        <a:pt x="19" y="136"/>
                        <a:pt x="19" y="136"/>
                        <a:pt x="19" y="136"/>
                      </a:cubicBezTo>
                      <a:moveTo>
                        <a:pt x="18" y="135"/>
                      </a:moveTo>
                      <a:cubicBezTo>
                        <a:pt x="18" y="135"/>
                        <a:pt x="18" y="135"/>
                        <a:pt x="19" y="136"/>
                      </a:cubicBezTo>
                      <a:cubicBezTo>
                        <a:pt x="18" y="135"/>
                        <a:pt x="18" y="135"/>
                        <a:pt x="18" y="135"/>
                      </a:cubicBezTo>
                      <a:moveTo>
                        <a:pt x="18" y="135"/>
                      </a:moveTo>
                      <a:cubicBezTo>
                        <a:pt x="18" y="135"/>
                        <a:pt x="18" y="135"/>
                        <a:pt x="18" y="135"/>
                      </a:cubicBezTo>
                      <a:cubicBezTo>
                        <a:pt x="18" y="135"/>
                        <a:pt x="18" y="135"/>
                        <a:pt x="18" y="135"/>
                      </a:cubicBezTo>
                      <a:moveTo>
                        <a:pt x="18" y="134"/>
                      </a:moveTo>
                      <a:cubicBezTo>
                        <a:pt x="18" y="134"/>
                        <a:pt x="18" y="134"/>
                        <a:pt x="18" y="135"/>
                      </a:cubicBezTo>
                      <a:cubicBezTo>
                        <a:pt x="18" y="134"/>
                        <a:pt x="18" y="134"/>
                        <a:pt x="18" y="134"/>
                      </a:cubicBezTo>
                      <a:moveTo>
                        <a:pt x="17" y="134"/>
                      </a:moveTo>
                      <a:cubicBezTo>
                        <a:pt x="17" y="134"/>
                        <a:pt x="17" y="134"/>
                        <a:pt x="17" y="134"/>
                      </a:cubicBezTo>
                      <a:cubicBezTo>
                        <a:pt x="17" y="134"/>
                        <a:pt x="17" y="134"/>
                        <a:pt x="17" y="134"/>
                      </a:cubicBezTo>
                      <a:moveTo>
                        <a:pt x="17" y="133"/>
                      </a:moveTo>
                      <a:cubicBezTo>
                        <a:pt x="17" y="133"/>
                        <a:pt x="17" y="133"/>
                        <a:pt x="17" y="134"/>
                      </a:cubicBezTo>
                      <a:cubicBezTo>
                        <a:pt x="17" y="133"/>
                        <a:pt x="17" y="133"/>
                        <a:pt x="17" y="133"/>
                      </a:cubicBezTo>
                      <a:moveTo>
                        <a:pt x="34" y="17"/>
                      </a:moveTo>
                      <a:cubicBezTo>
                        <a:pt x="34" y="17"/>
                        <a:pt x="34" y="17"/>
                        <a:pt x="34" y="17"/>
                      </a:cubicBezTo>
                      <a:cubicBezTo>
                        <a:pt x="12" y="33"/>
                        <a:pt x="0" y="58"/>
                        <a:pt x="0" y="84"/>
                      </a:cubicBezTo>
                      <a:cubicBezTo>
                        <a:pt x="0" y="84"/>
                        <a:pt x="0" y="84"/>
                        <a:pt x="0" y="84"/>
                      </a:cubicBezTo>
                      <a:cubicBezTo>
                        <a:pt x="0" y="67"/>
                        <a:pt x="5" y="50"/>
                        <a:pt x="15" y="36"/>
                      </a:cubicBezTo>
                      <a:cubicBezTo>
                        <a:pt x="16" y="34"/>
                        <a:pt x="18" y="32"/>
                        <a:pt x="20" y="30"/>
                      </a:cubicBezTo>
                      <a:cubicBezTo>
                        <a:pt x="20" y="30"/>
                        <a:pt x="20" y="30"/>
                        <a:pt x="20" y="30"/>
                      </a:cubicBezTo>
                      <a:cubicBezTo>
                        <a:pt x="20" y="30"/>
                        <a:pt x="20" y="29"/>
                        <a:pt x="20" y="29"/>
                      </a:cubicBezTo>
                      <a:cubicBezTo>
                        <a:pt x="24" y="25"/>
                        <a:pt x="28" y="21"/>
                        <a:pt x="32" y="18"/>
                      </a:cubicBezTo>
                      <a:cubicBezTo>
                        <a:pt x="33" y="17"/>
                        <a:pt x="33" y="17"/>
                        <a:pt x="34" y="17"/>
                      </a:cubicBezTo>
                      <a:cubicBezTo>
                        <a:pt x="34" y="17"/>
                        <a:pt x="34" y="17"/>
                        <a:pt x="34" y="17"/>
                      </a:cubicBezTo>
                      <a:cubicBezTo>
                        <a:pt x="34" y="17"/>
                        <a:pt x="34" y="17"/>
                        <a:pt x="34" y="17"/>
                      </a:cubicBezTo>
                      <a:moveTo>
                        <a:pt x="42" y="11"/>
                      </a:moveTo>
                      <a:cubicBezTo>
                        <a:pt x="42" y="11"/>
                        <a:pt x="42" y="11"/>
                        <a:pt x="42" y="11"/>
                      </a:cubicBezTo>
                      <a:cubicBezTo>
                        <a:pt x="42" y="11"/>
                        <a:pt x="42" y="11"/>
                        <a:pt x="42" y="11"/>
                      </a:cubicBezTo>
                      <a:moveTo>
                        <a:pt x="100" y="2"/>
                      </a:moveTo>
                      <a:cubicBezTo>
                        <a:pt x="102" y="2"/>
                        <a:pt x="103" y="2"/>
                        <a:pt x="105" y="3"/>
                      </a:cubicBezTo>
                      <a:cubicBezTo>
                        <a:pt x="105" y="3"/>
                        <a:pt x="105" y="3"/>
                        <a:pt x="105" y="3"/>
                      </a:cubicBezTo>
                      <a:cubicBezTo>
                        <a:pt x="103" y="2"/>
                        <a:pt x="102" y="2"/>
                        <a:pt x="100" y="2"/>
                      </a:cubicBezTo>
                      <a:moveTo>
                        <a:pt x="99" y="2"/>
                      </a:moveTo>
                      <a:cubicBezTo>
                        <a:pt x="100" y="2"/>
                        <a:pt x="100" y="2"/>
                        <a:pt x="100" y="2"/>
                      </a:cubicBezTo>
                      <a:cubicBezTo>
                        <a:pt x="100" y="2"/>
                        <a:pt x="100" y="2"/>
                        <a:pt x="99" y="2"/>
                      </a:cubicBezTo>
                      <a:moveTo>
                        <a:pt x="99" y="2"/>
                      </a:moveTo>
                      <a:cubicBezTo>
                        <a:pt x="99" y="2"/>
                        <a:pt x="99" y="2"/>
                        <a:pt x="99" y="2"/>
                      </a:cubicBezTo>
                      <a:cubicBezTo>
                        <a:pt x="99" y="2"/>
                        <a:pt x="99" y="2"/>
                        <a:pt x="99" y="2"/>
                      </a:cubicBezTo>
                      <a:moveTo>
                        <a:pt x="98" y="1"/>
                      </a:moveTo>
                      <a:cubicBezTo>
                        <a:pt x="98" y="1"/>
                        <a:pt x="99" y="1"/>
                        <a:pt x="99" y="2"/>
                      </a:cubicBezTo>
                      <a:cubicBezTo>
                        <a:pt x="99" y="1"/>
                        <a:pt x="98" y="1"/>
                        <a:pt x="98" y="1"/>
                      </a:cubicBezTo>
                      <a:moveTo>
                        <a:pt x="96" y="1"/>
                      </a:moveTo>
                      <a:cubicBezTo>
                        <a:pt x="97" y="1"/>
                        <a:pt x="97" y="1"/>
                        <a:pt x="98" y="1"/>
                      </a:cubicBezTo>
                      <a:cubicBezTo>
                        <a:pt x="97" y="1"/>
                        <a:pt x="97" y="1"/>
                        <a:pt x="96" y="1"/>
                      </a:cubicBezTo>
                      <a:moveTo>
                        <a:pt x="95" y="1"/>
                      </a:moveTo>
                      <a:cubicBezTo>
                        <a:pt x="96" y="1"/>
                        <a:pt x="96" y="1"/>
                        <a:pt x="96" y="1"/>
                      </a:cubicBezTo>
                      <a:cubicBezTo>
                        <a:pt x="96" y="1"/>
                        <a:pt x="96" y="1"/>
                        <a:pt x="95" y="1"/>
                      </a:cubicBezTo>
                      <a:moveTo>
                        <a:pt x="95" y="1"/>
                      </a:moveTo>
                      <a:cubicBezTo>
                        <a:pt x="95" y="1"/>
                        <a:pt x="95" y="1"/>
                        <a:pt x="95" y="1"/>
                      </a:cubicBezTo>
                      <a:cubicBezTo>
                        <a:pt x="95" y="1"/>
                        <a:pt x="95" y="1"/>
                        <a:pt x="95" y="1"/>
                      </a:cubicBezTo>
                      <a:moveTo>
                        <a:pt x="94" y="1"/>
                      </a:moveTo>
                      <a:cubicBezTo>
                        <a:pt x="94" y="1"/>
                        <a:pt x="94" y="1"/>
                        <a:pt x="95" y="1"/>
                      </a:cubicBezTo>
                      <a:cubicBezTo>
                        <a:pt x="94" y="1"/>
                        <a:pt x="94" y="1"/>
                        <a:pt x="94" y="1"/>
                      </a:cubicBezTo>
                      <a:moveTo>
                        <a:pt x="94" y="1"/>
                      </a:moveTo>
                      <a:cubicBezTo>
                        <a:pt x="94" y="1"/>
                        <a:pt x="94" y="1"/>
                        <a:pt x="94" y="1"/>
                      </a:cubicBezTo>
                      <a:cubicBezTo>
                        <a:pt x="94" y="1"/>
                        <a:pt x="94" y="1"/>
                        <a:pt x="94" y="1"/>
                      </a:cubicBezTo>
                      <a:moveTo>
                        <a:pt x="92" y="1"/>
                      </a:moveTo>
                      <a:cubicBezTo>
                        <a:pt x="92" y="1"/>
                        <a:pt x="93" y="1"/>
                        <a:pt x="93" y="1"/>
                      </a:cubicBezTo>
                      <a:cubicBezTo>
                        <a:pt x="93" y="1"/>
                        <a:pt x="92" y="1"/>
                        <a:pt x="92" y="1"/>
                      </a:cubicBezTo>
                      <a:moveTo>
                        <a:pt x="91" y="0"/>
                      </a:moveTo>
                      <a:cubicBezTo>
                        <a:pt x="91" y="0"/>
                        <a:pt x="92" y="0"/>
                        <a:pt x="92" y="1"/>
                      </a:cubicBezTo>
                      <a:cubicBezTo>
                        <a:pt x="92" y="0"/>
                        <a:pt x="91" y="0"/>
                        <a:pt x="91" y="0"/>
                      </a:cubicBezTo>
                      <a:moveTo>
                        <a:pt x="91" y="0"/>
                      </a:moveTo>
                      <a:cubicBezTo>
                        <a:pt x="91" y="0"/>
                        <a:pt x="91" y="0"/>
                        <a:pt x="91" y="0"/>
                      </a:cubicBezTo>
                      <a:cubicBezTo>
                        <a:pt x="91" y="0"/>
                        <a:pt x="91" y="0"/>
                        <a:pt x="91" y="0"/>
                      </a:cubicBezTo>
                      <a:moveTo>
                        <a:pt x="90" y="0"/>
                      </a:moveTo>
                      <a:cubicBezTo>
                        <a:pt x="90" y="0"/>
                        <a:pt x="90" y="0"/>
                        <a:pt x="90" y="0"/>
                      </a:cubicBezTo>
                      <a:cubicBezTo>
                        <a:pt x="90" y="0"/>
                        <a:pt x="90" y="0"/>
                        <a:pt x="90" y="0"/>
                      </a:cubicBezTo>
                      <a:moveTo>
                        <a:pt x="89" y="0"/>
                      </a:moveTo>
                      <a:cubicBezTo>
                        <a:pt x="90" y="0"/>
                        <a:pt x="90" y="0"/>
                        <a:pt x="90" y="0"/>
                      </a:cubicBezTo>
                      <a:cubicBezTo>
                        <a:pt x="90" y="0"/>
                        <a:pt x="90" y="0"/>
                        <a:pt x="89" y="0"/>
                      </a:cubicBezTo>
                      <a:moveTo>
                        <a:pt x="89" y="0"/>
                      </a:moveTo>
                      <a:cubicBezTo>
                        <a:pt x="89" y="0"/>
                        <a:pt x="89" y="0"/>
                        <a:pt x="89" y="0"/>
                      </a:cubicBezTo>
                      <a:cubicBezTo>
                        <a:pt x="89" y="0"/>
                        <a:pt x="89" y="0"/>
                        <a:pt x="89" y="0"/>
                      </a:cubicBezTo>
                      <a:moveTo>
                        <a:pt x="87" y="0"/>
                      </a:moveTo>
                      <a:cubicBezTo>
                        <a:pt x="88" y="0"/>
                        <a:pt x="88" y="0"/>
                        <a:pt x="89" y="0"/>
                      </a:cubicBezTo>
                      <a:cubicBezTo>
                        <a:pt x="88" y="0"/>
                        <a:pt x="88" y="0"/>
                        <a:pt x="87" y="0"/>
                      </a:cubicBezTo>
                      <a:moveTo>
                        <a:pt x="87" y="0"/>
                      </a:moveTo>
                      <a:cubicBezTo>
                        <a:pt x="87" y="0"/>
                        <a:pt x="87" y="0"/>
                        <a:pt x="87" y="0"/>
                      </a:cubicBezTo>
                      <a:cubicBezTo>
                        <a:pt x="87" y="0"/>
                        <a:pt x="87" y="0"/>
                        <a:pt x="87" y="0"/>
                      </a:cubicBezTo>
                      <a:moveTo>
                        <a:pt x="86" y="0"/>
                      </a:moveTo>
                      <a:cubicBezTo>
                        <a:pt x="86" y="0"/>
                        <a:pt x="86" y="0"/>
                        <a:pt x="86" y="0"/>
                      </a:cubicBezTo>
                      <a:cubicBezTo>
                        <a:pt x="86" y="0"/>
                        <a:pt x="86" y="0"/>
                        <a:pt x="86" y="0"/>
                      </a:cubicBezTo>
                      <a:moveTo>
                        <a:pt x="85" y="0"/>
                      </a:moveTo>
                      <a:cubicBezTo>
                        <a:pt x="85" y="0"/>
                        <a:pt x="86" y="0"/>
                        <a:pt x="86" y="0"/>
                      </a:cubicBezTo>
                      <a:cubicBezTo>
                        <a:pt x="86" y="0"/>
                        <a:pt x="85" y="0"/>
                        <a:pt x="85" y="0"/>
                      </a:cubicBezTo>
                      <a:moveTo>
                        <a:pt x="85" y="0"/>
                      </a:moveTo>
                      <a:cubicBezTo>
                        <a:pt x="85" y="0"/>
                        <a:pt x="85" y="0"/>
                        <a:pt x="85" y="0"/>
                      </a:cubicBezTo>
                      <a:cubicBezTo>
                        <a:pt x="85" y="0"/>
                        <a:pt x="85" y="0"/>
                        <a:pt x="85" y="0"/>
                      </a:cubicBezTo>
                      <a:moveTo>
                        <a:pt x="84" y="0"/>
                      </a:moveTo>
                      <a:cubicBezTo>
                        <a:pt x="84" y="0"/>
                        <a:pt x="84" y="0"/>
                        <a:pt x="84" y="0"/>
                      </a:cubicBezTo>
                      <a:cubicBezTo>
                        <a:pt x="84" y="0"/>
                        <a:pt x="84" y="0"/>
                        <a:pt x="84" y="0"/>
                      </a:cubicBezTo>
                      <a:moveTo>
                        <a:pt x="83" y="0"/>
                      </a:moveTo>
                      <a:cubicBezTo>
                        <a:pt x="70" y="0"/>
                        <a:pt x="56" y="4"/>
                        <a:pt x="43" y="11"/>
                      </a:cubicBezTo>
                      <a:cubicBezTo>
                        <a:pt x="56" y="4"/>
                        <a:pt x="70" y="0"/>
                        <a:pt x="83" y="0"/>
                      </a:cubicBezTo>
                      <a:cubicBezTo>
                        <a:pt x="84" y="0"/>
                        <a:pt x="84" y="0"/>
                        <a:pt x="84" y="0"/>
                      </a:cubicBezTo>
                      <a:cubicBezTo>
                        <a:pt x="84" y="0"/>
                        <a:pt x="84" y="0"/>
                        <a:pt x="83" y="0"/>
                      </a:cubicBezTo>
                    </a:path>
                  </a:pathLst>
                </a:custGeom>
                <a:solidFill>
                  <a:srgbClr val="818B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65" name="Google Shape;2765;p22"/>
                <p:cNvSpPr/>
                <p:nvPr/>
              </p:nvSpPr>
              <p:spPr>
                <a:xfrm>
                  <a:off x="420" y="1485"/>
                  <a:ext cx="49" cy="58"/>
                </a:xfrm>
                <a:custGeom>
                  <a:avLst/>
                  <a:gdLst/>
                  <a:ahLst/>
                  <a:cxnLst/>
                  <a:rect l="l" t="t" r="r" b="b"/>
                  <a:pathLst>
                    <a:path w="211" h="249" extrusionOk="0">
                      <a:moveTo>
                        <a:pt x="112" y="247"/>
                      </a:moveTo>
                      <a:cubicBezTo>
                        <a:pt x="4" y="194"/>
                        <a:pt x="4" y="194"/>
                        <a:pt x="4" y="194"/>
                      </a:cubicBezTo>
                      <a:cubicBezTo>
                        <a:pt x="1" y="193"/>
                        <a:pt x="0" y="189"/>
                        <a:pt x="2" y="186"/>
                      </a:cubicBezTo>
                      <a:cubicBezTo>
                        <a:pt x="92" y="4"/>
                        <a:pt x="92" y="4"/>
                        <a:pt x="92" y="4"/>
                      </a:cubicBezTo>
                      <a:cubicBezTo>
                        <a:pt x="93" y="1"/>
                        <a:pt x="97" y="0"/>
                        <a:pt x="100" y="2"/>
                      </a:cubicBezTo>
                      <a:cubicBezTo>
                        <a:pt x="207" y="55"/>
                        <a:pt x="207" y="55"/>
                        <a:pt x="207" y="55"/>
                      </a:cubicBezTo>
                      <a:cubicBezTo>
                        <a:pt x="210" y="56"/>
                        <a:pt x="211" y="60"/>
                        <a:pt x="210" y="63"/>
                      </a:cubicBezTo>
                      <a:cubicBezTo>
                        <a:pt x="119" y="245"/>
                        <a:pt x="119" y="245"/>
                        <a:pt x="119" y="245"/>
                      </a:cubicBezTo>
                      <a:cubicBezTo>
                        <a:pt x="118" y="248"/>
                        <a:pt x="114" y="249"/>
                        <a:pt x="112" y="247"/>
                      </a:cubicBezTo>
                      <a:close/>
                    </a:path>
                  </a:pathLst>
                </a:custGeom>
                <a:solidFill>
                  <a:srgbClr val="5B526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66" name="Google Shape;2766;p22"/>
                <p:cNvSpPr/>
                <p:nvPr/>
              </p:nvSpPr>
              <p:spPr>
                <a:xfrm>
                  <a:off x="424" y="1487"/>
                  <a:ext cx="43" cy="51"/>
                </a:xfrm>
                <a:custGeom>
                  <a:avLst/>
                  <a:gdLst/>
                  <a:ahLst/>
                  <a:cxnLst/>
                  <a:rect l="l" t="t" r="r" b="b"/>
                  <a:pathLst>
                    <a:path w="184" h="215" extrusionOk="0">
                      <a:moveTo>
                        <a:pt x="184" y="54"/>
                      </a:moveTo>
                      <a:cubicBezTo>
                        <a:pt x="104" y="213"/>
                        <a:pt x="104" y="213"/>
                        <a:pt x="104" y="213"/>
                      </a:cubicBezTo>
                      <a:cubicBezTo>
                        <a:pt x="104" y="214"/>
                        <a:pt x="102" y="215"/>
                        <a:pt x="101" y="214"/>
                      </a:cubicBezTo>
                      <a:cubicBezTo>
                        <a:pt x="2" y="165"/>
                        <a:pt x="2" y="165"/>
                        <a:pt x="2" y="165"/>
                      </a:cubicBezTo>
                      <a:cubicBezTo>
                        <a:pt x="0" y="164"/>
                        <a:pt x="0" y="163"/>
                        <a:pt x="1" y="162"/>
                      </a:cubicBezTo>
                      <a:cubicBezTo>
                        <a:pt x="80" y="2"/>
                        <a:pt x="80" y="2"/>
                        <a:pt x="80" y="2"/>
                      </a:cubicBezTo>
                      <a:cubicBezTo>
                        <a:pt x="80" y="1"/>
                        <a:pt x="82" y="0"/>
                        <a:pt x="83" y="1"/>
                      </a:cubicBezTo>
                      <a:cubicBezTo>
                        <a:pt x="182" y="50"/>
                        <a:pt x="182" y="50"/>
                        <a:pt x="182" y="50"/>
                      </a:cubicBezTo>
                      <a:cubicBezTo>
                        <a:pt x="184" y="51"/>
                        <a:pt x="184" y="53"/>
                        <a:pt x="184" y="54"/>
                      </a:cubicBezTo>
                      <a:close/>
                    </a:path>
                  </a:pathLst>
                </a:custGeom>
                <a:solidFill>
                  <a:srgbClr val="A7A9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67" name="Google Shape;2767;p22"/>
                <p:cNvSpPr/>
                <p:nvPr/>
              </p:nvSpPr>
              <p:spPr>
                <a:xfrm>
                  <a:off x="432" y="1532"/>
                  <a:ext cx="5" cy="4"/>
                </a:xfrm>
                <a:custGeom>
                  <a:avLst/>
                  <a:gdLst/>
                  <a:ahLst/>
                  <a:cxnLst/>
                  <a:rect l="l" t="t" r="r" b="b"/>
                  <a:pathLst>
                    <a:path w="20" h="20" extrusionOk="0">
                      <a:moveTo>
                        <a:pt x="18" y="14"/>
                      </a:moveTo>
                      <a:cubicBezTo>
                        <a:pt x="16" y="19"/>
                        <a:pt x="11" y="20"/>
                        <a:pt x="6" y="18"/>
                      </a:cubicBezTo>
                      <a:cubicBezTo>
                        <a:pt x="2" y="16"/>
                        <a:pt x="0" y="11"/>
                        <a:pt x="2" y="6"/>
                      </a:cubicBezTo>
                      <a:cubicBezTo>
                        <a:pt x="4" y="2"/>
                        <a:pt x="10" y="0"/>
                        <a:pt x="14" y="2"/>
                      </a:cubicBezTo>
                      <a:cubicBezTo>
                        <a:pt x="18" y="4"/>
                        <a:pt x="20" y="10"/>
                        <a:pt x="18" y="14"/>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68" name="Google Shape;2768;p22"/>
                <p:cNvSpPr/>
                <p:nvPr/>
              </p:nvSpPr>
              <p:spPr>
                <a:xfrm>
                  <a:off x="444" y="1487"/>
                  <a:ext cx="1" cy="1"/>
                </a:xfrm>
                <a:custGeom>
                  <a:avLst/>
                  <a:gdLst/>
                  <a:ahLst/>
                  <a:cxnLst/>
                  <a:rect l="l" t="t" r="r" b="b"/>
                  <a:pathLst>
                    <a:path w="5" h="4" extrusionOk="0">
                      <a:moveTo>
                        <a:pt x="5" y="3"/>
                      </a:moveTo>
                      <a:cubicBezTo>
                        <a:pt x="4" y="4"/>
                        <a:pt x="3" y="4"/>
                        <a:pt x="2" y="4"/>
                      </a:cubicBezTo>
                      <a:cubicBezTo>
                        <a:pt x="1" y="3"/>
                        <a:pt x="0" y="2"/>
                        <a:pt x="1" y="1"/>
                      </a:cubicBezTo>
                      <a:cubicBezTo>
                        <a:pt x="1" y="0"/>
                        <a:pt x="3" y="0"/>
                        <a:pt x="4" y="0"/>
                      </a:cubicBezTo>
                      <a:cubicBezTo>
                        <a:pt x="5" y="1"/>
                        <a:pt x="5" y="2"/>
                        <a:pt x="5" y="3"/>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69" name="Google Shape;2769;p22"/>
                <p:cNvSpPr/>
                <p:nvPr/>
              </p:nvSpPr>
              <p:spPr>
                <a:xfrm>
                  <a:off x="445" y="1487"/>
                  <a:ext cx="1" cy="1"/>
                </a:xfrm>
                <a:custGeom>
                  <a:avLst/>
                  <a:gdLst/>
                  <a:ahLst/>
                  <a:cxnLst/>
                  <a:rect l="l" t="t" r="r" b="b"/>
                  <a:pathLst>
                    <a:path w="5" h="5" extrusionOk="0">
                      <a:moveTo>
                        <a:pt x="5" y="3"/>
                      </a:moveTo>
                      <a:cubicBezTo>
                        <a:pt x="4" y="4"/>
                        <a:pt x="3" y="5"/>
                        <a:pt x="2" y="4"/>
                      </a:cubicBezTo>
                      <a:cubicBezTo>
                        <a:pt x="1" y="4"/>
                        <a:pt x="0" y="3"/>
                        <a:pt x="1" y="1"/>
                      </a:cubicBezTo>
                      <a:cubicBezTo>
                        <a:pt x="1" y="0"/>
                        <a:pt x="3" y="0"/>
                        <a:pt x="4" y="1"/>
                      </a:cubicBezTo>
                      <a:cubicBezTo>
                        <a:pt x="5" y="1"/>
                        <a:pt x="5" y="2"/>
                        <a:pt x="5" y="3"/>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70" name="Google Shape;2770;p22"/>
                <p:cNvSpPr/>
                <p:nvPr/>
              </p:nvSpPr>
              <p:spPr>
                <a:xfrm>
                  <a:off x="450" y="1490"/>
                  <a:ext cx="5" cy="2"/>
                </a:xfrm>
                <a:custGeom>
                  <a:avLst/>
                  <a:gdLst/>
                  <a:ahLst/>
                  <a:cxnLst/>
                  <a:rect l="l" t="t" r="r" b="b"/>
                  <a:pathLst>
                    <a:path w="23" h="12" extrusionOk="0">
                      <a:moveTo>
                        <a:pt x="21" y="12"/>
                      </a:moveTo>
                      <a:cubicBezTo>
                        <a:pt x="1" y="2"/>
                        <a:pt x="1" y="2"/>
                        <a:pt x="1" y="2"/>
                      </a:cubicBezTo>
                      <a:cubicBezTo>
                        <a:pt x="1" y="2"/>
                        <a:pt x="0" y="1"/>
                        <a:pt x="1" y="1"/>
                      </a:cubicBezTo>
                      <a:cubicBezTo>
                        <a:pt x="1" y="0"/>
                        <a:pt x="2" y="0"/>
                        <a:pt x="2" y="0"/>
                      </a:cubicBezTo>
                      <a:cubicBezTo>
                        <a:pt x="22" y="10"/>
                        <a:pt x="22" y="10"/>
                        <a:pt x="22" y="10"/>
                      </a:cubicBezTo>
                      <a:cubicBezTo>
                        <a:pt x="22" y="10"/>
                        <a:pt x="23" y="11"/>
                        <a:pt x="22" y="11"/>
                      </a:cubicBezTo>
                      <a:cubicBezTo>
                        <a:pt x="22" y="12"/>
                        <a:pt x="21" y="12"/>
                        <a:pt x="21" y="12"/>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71" name="Google Shape;2771;p22"/>
                <p:cNvSpPr/>
                <p:nvPr/>
              </p:nvSpPr>
              <p:spPr>
                <a:xfrm>
                  <a:off x="455" y="1492"/>
                  <a:ext cx="5" cy="3"/>
                </a:xfrm>
                <a:custGeom>
                  <a:avLst/>
                  <a:gdLst/>
                  <a:ahLst/>
                  <a:cxnLst/>
                  <a:rect l="l" t="t" r="r" b="b"/>
                  <a:pathLst>
                    <a:path w="22" h="12" extrusionOk="0">
                      <a:moveTo>
                        <a:pt x="20" y="12"/>
                      </a:moveTo>
                      <a:cubicBezTo>
                        <a:pt x="0" y="2"/>
                        <a:pt x="0" y="2"/>
                        <a:pt x="0" y="2"/>
                      </a:cubicBezTo>
                      <a:cubicBezTo>
                        <a:pt x="0" y="2"/>
                        <a:pt x="0" y="1"/>
                        <a:pt x="0" y="1"/>
                      </a:cubicBezTo>
                      <a:cubicBezTo>
                        <a:pt x="0" y="0"/>
                        <a:pt x="1" y="0"/>
                        <a:pt x="1" y="0"/>
                      </a:cubicBezTo>
                      <a:cubicBezTo>
                        <a:pt x="21" y="10"/>
                        <a:pt x="21" y="10"/>
                        <a:pt x="21" y="10"/>
                      </a:cubicBezTo>
                      <a:cubicBezTo>
                        <a:pt x="22" y="10"/>
                        <a:pt x="22" y="11"/>
                        <a:pt x="21" y="11"/>
                      </a:cubicBezTo>
                      <a:cubicBezTo>
                        <a:pt x="21" y="12"/>
                        <a:pt x="20" y="12"/>
                        <a:pt x="20" y="12"/>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72" name="Google Shape;2772;p22"/>
                <p:cNvSpPr/>
                <p:nvPr/>
              </p:nvSpPr>
              <p:spPr>
                <a:xfrm>
                  <a:off x="432" y="1501"/>
                  <a:ext cx="31" cy="21"/>
                </a:xfrm>
                <a:custGeom>
                  <a:avLst/>
                  <a:gdLst/>
                  <a:ahLst/>
                  <a:cxnLst/>
                  <a:rect l="l" t="t" r="r" b="b"/>
                  <a:pathLst>
                    <a:path w="31" h="21" extrusionOk="0">
                      <a:moveTo>
                        <a:pt x="0" y="10"/>
                      </a:moveTo>
                      <a:lnTo>
                        <a:pt x="2" y="9"/>
                      </a:lnTo>
                      <a:lnTo>
                        <a:pt x="2" y="11"/>
                      </a:lnTo>
                      <a:lnTo>
                        <a:pt x="20" y="20"/>
                      </a:lnTo>
                      <a:lnTo>
                        <a:pt x="29" y="1"/>
                      </a:lnTo>
                      <a:lnTo>
                        <a:pt x="28" y="1"/>
                      </a:lnTo>
                      <a:lnTo>
                        <a:pt x="30" y="0"/>
                      </a:lnTo>
                      <a:lnTo>
                        <a:pt x="31" y="2"/>
                      </a:lnTo>
                      <a:lnTo>
                        <a:pt x="30" y="2"/>
                      </a:lnTo>
                      <a:lnTo>
                        <a:pt x="21" y="20"/>
                      </a:lnTo>
                      <a:lnTo>
                        <a:pt x="21" y="20"/>
                      </a:lnTo>
                      <a:lnTo>
                        <a:pt x="20" y="21"/>
                      </a:lnTo>
                      <a:lnTo>
                        <a:pt x="1" y="11"/>
                      </a:lnTo>
                      <a:lnTo>
                        <a:pt x="1" y="13"/>
                      </a:lnTo>
                      <a:lnTo>
                        <a:pt x="0" y="10"/>
                      </a:ln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73" name="Google Shape;2773;p22"/>
                <p:cNvSpPr/>
                <p:nvPr/>
              </p:nvSpPr>
              <p:spPr>
                <a:xfrm>
                  <a:off x="435" y="1510"/>
                  <a:ext cx="18" cy="9"/>
                </a:xfrm>
                <a:custGeom>
                  <a:avLst/>
                  <a:gdLst/>
                  <a:ahLst/>
                  <a:cxnLst/>
                  <a:rect l="l" t="t" r="r" b="b"/>
                  <a:pathLst>
                    <a:path w="18" h="9" extrusionOk="0">
                      <a:moveTo>
                        <a:pt x="0" y="0"/>
                      </a:moveTo>
                      <a:lnTo>
                        <a:pt x="18" y="9"/>
                      </a:lnTo>
                      <a:lnTo>
                        <a:pt x="18" y="9"/>
                      </a:lnTo>
                      <a:lnTo>
                        <a:pt x="0" y="0"/>
                      </a:lnTo>
                      <a:lnTo>
                        <a:pt x="0" y="0"/>
                      </a:lnTo>
                      <a:close/>
                    </a:path>
                  </a:pathLst>
                </a:cu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74" name="Google Shape;2774;p22"/>
                <p:cNvSpPr/>
                <p:nvPr/>
              </p:nvSpPr>
              <p:spPr>
                <a:xfrm>
                  <a:off x="436" y="1508"/>
                  <a:ext cx="18" cy="9"/>
                </a:xfrm>
                <a:custGeom>
                  <a:avLst/>
                  <a:gdLst/>
                  <a:ahLst/>
                  <a:cxnLst/>
                  <a:rect l="l" t="t" r="r" b="b"/>
                  <a:pathLst>
                    <a:path w="18" h="9" extrusionOk="0">
                      <a:moveTo>
                        <a:pt x="0" y="0"/>
                      </a:moveTo>
                      <a:lnTo>
                        <a:pt x="18" y="9"/>
                      </a:lnTo>
                      <a:lnTo>
                        <a:pt x="18" y="9"/>
                      </a:lnTo>
                      <a:lnTo>
                        <a:pt x="0" y="0"/>
                      </a:lnTo>
                      <a:lnTo>
                        <a:pt x="0" y="0"/>
                      </a:lnTo>
                      <a:close/>
                    </a:path>
                  </a:pathLst>
                </a:cu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75" name="Google Shape;2775;p22"/>
                <p:cNvSpPr/>
                <p:nvPr/>
              </p:nvSpPr>
              <p:spPr>
                <a:xfrm>
                  <a:off x="437" y="1506"/>
                  <a:ext cx="18" cy="9"/>
                </a:xfrm>
                <a:custGeom>
                  <a:avLst/>
                  <a:gdLst/>
                  <a:ahLst/>
                  <a:cxnLst/>
                  <a:rect l="l" t="t" r="r" b="b"/>
                  <a:pathLst>
                    <a:path w="18" h="9" extrusionOk="0">
                      <a:moveTo>
                        <a:pt x="0" y="0"/>
                      </a:moveTo>
                      <a:lnTo>
                        <a:pt x="18" y="9"/>
                      </a:lnTo>
                      <a:lnTo>
                        <a:pt x="18" y="9"/>
                      </a:lnTo>
                      <a:lnTo>
                        <a:pt x="0" y="0"/>
                      </a:lnTo>
                      <a:lnTo>
                        <a:pt x="0" y="0"/>
                      </a:lnTo>
                      <a:close/>
                    </a:path>
                  </a:pathLst>
                </a:cu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76" name="Google Shape;2776;p22"/>
                <p:cNvSpPr/>
                <p:nvPr/>
              </p:nvSpPr>
              <p:spPr>
                <a:xfrm>
                  <a:off x="438" y="1504"/>
                  <a:ext cx="18" cy="9"/>
                </a:xfrm>
                <a:custGeom>
                  <a:avLst/>
                  <a:gdLst/>
                  <a:ahLst/>
                  <a:cxnLst/>
                  <a:rect l="l" t="t" r="r" b="b"/>
                  <a:pathLst>
                    <a:path w="18" h="9" extrusionOk="0">
                      <a:moveTo>
                        <a:pt x="0" y="0"/>
                      </a:moveTo>
                      <a:lnTo>
                        <a:pt x="18" y="9"/>
                      </a:lnTo>
                      <a:lnTo>
                        <a:pt x="18" y="9"/>
                      </a:lnTo>
                      <a:lnTo>
                        <a:pt x="0" y="0"/>
                      </a:lnTo>
                      <a:lnTo>
                        <a:pt x="0" y="0"/>
                      </a:lnTo>
                      <a:close/>
                    </a:path>
                  </a:pathLst>
                </a:cu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77" name="Google Shape;2777;p22"/>
                <p:cNvSpPr/>
                <p:nvPr/>
              </p:nvSpPr>
              <p:spPr>
                <a:xfrm>
                  <a:off x="439" y="1502"/>
                  <a:ext cx="18" cy="9"/>
                </a:xfrm>
                <a:custGeom>
                  <a:avLst/>
                  <a:gdLst/>
                  <a:ahLst/>
                  <a:cxnLst/>
                  <a:rect l="l" t="t" r="r" b="b"/>
                  <a:pathLst>
                    <a:path w="18" h="9" extrusionOk="0">
                      <a:moveTo>
                        <a:pt x="0" y="0"/>
                      </a:moveTo>
                      <a:lnTo>
                        <a:pt x="18" y="9"/>
                      </a:lnTo>
                      <a:lnTo>
                        <a:pt x="18" y="9"/>
                      </a:lnTo>
                      <a:lnTo>
                        <a:pt x="0" y="0"/>
                      </a:lnTo>
                      <a:lnTo>
                        <a:pt x="0" y="0"/>
                      </a:lnTo>
                      <a:close/>
                    </a:path>
                  </a:pathLst>
                </a:cu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sp>
          <p:nvSpPr>
            <p:cNvPr id="2778" name="Google Shape;2778;p22"/>
            <p:cNvSpPr/>
            <p:nvPr/>
          </p:nvSpPr>
          <p:spPr>
            <a:xfrm>
              <a:off x="696913" y="2381250"/>
              <a:ext cx="30163" cy="15875"/>
            </a:xfrm>
            <a:custGeom>
              <a:avLst/>
              <a:gdLst/>
              <a:ahLst/>
              <a:cxnLst/>
              <a:rect l="l" t="t" r="r" b="b"/>
              <a:pathLst>
                <a:path w="19" h="10" extrusionOk="0">
                  <a:moveTo>
                    <a:pt x="0" y="0"/>
                  </a:moveTo>
                  <a:lnTo>
                    <a:pt x="19" y="10"/>
                  </a:lnTo>
                  <a:lnTo>
                    <a:pt x="19" y="9"/>
                  </a:lnTo>
                  <a:lnTo>
                    <a:pt x="1" y="0"/>
                  </a:lnTo>
                  <a:lnTo>
                    <a:pt x="0" y="0"/>
                  </a:lnTo>
                  <a:close/>
                </a:path>
              </a:pathLst>
            </a:cu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79" name="Google Shape;2779;p22"/>
            <p:cNvSpPr/>
            <p:nvPr/>
          </p:nvSpPr>
          <p:spPr>
            <a:xfrm>
              <a:off x="698500" y="2378075"/>
              <a:ext cx="30163" cy="15875"/>
            </a:xfrm>
            <a:custGeom>
              <a:avLst/>
              <a:gdLst/>
              <a:ahLst/>
              <a:cxnLst/>
              <a:rect l="l" t="t" r="r" b="b"/>
              <a:pathLst>
                <a:path w="19" h="10" extrusionOk="0">
                  <a:moveTo>
                    <a:pt x="0" y="1"/>
                  </a:moveTo>
                  <a:lnTo>
                    <a:pt x="19" y="10"/>
                  </a:lnTo>
                  <a:lnTo>
                    <a:pt x="19" y="9"/>
                  </a:lnTo>
                  <a:lnTo>
                    <a:pt x="1" y="0"/>
                  </a:lnTo>
                  <a:lnTo>
                    <a:pt x="0" y="1"/>
                  </a:lnTo>
                  <a:close/>
                </a:path>
              </a:pathLst>
            </a:cu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80" name="Google Shape;2780;p22"/>
            <p:cNvSpPr/>
            <p:nvPr/>
          </p:nvSpPr>
          <p:spPr>
            <a:xfrm>
              <a:off x="700088" y="2374900"/>
              <a:ext cx="30163" cy="15875"/>
            </a:xfrm>
            <a:custGeom>
              <a:avLst/>
              <a:gdLst/>
              <a:ahLst/>
              <a:cxnLst/>
              <a:rect l="l" t="t" r="r" b="b"/>
              <a:pathLst>
                <a:path w="19" h="10" extrusionOk="0">
                  <a:moveTo>
                    <a:pt x="0" y="1"/>
                  </a:moveTo>
                  <a:lnTo>
                    <a:pt x="19" y="10"/>
                  </a:lnTo>
                  <a:lnTo>
                    <a:pt x="19" y="9"/>
                  </a:lnTo>
                  <a:lnTo>
                    <a:pt x="1" y="0"/>
                  </a:lnTo>
                  <a:lnTo>
                    <a:pt x="0" y="1"/>
                  </a:lnTo>
                  <a:close/>
                </a:path>
              </a:pathLst>
            </a:cu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81" name="Google Shape;2781;p22"/>
            <p:cNvSpPr/>
            <p:nvPr/>
          </p:nvSpPr>
          <p:spPr>
            <a:xfrm>
              <a:off x="701675" y="2371725"/>
              <a:ext cx="28575" cy="15875"/>
            </a:xfrm>
            <a:custGeom>
              <a:avLst/>
              <a:gdLst/>
              <a:ahLst/>
              <a:cxnLst/>
              <a:rect l="l" t="t" r="r" b="b"/>
              <a:pathLst>
                <a:path w="18" h="10" extrusionOk="0">
                  <a:moveTo>
                    <a:pt x="0" y="1"/>
                  </a:moveTo>
                  <a:lnTo>
                    <a:pt x="18" y="10"/>
                  </a:lnTo>
                  <a:lnTo>
                    <a:pt x="18" y="9"/>
                  </a:lnTo>
                  <a:lnTo>
                    <a:pt x="0" y="0"/>
                  </a:lnTo>
                  <a:lnTo>
                    <a:pt x="0" y="1"/>
                  </a:lnTo>
                  <a:close/>
                </a:path>
              </a:pathLst>
            </a:cu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82" name="Google Shape;2782;p22"/>
            <p:cNvSpPr/>
            <p:nvPr/>
          </p:nvSpPr>
          <p:spPr>
            <a:xfrm>
              <a:off x="714375" y="2384425"/>
              <a:ext cx="14288" cy="28575"/>
            </a:xfrm>
            <a:custGeom>
              <a:avLst/>
              <a:gdLst/>
              <a:ahLst/>
              <a:cxnLst/>
              <a:rect l="l" t="t" r="r" b="b"/>
              <a:pathLst>
                <a:path w="9" h="18" extrusionOk="0">
                  <a:moveTo>
                    <a:pt x="9" y="0"/>
                  </a:moveTo>
                  <a:lnTo>
                    <a:pt x="0" y="18"/>
                  </a:lnTo>
                  <a:lnTo>
                    <a:pt x="0" y="18"/>
                  </a:lnTo>
                  <a:lnTo>
                    <a:pt x="9" y="0"/>
                  </a:lnTo>
                  <a:lnTo>
                    <a:pt x="9" y="0"/>
                  </a:lnTo>
                  <a:close/>
                </a:path>
              </a:pathLst>
            </a:cu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83" name="Google Shape;2783;p22"/>
            <p:cNvSpPr/>
            <p:nvPr/>
          </p:nvSpPr>
          <p:spPr>
            <a:xfrm>
              <a:off x="711200" y="2382838"/>
              <a:ext cx="14288" cy="28575"/>
            </a:xfrm>
            <a:custGeom>
              <a:avLst/>
              <a:gdLst/>
              <a:ahLst/>
              <a:cxnLst/>
              <a:rect l="l" t="t" r="r" b="b"/>
              <a:pathLst>
                <a:path w="9" h="18" extrusionOk="0">
                  <a:moveTo>
                    <a:pt x="9" y="0"/>
                  </a:moveTo>
                  <a:lnTo>
                    <a:pt x="0" y="18"/>
                  </a:lnTo>
                  <a:lnTo>
                    <a:pt x="1" y="18"/>
                  </a:lnTo>
                  <a:lnTo>
                    <a:pt x="9" y="0"/>
                  </a:lnTo>
                  <a:lnTo>
                    <a:pt x="9" y="0"/>
                  </a:lnTo>
                  <a:close/>
                </a:path>
              </a:pathLst>
            </a:cu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84" name="Google Shape;2784;p22"/>
            <p:cNvSpPr/>
            <p:nvPr/>
          </p:nvSpPr>
          <p:spPr>
            <a:xfrm>
              <a:off x="708025" y="2381250"/>
              <a:ext cx="15875" cy="28575"/>
            </a:xfrm>
            <a:custGeom>
              <a:avLst/>
              <a:gdLst/>
              <a:ahLst/>
              <a:cxnLst/>
              <a:rect l="l" t="t" r="r" b="b"/>
              <a:pathLst>
                <a:path w="10" h="18" extrusionOk="0">
                  <a:moveTo>
                    <a:pt x="9" y="0"/>
                  </a:moveTo>
                  <a:lnTo>
                    <a:pt x="0" y="18"/>
                  </a:lnTo>
                  <a:lnTo>
                    <a:pt x="0" y="18"/>
                  </a:lnTo>
                  <a:lnTo>
                    <a:pt x="10" y="0"/>
                  </a:lnTo>
                  <a:lnTo>
                    <a:pt x="9" y="0"/>
                  </a:lnTo>
                  <a:close/>
                </a:path>
              </a:pathLst>
            </a:cu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85" name="Google Shape;2785;p22"/>
            <p:cNvSpPr/>
            <p:nvPr/>
          </p:nvSpPr>
          <p:spPr>
            <a:xfrm>
              <a:off x="704850" y="2379663"/>
              <a:ext cx="15875" cy="28575"/>
            </a:xfrm>
            <a:custGeom>
              <a:avLst/>
              <a:gdLst/>
              <a:ahLst/>
              <a:cxnLst/>
              <a:rect l="l" t="t" r="r" b="b"/>
              <a:pathLst>
                <a:path w="10" h="18" extrusionOk="0">
                  <a:moveTo>
                    <a:pt x="9" y="0"/>
                  </a:moveTo>
                  <a:lnTo>
                    <a:pt x="0" y="18"/>
                  </a:lnTo>
                  <a:lnTo>
                    <a:pt x="1" y="18"/>
                  </a:lnTo>
                  <a:lnTo>
                    <a:pt x="10" y="0"/>
                  </a:lnTo>
                  <a:lnTo>
                    <a:pt x="9" y="0"/>
                  </a:lnTo>
                  <a:close/>
                </a:path>
              </a:pathLst>
            </a:cu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86" name="Google Shape;2786;p22"/>
            <p:cNvSpPr/>
            <p:nvPr/>
          </p:nvSpPr>
          <p:spPr>
            <a:xfrm>
              <a:off x="701675" y="2378075"/>
              <a:ext cx="15875" cy="28575"/>
            </a:xfrm>
            <a:custGeom>
              <a:avLst/>
              <a:gdLst/>
              <a:ahLst/>
              <a:cxnLst/>
              <a:rect l="l" t="t" r="r" b="b"/>
              <a:pathLst>
                <a:path w="10" h="18" extrusionOk="0">
                  <a:moveTo>
                    <a:pt x="9" y="0"/>
                  </a:moveTo>
                  <a:lnTo>
                    <a:pt x="0" y="18"/>
                  </a:lnTo>
                  <a:lnTo>
                    <a:pt x="1" y="18"/>
                  </a:lnTo>
                  <a:lnTo>
                    <a:pt x="10" y="0"/>
                  </a:lnTo>
                  <a:lnTo>
                    <a:pt x="9" y="0"/>
                  </a:lnTo>
                  <a:close/>
                </a:path>
              </a:pathLst>
            </a:cu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87" name="Google Shape;2787;p22"/>
            <p:cNvSpPr/>
            <p:nvPr/>
          </p:nvSpPr>
          <p:spPr>
            <a:xfrm>
              <a:off x="700088" y="2376488"/>
              <a:ext cx="14288" cy="28575"/>
            </a:xfrm>
            <a:custGeom>
              <a:avLst/>
              <a:gdLst/>
              <a:ahLst/>
              <a:cxnLst/>
              <a:rect l="l" t="t" r="r" b="b"/>
              <a:pathLst>
                <a:path w="9" h="18" extrusionOk="0">
                  <a:moveTo>
                    <a:pt x="9" y="0"/>
                  </a:moveTo>
                  <a:lnTo>
                    <a:pt x="0" y="18"/>
                  </a:lnTo>
                  <a:lnTo>
                    <a:pt x="0" y="18"/>
                  </a:lnTo>
                  <a:lnTo>
                    <a:pt x="9" y="0"/>
                  </a:lnTo>
                  <a:lnTo>
                    <a:pt x="9" y="0"/>
                  </a:lnTo>
                  <a:close/>
                </a:path>
              </a:pathLst>
            </a:cu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88" name="Google Shape;2788;p22"/>
            <p:cNvSpPr/>
            <p:nvPr/>
          </p:nvSpPr>
          <p:spPr>
            <a:xfrm>
              <a:off x="696913" y="2374900"/>
              <a:ext cx="14288" cy="28575"/>
            </a:xfrm>
            <a:custGeom>
              <a:avLst/>
              <a:gdLst/>
              <a:ahLst/>
              <a:cxnLst/>
              <a:rect l="l" t="t" r="r" b="b"/>
              <a:pathLst>
                <a:path w="9" h="18" extrusionOk="0">
                  <a:moveTo>
                    <a:pt x="9" y="0"/>
                  </a:moveTo>
                  <a:lnTo>
                    <a:pt x="0" y="18"/>
                  </a:lnTo>
                  <a:lnTo>
                    <a:pt x="0" y="18"/>
                  </a:lnTo>
                  <a:lnTo>
                    <a:pt x="9" y="0"/>
                  </a:lnTo>
                  <a:lnTo>
                    <a:pt x="9" y="0"/>
                  </a:lnTo>
                  <a:close/>
                </a:path>
              </a:pathLst>
            </a:cu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89" name="Google Shape;2789;p22"/>
            <p:cNvSpPr/>
            <p:nvPr/>
          </p:nvSpPr>
          <p:spPr>
            <a:xfrm>
              <a:off x="693738" y="2373313"/>
              <a:ext cx="14288" cy="28575"/>
            </a:xfrm>
            <a:custGeom>
              <a:avLst/>
              <a:gdLst/>
              <a:ahLst/>
              <a:cxnLst/>
              <a:rect l="l" t="t" r="r" b="b"/>
              <a:pathLst>
                <a:path w="9" h="18" extrusionOk="0">
                  <a:moveTo>
                    <a:pt x="9" y="0"/>
                  </a:moveTo>
                  <a:lnTo>
                    <a:pt x="0" y="18"/>
                  </a:lnTo>
                  <a:lnTo>
                    <a:pt x="0" y="18"/>
                  </a:lnTo>
                  <a:lnTo>
                    <a:pt x="9" y="0"/>
                  </a:lnTo>
                  <a:lnTo>
                    <a:pt x="9" y="0"/>
                  </a:lnTo>
                  <a:close/>
                </a:path>
              </a:pathLst>
            </a:cu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90" name="Google Shape;2790;p22"/>
            <p:cNvSpPr/>
            <p:nvPr/>
          </p:nvSpPr>
          <p:spPr>
            <a:xfrm>
              <a:off x="690563" y="2371725"/>
              <a:ext cx="14288" cy="28575"/>
            </a:xfrm>
            <a:custGeom>
              <a:avLst/>
              <a:gdLst/>
              <a:ahLst/>
              <a:cxnLst/>
              <a:rect l="l" t="t" r="r" b="b"/>
              <a:pathLst>
                <a:path w="9" h="18" extrusionOk="0">
                  <a:moveTo>
                    <a:pt x="9" y="0"/>
                  </a:moveTo>
                  <a:lnTo>
                    <a:pt x="0" y="18"/>
                  </a:lnTo>
                  <a:lnTo>
                    <a:pt x="0" y="18"/>
                  </a:lnTo>
                  <a:lnTo>
                    <a:pt x="9" y="0"/>
                  </a:lnTo>
                  <a:lnTo>
                    <a:pt x="9" y="0"/>
                  </a:lnTo>
                  <a:close/>
                </a:path>
              </a:pathLst>
            </a:cu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91" name="Google Shape;2791;p22"/>
            <p:cNvSpPr/>
            <p:nvPr/>
          </p:nvSpPr>
          <p:spPr>
            <a:xfrm>
              <a:off x="714375" y="2408238"/>
              <a:ext cx="3175" cy="3175"/>
            </a:xfrm>
            <a:custGeom>
              <a:avLst/>
              <a:gdLst/>
              <a:ahLst/>
              <a:cxnLst/>
              <a:rect l="l" t="t" r="r" b="b"/>
              <a:pathLst>
                <a:path w="8" h="8" extrusionOk="0">
                  <a:moveTo>
                    <a:pt x="1" y="3"/>
                  </a:moveTo>
                  <a:cubicBezTo>
                    <a:pt x="0" y="5"/>
                    <a:pt x="1" y="7"/>
                    <a:pt x="2" y="7"/>
                  </a:cubicBezTo>
                  <a:cubicBezTo>
                    <a:pt x="4" y="8"/>
                    <a:pt x="6" y="8"/>
                    <a:pt x="7" y="6"/>
                  </a:cubicBezTo>
                  <a:cubicBezTo>
                    <a:pt x="8" y="4"/>
                    <a:pt x="7" y="2"/>
                    <a:pt x="6" y="1"/>
                  </a:cubicBezTo>
                  <a:cubicBezTo>
                    <a:pt x="4" y="0"/>
                    <a:pt x="2" y="1"/>
                    <a:pt x="1" y="3"/>
                  </a:cubicBezTo>
                  <a:close/>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92" name="Google Shape;2792;p22"/>
            <p:cNvSpPr/>
            <p:nvPr/>
          </p:nvSpPr>
          <p:spPr>
            <a:xfrm>
              <a:off x="711200" y="2398713"/>
              <a:ext cx="3175" cy="3175"/>
            </a:xfrm>
            <a:custGeom>
              <a:avLst/>
              <a:gdLst/>
              <a:ahLst/>
              <a:cxnLst/>
              <a:rect l="l" t="t" r="r" b="b"/>
              <a:pathLst>
                <a:path w="8" h="8" extrusionOk="0">
                  <a:moveTo>
                    <a:pt x="1" y="2"/>
                  </a:moveTo>
                  <a:cubicBezTo>
                    <a:pt x="0" y="4"/>
                    <a:pt x="0" y="6"/>
                    <a:pt x="2" y="7"/>
                  </a:cubicBezTo>
                  <a:cubicBezTo>
                    <a:pt x="4" y="8"/>
                    <a:pt x="6" y="7"/>
                    <a:pt x="7" y="5"/>
                  </a:cubicBezTo>
                  <a:cubicBezTo>
                    <a:pt x="8" y="4"/>
                    <a:pt x="7" y="2"/>
                    <a:pt x="5" y="1"/>
                  </a:cubicBezTo>
                  <a:cubicBezTo>
                    <a:pt x="4" y="0"/>
                    <a:pt x="1" y="1"/>
                    <a:pt x="1" y="2"/>
                  </a:cubicBezTo>
                  <a:close/>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93" name="Google Shape;2793;p22"/>
            <p:cNvSpPr/>
            <p:nvPr/>
          </p:nvSpPr>
          <p:spPr>
            <a:xfrm>
              <a:off x="706438" y="2400300"/>
              <a:ext cx="3175" cy="3175"/>
            </a:xfrm>
            <a:custGeom>
              <a:avLst/>
              <a:gdLst/>
              <a:ahLst/>
              <a:cxnLst/>
              <a:rect l="l" t="t" r="r" b="b"/>
              <a:pathLst>
                <a:path w="8" h="8" extrusionOk="0">
                  <a:moveTo>
                    <a:pt x="1" y="2"/>
                  </a:moveTo>
                  <a:cubicBezTo>
                    <a:pt x="0" y="4"/>
                    <a:pt x="1" y="6"/>
                    <a:pt x="3" y="7"/>
                  </a:cubicBezTo>
                  <a:cubicBezTo>
                    <a:pt x="5" y="8"/>
                    <a:pt x="7" y="7"/>
                    <a:pt x="8" y="5"/>
                  </a:cubicBezTo>
                  <a:cubicBezTo>
                    <a:pt x="8" y="4"/>
                    <a:pt x="8" y="2"/>
                    <a:pt x="6" y="1"/>
                  </a:cubicBezTo>
                  <a:cubicBezTo>
                    <a:pt x="4" y="0"/>
                    <a:pt x="2" y="1"/>
                    <a:pt x="1" y="2"/>
                  </a:cubicBezTo>
                  <a:close/>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94" name="Google Shape;2794;p22"/>
            <p:cNvSpPr/>
            <p:nvPr/>
          </p:nvSpPr>
          <p:spPr>
            <a:xfrm>
              <a:off x="701675" y="2390775"/>
              <a:ext cx="1588" cy="1588"/>
            </a:xfrm>
            <a:custGeom>
              <a:avLst/>
              <a:gdLst/>
              <a:ahLst/>
              <a:cxnLst/>
              <a:rect l="l" t="t" r="r" b="b"/>
              <a:pathLst>
                <a:path w="8" h="8" extrusionOk="0">
                  <a:moveTo>
                    <a:pt x="1" y="3"/>
                  </a:moveTo>
                  <a:cubicBezTo>
                    <a:pt x="0" y="4"/>
                    <a:pt x="1" y="7"/>
                    <a:pt x="2" y="7"/>
                  </a:cubicBezTo>
                  <a:cubicBezTo>
                    <a:pt x="4" y="8"/>
                    <a:pt x="6" y="8"/>
                    <a:pt x="7" y="6"/>
                  </a:cubicBezTo>
                  <a:cubicBezTo>
                    <a:pt x="8" y="4"/>
                    <a:pt x="7" y="2"/>
                    <a:pt x="6" y="1"/>
                  </a:cubicBezTo>
                  <a:cubicBezTo>
                    <a:pt x="4" y="0"/>
                    <a:pt x="2" y="1"/>
                    <a:pt x="1" y="3"/>
                  </a:cubicBezTo>
                  <a:close/>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95" name="Google Shape;2795;p22"/>
            <p:cNvSpPr/>
            <p:nvPr/>
          </p:nvSpPr>
          <p:spPr>
            <a:xfrm>
              <a:off x="720725" y="2397125"/>
              <a:ext cx="3175" cy="1588"/>
            </a:xfrm>
            <a:custGeom>
              <a:avLst/>
              <a:gdLst/>
              <a:ahLst/>
              <a:cxnLst/>
              <a:rect l="l" t="t" r="r" b="b"/>
              <a:pathLst>
                <a:path w="8" h="8" extrusionOk="0">
                  <a:moveTo>
                    <a:pt x="1" y="2"/>
                  </a:moveTo>
                  <a:cubicBezTo>
                    <a:pt x="0" y="4"/>
                    <a:pt x="1" y="6"/>
                    <a:pt x="3" y="7"/>
                  </a:cubicBezTo>
                  <a:cubicBezTo>
                    <a:pt x="4" y="8"/>
                    <a:pt x="7" y="7"/>
                    <a:pt x="7" y="5"/>
                  </a:cubicBezTo>
                  <a:cubicBezTo>
                    <a:pt x="8" y="3"/>
                    <a:pt x="8" y="1"/>
                    <a:pt x="6" y="0"/>
                  </a:cubicBezTo>
                  <a:cubicBezTo>
                    <a:pt x="4" y="0"/>
                    <a:pt x="2" y="0"/>
                    <a:pt x="1" y="2"/>
                  </a:cubicBez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96" name="Google Shape;2796;p22"/>
            <p:cNvSpPr/>
            <p:nvPr/>
          </p:nvSpPr>
          <p:spPr>
            <a:xfrm>
              <a:off x="725488" y="2387600"/>
              <a:ext cx="3175" cy="3175"/>
            </a:xfrm>
            <a:custGeom>
              <a:avLst/>
              <a:gdLst/>
              <a:ahLst/>
              <a:cxnLst/>
              <a:rect l="l" t="t" r="r" b="b"/>
              <a:pathLst>
                <a:path w="8" h="8" extrusionOk="0">
                  <a:moveTo>
                    <a:pt x="1" y="2"/>
                  </a:moveTo>
                  <a:cubicBezTo>
                    <a:pt x="0" y="4"/>
                    <a:pt x="1" y="6"/>
                    <a:pt x="3" y="7"/>
                  </a:cubicBezTo>
                  <a:cubicBezTo>
                    <a:pt x="5" y="8"/>
                    <a:pt x="7" y="7"/>
                    <a:pt x="8" y="5"/>
                  </a:cubicBezTo>
                  <a:cubicBezTo>
                    <a:pt x="8" y="4"/>
                    <a:pt x="8" y="2"/>
                    <a:pt x="6" y="1"/>
                  </a:cubicBezTo>
                  <a:cubicBezTo>
                    <a:pt x="4" y="0"/>
                    <a:pt x="2" y="1"/>
                    <a:pt x="1" y="2"/>
                  </a:cubicBez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97" name="Google Shape;2797;p22"/>
            <p:cNvSpPr/>
            <p:nvPr/>
          </p:nvSpPr>
          <p:spPr>
            <a:xfrm>
              <a:off x="720725" y="2389188"/>
              <a:ext cx="3175" cy="3175"/>
            </a:xfrm>
            <a:custGeom>
              <a:avLst/>
              <a:gdLst/>
              <a:ahLst/>
              <a:cxnLst/>
              <a:rect l="l" t="t" r="r" b="b"/>
              <a:pathLst>
                <a:path w="8" h="8" extrusionOk="0">
                  <a:moveTo>
                    <a:pt x="1" y="2"/>
                  </a:moveTo>
                  <a:cubicBezTo>
                    <a:pt x="0" y="4"/>
                    <a:pt x="1" y="6"/>
                    <a:pt x="3" y="7"/>
                  </a:cubicBezTo>
                  <a:cubicBezTo>
                    <a:pt x="4" y="8"/>
                    <a:pt x="6" y="7"/>
                    <a:pt x="7" y="6"/>
                  </a:cubicBezTo>
                  <a:cubicBezTo>
                    <a:pt x="8" y="4"/>
                    <a:pt x="7" y="2"/>
                    <a:pt x="6" y="1"/>
                  </a:cubicBezTo>
                  <a:cubicBezTo>
                    <a:pt x="4" y="0"/>
                    <a:pt x="2" y="1"/>
                    <a:pt x="1" y="2"/>
                  </a:cubicBez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98" name="Google Shape;2798;p22"/>
            <p:cNvSpPr/>
            <p:nvPr/>
          </p:nvSpPr>
          <p:spPr>
            <a:xfrm>
              <a:off x="715963" y="2382838"/>
              <a:ext cx="3175" cy="3175"/>
            </a:xfrm>
            <a:custGeom>
              <a:avLst/>
              <a:gdLst/>
              <a:ahLst/>
              <a:cxnLst/>
              <a:rect l="l" t="t" r="r" b="b"/>
              <a:pathLst>
                <a:path w="8" h="8" extrusionOk="0">
                  <a:moveTo>
                    <a:pt x="1" y="2"/>
                  </a:moveTo>
                  <a:cubicBezTo>
                    <a:pt x="0" y="4"/>
                    <a:pt x="1" y="6"/>
                    <a:pt x="2" y="7"/>
                  </a:cubicBezTo>
                  <a:cubicBezTo>
                    <a:pt x="4" y="8"/>
                    <a:pt x="6" y="7"/>
                    <a:pt x="7" y="5"/>
                  </a:cubicBezTo>
                  <a:cubicBezTo>
                    <a:pt x="8" y="4"/>
                    <a:pt x="7" y="1"/>
                    <a:pt x="5" y="1"/>
                  </a:cubicBezTo>
                  <a:cubicBezTo>
                    <a:pt x="4" y="0"/>
                    <a:pt x="2" y="0"/>
                    <a:pt x="1" y="2"/>
                  </a:cubicBez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99" name="Google Shape;2799;p22"/>
            <p:cNvSpPr/>
            <p:nvPr/>
          </p:nvSpPr>
          <p:spPr>
            <a:xfrm>
              <a:off x="709613" y="2387600"/>
              <a:ext cx="3175" cy="3175"/>
            </a:xfrm>
            <a:custGeom>
              <a:avLst/>
              <a:gdLst/>
              <a:ahLst/>
              <a:cxnLst/>
              <a:rect l="l" t="t" r="r" b="b"/>
              <a:pathLst>
                <a:path w="8" h="8" extrusionOk="0">
                  <a:moveTo>
                    <a:pt x="0" y="2"/>
                  </a:moveTo>
                  <a:cubicBezTo>
                    <a:pt x="0" y="4"/>
                    <a:pt x="0" y="6"/>
                    <a:pt x="2" y="7"/>
                  </a:cubicBezTo>
                  <a:cubicBezTo>
                    <a:pt x="4" y="8"/>
                    <a:pt x="6" y="7"/>
                    <a:pt x="7" y="6"/>
                  </a:cubicBezTo>
                  <a:cubicBezTo>
                    <a:pt x="8" y="4"/>
                    <a:pt x="7" y="2"/>
                    <a:pt x="5" y="1"/>
                  </a:cubicBezTo>
                  <a:cubicBezTo>
                    <a:pt x="3" y="0"/>
                    <a:pt x="1" y="1"/>
                    <a:pt x="0" y="2"/>
                  </a:cubicBez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00" name="Google Shape;2800;p22"/>
            <p:cNvSpPr/>
            <p:nvPr/>
          </p:nvSpPr>
          <p:spPr>
            <a:xfrm>
              <a:off x="701675" y="2371725"/>
              <a:ext cx="3175" cy="3175"/>
            </a:xfrm>
            <a:custGeom>
              <a:avLst/>
              <a:gdLst/>
              <a:ahLst/>
              <a:cxnLst/>
              <a:rect l="l" t="t" r="r" b="b"/>
              <a:pathLst>
                <a:path w="8" h="8" extrusionOk="0">
                  <a:moveTo>
                    <a:pt x="1" y="3"/>
                  </a:moveTo>
                  <a:cubicBezTo>
                    <a:pt x="0" y="4"/>
                    <a:pt x="1" y="6"/>
                    <a:pt x="2" y="7"/>
                  </a:cubicBezTo>
                  <a:cubicBezTo>
                    <a:pt x="4" y="8"/>
                    <a:pt x="6" y="7"/>
                    <a:pt x="7" y="6"/>
                  </a:cubicBezTo>
                  <a:cubicBezTo>
                    <a:pt x="8" y="4"/>
                    <a:pt x="7" y="2"/>
                    <a:pt x="5" y="1"/>
                  </a:cubicBezTo>
                  <a:cubicBezTo>
                    <a:pt x="4" y="0"/>
                    <a:pt x="2" y="1"/>
                    <a:pt x="1" y="3"/>
                  </a:cubicBez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01" name="Google Shape;2801;p22"/>
            <p:cNvSpPr/>
            <p:nvPr/>
          </p:nvSpPr>
          <p:spPr>
            <a:xfrm>
              <a:off x="715963" y="2390775"/>
              <a:ext cx="3175" cy="1588"/>
            </a:xfrm>
            <a:custGeom>
              <a:avLst/>
              <a:gdLst/>
              <a:ahLst/>
              <a:cxnLst/>
              <a:rect l="l" t="t" r="r" b="b"/>
              <a:pathLst>
                <a:path w="8" h="8" extrusionOk="0">
                  <a:moveTo>
                    <a:pt x="1" y="3"/>
                  </a:moveTo>
                  <a:cubicBezTo>
                    <a:pt x="0" y="4"/>
                    <a:pt x="1" y="6"/>
                    <a:pt x="2" y="7"/>
                  </a:cubicBezTo>
                  <a:cubicBezTo>
                    <a:pt x="4" y="8"/>
                    <a:pt x="6" y="7"/>
                    <a:pt x="7" y="6"/>
                  </a:cubicBezTo>
                  <a:cubicBezTo>
                    <a:pt x="8" y="4"/>
                    <a:pt x="7" y="2"/>
                    <a:pt x="5" y="1"/>
                  </a:cubicBezTo>
                  <a:cubicBezTo>
                    <a:pt x="4" y="0"/>
                    <a:pt x="2" y="1"/>
                    <a:pt x="1" y="3"/>
                  </a:cubicBez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02" name="Google Shape;2802;p22"/>
            <p:cNvSpPr/>
            <p:nvPr/>
          </p:nvSpPr>
          <p:spPr>
            <a:xfrm>
              <a:off x="709613" y="2395538"/>
              <a:ext cx="3175" cy="1588"/>
            </a:xfrm>
            <a:custGeom>
              <a:avLst/>
              <a:gdLst/>
              <a:ahLst/>
              <a:cxnLst/>
              <a:rect l="l" t="t" r="r" b="b"/>
              <a:pathLst>
                <a:path w="8" h="8" extrusionOk="0">
                  <a:moveTo>
                    <a:pt x="0" y="2"/>
                  </a:moveTo>
                  <a:cubicBezTo>
                    <a:pt x="0" y="4"/>
                    <a:pt x="0" y="6"/>
                    <a:pt x="2" y="7"/>
                  </a:cubicBezTo>
                  <a:cubicBezTo>
                    <a:pt x="4" y="8"/>
                    <a:pt x="6" y="7"/>
                    <a:pt x="7" y="5"/>
                  </a:cubicBezTo>
                  <a:cubicBezTo>
                    <a:pt x="8" y="3"/>
                    <a:pt x="7" y="1"/>
                    <a:pt x="5" y="0"/>
                  </a:cubicBezTo>
                  <a:cubicBezTo>
                    <a:pt x="3" y="0"/>
                    <a:pt x="1" y="0"/>
                    <a:pt x="0" y="2"/>
                  </a:cubicBez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03" name="Google Shape;2803;p22"/>
            <p:cNvSpPr/>
            <p:nvPr/>
          </p:nvSpPr>
          <p:spPr>
            <a:xfrm>
              <a:off x="704850" y="2389188"/>
              <a:ext cx="3175" cy="3175"/>
            </a:xfrm>
            <a:custGeom>
              <a:avLst/>
              <a:gdLst/>
              <a:ahLst/>
              <a:cxnLst/>
              <a:rect l="l" t="t" r="r" b="b"/>
              <a:pathLst>
                <a:path w="8" h="8" extrusionOk="0">
                  <a:moveTo>
                    <a:pt x="1" y="3"/>
                  </a:moveTo>
                  <a:cubicBezTo>
                    <a:pt x="0" y="4"/>
                    <a:pt x="1" y="6"/>
                    <a:pt x="3" y="7"/>
                  </a:cubicBezTo>
                  <a:cubicBezTo>
                    <a:pt x="4" y="8"/>
                    <a:pt x="7" y="7"/>
                    <a:pt x="7" y="6"/>
                  </a:cubicBezTo>
                  <a:cubicBezTo>
                    <a:pt x="8" y="4"/>
                    <a:pt x="8" y="2"/>
                    <a:pt x="6" y="1"/>
                  </a:cubicBezTo>
                  <a:cubicBezTo>
                    <a:pt x="4" y="0"/>
                    <a:pt x="2" y="1"/>
                    <a:pt x="1" y="3"/>
                  </a:cubicBez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04" name="Google Shape;2804;p22"/>
            <p:cNvSpPr/>
            <p:nvPr/>
          </p:nvSpPr>
          <p:spPr>
            <a:xfrm>
              <a:off x="701675" y="2379663"/>
              <a:ext cx="3175" cy="3175"/>
            </a:xfrm>
            <a:custGeom>
              <a:avLst/>
              <a:gdLst/>
              <a:ahLst/>
              <a:cxnLst/>
              <a:rect l="l" t="t" r="r" b="b"/>
              <a:pathLst>
                <a:path w="8" h="8" extrusionOk="0">
                  <a:moveTo>
                    <a:pt x="1" y="2"/>
                  </a:moveTo>
                  <a:cubicBezTo>
                    <a:pt x="0" y="4"/>
                    <a:pt x="1" y="6"/>
                    <a:pt x="2" y="7"/>
                  </a:cubicBezTo>
                  <a:cubicBezTo>
                    <a:pt x="4" y="8"/>
                    <a:pt x="6" y="7"/>
                    <a:pt x="7" y="5"/>
                  </a:cubicBezTo>
                  <a:cubicBezTo>
                    <a:pt x="8" y="3"/>
                    <a:pt x="7" y="1"/>
                    <a:pt x="6" y="0"/>
                  </a:cubicBezTo>
                  <a:cubicBezTo>
                    <a:pt x="4" y="0"/>
                    <a:pt x="2" y="0"/>
                    <a:pt x="1" y="2"/>
                  </a:cubicBez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05" name="Google Shape;2805;p22"/>
            <p:cNvSpPr/>
            <p:nvPr/>
          </p:nvSpPr>
          <p:spPr>
            <a:xfrm>
              <a:off x="692150" y="2393950"/>
              <a:ext cx="3175" cy="3175"/>
            </a:xfrm>
            <a:custGeom>
              <a:avLst/>
              <a:gdLst/>
              <a:ahLst/>
              <a:cxnLst/>
              <a:rect l="l" t="t" r="r" b="b"/>
              <a:pathLst>
                <a:path w="8" h="8" extrusionOk="0">
                  <a:moveTo>
                    <a:pt x="1" y="2"/>
                  </a:moveTo>
                  <a:cubicBezTo>
                    <a:pt x="0" y="4"/>
                    <a:pt x="1" y="6"/>
                    <a:pt x="3" y="7"/>
                  </a:cubicBezTo>
                  <a:cubicBezTo>
                    <a:pt x="5" y="8"/>
                    <a:pt x="7" y="7"/>
                    <a:pt x="8" y="5"/>
                  </a:cubicBezTo>
                  <a:cubicBezTo>
                    <a:pt x="8" y="3"/>
                    <a:pt x="8" y="1"/>
                    <a:pt x="6" y="0"/>
                  </a:cubicBezTo>
                  <a:cubicBezTo>
                    <a:pt x="4" y="0"/>
                    <a:pt x="2" y="0"/>
                    <a:pt x="1" y="2"/>
                  </a:cubicBez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06" name="Google Shape;2806;p22"/>
            <p:cNvSpPr/>
            <p:nvPr/>
          </p:nvSpPr>
          <p:spPr>
            <a:xfrm>
              <a:off x="701675" y="2392363"/>
              <a:ext cx="14288" cy="17463"/>
            </a:xfrm>
            <a:custGeom>
              <a:avLst/>
              <a:gdLst/>
              <a:ahLst/>
              <a:cxnLst/>
              <a:rect l="l" t="t" r="r" b="b"/>
              <a:pathLst>
                <a:path w="9" h="11" extrusionOk="0">
                  <a:moveTo>
                    <a:pt x="9" y="11"/>
                  </a:moveTo>
                  <a:lnTo>
                    <a:pt x="9" y="11"/>
                  </a:lnTo>
                  <a:lnTo>
                    <a:pt x="7" y="5"/>
                  </a:lnTo>
                  <a:lnTo>
                    <a:pt x="4" y="6"/>
                  </a:lnTo>
                  <a:lnTo>
                    <a:pt x="1" y="0"/>
                  </a:lnTo>
                  <a:lnTo>
                    <a:pt x="0" y="0"/>
                  </a:lnTo>
                  <a:lnTo>
                    <a:pt x="4" y="7"/>
                  </a:lnTo>
                  <a:lnTo>
                    <a:pt x="7" y="6"/>
                  </a:lnTo>
                  <a:lnTo>
                    <a:pt x="9" y="11"/>
                  </a:lnTo>
                  <a:close/>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07" name="Google Shape;2807;p22"/>
            <p:cNvSpPr/>
            <p:nvPr/>
          </p:nvSpPr>
          <p:spPr>
            <a:xfrm>
              <a:off x="693738" y="2379663"/>
              <a:ext cx="28575" cy="17463"/>
            </a:xfrm>
            <a:custGeom>
              <a:avLst/>
              <a:gdLst/>
              <a:ahLst/>
              <a:cxnLst/>
              <a:rect l="l" t="t" r="r" b="b"/>
              <a:pathLst>
                <a:path w="18" h="11" extrusionOk="0">
                  <a:moveTo>
                    <a:pt x="0" y="10"/>
                  </a:moveTo>
                  <a:lnTo>
                    <a:pt x="6" y="1"/>
                  </a:lnTo>
                  <a:lnTo>
                    <a:pt x="8" y="7"/>
                  </a:lnTo>
                  <a:lnTo>
                    <a:pt x="11" y="11"/>
                  </a:lnTo>
                  <a:lnTo>
                    <a:pt x="15" y="8"/>
                  </a:lnTo>
                  <a:lnTo>
                    <a:pt x="18" y="11"/>
                  </a:lnTo>
                  <a:lnTo>
                    <a:pt x="18" y="11"/>
                  </a:lnTo>
                  <a:lnTo>
                    <a:pt x="15" y="7"/>
                  </a:lnTo>
                  <a:lnTo>
                    <a:pt x="11" y="10"/>
                  </a:lnTo>
                  <a:lnTo>
                    <a:pt x="9" y="7"/>
                  </a:lnTo>
                  <a:lnTo>
                    <a:pt x="6" y="0"/>
                  </a:lnTo>
                  <a:lnTo>
                    <a:pt x="0" y="9"/>
                  </a:lnTo>
                  <a:lnTo>
                    <a:pt x="0" y="10"/>
                  </a:ln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08" name="Google Shape;2808;p22"/>
            <p:cNvSpPr/>
            <p:nvPr/>
          </p:nvSpPr>
          <p:spPr>
            <a:xfrm>
              <a:off x="703263" y="2373313"/>
              <a:ext cx="23813" cy="17463"/>
            </a:xfrm>
            <a:custGeom>
              <a:avLst/>
              <a:gdLst/>
              <a:ahLst/>
              <a:cxnLst/>
              <a:rect l="l" t="t" r="r" b="b"/>
              <a:pathLst>
                <a:path w="15" h="11" extrusionOk="0">
                  <a:moveTo>
                    <a:pt x="5" y="10"/>
                  </a:moveTo>
                  <a:lnTo>
                    <a:pt x="9" y="7"/>
                  </a:lnTo>
                  <a:lnTo>
                    <a:pt x="12" y="11"/>
                  </a:lnTo>
                  <a:lnTo>
                    <a:pt x="15" y="10"/>
                  </a:lnTo>
                  <a:lnTo>
                    <a:pt x="15" y="9"/>
                  </a:lnTo>
                  <a:lnTo>
                    <a:pt x="12" y="10"/>
                  </a:lnTo>
                  <a:lnTo>
                    <a:pt x="9" y="7"/>
                  </a:lnTo>
                  <a:lnTo>
                    <a:pt x="5" y="9"/>
                  </a:lnTo>
                  <a:lnTo>
                    <a:pt x="1" y="0"/>
                  </a:lnTo>
                  <a:lnTo>
                    <a:pt x="0" y="0"/>
                  </a:lnTo>
                  <a:lnTo>
                    <a:pt x="5" y="10"/>
                  </a:ln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09" name="Google Shape;2809;p22"/>
            <p:cNvSpPr/>
            <p:nvPr/>
          </p:nvSpPr>
          <p:spPr>
            <a:xfrm>
              <a:off x="690563" y="2408238"/>
              <a:ext cx="3175" cy="4763"/>
            </a:xfrm>
            <a:custGeom>
              <a:avLst/>
              <a:gdLst/>
              <a:ahLst/>
              <a:cxnLst/>
              <a:rect l="l" t="t" r="r" b="b"/>
              <a:pathLst>
                <a:path w="12" h="11" extrusionOk="0">
                  <a:moveTo>
                    <a:pt x="0" y="7"/>
                  </a:moveTo>
                  <a:cubicBezTo>
                    <a:pt x="4" y="0"/>
                    <a:pt x="4" y="0"/>
                    <a:pt x="4" y="0"/>
                  </a:cubicBezTo>
                  <a:cubicBezTo>
                    <a:pt x="7" y="1"/>
                    <a:pt x="10" y="4"/>
                    <a:pt x="12" y="7"/>
                  </a:cubicBezTo>
                  <a:cubicBezTo>
                    <a:pt x="5" y="11"/>
                    <a:pt x="5" y="11"/>
                    <a:pt x="5" y="11"/>
                  </a:cubicBezTo>
                  <a:cubicBezTo>
                    <a:pt x="4" y="10"/>
                    <a:pt x="2" y="8"/>
                    <a:pt x="0" y="7"/>
                  </a:cubicBez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10" name="Google Shape;2810;p22"/>
            <p:cNvSpPr/>
            <p:nvPr/>
          </p:nvSpPr>
          <p:spPr>
            <a:xfrm>
              <a:off x="692150" y="2411413"/>
              <a:ext cx="3175" cy="6350"/>
            </a:xfrm>
            <a:custGeom>
              <a:avLst/>
              <a:gdLst/>
              <a:ahLst/>
              <a:cxnLst/>
              <a:rect l="l" t="t" r="r" b="b"/>
              <a:pathLst>
                <a:path w="11" h="19" extrusionOk="0">
                  <a:moveTo>
                    <a:pt x="0" y="15"/>
                  </a:moveTo>
                  <a:cubicBezTo>
                    <a:pt x="0" y="14"/>
                    <a:pt x="0" y="14"/>
                    <a:pt x="0" y="14"/>
                  </a:cubicBezTo>
                  <a:cubicBezTo>
                    <a:pt x="2" y="11"/>
                    <a:pt x="2" y="7"/>
                    <a:pt x="0" y="4"/>
                  </a:cubicBezTo>
                  <a:cubicBezTo>
                    <a:pt x="7" y="0"/>
                    <a:pt x="7" y="0"/>
                    <a:pt x="7" y="0"/>
                  </a:cubicBezTo>
                  <a:cubicBezTo>
                    <a:pt x="10" y="5"/>
                    <a:pt x="11" y="12"/>
                    <a:pt x="8" y="18"/>
                  </a:cubicBezTo>
                  <a:cubicBezTo>
                    <a:pt x="7" y="19"/>
                    <a:pt x="7" y="19"/>
                    <a:pt x="7" y="19"/>
                  </a:cubicBezTo>
                  <a:lnTo>
                    <a:pt x="0" y="15"/>
                  </a:ln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11" name="Google Shape;2811;p22"/>
            <p:cNvSpPr/>
            <p:nvPr/>
          </p:nvSpPr>
          <p:spPr>
            <a:xfrm>
              <a:off x="679450" y="2406650"/>
              <a:ext cx="14288" cy="15875"/>
            </a:xfrm>
            <a:custGeom>
              <a:avLst/>
              <a:gdLst/>
              <a:ahLst/>
              <a:cxnLst/>
              <a:rect l="l" t="t" r="r" b="b"/>
              <a:pathLst>
                <a:path w="40" h="46" extrusionOk="0">
                  <a:moveTo>
                    <a:pt x="31" y="5"/>
                  </a:moveTo>
                  <a:cubicBezTo>
                    <a:pt x="27" y="13"/>
                    <a:pt x="27" y="13"/>
                    <a:pt x="27" y="13"/>
                  </a:cubicBezTo>
                  <a:cubicBezTo>
                    <a:pt x="22" y="10"/>
                    <a:pt x="15" y="13"/>
                    <a:pt x="12" y="18"/>
                  </a:cubicBezTo>
                  <a:cubicBezTo>
                    <a:pt x="10" y="24"/>
                    <a:pt x="12" y="31"/>
                    <a:pt x="18" y="33"/>
                  </a:cubicBezTo>
                  <a:cubicBezTo>
                    <a:pt x="23" y="36"/>
                    <a:pt x="29" y="34"/>
                    <a:pt x="32" y="30"/>
                  </a:cubicBezTo>
                  <a:cubicBezTo>
                    <a:pt x="40" y="34"/>
                    <a:pt x="40" y="34"/>
                    <a:pt x="40" y="34"/>
                  </a:cubicBezTo>
                  <a:cubicBezTo>
                    <a:pt x="34" y="42"/>
                    <a:pt x="23" y="46"/>
                    <a:pt x="14" y="41"/>
                  </a:cubicBezTo>
                  <a:cubicBezTo>
                    <a:pt x="4" y="36"/>
                    <a:pt x="0" y="24"/>
                    <a:pt x="5" y="14"/>
                  </a:cubicBezTo>
                  <a:cubicBezTo>
                    <a:pt x="10" y="5"/>
                    <a:pt x="21" y="0"/>
                    <a:pt x="31" y="5"/>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12" name="Google Shape;2812;p22"/>
            <p:cNvSpPr/>
            <p:nvPr/>
          </p:nvSpPr>
          <p:spPr>
            <a:xfrm>
              <a:off x="701675" y="2414588"/>
              <a:ext cx="14288" cy="7938"/>
            </a:xfrm>
            <a:custGeom>
              <a:avLst/>
              <a:gdLst/>
              <a:ahLst/>
              <a:cxnLst/>
              <a:rect l="l" t="t" r="r" b="b"/>
              <a:pathLst>
                <a:path w="37" h="22" extrusionOk="0">
                  <a:moveTo>
                    <a:pt x="2" y="7"/>
                  </a:moveTo>
                  <a:cubicBezTo>
                    <a:pt x="31" y="22"/>
                    <a:pt x="31" y="22"/>
                    <a:pt x="31" y="22"/>
                  </a:cubicBezTo>
                  <a:cubicBezTo>
                    <a:pt x="33" y="22"/>
                    <a:pt x="35" y="22"/>
                    <a:pt x="36" y="20"/>
                  </a:cubicBezTo>
                  <a:cubicBezTo>
                    <a:pt x="37" y="18"/>
                    <a:pt x="36" y="16"/>
                    <a:pt x="34" y="15"/>
                  </a:cubicBezTo>
                  <a:cubicBezTo>
                    <a:pt x="5" y="1"/>
                    <a:pt x="5" y="1"/>
                    <a:pt x="5" y="1"/>
                  </a:cubicBezTo>
                  <a:cubicBezTo>
                    <a:pt x="3" y="0"/>
                    <a:pt x="1" y="1"/>
                    <a:pt x="0" y="2"/>
                  </a:cubicBezTo>
                  <a:cubicBezTo>
                    <a:pt x="0" y="4"/>
                    <a:pt x="0" y="6"/>
                    <a:pt x="2" y="7"/>
                  </a:cubicBezTo>
                  <a:close/>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13" name="Google Shape;2813;p22"/>
            <p:cNvSpPr/>
            <p:nvPr/>
          </p:nvSpPr>
          <p:spPr>
            <a:xfrm>
              <a:off x="706438" y="2416175"/>
              <a:ext cx="3175" cy="3175"/>
            </a:xfrm>
            <a:custGeom>
              <a:avLst/>
              <a:gdLst/>
              <a:ahLst/>
              <a:cxnLst/>
              <a:rect l="l" t="t" r="r" b="b"/>
              <a:pathLst>
                <a:path w="8" h="8" extrusionOk="0">
                  <a:moveTo>
                    <a:pt x="1" y="3"/>
                  </a:moveTo>
                  <a:cubicBezTo>
                    <a:pt x="0" y="4"/>
                    <a:pt x="1" y="6"/>
                    <a:pt x="3" y="7"/>
                  </a:cubicBezTo>
                  <a:cubicBezTo>
                    <a:pt x="4" y="8"/>
                    <a:pt x="6" y="7"/>
                    <a:pt x="7" y="6"/>
                  </a:cubicBezTo>
                  <a:cubicBezTo>
                    <a:pt x="8" y="4"/>
                    <a:pt x="7" y="2"/>
                    <a:pt x="6" y="1"/>
                  </a:cubicBezTo>
                  <a:cubicBezTo>
                    <a:pt x="4" y="0"/>
                    <a:pt x="2" y="1"/>
                    <a:pt x="1" y="3"/>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14" name="Google Shape;2814;p22"/>
            <p:cNvSpPr/>
            <p:nvPr/>
          </p:nvSpPr>
          <p:spPr>
            <a:xfrm>
              <a:off x="700088" y="2417763"/>
              <a:ext cx="14288" cy="7938"/>
            </a:xfrm>
            <a:custGeom>
              <a:avLst/>
              <a:gdLst/>
              <a:ahLst/>
              <a:cxnLst/>
              <a:rect l="l" t="t" r="r" b="b"/>
              <a:pathLst>
                <a:path w="37" h="22" extrusionOk="0">
                  <a:moveTo>
                    <a:pt x="3" y="7"/>
                  </a:moveTo>
                  <a:cubicBezTo>
                    <a:pt x="32" y="21"/>
                    <a:pt x="32" y="21"/>
                    <a:pt x="32" y="21"/>
                  </a:cubicBezTo>
                  <a:cubicBezTo>
                    <a:pt x="33" y="22"/>
                    <a:pt x="36" y="22"/>
                    <a:pt x="36" y="20"/>
                  </a:cubicBezTo>
                  <a:cubicBezTo>
                    <a:pt x="37" y="18"/>
                    <a:pt x="37" y="16"/>
                    <a:pt x="35" y="15"/>
                  </a:cubicBezTo>
                  <a:cubicBezTo>
                    <a:pt x="6" y="1"/>
                    <a:pt x="6" y="1"/>
                    <a:pt x="6" y="1"/>
                  </a:cubicBezTo>
                  <a:cubicBezTo>
                    <a:pt x="4" y="0"/>
                    <a:pt x="2" y="0"/>
                    <a:pt x="1" y="2"/>
                  </a:cubicBezTo>
                  <a:cubicBezTo>
                    <a:pt x="0" y="4"/>
                    <a:pt x="1" y="6"/>
                    <a:pt x="3" y="7"/>
                  </a:cubicBez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15" name="Google Shape;2815;p22"/>
            <p:cNvSpPr/>
            <p:nvPr/>
          </p:nvSpPr>
          <p:spPr>
            <a:xfrm>
              <a:off x="703263" y="2419350"/>
              <a:ext cx="3175" cy="3175"/>
            </a:xfrm>
            <a:custGeom>
              <a:avLst/>
              <a:gdLst/>
              <a:ahLst/>
              <a:cxnLst/>
              <a:rect l="l" t="t" r="r" b="b"/>
              <a:pathLst>
                <a:path w="8" h="8" extrusionOk="0">
                  <a:moveTo>
                    <a:pt x="1" y="2"/>
                  </a:moveTo>
                  <a:cubicBezTo>
                    <a:pt x="0" y="4"/>
                    <a:pt x="1" y="6"/>
                    <a:pt x="3" y="7"/>
                  </a:cubicBezTo>
                  <a:cubicBezTo>
                    <a:pt x="4" y="8"/>
                    <a:pt x="6" y="7"/>
                    <a:pt x="7" y="5"/>
                  </a:cubicBezTo>
                  <a:cubicBezTo>
                    <a:pt x="8" y="4"/>
                    <a:pt x="7" y="2"/>
                    <a:pt x="6" y="1"/>
                  </a:cubicBezTo>
                  <a:cubicBezTo>
                    <a:pt x="4" y="0"/>
                    <a:pt x="2" y="1"/>
                    <a:pt x="1" y="2"/>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16" name="Google Shape;2816;p22"/>
            <p:cNvSpPr/>
            <p:nvPr/>
          </p:nvSpPr>
          <p:spPr>
            <a:xfrm>
              <a:off x="698500" y="2420938"/>
              <a:ext cx="14288" cy="7938"/>
            </a:xfrm>
            <a:custGeom>
              <a:avLst/>
              <a:gdLst/>
              <a:ahLst/>
              <a:cxnLst/>
              <a:rect l="l" t="t" r="r" b="b"/>
              <a:pathLst>
                <a:path w="37" h="22" extrusionOk="0">
                  <a:moveTo>
                    <a:pt x="2" y="7"/>
                  </a:moveTo>
                  <a:cubicBezTo>
                    <a:pt x="31" y="21"/>
                    <a:pt x="31" y="21"/>
                    <a:pt x="31" y="21"/>
                  </a:cubicBezTo>
                  <a:cubicBezTo>
                    <a:pt x="33" y="22"/>
                    <a:pt x="35" y="22"/>
                    <a:pt x="36" y="20"/>
                  </a:cubicBezTo>
                  <a:cubicBezTo>
                    <a:pt x="37" y="18"/>
                    <a:pt x="36" y="16"/>
                    <a:pt x="34" y="15"/>
                  </a:cubicBezTo>
                  <a:cubicBezTo>
                    <a:pt x="5" y="1"/>
                    <a:pt x="5" y="1"/>
                    <a:pt x="5" y="1"/>
                  </a:cubicBezTo>
                  <a:cubicBezTo>
                    <a:pt x="4" y="0"/>
                    <a:pt x="1" y="0"/>
                    <a:pt x="1" y="2"/>
                  </a:cubicBezTo>
                  <a:cubicBezTo>
                    <a:pt x="0" y="4"/>
                    <a:pt x="0" y="6"/>
                    <a:pt x="2" y="7"/>
                  </a:cubicBez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17" name="Google Shape;2817;p22"/>
            <p:cNvSpPr/>
            <p:nvPr/>
          </p:nvSpPr>
          <p:spPr>
            <a:xfrm>
              <a:off x="706438" y="2424113"/>
              <a:ext cx="1588" cy="3175"/>
            </a:xfrm>
            <a:custGeom>
              <a:avLst/>
              <a:gdLst/>
              <a:ahLst/>
              <a:cxnLst/>
              <a:rect l="l" t="t" r="r" b="b"/>
              <a:pathLst>
                <a:path w="7" h="8" extrusionOk="0">
                  <a:moveTo>
                    <a:pt x="0" y="3"/>
                  </a:moveTo>
                  <a:cubicBezTo>
                    <a:pt x="0" y="4"/>
                    <a:pt x="0" y="6"/>
                    <a:pt x="2" y="7"/>
                  </a:cubicBezTo>
                  <a:cubicBezTo>
                    <a:pt x="4" y="8"/>
                    <a:pt x="6" y="7"/>
                    <a:pt x="6" y="6"/>
                  </a:cubicBezTo>
                  <a:cubicBezTo>
                    <a:pt x="7" y="4"/>
                    <a:pt x="7" y="2"/>
                    <a:pt x="5" y="1"/>
                  </a:cubicBezTo>
                  <a:cubicBezTo>
                    <a:pt x="3" y="0"/>
                    <a:pt x="1" y="1"/>
                    <a:pt x="0" y="3"/>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18" name="Google Shape;2818;p22"/>
            <p:cNvSpPr/>
            <p:nvPr/>
          </p:nvSpPr>
          <p:spPr>
            <a:xfrm>
              <a:off x="696913" y="2424113"/>
              <a:ext cx="12700" cy="7938"/>
            </a:xfrm>
            <a:custGeom>
              <a:avLst/>
              <a:gdLst/>
              <a:ahLst/>
              <a:cxnLst/>
              <a:rect l="l" t="t" r="r" b="b"/>
              <a:pathLst>
                <a:path w="37" h="22" extrusionOk="0">
                  <a:moveTo>
                    <a:pt x="3" y="7"/>
                  </a:moveTo>
                  <a:cubicBezTo>
                    <a:pt x="32" y="21"/>
                    <a:pt x="32" y="21"/>
                    <a:pt x="32" y="21"/>
                  </a:cubicBezTo>
                  <a:cubicBezTo>
                    <a:pt x="34" y="22"/>
                    <a:pt x="36" y="21"/>
                    <a:pt x="37" y="20"/>
                  </a:cubicBezTo>
                  <a:cubicBezTo>
                    <a:pt x="37" y="18"/>
                    <a:pt x="37" y="16"/>
                    <a:pt x="35" y="15"/>
                  </a:cubicBezTo>
                  <a:cubicBezTo>
                    <a:pt x="6" y="1"/>
                    <a:pt x="6" y="1"/>
                    <a:pt x="6" y="1"/>
                  </a:cubicBezTo>
                  <a:cubicBezTo>
                    <a:pt x="4" y="0"/>
                    <a:pt x="2" y="0"/>
                    <a:pt x="1" y="2"/>
                  </a:cubicBezTo>
                  <a:cubicBezTo>
                    <a:pt x="0" y="4"/>
                    <a:pt x="1" y="6"/>
                    <a:pt x="3" y="7"/>
                  </a:cubicBezTo>
                  <a:close/>
                </a:path>
              </a:pathLst>
            </a:custGeom>
            <a:solidFill>
              <a:srgbClr val="E7981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19" name="Google Shape;2819;p22"/>
            <p:cNvSpPr/>
            <p:nvPr/>
          </p:nvSpPr>
          <p:spPr>
            <a:xfrm>
              <a:off x="698500" y="2425700"/>
              <a:ext cx="3175" cy="1588"/>
            </a:xfrm>
            <a:custGeom>
              <a:avLst/>
              <a:gdLst/>
              <a:ahLst/>
              <a:cxnLst/>
              <a:rect l="l" t="t" r="r" b="b"/>
              <a:pathLst>
                <a:path w="8" h="7" extrusionOk="0">
                  <a:moveTo>
                    <a:pt x="1" y="2"/>
                  </a:moveTo>
                  <a:cubicBezTo>
                    <a:pt x="0" y="4"/>
                    <a:pt x="1" y="6"/>
                    <a:pt x="2" y="7"/>
                  </a:cubicBezTo>
                  <a:cubicBezTo>
                    <a:pt x="4" y="7"/>
                    <a:pt x="6" y="7"/>
                    <a:pt x="7" y="5"/>
                  </a:cubicBezTo>
                  <a:cubicBezTo>
                    <a:pt x="8" y="3"/>
                    <a:pt x="7" y="1"/>
                    <a:pt x="5" y="0"/>
                  </a:cubicBezTo>
                  <a:cubicBezTo>
                    <a:pt x="4" y="0"/>
                    <a:pt x="2" y="0"/>
                    <a:pt x="1" y="2"/>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20" name="Google Shape;2820;p22"/>
            <p:cNvSpPr/>
            <p:nvPr/>
          </p:nvSpPr>
          <p:spPr>
            <a:xfrm>
              <a:off x="215900" y="2451100"/>
              <a:ext cx="39688" cy="161925"/>
            </a:xfrm>
            <a:custGeom>
              <a:avLst/>
              <a:gdLst/>
              <a:ahLst/>
              <a:cxnLst/>
              <a:rect l="l" t="t" r="r" b="b"/>
              <a:pathLst>
                <a:path w="25" h="102" extrusionOk="0">
                  <a:moveTo>
                    <a:pt x="25" y="2"/>
                  </a:moveTo>
                  <a:lnTo>
                    <a:pt x="13" y="102"/>
                  </a:lnTo>
                  <a:lnTo>
                    <a:pt x="0" y="100"/>
                  </a:lnTo>
                  <a:lnTo>
                    <a:pt x="12" y="0"/>
                  </a:lnTo>
                  <a:lnTo>
                    <a:pt x="25" y="2"/>
                  </a:ln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21" name="Google Shape;2821;p22"/>
            <p:cNvSpPr/>
            <p:nvPr/>
          </p:nvSpPr>
          <p:spPr>
            <a:xfrm>
              <a:off x="215900" y="2606675"/>
              <a:ext cx="20638" cy="6350"/>
            </a:xfrm>
            <a:custGeom>
              <a:avLst/>
              <a:gdLst/>
              <a:ahLst/>
              <a:cxnLst/>
              <a:rect l="l" t="t" r="r" b="b"/>
              <a:pathLst>
                <a:path w="13" h="4" extrusionOk="0">
                  <a:moveTo>
                    <a:pt x="0" y="2"/>
                  </a:moveTo>
                  <a:lnTo>
                    <a:pt x="13" y="4"/>
                  </a:lnTo>
                  <a:lnTo>
                    <a:pt x="13" y="2"/>
                  </a:lnTo>
                  <a:lnTo>
                    <a:pt x="0" y="0"/>
                  </a:lnTo>
                  <a:lnTo>
                    <a:pt x="0" y="2"/>
                  </a:lnTo>
                  <a:close/>
                </a:path>
              </a:pathLst>
            </a:custGeom>
            <a:solidFill>
              <a:srgbClr val="FFEA3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22" name="Google Shape;2822;p22"/>
            <p:cNvSpPr/>
            <p:nvPr/>
          </p:nvSpPr>
          <p:spPr>
            <a:xfrm>
              <a:off x="215900" y="2451100"/>
              <a:ext cx="39688" cy="158750"/>
            </a:xfrm>
            <a:custGeom>
              <a:avLst/>
              <a:gdLst/>
              <a:ahLst/>
              <a:cxnLst/>
              <a:rect l="l" t="t" r="r" b="b"/>
              <a:pathLst>
                <a:path w="25" h="100" extrusionOk="0">
                  <a:moveTo>
                    <a:pt x="12" y="1"/>
                  </a:moveTo>
                  <a:lnTo>
                    <a:pt x="16" y="1"/>
                  </a:lnTo>
                  <a:lnTo>
                    <a:pt x="16" y="2"/>
                  </a:lnTo>
                  <a:lnTo>
                    <a:pt x="12" y="1"/>
                  </a:lnTo>
                  <a:lnTo>
                    <a:pt x="12" y="2"/>
                  </a:lnTo>
                  <a:lnTo>
                    <a:pt x="15" y="2"/>
                  </a:lnTo>
                  <a:lnTo>
                    <a:pt x="15" y="2"/>
                  </a:lnTo>
                  <a:lnTo>
                    <a:pt x="12" y="2"/>
                  </a:lnTo>
                  <a:lnTo>
                    <a:pt x="12" y="2"/>
                  </a:lnTo>
                  <a:lnTo>
                    <a:pt x="15" y="2"/>
                  </a:lnTo>
                  <a:lnTo>
                    <a:pt x="15" y="2"/>
                  </a:lnTo>
                  <a:lnTo>
                    <a:pt x="12" y="2"/>
                  </a:lnTo>
                  <a:lnTo>
                    <a:pt x="12" y="3"/>
                  </a:lnTo>
                  <a:lnTo>
                    <a:pt x="14" y="3"/>
                  </a:lnTo>
                  <a:lnTo>
                    <a:pt x="14" y="3"/>
                  </a:lnTo>
                  <a:lnTo>
                    <a:pt x="12" y="3"/>
                  </a:lnTo>
                  <a:lnTo>
                    <a:pt x="12" y="3"/>
                  </a:lnTo>
                  <a:lnTo>
                    <a:pt x="14" y="4"/>
                  </a:lnTo>
                  <a:lnTo>
                    <a:pt x="14" y="4"/>
                  </a:lnTo>
                  <a:lnTo>
                    <a:pt x="12" y="4"/>
                  </a:lnTo>
                  <a:lnTo>
                    <a:pt x="12" y="4"/>
                  </a:lnTo>
                  <a:lnTo>
                    <a:pt x="16" y="4"/>
                  </a:lnTo>
                  <a:lnTo>
                    <a:pt x="16" y="5"/>
                  </a:lnTo>
                  <a:lnTo>
                    <a:pt x="12" y="4"/>
                  </a:lnTo>
                  <a:lnTo>
                    <a:pt x="12" y="5"/>
                  </a:lnTo>
                  <a:lnTo>
                    <a:pt x="14" y="5"/>
                  </a:lnTo>
                  <a:lnTo>
                    <a:pt x="14" y="5"/>
                  </a:lnTo>
                  <a:lnTo>
                    <a:pt x="12" y="5"/>
                  </a:lnTo>
                  <a:lnTo>
                    <a:pt x="12" y="5"/>
                  </a:lnTo>
                  <a:lnTo>
                    <a:pt x="14" y="6"/>
                  </a:lnTo>
                  <a:lnTo>
                    <a:pt x="14" y="6"/>
                  </a:lnTo>
                  <a:lnTo>
                    <a:pt x="12" y="6"/>
                  </a:lnTo>
                  <a:lnTo>
                    <a:pt x="12" y="6"/>
                  </a:lnTo>
                  <a:lnTo>
                    <a:pt x="14" y="6"/>
                  </a:lnTo>
                  <a:lnTo>
                    <a:pt x="14" y="6"/>
                  </a:lnTo>
                  <a:lnTo>
                    <a:pt x="12" y="6"/>
                  </a:lnTo>
                  <a:lnTo>
                    <a:pt x="12" y="6"/>
                  </a:lnTo>
                  <a:lnTo>
                    <a:pt x="14" y="7"/>
                  </a:lnTo>
                  <a:lnTo>
                    <a:pt x="14" y="7"/>
                  </a:lnTo>
                  <a:lnTo>
                    <a:pt x="11" y="7"/>
                  </a:lnTo>
                  <a:lnTo>
                    <a:pt x="11" y="7"/>
                  </a:lnTo>
                  <a:lnTo>
                    <a:pt x="15" y="8"/>
                  </a:lnTo>
                  <a:lnTo>
                    <a:pt x="15" y="8"/>
                  </a:lnTo>
                  <a:lnTo>
                    <a:pt x="11" y="7"/>
                  </a:lnTo>
                  <a:lnTo>
                    <a:pt x="11" y="8"/>
                  </a:lnTo>
                  <a:lnTo>
                    <a:pt x="14" y="8"/>
                  </a:lnTo>
                  <a:lnTo>
                    <a:pt x="14" y="8"/>
                  </a:lnTo>
                  <a:lnTo>
                    <a:pt x="11" y="8"/>
                  </a:lnTo>
                  <a:lnTo>
                    <a:pt x="11" y="8"/>
                  </a:lnTo>
                  <a:lnTo>
                    <a:pt x="14" y="9"/>
                  </a:lnTo>
                  <a:lnTo>
                    <a:pt x="14" y="9"/>
                  </a:lnTo>
                  <a:lnTo>
                    <a:pt x="11" y="9"/>
                  </a:lnTo>
                  <a:lnTo>
                    <a:pt x="11" y="9"/>
                  </a:lnTo>
                  <a:lnTo>
                    <a:pt x="14" y="9"/>
                  </a:lnTo>
                  <a:lnTo>
                    <a:pt x="14" y="10"/>
                  </a:lnTo>
                  <a:lnTo>
                    <a:pt x="11" y="9"/>
                  </a:lnTo>
                  <a:lnTo>
                    <a:pt x="11" y="10"/>
                  </a:lnTo>
                  <a:lnTo>
                    <a:pt x="14" y="10"/>
                  </a:lnTo>
                  <a:lnTo>
                    <a:pt x="14" y="10"/>
                  </a:lnTo>
                  <a:lnTo>
                    <a:pt x="11" y="10"/>
                  </a:lnTo>
                  <a:lnTo>
                    <a:pt x="11" y="10"/>
                  </a:lnTo>
                  <a:lnTo>
                    <a:pt x="15" y="11"/>
                  </a:lnTo>
                  <a:lnTo>
                    <a:pt x="15" y="11"/>
                  </a:lnTo>
                  <a:lnTo>
                    <a:pt x="11" y="10"/>
                  </a:lnTo>
                  <a:lnTo>
                    <a:pt x="11" y="11"/>
                  </a:lnTo>
                  <a:lnTo>
                    <a:pt x="14" y="11"/>
                  </a:lnTo>
                  <a:lnTo>
                    <a:pt x="14" y="11"/>
                  </a:lnTo>
                  <a:lnTo>
                    <a:pt x="11" y="11"/>
                  </a:lnTo>
                  <a:lnTo>
                    <a:pt x="11" y="11"/>
                  </a:lnTo>
                  <a:lnTo>
                    <a:pt x="14" y="12"/>
                  </a:lnTo>
                  <a:lnTo>
                    <a:pt x="14" y="12"/>
                  </a:lnTo>
                  <a:lnTo>
                    <a:pt x="11" y="12"/>
                  </a:lnTo>
                  <a:lnTo>
                    <a:pt x="11" y="12"/>
                  </a:lnTo>
                  <a:lnTo>
                    <a:pt x="13" y="12"/>
                  </a:lnTo>
                  <a:lnTo>
                    <a:pt x="13" y="13"/>
                  </a:lnTo>
                  <a:lnTo>
                    <a:pt x="11" y="12"/>
                  </a:lnTo>
                  <a:lnTo>
                    <a:pt x="11" y="13"/>
                  </a:lnTo>
                  <a:lnTo>
                    <a:pt x="13" y="13"/>
                  </a:lnTo>
                  <a:lnTo>
                    <a:pt x="13" y="13"/>
                  </a:lnTo>
                  <a:lnTo>
                    <a:pt x="11" y="13"/>
                  </a:lnTo>
                  <a:lnTo>
                    <a:pt x="11" y="13"/>
                  </a:lnTo>
                  <a:lnTo>
                    <a:pt x="15" y="14"/>
                  </a:lnTo>
                  <a:lnTo>
                    <a:pt x="15" y="14"/>
                  </a:lnTo>
                  <a:lnTo>
                    <a:pt x="11" y="13"/>
                  </a:lnTo>
                  <a:lnTo>
                    <a:pt x="11" y="14"/>
                  </a:lnTo>
                  <a:lnTo>
                    <a:pt x="13" y="14"/>
                  </a:lnTo>
                  <a:lnTo>
                    <a:pt x="13" y="14"/>
                  </a:lnTo>
                  <a:lnTo>
                    <a:pt x="11" y="14"/>
                  </a:lnTo>
                  <a:lnTo>
                    <a:pt x="11" y="15"/>
                  </a:lnTo>
                  <a:lnTo>
                    <a:pt x="13" y="15"/>
                  </a:lnTo>
                  <a:lnTo>
                    <a:pt x="13" y="15"/>
                  </a:lnTo>
                  <a:lnTo>
                    <a:pt x="11" y="15"/>
                  </a:lnTo>
                  <a:lnTo>
                    <a:pt x="11" y="15"/>
                  </a:lnTo>
                  <a:lnTo>
                    <a:pt x="13" y="16"/>
                  </a:lnTo>
                  <a:lnTo>
                    <a:pt x="13" y="16"/>
                  </a:lnTo>
                  <a:lnTo>
                    <a:pt x="11" y="15"/>
                  </a:lnTo>
                  <a:lnTo>
                    <a:pt x="11" y="16"/>
                  </a:lnTo>
                  <a:lnTo>
                    <a:pt x="13" y="16"/>
                  </a:lnTo>
                  <a:lnTo>
                    <a:pt x="13" y="16"/>
                  </a:lnTo>
                  <a:lnTo>
                    <a:pt x="10" y="16"/>
                  </a:lnTo>
                  <a:lnTo>
                    <a:pt x="10" y="17"/>
                  </a:lnTo>
                  <a:lnTo>
                    <a:pt x="14" y="17"/>
                  </a:lnTo>
                  <a:lnTo>
                    <a:pt x="14" y="17"/>
                  </a:lnTo>
                  <a:lnTo>
                    <a:pt x="10" y="17"/>
                  </a:lnTo>
                  <a:lnTo>
                    <a:pt x="10" y="17"/>
                  </a:lnTo>
                  <a:lnTo>
                    <a:pt x="13" y="17"/>
                  </a:lnTo>
                  <a:lnTo>
                    <a:pt x="13" y="18"/>
                  </a:lnTo>
                  <a:lnTo>
                    <a:pt x="10" y="17"/>
                  </a:lnTo>
                  <a:lnTo>
                    <a:pt x="10" y="18"/>
                  </a:lnTo>
                  <a:lnTo>
                    <a:pt x="13" y="18"/>
                  </a:lnTo>
                  <a:lnTo>
                    <a:pt x="13" y="18"/>
                  </a:lnTo>
                  <a:lnTo>
                    <a:pt x="10" y="18"/>
                  </a:lnTo>
                  <a:lnTo>
                    <a:pt x="10" y="18"/>
                  </a:lnTo>
                  <a:lnTo>
                    <a:pt x="13" y="19"/>
                  </a:lnTo>
                  <a:lnTo>
                    <a:pt x="13" y="19"/>
                  </a:lnTo>
                  <a:lnTo>
                    <a:pt x="10" y="19"/>
                  </a:lnTo>
                  <a:lnTo>
                    <a:pt x="10" y="19"/>
                  </a:lnTo>
                  <a:lnTo>
                    <a:pt x="13" y="19"/>
                  </a:lnTo>
                  <a:lnTo>
                    <a:pt x="13" y="20"/>
                  </a:lnTo>
                  <a:lnTo>
                    <a:pt x="10" y="19"/>
                  </a:lnTo>
                  <a:lnTo>
                    <a:pt x="10" y="20"/>
                  </a:lnTo>
                  <a:lnTo>
                    <a:pt x="14" y="20"/>
                  </a:lnTo>
                  <a:lnTo>
                    <a:pt x="14" y="20"/>
                  </a:lnTo>
                  <a:lnTo>
                    <a:pt x="10" y="20"/>
                  </a:lnTo>
                  <a:lnTo>
                    <a:pt x="10" y="20"/>
                  </a:lnTo>
                  <a:lnTo>
                    <a:pt x="12" y="21"/>
                  </a:lnTo>
                  <a:lnTo>
                    <a:pt x="12" y="21"/>
                  </a:lnTo>
                  <a:lnTo>
                    <a:pt x="10" y="21"/>
                  </a:lnTo>
                  <a:lnTo>
                    <a:pt x="10" y="21"/>
                  </a:lnTo>
                  <a:lnTo>
                    <a:pt x="12" y="21"/>
                  </a:lnTo>
                  <a:lnTo>
                    <a:pt x="12" y="21"/>
                  </a:lnTo>
                  <a:lnTo>
                    <a:pt x="10" y="21"/>
                  </a:lnTo>
                  <a:lnTo>
                    <a:pt x="10" y="21"/>
                  </a:lnTo>
                  <a:lnTo>
                    <a:pt x="12" y="22"/>
                  </a:lnTo>
                  <a:lnTo>
                    <a:pt x="12" y="22"/>
                  </a:lnTo>
                  <a:lnTo>
                    <a:pt x="10" y="22"/>
                  </a:lnTo>
                  <a:lnTo>
                    <a:pt x="10" y="22"/>
                  </a:lnTo>
                  <a:lnTo>
                    <a:pt x="12" y="22"/>
                  </a:lnTo>
                  <a:lnTo>
                    <a:pt x="12" y="23"/>
                  </a:lnTo>
                  <a:lnTo>
                    <a:pt x="10" y="22"/>
                  </a:lnTo>
                  <a:lnTo>
                    <a:pt x="10" y="23"/>
                  </a:lnTo>
                  <a:lnTo>
                    <a:pt x="14" y="23"/>
                  </a:lnTo>
                  <a:lnTo>
                    <a:pt x="14" y="24"/>
                  </a:lnTo>
                  <a:lnTo>
                    <a:pt x="10" y="23"/>
                  </a:lnTo>
                  <a:lnTo>
                    <a:pt x="10" y="23"/>
                  </a:lnTo>
                  <a:lnTo>
                    <a:pt x="12" y="24"/>
                  </a:lnTo>
                  <a:lnTo>
                    <a:pt x="12" y="24"/>
                  </a:lnTo>
                  <a:lnTo>
                    <a:pt x="10" y="24"/>
                  </a:lnTo>
                  <a:lnTo>
                    <a:pt x="9" y="24"/>
                  </a:lnTo>
                  <a:lnTo>
                    <a:pt x="12" y="24"/>
                  </a:lnTo>
                  <a:lnTo>
                    <a:pt x="12" y="24"/>
                  </a:lnTo>
                  <a:lnTo>
                    <a:pt x="9" y="24"/>
                  </a:lnTo>
                  <a:lnTo>
                    <a:pt x="9" y="25"/>
                  </a:lnTo>
                  <a:lnTo>
                    <a:pt x="12" y="25"/>
                  </a:lnTo>
                  <a:lnTo>
                    <a:pt x="12" y="25"/>
                  </a:lnTo>
                  <a:lnTo>
                    <a:pt x="9" y="25"/>
                  </a:lnTo>
                  <a:lnTo>
                    <a:pt x="9" y="25"/>
                  </a:lnTo>
                  <a:lnTo>
                    <a:pt x="12" y="26"/>
                  </a:lnTo>
                  <a:lnTo>
                    <a:pt x="12" y="26"/>
                  </a:lnTo>
                  <a:lnTo>
                    <a:pt x="9" y="25"/>
                  </a:lnTo>
                  <a:lnTo>
                    <a:pt x="9" y="26"/>
                  </a:lnTo>
                  <a:lnTo>
                    <a:pt x="13" y="26"/>
                  </a:lnTo>
                  <a:lnTo>
                    <a:pt x="13" y="27"/>
                  </a:lnTo>
                  <a:lnTo>
                    <a:pt x="9" y="26"/>
                  </a:lnTo>
                  <a:lnTo>
                    <a:pt x="9" y="27"/>
                  </a:lnTo>
                  <a:lnTo>
                    <a:pt x="12" y="27"/>
                  </a:lnTo>
                  <a:lnTo>
                    <a:pt x="12" y="27"/>
                  </a:lnTo>
                  <a:lnTo>
                    <a:pt x="9" y="27"/>
                  </a:lnTo>
                  <a:lnTo>
                    <a:pt x="9" y="27"/>
                  </a:lnTo>
                  <a:lnTo>
                    <a:pt x="11" y="28"/>
                  </a:lnTo>
                  <a:lnTo>
                    <a:pt x="11" y="28"/>
                  </a:lnTo>
                  <a:lnTo>
                    <a:pt x="9" y="27"/>
                  </a:lnTo>
                  <a:lnTo>
                    <a:pt x="9" y="28"/>
                  </a:lnTo>
                  <a:lnTo>
                    <a:pt x="11" y="28"/>
                  </a:lnTo>
                  <a:lnTo>
                    <a:pt x="11" y="28"/>
                  </a:lnTo>
                  <a:lnTo>
                    <a:pt x="9" y="28"/>
                  </a:lnTo>
                  <a:lnTo>
                    <a:pt x="9" y="28"/>
                  </a:lnTo>
                  <a:lnTo>
                    <a:pt x="11" y="29"/>
                  </a:lnTo>
                  <a:lnTo>
                    <a:pt x="11" y="29"/>
                  </a:lnTo>
                  <a:lnTo>
                    <a:pt x="9" y="29"/>
                  </a:lnTo>
                  <a:lnTo>
                    <a:pt x="9" y="29"/>
                  </a:lnTo>
                  <a:lnTo>
                    <a:pt x="13" y="30"/>
                  </a:lnTo>
                  <a:lnTo>
                    <a:pt x="13" y="30"/>
                  </a:lnTo>
                  <a:lnTo>
                    <a:pt x="9" y="29"/>
                  </a:lnTo>
                  <a:lnTo>
                    <a:pt x="9" y="30"/>
                  </a:lnTo>
                  <a:lnTo>
                    <a:pt x="11" y="30"/>
                  </a:lnTo>
                  <a:lnTo>
                    <a:pt x="11" y="30"/>
                  </a:lnTo>
                  <a:lnTo>
                    <a:pt x="9" y="30"/>
                  </a:lnTo>
                  <a:lnTo>
                    <a:pt x="9" y="30"/>
                  </a:lnTo>
                  <a:lnTo>
                    <a:pt x="11" y="31"/>
                  </a:lnTo>
                  <a:lnTo>
                    <a:pt x="11" y="31"/>
                  </a:lnTo>
                  <a:lnTo>
                    <a:pt x="9" y="31"/>
                  </a:lnTo>
                  <a:lnTo>
                    <a:pt x="9" y="31"/>
                  </a:lnTo>
                  <a:lnTo>
                    <a:pt x="11" y="31"/>
                  </a:lnTo>
                  <a:lnTo>
                    <a:pt x="11" y="32"/>
                  </a:lnTo>
                  <a:lnTo>
                    <a:pt x="9" y="31"/>
                  </a:lnTo>
                  <a:lnTo>
                    <a:pt x="8" y="32"/>
                  </a:lnTo>
                  <a:lnTo>
                    <a:pt x="11" y="32"/>
                  </a:lnTo>
                  <a:lnTo>
                    <a:pt x="11" y="32"/>
                  </a:lnTo>
                  <a:lnTo>
                    <a:pt x="8" y="32"/>
                  </a:lnTo>
                  <a:lnTo>
                    <a:pt x="8" y="32"/>
                  </a:lnTo>
                  <a:lnTo>
                    <a:pt x="12" y="33"/>
                  </a:lnTo>
                  <a:lnTo>
                    <a:pt x="12" y="33"/>
                  </a:lnTo>
                  <a:lnTo>
                    <a:pt x="8" y="32"/>
                  </a:lnTo>
                  <a:lnTo>
                    <a:pt x="8" y="33"/>
                  </a:lnTo>
                  <a:lnTo>
                    <a:pt x="11" y="33"/>
                  </a:lnTo>
                  <a:lnTo>
                    <a:pt x="11" y="33"/>
                  </a:lnTo>
                  <a:lnTo>
                    <a:pt x="8" y="33"/>
                  </a:lnTo>
                  <a:lnTo>
                    <a:pt x="8" y="33"/>
                  </a:lnTo>
                  <a:lnTo>
                    <a:pt x="11" y="34"/>
                  </a:lnTo>
                  <a:lnTo>
                    <a:pt x="11" y="34"/>
                  </a:lnTo>
                  <a:lnTo>
                    <a:pt x="8" y="34"/>
                  </a:lnTo>
                  <a:lnTo>
                    <a:pt x="8" y="34"/>
                  </a:lnTo>
                  <a:lnTo>
                    <a:pt x="11" y="34"/>
                  </a:lnTo>
                  <a:lnTo>
                    <a:pt x="11" y="35"/>
                  </a:lnTo>
                  <a:lnTo>
                    <a:pt x="8" y="34"/>
                  </a:lnTo>
                  <a:lnTo>
                    <a:pt x="8" y="35"/>
                  </a:lnTo>
                  <a:lnTo>
                    <a:pt x="11" y="35"/>
                  </a:lnTo>
                  <a:lnTo>
                    <a:pt x="11" y="35"/>
                  </a:lnTo>
                  <a:lnTo>
                    <a:pt x="8" y="35"/>
                  </a:lnTo>
                  <a:lnTo>
                    <a:pt x="8" y="35"/>
                  </a:lnTo>
                  <a:lnTo>
                    <a:pt x="12" y="36"/>
                  </a:lnTo>
                  <a:lnTo>
                    <a:pt x="12" y="36"/>
                  </a:lnTo>
                  <a:lnTo>
                    <a:pt x="8" y="35"/>
                  </a:lnTo>
                  <a:lnTo>
                    <a:pt x="8" y="36"/>
                  </a:lnTo>
                  <a:lnTo>
                    <a:pt x="11" y="36"/>
                  </a:lnTo>
                  <a:lnTo>
                    <a:pt x="11" y="36"/>
                  </a:lnTo>
                  <a:lnTo>
                    <a:pt x="8" y="36"/>
                  </a:lnTo>
                  <a:lnTo>
                    <a:pt x="8" y="37"/>
                  </a:lnTo>
                  <a:lnTo>
                    <a:pt x="11" y="37"/>
                  </a:lnTo>
                  <a:lnTo>
                    <a:pt x="10" y="37"/>
                  </a:lnTo>
                  <a:lnTo>
                    <a:pt x="8" y="37"/>
                  </a:lnTo>
                  <a:lnTo>
                    <a:pt x="8" y="37"/>
                  </a:lnTo>
                  <a:lnTo>
                    <a:pt x="10" y="38"/>
                  </a:lnTo>
                  <a:lnTo>
                    <a:pt x="10" y="38"/>
                  </a:lnTo>
                  <a:lnTo>
                    <a:pt x="8" y="37"/>
                  </a:lnTo>
                  <a:lnTo>
                    <a:pt x="8" y="38"/>
                  </a:lnTo>
                  <a:lnTo>
                    <a:pt x="10" y="38"/>
                  </a:lnTo>
                  <a:lnTo>
                    <a:pt x="10" y="38"/>
                  </a:lnTo>
                  <a:lnTo>
                    <a:pt x="8" y="38"/>
                  </a:lnTo>
                  <a:lnTo>
                    <a:pt x="8" y="39"/>
                  </a:lnTo>
                  <a:lnTo>
                    <a:pt x="12" y="39"/>
                  </a:lnTo>
                  <a:lnTo>
                    <a:pt x="12" y="39"/>
                  </a:lnTo>
                  <a:lnTo>
                    <a:pt x="8" y="39"/>
                  </a:lnTo>
                  <a:lnTo>
                    <a:pt x="7" y="39"/>
                  </a:lnTo>
                  <a:lnTo>
                    <a:pt x="10" y="39"/>
                  </a:lnTo>
                  <a:lnTo>
                    <a:pt x="10" y="40"/>
                  </a:lnTo>
                  <a:lnTo>
                    <a:pt x="7" y="39"/>
                  </a:lnTo>
                  <a:lnTo>
                    <a:pt x="7" y="40"/>
                  </a:lnTo>
                  <a:lnTo>
                    <a:pt x="10" y="40"/>
                  </a:lnTo>
                  <a:lnTo>
                    <a:pt x="10" y="40"/>
                  </a:lnTo>
                  <a:lnTo>
                    <a:pt x="7" y="40"/>
                  </a:lnTo>
                  <a:lnTo>
                    <a:pt x="7" y="40"/>
                  </a:lnTo>
                  <a:lnTo>
                    <a:pt x="10" y="41"/>
                  </a:lnTo>
                  <a:lnTo>
                    <a:pt x="10" y="41"/>
                  </a:lnTo>
                  <a:lnTo>
                    <a:pt x="7" y="41"/>
                  </a:lnTo>
                  <a:lnTo>
                    <a:pt x="7" y="41"/>
                  </a:lnTo>
                  <a:lnTo>
                    <a:pt x="10" y="41"/>
                  </a:lnTo>
                  <a:lnTo>
                    <a:pt x="10" y="42"/>
                  </a:lnTo>
                  <a:lnTo>
                    <a:pt x="7" y="41"/>
                  </a:lnTo>
                  <a:lnTo>
                    <a:pt x="7" y="42"/>
                  </a:lnTo>
                  <a:lnTo>
                    <a:pt x="11" y="42"/>
                  </a:lnTo>
                  <a:lnTo>
                    <a:pt x="11" y="42"/>
                  </a:lnTo>
                  <a:lnTo>
                    <a:pt x="7" y="42"/>
                  </a:lnTo>
                  <a:lnTo>
                    <a:pt x="7" y="42"/>
                  </a:lnTo>
                  <a:lnTo>
                    <a:pt x="10" y="42"/>
                  </a:lnTo>
                  <a:lnTo>
                    <a:pt x="10" y="43"/>
                  </a:lnTo>
                  <a:lnTo>
                    <a:pt x="7" y="42"/>
                  </a:lnTo>
                  <a:lnTo>
                    <a:pt x="7" y="43"/>
                  </a:lnTo>
                  <a:lnTo>
                    <a:pt x="10" y="43"/>
                  </a:lnTo>
                  <a:lnTo>
                    <a:pt x="10" y="43"/>
                  </a:lnTo>
                  <a:lnTo>
                    <a:pt x="7" y="43"/>
                  </a:lnTo>
                  <a:lnTo>
                    <a:pt x="7" y="43"/>
                  </a:lnTo>
                  <a:lnTo>
                    <a:pt x="10" y="44"/>
                  </a:lnTo>
                  <a:lnTo>
                    <a:pt x="10" y="44"/>
                  </a:lnTo>
                  <a:lnTo>
                    <a:pt x="7" y="44"/>
                  </a:lnTo>
                  <a:lnTo>
                    <a:pt x="7" y="44"/>
                  </a:lnTo>
                  <a:lnTo>
                    <a:pt x="10" y="44"/>
                  </a:lnTo>
                  <a:lnTo>
                    <a:pt x="9" y="45"/>
                  </a:lnTo>
                  <a:lnTo>
                    <a:pt x="7" y="44"/>
                  </a:lnTo>
                  <a:lnTo>
                    <a:pt x="7" y="45"/>
                  </a:lnTo>
                  <a:lnTo>
                    <a:pt x="11" y="45"/>
                  </a:lnTo>
                  <a:lnTo>
                    <a:pt x="11" y="46"/>
                  </a:lnTo>
                  <a:lnTo>
                    <a:pt x="7" y="45"/>
                  </a:lnTo>
                  <a:lnTo>
                    <a:pt x="7" y="45"/>
                  </a:lnTo>
                  <a:lnTo>
                    <a:pt x="9" y="46"/>
                  </a:lnTo>
                  <a:lnTo>
                    <a:pt x="9" y="46"/>
                  </a:lnTo>
                  <a:lnTo>
                    <a:pt x="7" y="46"/>
                  </a:lnTo>
                  <a:lnTo>
                    <a:pt x="7" y="46"/>
                  </a:lnTo>
                  <a:lnTo>
                    <a:pt x="9" y="46"/>
                  </a:lnTo>
                  <a:lnTo>
                    <a:pt x="9" y="46"/>
                  </a:lnTo>
                  <a:lnTo>
                    <a:pt x="7" y="46"/>
                  </a:lnTo>
                  <a:lnTo>
                    <a:pt x="7" y="47"/>
                  </a:lnTo>
                  <a:lnTo>
                    <a:pt x="9" y="47"/>
                  </a:lnTo>
                  <a:lnTo>
                    <a:pt x="9" y="47"/>
                  </a:lnTo>
                  <a:lnTo>
                    <a:pt x="7" y="47"/>
                  </a:lnTo>
                  <a:lnTo>
                    <a:pt x="7" y="47"/>
                  </a:lnTo>
                  <a:lnTo>
                    <a:pt x="9" y="48"/>
                  </a:lnTo>
                  <a:lnTo>
                    <a:pt x="9" y="48"/>
                  </a:lnTo>
                  <a:lnTo>
                    <a:pt x="7" y="47"/>
                  </a:lnTo>
                  <a:lnTo>
                    <a:pt x="7" y="48"/>
                  </a:lnTo>
                  <a:lnTo>
                    <a:pt x="11" y="48"/>
                  </a:lnTo>
                  <a:lnTo>
                    <a:pt x="11" y="49"/>
                  </a:lnTo>
                  <a:lnTo>
                    <a:pt x="7" y="48"/>
                  </a:lnTo>
                  <a:lnTo>
                    <a:pt x="6" y="49"/>
                  </a:lnTo>
                  <a:lnTo>
                    <a:pt x="9" y="49"/>
                  </a:lnTo>
                  <a:lnTo>
                    <a:pt x="9" y="49"/>
                  </a:lnTo>
                  <a:lnTo>
                    <a:pt x="6" y="49"/>
                  </a:lnTo>
                  <a:lnTo>
                    <a:pt x="6" y="49"/>
                  </a:lnTo>
                  <a:lnTo>
                    <a:pt x="9" y="50"/>
                  </a:lnTo>
                  <a:lnTo>
                    <a:pt x="9" y="50"/>
                  </a:lnTo>
                  <a:lnTo>
                    <a:pt x="6" y="49"/>
                  </a:lnTo>
                  <a:lnTo>
                    <a:pt x="6" y="50"/>
                  </a:lnTo>
                  <a:lnTo>
                    <a:pt x="9" y="50"/>
                  </a:lnTo>
                  <a:lnTo>
                    <a:pt x="9" y="50"/>
                  </a:lnTo>
                  <a:lnTo>
                    <a:pt x="6" y="50"/>
                  </a:lnTo>
                  <a:lnTo>
                    <a:pt x="6" y="50"/>
                  </a:lnTo>
                  <a:lnTo>
                    <a:pt x="9" y="51"/>
                  </a:lnTo>
                  <a:lnTo>
                    <a:pt x="9" y="51"/>
                  </a:lnTo>
                  <a:lnTo>
                    <a:pt x="6" y="51"/>
                  </a:lnTo>
                  <a:lnTo>
                    <a:pt x="6" y="51"/>
                  </a:lnTo>
                  <a:lnTo>
                    <a:pt x="10" y="51"/>
                  </a:lnTo>
                  <a:lnTo>
                    <a:pt x="10" y="52"/>
                  </a:lnTo>
                  <a:lnTo>
                    <a:pt x="6" y="51"/>
                  </a:lnTo>
                  <a:lnTo>
                    <a:pt x="6" y="52"/>
                  </a:lnTo>
                  <a:lnTo>
                    <a:pt x="9" y="52"/>
                  </a:lnTo>
                  <a:lnTo>
                    <a:pt x="8" y="52"/>
                  </a:lnTo>
                  <a:lnTo>
                    <a:pt x="6" y="52"/>
                  </a:lnTo>
                  <a:lnTo>
                    <a:pt x="6" y="52"/>
                  </a:lnTo>
                  <a:lnTo>
                    <a:pt x="8" y="53"/>
                  </a:lnTo>
                  <a:lnTo>
                    <a:pt x="8" y="53"/>
                  </a:lnTo>
                  <a:lnTo>
                    <a:pt x="6" y="53"/>
                  </a:lnTo>
                  <a:lnTo>
                    <a:pt x="6" y="53"/>
                  </a:lnTo>
                  <a:lnTo>
                    <a:pt x="8" y="53"/>
                  </a:lnTo>
                  <a:lnTo>
                    <a:pt x="8" y="53"/>
                  </a:lnTo>
                  <a:lnTo>
                    <a:pt x="6" y="53"/>
                  </a:lnTo>
                  <a:lnTo>
                    <a:pt x="6" y="53"/>
                  </a:lnTo>
                  <a:lnTo>
                    <a:pt x="8" y="54"/>
                  </a:lnTo>
                  <a:lnTo>
                    <a:pt x="8" y="54"/>
                  </a:lnTo>
                  <a:lnTo>
                    <a:pt x="6" y="54"/>
                  </a:lnTo>
                  <a:lnTo>
                    <a:pt x="6" y="54"/>
                  </a:lnTo>
                  <a:lnTo>
                    <a:pt x="10" y="55"/>
                  </a:lnTo>
                  <a:lnTo>
                    <a:pt x="10" y="55"/>
                  </a:lnTo>
                  <a:lnTo>
                    <a:pt x="6" y="54"/>
                  </a:lnTo>
                  <a:lnTo>
                    <a:pt x="6" y="55"/>
                  </a:lnTo>
                  <a:lnTo>
                    <a:pt x="8" y="55"/>
                  </a:lnTo>
                  <a:lnTo>
                    <a:pt x="8" y="55"/>
                  </a:lnTo>
                  <a:lnTo>
                    <a:pt x="6" y="55"/>
                  </a:lnTo>
                  <a:lnTo>
                    <a:pt x="6" y="55"/>
                  </a:lnTo>
                  <a:lnTo>
                    <a:pt x="8" y="56"/>
                  </a:lnTo>
                  <a:lnTo>
                    <a:pt x="8" y="56"/>
                  </a:lnTo>
                  <a:lnTo>
                    <a:pt x="6" y="56"/>
                  </a:lnTo>
                  <a:lnTo>
                    <a:pt x="5" y="56"/>
                  </a:lnTo>
                  <a:lnTo>
                    <a:pt x="8" y="56"/>
                  </a:lnTo>
                  <a:lnTo>
                    <a:pt x="8" y="57"/>
                  </a:lnTo>
                  <a:lnTo>
                    <a:pt x="5" y="56"/>
                  </a:lnTo>
                  <a:lnTo>
                    <a:pt x="5" y="57"/>
                  </a:lnTo>
                  <a:lnTo>
                    <a:pt x="8" y="57"/>
                  </a:lnTo>
                  <a:lnTo>
                    <a:pt x="8" y="57"/>
                  </a:lnTo>
                  <a:lnTo>
                    <a:pt x="5" y="57"/>
                  </a:lnTo>
                  <a:lnTo>
                    <a:pt x="5" y="57"/>
                  </a:lnTo>
                  <a:lnTo>
                    <a:pt x="9" y="58"/>
                  </a:lnTo>
                  <a:lnTo>
                    <a:pt x="9" y="58"/>
                  </a:lnTo>
                  <a:lnTo>
                    <a:pt x="5" y="57"/>
                  </a:lnTo>
                  <a:lnTo>
                    <a:pt x="5" y="58"/>
                  </a:lnTo>
                  <a:lnTo>
                    <a:pt x="8" y="58"/>
                  </a:lnTo>
                  <a:lnTo>
                    <a:pt x="8" y="58"/>
                  </a:lnTo>
                  <a:lnTo>
                    <a:pt x="5" y="58"/>
                  </a:lnTo>
                  <a:lnTo>
                    <a:pt x="5" y="59"/>
                  </a:lnTo>
                  <a:lnTo>
                    <a:pt x="8" y="59"/>
                  </a:lnTo>
                  <a:lnTo>
                    <a:pt x="8" y="59"/>
                  </a:lnTo>
                  <a:lnTo>
                    <a:pt x="5" y="59"/>
                  </a:lnTo>
                  <a:lnTo>
                    <a:pt x="5" y="59"/>
                  </a:lnTo>
                  <a:lnTo>
                    <a:pt x="8" y="60"/>
                  </a:lnTo>
                  <a:lnTo>
                    <a:pt x="7" y="60"/>
                  </a:lnTo>
                  <a:lnTo>
                    <a:pt x="5" y="59"/>
                  </a:lnTo>
                  <a:lnTo>
                    <a:pt x="5" y="60"/>
                  </a:lnTo>
                  <a:lnTo>
                    <a:pt x="7" y="60"/>
                  </a:lnTo>
                  <a:lnTo>
                    <a:pt x="7" y="60"/>
                  </a:lnTo>
                  <a:lnTo>
                    <a:pt x="5" y="60"/>
                  </a:lnTo>
                  <a:lnTo>
                    <a:pt x="5" y="61"/>
                  </a:lnTo>
                  <a:lnTo>
                    <a:pt x="9" y="61"/>
                  </a:lnTo>
                  <a:lnTo>
                    <a:pt x="9" y="61"/>
                  </a:lnTo>
                  <a:lnTo>
                    <a:pt x="5" y="61"/>
                  </a:lnTo>
                  <a:lnTo>
                    <a:pt x="5" y="61"/>
                  </a:lnTo>
                  <a:lnTo>
                    <a:pt x="7" y="61"/>
                  </a:lnTo>
                  <a:lnTo>
                    <a:pt x="7" y="62"/>
                  </a:lnTo>
                  <a:lnTo>
                    <a:pt x="5" y="61"/>
                  </a:lnTo>
                  <a:lnTo>
                    <a:pt x="5" y="62"/>
                  </a:lnTo>
                  <a:lnTo>
                    <a:pt x="7" y="62"/>
                  </a:lnTo>
                  <a:lnTo>
                    <a:pt x="7" y="62"/>
                  </a:lnTo>
                  <a:lnTo>
                    <a:pt x="5" y="62"/>
                  </a:lnTo>
                  <a:lnTo>
                    <a:pt x="5" y="62"/>
                  </a:lnTo>
                  <a:lnTo>
                    <a:pt x="7" y="63"/>
                  </a:lnTo>
                  <a:lnTo>
                    <a:pt x="7" y="63"/>
                  </a:lnTo>
                  <a:lnTo>
                    <a:pt x="5" y="63"/>
                  </a:lnTo>
                  <a:lnTo>
                    <a:pt x="5" y="63"/>
                  </a:lnTo>
                  <a:lnTo>
                    <a:pt x="7" y="63"/>
                  </a:lnTo>
                  <a:lnTo>
                    <a:pt x="7" y="64"/>
                  </a:lnTo>
                  <a:lnTo>
                    <a:pt x="5" y="63"/>
                  </a:lnTo>
                  <a:lnTo>
                    <a:pt x="4" y="64"/>
                  </a:lnTo>
                  <a:lnTo>
                    <a:pt x="9" y="64"/>
                  </a:lnTo>
                  <a:lnTo>
                    <a:pt x="9" y="64"/>
                  </a:lnTo>
                  <a:lnTo>
                    <a:pt x="4" y="64"/>
                  </a:lnTo>
                  <a:lnTo>
                    <a:pt x="4" y="64"/>
                  </a:lnTo>
                  <a:lnTo>
                    <a:pt x="7" y="64"/>
                  </a:lnTo>
                  <a:lnTo>
                    <a:pt x="7" y="65"/>
                  </a:lnTo>
                  <a:lnTo>
                    <a:pt x="4" y="64"/>
                  </a:lnTo>
                  <a:lnTo>
                    <a:pt x="4" y="65"/>
                  </a:lnTo>
                  <a:lnTo>
                    <a:pt x="7" y="65"/>
                  </a:lnTo>
                  <a:lnTo>
                    <a:pt x="7" y="65"/>
                  </a:lnTo>
                  <a:lnTo>
                    <a:pt x="4" y="65"/>
                  </a:lnTo>
                  <a:lnTo>
                    <a:pt x="4" y="65"/>
                  </a:lnTo>
                  <a:lnTo>
                    <a:pt x="7" y="66"/>
                  </a:lnTo>
                  <a:lnTo>
                    <a:pt x="7" y="66"/>
                  </a:lnTo>
                  <a:lnTo>
                    <a:pt x="4" y="66"/>
                  </a:lnTo>
                  <a:lnTo>
                    <a:pt x="4" y="66"/>
                  </a:lnTo>
                  <a:lnTo>
                    <a:pt x="7" y="66"/>
                  </a:lnTo>
                  <a:lnTo>
                    <a:pt x="7" y="67"/>
                  </a:lnTo>
                  <a:lnTo>
                    <a:pt x="4" y="66"/>
                  </a:lnTo>
                  <a:lnTo>
                    <a:pt x="4" y="67"/>
                  </a:lnTo>
                  <a:lnTo>
                    <a:pt x="8" y="67"/>
                  </a:lnTo>
                  <a:lnTo>
                    <a:pt x="8" y="67"/>
                  </a:lnTo>
                  <a:lnTo>
                    <a:pt x="4" y="67"/>
                  </a:lnTo>
                  <a:lnTo>
                    <a:pt x="4" y="67"/>
                  </a:lnTo>
                  <a:lnTo>
                    <a:pt x="7" y="68"/>
                  </a:lnTo>
                  <a:lnTo>
                    <a:pt x="7" y="68"/>
                  </a:lnTo>
                  <a:lnTo>
                    <a:pt x="4" y="68"/>
                  </a:lnTo>
                  <a:lnTo>
                    <a:pt x="4" y="68"/>
                  </a:lnTo>
                  <a:lnTo>
                    <a:pt x="7" y="68"/>
                  </a:lnTo>
                  <a:lnTo>
                    <a:pt x="7" y="68"/>
                  </a:lnTo>
                  <a:lnTo>
                    <a:pt x="4" y="68"/>
                  </a:lnTo>
                  <a:lnTo>
                    <a:pt x="4" y="68"/>
                  </a:lnTo>
                  <a:lnTo>
                    <a:pt x="7" y="69"/>
                  </a:lnTo>
                  <a:lnTo>
                    <a:pt x="7" y="69"/>
                  </a:lnTo>
                  <a:lnTo>
                    <a:pt x="4" y="69"/>
                  </a:lnTo>
                  <a:lnTo>
                    <a:pt x="4" y="69"/>
                  </a:lnTo>
                  <a:lnTo>
                    <a:pt x="6" y="69"/>
                  </a:lnTo>
                  <a:lnTo>
                    <a:pt x="6" y="70"/>
                  </a:lnTo>
                  <a:lnTo>
                    <a:pt x="4" y="69"/>
                  </a:lnTo>
                  <a:lnTo>
                    <a:pt x="4" y="70"/>
                  </a:lnTo>
                  <a:lnTo>
                    <a:pt x="8" y="70"/>
                  </a:lnTo>
                  <a:lnTo>
                    <a:pt x="8" y="71"/>
                  </a:lnTo>
                  <a:lnTo>
                    <a:pt x="4" y="70"/>
                  </a:lnTo>
                  <a:lnTo>
                    <a:pt x="4" y="70"/>
                  </a:lnTo>
                  <a:lnTo>
                    <a:pt x="6" y="71"/>
                  </a:lnTo>
                  <a:lnTo>
                    <a:pt x="6" y="71"/>
                  </a:lnTo>
                  <a:lnTo>
                    <a:pt x="4" y="71"/>
                  </a:lnTo>
                  <a:lnTo>
                    <a:pt x="4" y="71"/>
                  </a:lnTo>
                  <a:lnTo>
                    <a:pt x="6" y="71"/>
                  </a:lnTo>
                  <a:lnTo>
                    <a:pt x="6" y="71"/>
                  </a:lnTo>
                  <a:lnTo>
                    <a:pt x="3" y="71"/>
                  </a:lnTo>
                  <a:lnTo>
                    <a:pt x="3" y="72"/>
                  </a:lnTo>
                  <a:lnTo>
                    <a:pt x="6" y="72"/>
                  </a:lnTo>
                  <a:lnTo>
                    <a:pt x="6" y="72"/>
                  </a:lnTo>
                  <a:lnTo>
                    <a:pt x="3" y="72"/>
                  </a:lnTo>
                  <a:lnTo>
                    <a:pt x="3" y="72"/>
                  </a:lnTo>
                  <a:lnTo>
                    <a:pt x="6" y="73"/>
                  </a:lnTo>
                  <a:lnTo>
                    <a:pt x="6" y="73"/>
                  </a:lnTo>
                  <a:lnTo>
                    <a:pt x="3" y="72"/>
                  </a:lnTo>
                  <a:lnTo>
                    <a:pt x="3" y="73"/>
                  </a:lnTo>
                  <a:lnTo>
                    <a:pt x="7" y="73"/>
                  </a:lnTo>
                  <a:lnTo>
                    <a:pt x="7" y="74"/>
                  </a:lnTo>
                  <a:lnTo>
                    <a:pt x="3" y="73"/>
                  </a:lnTo>
                  <a:lnTo>
                    <a:pt x="3" y="74"/>
                  </a:lnTo>
                  <a:lnTo>
                    <a:pt x="6" y="74"/>
                  </a:lnTo>
                  <a:lnTo>
                    <a:pt x="6" y="74"/>
                  </a:lnTo>
                  <a:lnTo>
                    <a:pt x="3" y="74"/>
                  </a:lnTo>
                  <a:lnTo>
                    <a:pt x="3" y="74"/>
                  </a:lnTo>
                  <a:lnTo>
                    <a:pt x="6" y="75"/>
                  </a:lnTo>
                  <a:lnTo>
                    <a:pt x="6" y="75"/>
                  </a:lnTo>
                  <a:lnTo>
                    <a:pt x="3" y="75"/>
                  </a:lnTo>
                  <a:lnTo>
                    <a:pt x="3" y="75"/>
                  </a:lnTo>
                  <a:lnTo>
                    <a:pt x="6" y="75"/>
                  </a:lnTo>
                  <a:lnTo>
                    <a:pt x="6" y="75"/>
                  </a:lnTo>
                  <a:lnTo>
                    <a:pt x="3" y="75"/>
                  </a:lnTo>
                  <a:lnTo>
                    <a:pt x="3" y="75"/>
                  </a:lnTo>
                  <a:lnTo>
                    <a:pt x="6" y="76"/>
                  </a:lnTo>
                  <a:lnTo>
                    <a:pt x="6" y="76"/>
                  </a:lnTo>
                  <a:lnTo>
                    <a:pt x="3" y="76"/>
                  </a:lnTo>
                  <a:lnTo>
                    <a:pt x="3" y="76"/>
                  </a:lnTo>
                  <a:lnTo>
                    <a:pt x="7" y="77"/>
                  </a:lnTo>
                  <a:lnTo>
                    <a:pt x="7" y="77"/>
                  </a:lnTo>
                  <a:lnTo>
                    <a:pt x="3" y="76"/>
                  </a:lnTo>
                  <a:lnTo>
                    <a:pt x="3" y="77"/>
                  </a:lnTo>
                  <a:lnTo>
                    <a:pt x="5" y="77"/>
                  </a:lnTo>
                  <a:lnTo>
                    <a:pt x="5" y="77"/>
                  </a:lnTo>
                  <a:lnTo>
                    <a:pt x="3" y="77"/>
                  </a:lnTo>
                  <a:lnTo>
                    <a:pt x="3" y="77"/>
                  </a:lnTo>
                  <a:lnTo>
                    <a:pt x="5" y="78"/>
                  </a:lnTo>
                  <a:lnTo>
                    <a:pt x="5" y="78"/>
                  </a:lnTo>
                  <a:lnTo>
                    <a:pt x="3" y="78"/>
                  </a:lnTo>
                  <a:lnTo>
                    <a:pt x="3" y="78"/>
                  </a:lnTo>
                  <a:lnTo>
                    <a:pt x="5" y="78"/>
                  </a:lnTo>
                  <a:lnTo>
                    <a:pt x="5" y="79"/>
                  </a:lnTo>
                  <a:lnTo>
                    <a:pt x="3" y="78"/>
                  </a:lnTo>
                  <a:lnTo>
                    <a:pt x="3" y="79"/>
                  </a:lnTo>
                  <a:lnTo>
                    <a:pt x="5" y="79"/>
                  </a:lnTo>
                  <a:lnTo>
                    <a:pt x="5" y="79"/>
                  </a:lnTo>
                  <a:lnTo>
                    <a:pt x="3" y="79"/>
                  </a:lnTo>
                  <a:lnTo>
                    <a:pt x="3" y="79"/>
                  </a:lnTo>
                  <a:lnTo>
                    <a:pt x="7" y="80"/>
                  </a:lnTo>
                  <a:lnTo>
                    <a:pt x="7" y="80"/>
                  </a:lnTo>
                  <a:lnTo>
                    <a:pt x="3" y="79"/>
                  </a:lnTo>
                  <a:lnTo>
                    <a:pt x="3" y="80"/>
                  </a:lnTo>
                  <a:lnTo>
                    <a:pt x="5" y="80"/>
                  </a:lnTo>
                  <a:lnTo>
                    <a:pt x="5" y="80"/>
                  </a:lnTo>
                  <a:lnTo>
                    <a:pt x="3" y="80"/>
                  </a:lnTo>
                  <a:lnTo>
                    <a:pt x="3" y="80"/>
                  </a:lnTo>
                  <a:lnTo>
                    <a:pt x="5" y="81"/>
                  </a:lnTo>
                  <a:lnTo>
                    <a:pt x="5" y="81"/>
                  </a:lnTo>
                  <a:lnTo>
                    <a:pt x="2" y="81"/>
                  </a:lnTo>
                  <a:lnTo>
                    <a:pt x="2" y="81"/>
                  </a:lnTo>
                  <a:lnTo>
                    <a:pt x="5" y="81"/>
                  </a:lnTo>
                  <a:lnTo>
                    <a:pt x="5" y="82"/>
                  </a:lnTo>
                  <a:lnTo>
                    <a:pt x="2" y="81"/>
                  </a:lnTo>
                  <a:lnTo>
                    <a:pt x="2" y="82"/>
                  </a:lnTo>
                  <a:lnTo>
                    <a:pt x="5" y="82"/>
                  </a:lnTo>
                  <a:lnTo>
                    <a:pt x="5" y="82"/>
                  </a:lnTo>
                  <a:lnTo>
                    <a:pt x="2" y="82"/>
                  </a:lnTo>
                  <a:lnTo>
                    <a:pt x="2" y="82"/>
                  </a:lnTo>
                  <a:lnTo>
                    <a:pt x="6" y="83"/>
                  </a:lnTo>
                  <a:lnTo>
                    <a:pt x="6" y="83"/>
                  </a:lnTo>
                  <a:lnTo>
                    <a:pt x="2" y="82"/>
                  </a:lnTo>
                  <a:lnTo>
                    <a:pt x="2" y="83"/>
                  </a:lnTo>
                  <a:lnTo>
                    <a:pt x="5" y="83"/>
                  </a:lnTo>
                  <a:lnTo>
                    <a:pt x="5" y="83"/>
                  </a:lnTo>
                  <a:lnTo>
                    <a:pt x="2" y="83"/>
                  </a:lnTo>
                  <a:lnTo>
                    <a:pt x="2" y="84"/>
                  </a:lnTo>
                  <a:lnTo>
                    <a:pt x="5" y="84"/>
                  </a:lnTo>
                  <a:lnTo>
                    <a:pt x="5" y="84"/>
                  </a:lnTo>
                  <a:lnTo>
                    <a:pt x="2" y="84"/>
                  </a:lnTo>
                  <a:lnTo>
                    <a:pt x="2" y="84"/>
                  </a:lnTo>
                  <a:lnTo>
                    <a:pt x="4" y="85"/>
                  </a:lnTo>
                  <a:lnTo>
                    <a:pt x="4" y="85"/>
                  </a:lnTo>
                  <a:lnTo>
                    <a:pt x="2" y="84"/>
                  </a:lnTo>
                  <a:lnTo>
                    <a:pt x="2" y="85"/>
                  </a:lnTo>
                  <a:lnTo>
                    <a:pt x="4" y="85"/>
                  </a:lnTo>
                  <a:lnTo>
                    <a:pt x="4" y="85"/>
                  </a:lnTo>
                  <a:lnTo>
                    <a:pt x="2" y="85"/>
                  </a:lnTo>
                  <a:lnTo>
                    <a:pt x="2" y="86"/>
                  </a:lnTo>
                  <a:lnTo>
                    <a:pt x="6" y="86"/>
                  </a:lnTo>
                  <a:lnTo>
                    <a:pt x="6" y="86"/>
                  </a:lnTo>
                  <a:lnTo>
                    <a:pt x="2" y="86"/>
                  </a:lnTo>
                  <a:lnTo>
                    <a:pt x="2" y="86"/>
                  </a:lnTo>
                  <a:lnTo>
                    <a:pt x="4" y="86"/>
                  </a:lnTo>
                  <a:lnTo>
                    <a:pt x="4" y="87"/>
                  </a:lnTo>
                  <a:lnTo>
                    <a:pt x="2" y="86"/>
                  </a:lnTo>
                  <a:lnTo>
                    <a:pt x="2" y="87"/>
                  </a:lnTo>
                  <a:lnTo>
                    <a:pt x="4" y="87"/>
                  </a:lnTo>
                  <a:lnTo>
                    <a:pt x="4" y="87"/>
                  </a:lnTo>
                  <a:lnTo>
                    <a:pt x="2" y="87"/>
                  </a:lnTo>
                  <a:lnTo>
                    <a:pt x="2" y="87"/>
                  </a:lnTo>
                  <a:lnTo>
                    <a:pt x="4" y="88"/>
                  </a:lnTo>
                  <a:lnTo>
                    <a:pt x="4" y="88"/>
                  </a:lnTo>
                  <a:lnTo>
                    <a:pt x="2" y="88"/>
                  </a:lnTo>
                  <a:lnTo>
                    <a:pt x="2" y="88"/>
                  </a:lnTo>
                  <a:lnTo>
                    <a:pt x="4" y="88"/>
                  </a:lnTo>
                  <a:lnTo>
                    <a:pt x="4" y="89"/>
                  </a:lnTo>
                  <a:lnTo>
                    <a:pt x="1" y="88"/>
                  </a:lnTo>
                  <a:lnTo>
                    <a:pt x="1" y="89"/>
                  </a:lnTo>
                  <a:lnTo>
                    <a:pt x="5" y="89"/>
                  </a:lnTo>
                  <a:lnTo>
                    <a:pt x="5" y="89"/>
                  </a:lnTo>
                  <a:lnTo>
                    <a:pt x="1" y="89"/>
                  </a:lnTo>
                  <a:lnTo>
                    <a:pt x="1" y="89"/>
                  </a:lnTo>
                  <a:lnTo>
                    <a:pt x="4" y="90"/>
                  </a:lnTo>
                  <a:lnTo>
                    <a:pt x="4" y="90"/>
                  </a:lnTo>
                  <a:lnTo>
                    <a:pt x="1" y="90"/>
                  </a:lnTo>
                  <a:lnTo>
                    <a:pt x="1" y="90"/>
                  </a:lnTo>
                  <a:lnTo>
                    <a:pt x="4" y="90"/>
                  </a:lnTo>
                  <a:lnTo>
                    <a:pt x="4" y="90"/>
                  </a:lnTo>
                  <a:lnTo>
                    <a:pt x="1" y="90"/>
                  </a:lnTo>
                  <a:lnTo>
                    <a:pt x="1" y="90"/>
                  </a:lnTo>
                  <a:lnTo>
                    <a:pt x="4" y="91"/>
                  </a:lnTo>
                  <a:lnTo>
                    <a:pt x="4" y="91"/>
                  </a:lnTo>
                  <a:lnTo>
                    <a:pt x="1" y="91"/>
                  </a:lnTo>
                  <a:lnTo>
                    <a:pt x="1" y="91"/>
                  </a:lnTo>
                  <a:lnTo>
                    <a:pt x="4" y="91"/>
                  </a:lnTo>
                  <a:lnTo>
                    <a:pt x="4" y="92"/>
                  </a:lnTo>
                  <a:lnTo>
                    <a:pt x="1" y="91"/>
                  </a:lnTo>
                  <a:lnTo>
                    <a:pt x="1" y="92"/>
                  </a:lnTo>
                  <a:lnTo>
                    <a:pt x="5" y="92"/>
                  </a:lnTo>
                  <a:lnTo>
                    <a:pt x="5" y="92"/>
                  </a:lnTo>
                  <a:lnTo>
                    <a:pt x="5" y="93"/>
                  </a:lnTo>
                  <a:lnTo>
                    <a:pt x="5" y="93"/>
                  </a:lnTo>
                  <a:lnTo>
                    <a:pt x="1" y="92"/>
                  </a:lnTo>
                  <a:lnTo>
                    <a:pt x="1" y="92"/>
                  </a:lnTo>
                  <a:lnTo>
                    <a:pt x="3" y="93"/>
                  </a:lnTo>
                  <a:lnTo>
                    <a:pt x="3" y="93"/>
                  </a:lnTo>
                  <a:lnTo>
                    <a:pt x="1" y="93"/>
                  </a:lnTo>
                  <a:lnTo>
                    <a:pt x="1" y="93"/>
                  </a:lnTo>
                  <a:lnTo>
                    <a:pt x="3" y="93"/>
                  </a:lnTo>
                  <a:lnTo>
                    <a:pt x="3" y="93"/>
                  </a:lnTo>
                  <a:lnTo>
                    <a:pt x="1" y="93"/>
                  </a:lnTo>
                  <a:lnTo>
                    <a:pt x="1" y="94"/>
                  </a:lnTo>
                  <a:lnTo>
                    <a:pt x="3" y="94"/>
                  </a:lnTo>
                  <a:lnTo>
                    <a:pt x="3" y="94"/>
                  </a:lnTo>
                  <a:lnTo>
                    <a:pt x="1" y="94"/>
                  </a:lnTo>
                  <a:lnTo>
                    <a:pt x="1" y="94"/>
                  </a:lnTo>
                  <a:lnTo>
                    <a:pt x="3" y="95"/>
                  </a:lnTo>
                  <a:lnTo>
                    <a:pt x="3" y="95"/>
                  </a:lnTo>
                  <a:lnTo>
                    <a:pt x="1" y="94"/>
                  </a:lnTo>
                  <a:lnTo>
                    <a:pt x="1" y="95"/>
                  </a:lnTo>
                  <a:lnTo>
                    <a:pt x="5" y="95"/>
                  </a:lnTo>
                  <a:lnTo>
                    <a:pt x="5" y="96"/>
                  </a:lnTo>
                  <a:lnTo>
                    <a:pt x="1" y="95"/>
                  </a:lnTo>
                  <a:lnTo>
                    <a:pt x="1" y="96"/>
                  </a:lnTo>
                  <a:lnTo>
                    <a:pt x="3" y="96"/>
                  </a:lnTo>
                  <a:lnTo>
                    <a:pt x="3" y="96"/>
                  </a:lnTo>
                  <a:lnTo>
                    <a:pt x="1" y="96"/>
                  </a:lnTo>
                  <a:lnTo>
                    <a:pt x="0" y="96"/>
                  </a:lnTo>
                  <a:lnTo>
                    <a:pt x="3" y="97"/>
                  </a:lnTo>
                  <a:lnTo>
                    <a:pt x="3" y="97"/>
                  </a:lnTo>
                  <a:lnTo>
                    <a:pt x="0" y="96"/>
                  </a:lnTo>
                  <a:lnTo>
                    <a:pt x="0" y="97"/>
                  </a:lnTo>
                  <a:lnTo>
                    <a:pt x="3" y="97"/>
                  </a:lnTo>
                  <a:lnTo>
                    <a:pt x="3" y="97"/>
                  </a:lnTo>
                  <a:lnTo>
                    <a:pt x="0" y="97"/>
                  </a:lnTo>
                  <a:lnTo>
                    <a:pt x="0" y="97"/>
                  </a:lnTo>
                  <a:lnTo>
                    <a:pt x="3" y="98"/>
                  </a:lnTo>
                  <a:lnTo>
                    <a:pt x="3" y="98"/>
                  </a:lnTo>
                  <a:lnTo>
                    <a:pt x="0" y="98"/>
                  </a:lnTo>
                  <a:lnTo>
                    <a:pt x="0" y="98"/>
                  </a:lnTo>
                  <a:lnTo>
                    <a:pt x="13" y="100"/>
                  </a:lnTo>
                  <a:lnTo>
                    <a:pt x="25" y="2"/>
                  </a:lnTo>
                  <a:lnTo>
                    <a:pt x="12" y="0"/>
                  </a:lnTo>
                  <a:lnTo>
                    <a:pt x="12" y="1"/>
                  </a:lnTo>
                  <a:close/>
                </a:path>
              </a:pathLst>
            </a:custGeom>
            <a:solidFill>
              <a:srgbClr val="FFEA3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823" name="Google Shape;2823;p22"/>
          <p:cNvGrpSpPr/>
          <p:nvPr/>
        </p:nvGrpSpPr>
        <p:grpSpPr>
          <a:xfrm>
            <a:off x="264768" y="2360022"/>
            <a:ext cx="4485253" cy="2742489"/>
            <a:chOff x="1452563" y="2241550"/>
            <a:chExt cx="1054100" cy="644525"/>
          </a:xfrm>
        </p:grpSpPr>
        <p:sp>
          <p:nvSpPr>
            <p:cNvPr id="2824" name="Google Shape;2824;p22"/>
            <p:cNvSpPr/>
            <p:nvPr/>
          </p:nvSpPr>
          <p:spPr>
            <a:xfrm>
              <a:off x="2084388" y="2241550"/>
              <a:ext cx="274638" cy="293688"/>
            </a:xfrm>
            <a:custGeom>
              <a:avLst/>
              <a:gdLst/>
              <a:ahLst/>
              <a:cxnLst/>
              <a:rect l="l" t="t" r="r" b="b"/>
              <a:pathLst>
                <a:path w="739" h="792" extrusionOk="0">
                  <a:moveTo>
                    <a:pt x="341" y="0"/>
                  </a:moveTo>
                  <a:cubicBezTo>
                    <a:pt x="0" y="542"/>
                    <a:pt x="0" y="542"/>
                    <a:pt x="0" y="542"/>
                  </a:cubicBezTo>
                  <a:cubicBezTo>
                    <a:pt x="397" y="792"/>
                    <a:pt x="397" y="792"/>
                    <a:pt x="397" y="792"/>
                  </a:cubicBezTo>
                  <a:cubicBezTo>
                    <a:pt x="739" y="250"/>
                    <a:pt x="739" y="250"/>
                    <a:pt x="739" y="250"/>
                  </a:cubicBezTo>
                  <a:cubicBezTo>
                    <a:pt x="341" y="0"/>
                    <a:pt x="341" y="0"/>
                    <a:pt x="341" y="0"/>
                  </a:cubicBezTo>
                  <a:moveTo>
                    <a:pt x="548" y="509"/>
                  </a:moveTo>
                  <a:cubicBezTo>
                    <a:pt x="546" y="514"/>
                    <a:pt x="540" y="515"/>
                    <a:pt x="535" y="512"/>
                  </a:cubicBezTo>
                  <a:cubicBezTo>
                    <a:pt x="531" y="509"/>
                    <a:pt x="529" y="503"/>
                    <a:pt x="532" y="499"/>
                  </a:cubicBezTo>
                  <a:cubicBezTo>
                    <a:pt x="535" y="494"/>
                    <a:pt x="541" y="493"/>
                    <a:pt x="545" y="496"/>
                  </a:cubicBezTo>
                  <a:cubicBezTo>
                    <a:pt x="550" y="499"/>
                    <a:pt x="551" y="505"/>
                    <a:pt x="548" y="509"/>
                  </a:cubicBezTo>
                  <a:moveTo>
                    <a:pt x="550" y="489"/>
                  </a:moveTo>
                  <a:cubicBezTo>
                    <a:pt x="545" y="486"/>
                    <a:pt x="544" y="480"/>
                    <a:pt x="547" y="475"/>
                  </a:cubicBezTo>
                  <a:cubicBezTo>
                    <a:pt x="550" y="471"/>
                    <a:pt x="556" y="469"/>
                    <a:pt x="560" y="472"/>
                  </a:cubicBezTo>
                  <a:cubicBezTo>
                    <a:pt x="565" y="475"/>
                    <a:pt x="566" y="481"/>
                    <a:pt x="563" y="485"/>
                  </a:cubicBezTo>
                  <a:cubicBezTo>
                    <a:pt x="560" y="490"/>
                    <a:pt x="554" y="491"/>
                    <a:pt x="550" y="489"/>
                  </a:cubicBezTo>
                  <a:moveTo>
                    <a:pt x="534" y="533"/>
                  </a:moveTo>
                  <a:cubicBezTo>
                    <a:pt x="531" y="537"/>
                    <a:pt x="525" y="538"/>
                    <a:pt x="520" y="536"/>
                  </a:cubicBezTo>
                  <a:cubicBezTo>
                    <a:pt x="516" y="533"/>
                    <a:pt x="514" y="527"/>
                    <a:pt x="517" y="522"/>
                  </a:cubicBezTo>
                  <a:cubicBezTo>
                    <a:pt x="520" y="518"/>
                    <a:pt x="526" y="516"/>
                    <a:pt x="531" y="519"/>
                  </a:cubicBezTo>
                  <a:cubicBezTo>
                    <a:pt x="535" y="522"/>
                    <a:pt x="536" y="528"/>
                    <a:pt x="534" y="533"/>
                  </a:cubicBezTo>
                  <a:moveTo>
                    <a:pt x="408" y="695"/>
                  </a:moveTo>
                  <a:cubicBezTo>
                    <a:pt x="411" y="691"/>
                    <a:pt x="417" y="690"/>
                    <a:pt x="422" y="692"/>
                  </a:cubicBezTo>
                  <a:cubicBezTo>
                    <a:pt x="426" y="695"/>
                    <a:pt x="427" y="701"/>
                    <a:pt x="425" y="706"/>
                  </a:cubicBezTo>
                  <a:cubicBezTo>
                    <a:pt x="422" y="710"/>
                    <a:pt x="416" y="712"/>
                    <a:pt x="411" y="709"/>
                  </a:cubicBezTo>
                  <a:cubicBezTo>
                    <a:pt x="407" y="706"/>
                    <a:pt x="405" y="700"/>
                    <a:pt x="408" y="695"/>
                  </a:cubicBezTo>
                  <a:moveTo>
                    <a:pt x="423" y="672"/>
                  </a:moveTo>
                  <a:cubicBezTo>
                    <a:pt x="426" y="667"/>
                    <a:pt x="432" y="666"/>
                    <a:pt x="436" y="669"/>
                  </a:cubicBezTo>
                  <a:cubicBezTo>
                    <a:pt x="441" y="672"/>
                    <a:pt x="442" y="678"/>
                    <a:pt x="439" y="682"/>
                  </a:cubicBezTo>
                  <a:cubicBezTo>
                    <a:pt x="437" y="687"/>
                    <a:pt x="431" y="688"/>
                    <a:pt x="426" y="685"/>
                  </a:cubicBezTo>
                  <a:cubicBezTo>
                    <a:pt x="422" y="682"/>
                    <a:pt x="420" y="676"/>
                    <a:pt x="423" y="672"/>
                  </a:cubicBezTo>
                  <a:moveTo>
                    <a:pt x="438" y="648"/>
                  </a:moveTo>
                  <a:cubicBezTo>
                    <a:pt x="441" y="644"/>
                    <a:pt x="447" y="642"/>
                    <a:pt x="451" y="645"/>
                  </a:cubicBezTo>
                  <a:cubicBezTo>
                    <a:pt x="456" y="648"/>
                    <a:pt x="457" y="654"/>
                    <a:pt x="454" y="659"/>
                  </a:cubicBezTo>
                  <a:cubicBezTo>
                    <a:pt x="451" y="663"/>
                    <a:pt x="446" y="664"/>
                    <a:pt x="441" y="662"/>
                  </a:cubicBezTo>
                  <a:cubicBezTo>
                    <a:pt x="436" y="659"/>
                    <a:pt x="435" y="653"/>
                    <a:pt x="438" y="648"/>
                  </a:cubicBezTo>
                  <a:moveTo>
                    <a:pt x="626" y="349"/>
                  </a:moveTo>
                  <a:cubicBezTo>
                    <a:pt x="629" y="345"/>
                    <a:pt x="635" y="343"/>
                    <a:pt x="640" y="346"/>
                  </a:cubicBezTo>
                  <a:cubicBezTo>
                    <a:pt x="644" y="349"/>
                    <a:pt x="645" y="355"/>
                    <a:pt x="643" y="360"/>
                  </a:cubicBezTo>
                  <a:cubicBezTo>
                    <a:pt x="640" y="364"/>
                    <a:pt x="634" y="365"/>
                    <a:pt x="629" y="363"/>
                  </a:cubicBezTo>
                  <a:cubicBezTo>
                    <a:pt x="625" y="360"/>
                    <a:pt x="623" y="354"/>
                    <a:pt x="626" y="349"/>
                  </a:cubicBezTo>
                  <a:moveTo>
                    <a:pt x="641" y="326"/>
                  </a:moveTo>
                  <a:cubicBezTo>
                    <a:pt x="644" y="321"/>
                    <a:pt x="650" y="320"/>
                    <a:pt x="654" y="323"/>
                  </a:cubicBezTo>
                  <a:cubicBezTo>
                    <a:pt x="659" y="325"/>
                    <a:pt x="660" y="331"/>
                    <a:pt x="657" y="336"/>
                  </a:cubicBezTo>
                  <a:cubicBezTo>
                    <a:pt x="655" y="340"/>
                    <a:pt x="649" y="342"/>
                    <a:pt x="644" y="339"/>
                  </a:cubicBezTo>
                  <a:cubicBezTo>
                    <a:pt x="640" y="336"/>
                    <a:pt x="638" y="330"/>
                    <a:pt x="641" y="326"/>
                  </a:cubicBezTo>
                  <a:moveTo>
                    <a:pt x="656" y="302"/>
                  </a:moveTo>
                  <a:cubicBezTo>
                    <a:pt x="659" y="298"/>
                    <a:pt x="665" y="296"/>
                    <a:pt x="669" y="299"/>
                  </a:cubicBezTo>
                  <a:cubicBezTo>
                    <a:pt x="674" y="302"/>
                    <a:pt x="675" y="308"/>
                    <a:pt x="672" y="312"/>
                  </a:cubicBezTo>
                  <a:cubicBezTo>
                    <a:pt x="669" y="317"/>
                    <a:pt x="663" y="318"/>
                    <a:pt x="659" y="315"/>
                  </a:cubicBezTo>
                  <a:cubicBezTo>
                    <a:pt x="654" y="313"/>
                    <a:pt x="653" y="307"/>
                    <a:pt x="656" y="302"/>
                  </a:cubicBezTo>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25" name="Google Shape;2825;p22"/>
            <p:cNvSpPr/>
            <p:nvPr/>
          </p:nvSpPr>
          <p:spPr>
            <a:xfrm>
              <a:off x="2117725" y="2390775"/>
              <a:ext cx="131763" cy="117475"/>
            </a:xfrm>
            <a:custGeom>
              <a:avLst/>
              <a:gdLst/>
              <a:ahLst/>
              <a:cxnLst/>
              <a:rect l="l" t="t" r="r" b="b"/>
              <a:pathLst>
                <a:path w="352" h="316" extrusionOk="0">
                  <a:moveTo>
                    <a:pt x="247" y="314"/>
                  </a:moveTo>
                  <a:cubicBezTo>
                    <a:pt x="4" y="161"/>
                    <a:pt x="4" y="161"/>
                    <a:pt x="4" y="161"/>
                  </a:cubicBezTo>
                  <a:cubicBezTo>
                    <a:pt x="1" y="159"/>
                    <a:pt x="0" y="155"/>
                    <a:pt x="2" y="152"/>
                  </a:cubicBezTo>
                  <a:cubicBezTo>
                    <a:pt x="95" y="4"/>
                    <a:pt x="95" y="4"/>
                    <a:pt x="95" y="4"/>
                  </a:cubicBezTo>
                  <a:cubicBezTo>
                    <a:pt x="97" y="1"/>
                    <a:pt x="101" y="0"/>
                    <a:pt x="104" y="2"/>
                  </a:cubicBezTo>
                  <a:cubicBezTo>
                    <a:pt x="348" y="155"/>
                    <a:pt x="348" y="155"/>
                    <a:pt x="348" y="155"/>
                  </a:cubicBezTo>
                  <a:cubicBezTo>
                    <a:pt x="351" y="157"/>
                    <a:pt x="352" y="161"/>
                    <a:pt x="350" y="164"/>
                  </a:cubicBezTo>
                  <a:cubicBezTo>
                    <a:pt x="257" y="312"/>
                    <a:pt x="257" y="312"/>
                    <a:pt x="257" y="312"/>
                  </a:cubicBezTo>
                  <a:cubicBezTo>
                    <a:pt x="255" y="315"/>
                    <a:pt x="250" y="316"/>
                    <a:pt x="247" y="314"/>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26" name="Google Shape;2826;p22"/>
            <p:cNvSpPr/>
            <p:nvPr/>
          </p:nvSpPr>
          <p:spPr>
            <a:xfrm>
              <a:off x="2143125" y="2400300"/>
              <a:ext cx="41275" cy="41275"/>
            </a:xfrm>
            <a:custGeom>
              <a:avLst/>
              <a:gdLst/>
              <a:ahLst/>
              <a:cxnLst/>
              <a:rect l="l" t="t" r="r" b="b"/>
              <a:pathLst>
                <a:path w="112" h="111" extrusionOk="0">
                  <a:moveTo>
                    <a:pt x="97" y="86"/>
                  </a:moveTo>
                  <a:cubicBezTo>
                    <a:pt x="88" y="101"/>
                    <a:pt x="73" y="109"/>
                    <a:pt x="58" y="110"/>
                  </a:cubicBezTo>
                  <a:cubicBezTo>
                    <a:pt x="47" y="111"/>
                    <a:pt x="36" y="109"/>
                    <a:pt x="26" y="103"/>
                  </a:cubicBezTo>
                  <a:cubicBezTo>
                    <a:pt x="16" y="96"/>
                    <a:pt x="9" y="88"/>
                    <a:pt x="5" y="78"/>
                  </a:cubicBezTo>
                  <a:cubicBezTo>
                    <a:pt x="0" y="63"/>
                    <a:pt x="1" y="46"/>
                    <a:pt x="10" y="32"/>
                  </a:cubicBezTo>
                  <a:cubicBezTo>
                    <a:pt x="25" y="8"/>
                    <a:pt x="57" y="0"/>
                    <a:pt x="81" y="15"/>
                  </a:cubicBezTo>
                  <a:cubicBezTo>
                    <a:pt x="105" y="31"/>
                    <a:pt x="112" y="62"/>
                    <a:pt x="97" y="86"/>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27" name="Google Shape;2827;p22"/>
            <p:cNvSpPr/>
            <p:nvPr/>
          </p:nvSpPr>
          <p:spPr>
            <a:xfrm>
              <a:off x="2144713" y="2428875"/>
              <a:ext cx="19050" cy="12700"/>
            </a:xfrm>
            <a:custGeom>
              <a:avLst/>
              <a:gdLst/>
              <a:ahLst/>
              <a:cxnLst/>
              <a:rect l="l" t="t" r="r" b="b"/>
              <a:pathLst>
                <a:path w="53" h="34" extrusionOk="0">
                  <a:moveTo>
                    <a:pt x="53" y="33"/>
                  </a:moveTo>
                  <a:cubicBezTo>
                    <a:pt x="43" y="34"/>
                    <a:pt x="34" y="32"/>
                    <a:pt x="26" y="28"/>
                  </a:cubicBezTo>
                  <a:cubicBezTo>
                    <a:pt x="24" y="27"/>
                    <a:pt x="23" y="27"/>
                    <a:pt x="21" y="26"/>
                  </a:cubicBezTo>
                  <a:cubicBezTo>
                    <a:pt x="20" y="25"/>
                    <a:pt x="18" y="24"/>
                    <a:pt x="17" y="23"/>
                  </a:cubicBezTo>
                  <a:cubicBezTo>
                    <a:pt x="9" y="17"/>
                    <a:pt x="4" y="9"/>
                    <a:pt x="0" y="1"/>
                  </a:cubicBezTo>
                  <a:cubicBezTo>
                    <a:pt x="11" y="0"/>
                    <a:pt x="22" y="2"/>
                    <a:pt x="32" y="8"/>
                  </a:cubicBezTo>
                  <a:cubicBezTo>
                    <a:pt x="42" y="14"/>
                    <a:pt x="49" y="23"/>
                    <a:pt x="53" y="33"/>
                  </a:cubicBezTo>
                </a:path>
              </a:pathLst>
            </a:custGeom>
            <a:solidFill>
              <a:srgbClr val="5DBF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28" name="Google Shape;2828;p22"/>
            <p:cNvSpPr/>
            <p:nvPr/>
          </p:nvSpPr>
          <p:spPr>
            <a:xfrm>
              <a:off x="2152650" y="2427288"/>
              <a:ext cx="9525" cy="7938"/>
            </a:xfrm>
            <a:custGeom>
              <a:avLst/>
              <a:gdLst/>
              <a:ahLst/>
              <a:cxnLst/>
              <a:rect l="l" t="t" r="r" b="b"/>
              <a:pathLst>
                <a:path w="23" h="22" extrusionOk="0">
                  <a:moveTo>
                    <a:pt x="6" y="19"/>
                  </a:moveTo>
                  <a:cubicBezTo>
                    <a:pt x="10" y="21"/>
                    <a:pt x="15" y="22"/>
                    <a:pt x="17" y="19"/>
                  </a:cubicBezTo>
                  <a:cubicBezTo>
                    <a:pt x="23" y="10"/>
                    <a:pt x="23" y="10"/>
                    <a:pt x="23" y="10"/>
                  </a:cubicBezTo>
                  <a:cubicBezTo>
                    <a:pt x="7" y="0"/>
                    <a:pt x="7" y="0"/>
                    <a:pt x="7" y="0"/>
                  </a:cubicBezTo>
                  <a:cubicBezTo>
                    <a:pt x="1" y="9"/>
                    <a:pt x="1" y="9"/>
                    <a:pt x="1" y="9"/>
                  </a:cubicBezTo>
                  <a:cubicBezTo>
                    <a:pt x="0" y="12"/>
                    <a:pt x="2" y="16"/>
                    <a:pt x="6" y="19"/>
                  </a:cubicBezTo>
                </a:path>
              </a:pathLst>
            </a:custGeom>
            <a:solidFill>
              <a:srgbClr val="EABF9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29" name="Google Shape;2829;p22"/>
            <p:cNvSpPr/>
            <p:nvPr/>
          </p:nvSpPr>
          <p:spPr>
            <a:xfrm>
              <a:off x="2151063" y="2416175"/>
              <a:ext cx="3175" cy="6350"/>
            </a:xfrm>
            <a:custGeom>
              <a:avLst/>
              <a:gdLst/>
              <a:ahLst/>
              <a:cxnLst/>
              <a:rect l="l" t="t" r="r" b="b"/>
              <a:pathLst>
                <a:path w="12" h="19" extrusionOk="0">
                  <a:moveTo>
                    <a:pt x="10" y="4"/>
                  </a:moveTo>
                  <a:cubicBezTo>
                    <a:pt x="10" y="4"/>
                    <a:pt x="9" y="0"/>
                    <a:pt x="6" y="1"/>
                  </a:cubicBezTo>
                  <a:cubicBezTo>
                    <a:pt x="2" y="3"/>
                    <a:pt x="0" y="11"/>
                    <a:pt x="6" y="15"/>
                  </a:cubicBezTo>
                  <a:cubicBezTo>
                    <a:pt x="12" y="19"/>
                    <a:pt x="10" y="4"/>
                    <a:pt x="10" y="4"/>
                  </a:cubicBezTo>
                </a:path>
              </a:pathLst>
            </a:custGeom>
            <a:solidFill>
              <a:srgbClr val="F4C3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30" name="Google Shape;2830;p22"/>
            <p:cNvSpPr/>
            <p:nvPr/>
          </p:nvSpPr>
          <p:spPr>
            <a:xfrm>
              <a:off x="2151063" y="2416175"/>
              <a:ext cx="3175" cy="6350"/>
            </a:xfrm>
            <a:custGeom>
              <a:avLst/>
              <a:gdLst/>
              <a:ahLst/>
              <a:cxnLst/>
              <a:rect l="l" t="t" r="r" b="b"/>
              <a:pathLst>
                <a:path w="9" h="14" extrusionOk="0">
                  <a:moveTo>
                    <a:pt x="8" y="4"/>
                  </a:moveTo>
                  <a:cubicBezTo>
                    <a:pt x="8" y="4"/>
                    <a:pt x="7" y="0"/>
                    <a:pt x="4" y="2"/>
                  </a:cubicBezTo>
                  <a:cubicBezTo>
                    <a:pt x="2" y="3"/>
                    <a:pt x="0" y="9"/>
                    <a:pt x="5" y="11"/>
                  </a:cubicBezTo>
                  <a:cubicBezTo>
                    <a:pt x="9" y="14"/>
                    <a:pt x="8" y="4"/>
                    <a:pt x="8" y="4"/>
                  </a:cubicBezTo>
                </a:path>
              </a:pathLst>
            </a:custGeom>
            <a:solidFill>
              <a:srgbClr val="DC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31" name="Google Shape;2831;p22"/>
            <p:cNvSpPr/>
            <p:nvPr/>
          </p:nvSpPr>
          <p:spPr>
            <a:xfrm>
              <a:off x="2165350" y="2427288"/>
              <a:ext cx="6350" cy="4763"/>
            </a:xfrm>
            <a:custGeom>
              <a:avLst/>
              <a:gdLst/>
              <a:ahLst/>
              <a:cxnLst/>
              <a:rect l="l" t="t" r="r" b="b"/>
              <a:pathLst>
                <a:path w="19" h="13" extrusionOk="0">
                  <a:moveTo>
                    <a:pt x="14" y="1"/>
                  </a:moveTo>
                  <a:cubicBezTo>
                    <a:pt x="14" y="1"/>
                    <a:pt x="19" y="0"/>
                    <a:pt x="18" y="4"/>
                  </a:cubicBezTo>
                  <a:cubicBezTo>
                    <a:pt x="18" y="8"/>
                    <a:pt x="12" y="13"/>
                    <a:pt x="6" y="9"/>
                  </a:cubicBezTo>
                  <a:cubicBezTo>
                    <a:pt x="0" y="5"/>
                    <a:pt x="14" y="1"/>
                    <a:pt x="14" y="1"/>
                  </a:cubicBezTo>
                </a:path>
              </a:pathLst>
            </a:custGeom>
            <a:solidFill>
              <a:srgbClr val="F4C3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32" name="Google Shape;2832;p22"/>
            <p:cNvSpPr/>
            <p:nvPr/>
          </p:nvSpPr>
          <p:spPr>
            <a:xfrm>
              <a:off x="2166938" y="2427288"/>
              <a:ext cx="4763" cy="4763"/>
            </a:xfrm>
            <a:custGeom>
              <a:avLst/>
              <a:gdLst/>
              <a:ahLst/>
              <a:cxnLst/>
              <a:rect l="l" t="t" r="r" b="b"/>
              <a:pathLst>
                <a:path w="13" h="9" extrusionOk="0">
                  <a:moveTo>
                    <a:pt x="10" y="1"/>
                  </a:moveTo>
                  <a:cubicBezTo>
                    <a:pt x="10" y="1"/>
                    <a:pt x="13" y="0"/>
                    <a:pt x="13" y="3"/>
                  </a:cubicBezTo>
                  <a:cubicBezTo>
                    <a:pt x="13" y="5"/>
                    <a:pt x="9" y="9"/>
                    <a:pt x="4" y="7"/>
                  </a:cubicBezTo>
                  <a:cubicBezTo>
                    <a:pt x="0" y="4"/>
                    <a:pt x="10" y="1"/>
                    <a:pt x="10" y="1"/>
                  </a:cubicBezTo>
                  <a:close/>
                </a:path>
              </a:pathLst>
            </a:custGeom>
            <a:solidFill>
              <a:srgbClr val="DC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33" name="Google Shape;2833;p22"/>
            <p:cNvSpPr/>
            <p:nvPr/>
          </p:nvSpPr>
          <p:spPr>
            <a:xfrm>
              <a:off x="2151063" y="2411413"/>
              <a:ext cx="22225" cy="23813"/>
            </a:xfrm>
            <a:custGeom>
              <a:avLst/>
              <a:gdLst/>
              <a:ahLst/>
              <a:cxnLst/>
              <a:rect l="l" t="t" r="r" b="b"/>
              <a:pathLst>
                <a:path w="59" h="62" extrusionOk="0">
                  <a:moveTo>
                    <a:pt x="51" y="45"/>
                  </a:moveTo>
                  <a:cubicBezTo>
                    <a:pt x="43" y="58"/>
                    <a:pt x="27" y="62"/>
                    <a:pt x="15" y="55"/>
                  </a:cubicBezTo>
                  <a:cubicBezTo>
                    <a:pt x="3" y="47"/>
                    <a:pt x="0" y="31"/>
                    <a:pt x="8" y="18"/>
                  </a:cubicBezTo>
                  <a:cubicBezTo>
                    <a:pt x="17" y="5"/>
                    <a:pt x="33" y="0"/>
                    <a:pt x="45" y="8"/>
                  </a:cubicBezTo>
                  <a:cubicBezTo>
                    <a:pt x="56" y="15"/>
                    <a:pt x="59" y="32"/>
                    <a:pt x="51" y="45"/>
                  </a:cubicBezTo>
                </a:path>
              </a:pathLst>
            </a:custGeom>
            <a:solidFill>
              <a:srgbClr val="FAD3A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34" name="Google Shape;2834;p22"/>
            <p:cNvSpPr/>
            <p:nvPr/>
          </p:nvSpPr>
          <p:spPr>
            <a:xfrm>
              <a:off x="2157413" y="2420938"/>
              <a:ext cx="1588" cy="3175"/>
            </a:xfrm>
            <a:custGeom>
              <a:avLst/>
              <a:gdLst/>
              <a:ahLst/>
              <a:cxnLst/>
              <a:rect l="l" t="t" r="r" b="b"/>
              <a:pathLst>
                <a:path w="6" h="7" extrusionOk="0">
                  <a:moveTo>
                    <a:pt x="5" y="5"/>
                  </a:moveTo>
                  <a:cubicBezTo>
                    <a:pt x="4" y="7"/>
                    <a:pt x="2" y="7"/>
                    <a:pt x="1" y="7"/>
                  </a:cubicBezTo>
                  <a:cubicBezTo>
                    <a:pt x="0" y="6"/>
                    <a:pt x="0" y="4"/>
                    <a:pt x="1" y="2"/>
                  </a:cubicBezTo>
                  <a:cubicBezTo>
                    <a:pt x="2" y="1"/>
                    <a:pt x="4" y="0"/>
                    <a:pt x="5" y="1"/>
                  </a:cubicBezTo>
                  <a:cubicBezTo>
                    <a:pt x="6" y="1"/>
                    <a:pt x="6" y="3"/>
                    <a:pt x="5" y="5"/>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35" name="Google Shape;2835;p22"/>
            <p:cNvSpPr/>
            <p:nvPr/>
          </p:nvSpPr>
          <p:spPr>
            <a:xfrm>
              <a:off x="2157413" y="2420938"/>
              <a:ext cx="1588" cy="1588"/>
            </a:xfrm>
            <a:custGeom>
              <a:avLst/>
              <a:gdLst/>
              <a:ahLst/>
              <a:cxnLst/>
              <a:rect l="l" t="t" r="r" b="b"/>
              <a:pathLst>
                <a:path w="2" h="2" extrusionOk="0">
                  <a:moveTo>
                    <a:pt x="2" y="2"/>
                  </a:moveTo>
                  <a:cubicBezTo>
                    <a:pt x="2" y="2"/>
                    <a:pt x="1" y="2"/>
                    <a:pt x="0" y="2"/>
                  </a:cubicBezTo>
                  <a:cubicBezTo>
                    <a:pt x="0" y="2"/>
                    <a:pt x="0" y="1"/>
                    <a:pt x="0" y="0"/>
                  </a:cubicBezTo>
                  <a:cubicBezTo>
                    <a:pt x="0" y="0"/>
                    <a:pt x="1" y="0"/>
                    <a:pt x="2" y="0"/>
                  </a:cubicBezTo>
                  <a:cubicBezTo>
                    <a:pt x="2" y="0"/>
                    <a:pt x="2" y="1"/>
                    <a:pt x="2" y="2"/>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36" name="Google Shape;2836;p22"/>
            <p:cNvSpPr/>
            <p:nvPr/>
          </p:nvSpPr>
          <p:spPr>
            <a:xfrm>
              <a:off x="2162175" y="2424113"/>
              <a:ext cx="3175" cy="3175"/>
            </a:xfrm>
            <a:custGeom>
              <a:avLst/>
              <a:gdLst/>
              <a:ahLst/>
              <a:cxnLst/>
              <a:rect l="l" t="t" r="r" b="b"/>
              <a:pathLst>
                <a:path w="6" h="8" extrusionOk="0">
                  <a:moveTo>
                    <a:pt x="5" y="5"/>
                  </a:moveTo>
                  <a:cubicBezTo>
                    <a:pt x="4" y="7"/>
                    <a:pt x="2" y="8"/>
                    <a:pt x="1" y="7"/>
                  </a:cubicBezTo>
                  <a:cubicBezTo>
                    <a:pt x="0" y="6"/>
                    <a:pt x="0" y="4"/>
                    <a:pt x="1" y="3"/>
                  </a:cubicBezTo>
                  <a:cubicBezTo>
                    <a:pt x="2" y="1"/>
                    <a:pt x="4" y="0"/>
                    <a:pt x="5" y="1"/>
                  </a:cubicBezTo>
                  <a:cubicBezTo>
                    <a:pt x="6" y="2"/>
                    <a:pt x="6" y="3"/>
                    <a:pt x="5" y="5"/>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37" name="Google Shape;2837;p22"/>
            <p:cNvSpPr/>
            <p:nvPr/>
          </p:nvSpPr>
          <p:spPr>
            <a:xfrm>
              <a:off x="2163763" y="2425700"/>
              <a:ext cx="1588" cy="0"/>
            </a:xfrm>
            <a:custGeom>
              <a:avLst/>
              <a:gdLst/>
              <a:ahLst/>
              <a:cxnLst/>
              <a:rect l="l" t="t" r="r" b="b"/>
              <a:pathLst>
                <a:path w="2" h="3" extrusionOk="0">
                  <a:moveTo>
                    <a:pt x="2" y="0"/>
                  </a:moveTo>
                  <a:cubicBezTo>
                    <a:pt x="2" y="0"/>
                    <a:pt x="1" y="0"/>
                    <a:pt x="0" y="0"/>
                  </a:cubicBezTo>
                  <a:cubicBezTo>
                    <a:pt x="0" y="0"/>
                    <a:pt x="0" y="0"/>
                    <a:pt x="0" y="0"/>
                  </a:cubicBezTo>
                  <a:cubicBezTo>
                    <a:pt x="0" y="0"/>
                    <a:pt x="1" y="0"/>
                    <a:pt x="2" y="0"/>
                  </a:cubicBezTo>
                  <a:cubicBezTo>
                    <a:pt x="2" y="0"/>
                    <a:pt x="2" y="0"/>
                    <a:pt x="2" y="0"/>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38" name="Google Shape;2838;p22"/>
            <p:cNvSpPr/>
            <p:nvPr/>
          </p:nvSpPr>
          <p:spPr>
            <a:xfrm>
              <a:off x="2159000" y="2425700"/>
              <a:ext cx="1588" cy="1588"/>
            </a:xfrm>
            <a:custGeom>
              <a:avLst/>
              <a:gdLst/>
              <a:ahLst/>
              <a:cxnLst/>
              <a:rect l="l" t="t" r="r" b="b"/>
              <a:pathLst>
                <a:path w="5" h="3" extrusionOk="0">
                  <a:moveTo>
                    <a:pt x="0" y="0"/>
                  </a:moveTo>
                  <a:cubicBezTo>
                    <a:pt x="0" y="0"/>
                    <a:pt x="2" y="2"/>
                    <a:pt x="2" y="2"/>
                  </a:cubicBezTo>
                  <a:cubicBezTo>
                    <a:pt x="3" y="3"/>
                    <a:pt x="5" y="3"/>
                    <a:pt x="5" y="3"/>
                  </a:cubicBezTo>
                  <a:cubicBezTo>
                    <a:pt x="5" y="3"/>
                    <a:pt x="5" y="2"/>
                    <a:pt x="3" y="2"/>
                  </a:cubicBezTo>
                  <a:cubicBezTo>
                    <a:pt x="2" y="1"/>
                    <a:pt x="1" y="0"/>
                    <a:pt x="0" y="0"/>
                  </a:cubicBezTo>
                </a:path>
              </a:pathLst>
            </a:custGeom>
            <a:solidFill>
              <a:srgbClr val="F4C3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39" name="Google Shape;2839;p22"/>
            <p:cNvSpPr/>
            <p:nvPr/>
          </p:nvSpPr>
          <p:spPr>
            <a:xfrm>
              <a:off x="2157413" y="2419350"/>
              <a:ext cx="3175" cy="1588"/>
            </a:xfrm>
            <a:custGeom>
              <a:avLst/>
              <a:gdLst/>
              <a:ahLst/>
              <a:cxnLst/>
              <a:rect l="l" t="t" r="r" b="b"/>
              <a:pathLst>
                <a:path w="2" h="1" extrusionOk="0">
                  <a:moveTo>
                    <a:pt x="2" y="1"/>
                  </a:moveTo>
                  <a:lnTo>
                    <a:pt x="2" y="1"/>
                  </a:lnTo>
                  <a:lnTo>
                    <a:pt x="2" y="1"/>
                  </a:lnTo>
                  <a:lnTo>
                    <a:pt x="2" y="1"/>
                  </a:lnTo>
                  <a:lnTo>
                    <a:pt x="2" y="1"/>
                  </a:lnTo>
                  <a:lnTo>
                    <a:pt x="2" y="1"/>
                  </a:lnTo>
                  <a:lnTo>
                    <a:pt x="2" y="1"/>
                  </a:lnTo>
                  <a:lnTo>
                    <a:pt x="2" y="1"/>
                  </a:lnTo>
                  <a:lnTo>
                    <a:pt x="2" y="1"/>
                  </a:lnTo>
                  <a:lnTo>
                    <a:pt x="2" y="1"/>
                  </a:lnTo>
                  <a:lnTo>
                    <a:pt x="2" y="1"/>
                  </a:lnTo>
                  <a:lnTo>
                    <a:pt x="1" y="1"/>
                  </a:lnTo>
                  <a:lnTo>
                    <a:pt x="1" y="1"/>
                  </a:lnTo>
                  <a:lnTo>
                    <a:pt x="1" y="1"/>
                  </a:lnTo>
                  <a:lnTo>
                    <a:pt x="1" y="1"/>
                  </a:lnTo>
                  <a:lnTo>
                    <a:pt x="1" y="1"/>
                  </a:lnTo>
                  <a:lnTo>
                    <a:pt x="1" y="1"/>
                  </a:lnTo>
                  <a:lnTo>
                    <a:pt x="1" y="1"/>
                  </a:lnTo>
                  <a:lnTo>
                    <a:pt x="1" y="1"/>
                  </a:lnTo>
                  <a:lnTo>
                    <a:pt x="1" y="1"/>
                  </a:lnTo>
                  <a:lnTo>
                    <a:pt x="1" y="1"/>
                  </a:lnTo>
                  <a:lnTo>
                    <a:pt x="1" y="0"/>
                  </a:lnTo>
                  <a:lnTo>
                    <a:pt x="1" y="0"/>
                  </a:lnTo>
                  <a:lnTo>
                    <a:pt x="0" y="0"/>
                  </a:lnTo>
                  <a:lnTo>
                    <a:pt x="0" y="0"/>
                  </a:lnTo>
                  <a:lnTo>
                    <a:pt x="0" y="0"/>
                  </a:lnTo>
                  <a:lnTo>
                    <a:pt x="0" y="0"/>
                  </a:lnTo>
                  <a:lnTo>
                    <a:pt x="0" y="0"/>
                  </a:lnTo>
                  <a:lnTo>
                    <a:pt x="0" y="0"/>
                  </a:lnTo>
                  <a:lnTo>
                    <a:pt x="0" y="0"/>
                  </a:lnTo>
                  <a:lnTo>
                    <a:pt x="1" y="0"/>
                  </a:lnTo>
                  <a:lnTo>
                    <a:pt x="1" y="0"/>
                  </a:lnTo>
                  <a:lnTo>
                    <a:pt x="1" y="1"/>
                  </a:lnTo>
                  <a:lnTo>
                    <a:pt x="1" y="1"/>
                  </a:lnTo>
                  <a:lnTo>
                    <a:pt x="1" y="1"/>
                  </a:lnTo>
                  <a:lnTo>
                    <a:pt x="1" y="1"/>
                  </a:lnTo>
                  <a:lnTo>
                    <a:pt x="1" y="1"/>
                  </a:lnTo>
                  <a:lnTo>
                    <a:pt x="1" y="1"/>
                  </a:lnTo>
                  <a:lnTo>
                    <a:pt x="1" y="1"/>
                  </a:lnTo>
                  <a:lnTo>
                    <a:pt x="1" y="1"/>
                  </a:lnTo>
                  <a:lnTo>
                    <a:pt x="2" y="1"/>
                  </a:lnTo>
                  <a:lnTo>
                    <a:pt x="2" y="1"/>
                  </a:lnTo>
                  <a:lnTo>
                    <a:pt x="2" y="1"/>
                  </a:lnTo>
                  <a:lnTo>
                    <a:pt x="2" y="1"/>
                  </a:lnTo>
                  <a:lnTo>
                    <a:pt x="2" y="1"/>
                  </a:lnTo>
                  <a:lnTo>
                    <a:pt x="2" y="1"/>
                  </a:lnTo>
                  <a:lnTo>
                    <a:pt x="2" y="1"/>
                  </a:lnTo>
                  <a:lnTo>
                    <a:pt x="2" y="1"/>
                  </a:lnTo>
                  <a:lnTo>
                    <a:pt x="2" y="1"/>
                  </a:lnTo>
                  <a:lnTo>
                    <a:pt x="2" y="1"/>
                  </a:lnTo>
                  <a:lnTo>
                    <a:pt x="2" y="1"/>
                  </a:lnTo>
                  <a:lnTo>
                    <a:pt x="2" y="1"/>
                  </a:lnTo>
                  <a:lnTo>
                    <a:pt x="2" y="1"/>
                  </a:lnTo>
                  <a:lnTo>
                    <a:pt x="2" y="1"/>
                  </a:ln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40" name="Google Shape;2840;p22"/>
            <p:cNvSpPr/>
            <p:nvPr/>
          </p:nvSpPr>
          <p:spPr>
            <a:xfrm>
              <a:off x="2163763" y="2422525"/>
              <a:ext cx="3175" cy="3175"/>
            </a:xfrm>
            <a:custGeom>
              <a:avLst/>
              <a:gdLst/>
              <a:ahLst/>
              <a:cxnLst/>
              <a:rect l="l" t="t" r="r" b="b"/>
              <a:pathLst>
                <a:path w="2" h="2" extrusionOk="0">
                  <a:moveTo>
                    <a:pt x="0" y="0"/>
                  </a:moveTo>
                  <a:lnTo>
                    <a:pt x="0" y="0"/>
                  </a:lnTo>
                  <a:lnTo>
                    <a:pt x="0" y="0"/>
                  </a:lnTo>
                  <a:lnTo>
                    <a:pt x="0" y="0"/>
                  </a:lnTo>
                  <a:lnTo>
                    <a:pt x="0" y="0"/>
                  </a:lnTo>
                  <a:lnTo>
                    <a:pt x="0" y="0"/>
                  </a:lnTo>
                  <a:lnTo>
                    <a:pt x="0" y="1"/>
                  </a:lnTo>
                  <a:lnTo>
                    <a:pt x="0" y="1"/>
                  </a:lnTo>
                  <a:lnTo>
                    <a:pt x="0" y="1"/>
                  </a:lnTo>
                  <a:lnTo>
                    <a:pt x="0" y="1"/>
                  </a:lnTo>
                  <a:lnTo>
                    <a:pt x="0" y="1"/>
                  </a:lnTo>
                  <a:lnTo>
                    <a:pt x="1" y="1"/>
                  </a:lnTo>
                  <a:lnTo>
                    <a:pt x="1" y="1"/>
                  </a:lnTo>
                  <a:lnTo>
                    <a:pt x="1" y="1"/>
                  </a:lnTo>
                  <a:lnTo>
                    <a:pt x="1" y="1"/>
                  </a:lnTo>
                  <a:lnTo>
                    <a:pt x="1" y="1"/>
                  </a:lnTo>
                  <a:lnTo>
                    <a:pt x="1" y="1"/>
                  </a:lnTo>
                  <a:lnTo>
                    <a:pt x="1" y="1"/>
                  </a:lnTo>
                  <a:lnTo>
                    <a:pt x="1" y="1"/>
                  </a:lnTo>
                  <a:lnTo>
                    <a:pt x="1" y="1"/>
                  </a:lnTo>
                  <a:lnTo>
                    <a:pt x="1" y="1"/>
                  </a:lnTo>
                  <a:lnTo>
                    <a:pt x="2" y="1"/>
                  </a:lnTo>
                  <a:lnTo>
                    <a:pt x="2" y="1"/>
                  </a:lnTo>
                  <a:lnTo>
                    <a:pt x="2" y="1"/>
                  </a:lnTo>
                  <a:lnTo>
                    <a:pt x="2" y="1"/>
                  </a:lnTo>
                  <a:lnTo>
                    <a:pt x="2" y="1"/>
                  </a:lnTo>
                  <a:lnTo>
                    <a:pt x="2" y="2"/>
                  </a:lnTo>
                  <a:lnTo>
                    <a:pt x="2" y="2"/>
                  </a:lnTo>
                  <a:lnTo>
                    <a:pt x="2" y="1"/>
                  </a:lnTo>
                  <a:lnTo>
                    <a:pt x="2" y="1"/>
                  </a:lnTo>
                  <a:lnTo>
                    <a:pt x="2" y="1"/>
                  </a:lnTo>
                  <a:lnTo>
                    <a:pt x="1" y="1"/>
                  </a:lnTo>
                  <a:lnTo>
                    <a:pt x="1" y="1"/>
                  </a:lnTo>
                  <a:lnTo>
                    <a:pt x="1" y="1"/>
                  </a:lnTo>
                  <a:lnTo>
                    <a:pt x="1" y="1"/>
                  </a:lnTo>
                  <a:lnTo>
                    <a:pt x="1" y="1"/>
                  </a:lnTo>
                  <a:lnTo>
                    <a:pt x="1" y="1"/>
                  </a:lnTo>
                  <a:lnTo>
                    <a:pt x="1" y="1"/>
                  </a:lnTo>
                  <a:lnTo>
                    <a:pt x="1" y="1"/>
                  </a:lnTo>
                  <a:lnTo>
                    <a:pt x="1" y="1"/>
                  </a:lnTo>
                  <a:lnTo>
                    <a:pt x="1" y="1"/>
                  </a:lnTo>
                  <a:lnTo>
                    <a:pt x="1" y="1"/>
                  </a:lnTo>
                  <a:lnTo>
                    <a:pt x="0" y="1"/>
                  </a:lnTo>
                  <a:lnTo>
                    <a:pt x="0" y="1"/>
                  </a:lnTo>
                  <a:lnTo>
                    <a:pt x="0" y="1"/>
                  </a:lnTo>
                  <a:lnTo>
                    <a:pt x="0" y="1"/>
                  </a:lnTo>
                  <a:lnTo>
                    <a:pt x="0" y="1"/>
                  </a:lnTo>
                  <a:lnTo>
                    <a:pt x="0" y="1"/>
                  </a:lnTo>
                  <a:lnTo>
                    <a:pt x="0" y="1"/>
                  </a:lnTo>
                  <a:lnTo>
                    <a:pt x="0" y="1"/>
                  </a:lnTo>
                  <a:lnTo>
                    <a:pt x="0" y="1"/>
                  </a:lnTo>
                  <a:lnTo>
                    <a:pt x="0" y="1"/>
                  </a:lnTo>
                  <a:lnTo>
                    <a:pt x="0" y="1"/>
                  </a:lnTo>
                  <a:lnTo>
                    <a:pt x="0" y="0"/>
                  </a:ln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41" name="Google Shape;2841;p22"/>
            <p:cNvSpPr/>
            <p:nvPr/>
          </p:nvSpPr>
          <p:spPr>
            <a:xfrm>
              <a:off x="2155825" y="2427288"/>
              <a:ext cx="4763" cy="3175"/>
            </a:xfrm>
            <a:custGeom>
              <a:avLst/>
              <a:gdLst/>
              <a:ahLst/>
              <a:cxnLst/>
              <a:rect l="l" t="t" r="r" b="b"/>
              <a:pathLst>
                <a:path w="10" h="9" extrusionOk="0">
                  <a:moveTo>
                    <a:pt x="9" y="5"/>
                  </a:moveTo>
                  <a:cubicBezTo>
                    <a:pt x="8" y="5"/>
                    <a:pt x="6" y="4"/>
                    <a:pt x="6" y="3"/>
                  </a:cubicBezTo>
                  <a:cubicBezTo>
                    <a:pt x="5" y="3"/>
                    <a:pt x="5" y="3"/>
                    <a:pt x="5" y="3"/>
                  </a:cubicBezTo>
                  <a:cubicBezTo>
                    <a:pt x="5" y="3"/>
                    <a:pt x="3" y="2"/>
                    <a:pt x="3" y="1"/>
                  </a:cubicBezTo>
                  <a:cubicBezTo>
                    <a:pt x="2" y="1"/>
                    <a:pt x="1" y="0"/>
                    <a:pt x="0" y="2"/>
                  </a:cubicBezTo>
                  <a:cubicBezTo>
                    <a:pt x="0" y="3"/>
                    <a:pt x="0" y="5"/>
                    <a:pt x="3" y="7"/>
                  </a:cubicBezTo>
                  <a:cubicBezTo>
                    <a:pt x="3" y="7"/>
                    <a:pt x="3" y="7"/>
                    <a:pt x="3" y="7"/>
                  </a:cubicBezTo>
                  <a:cubicBezTo>
                    <a:pt x="3" y="7"/>
                    <a:pt x="3" y="7"/>
                    <a:pt x="3" y="7"/>
                  </a:cubicBezTo>
                  <a:cubicBezTo>
                    <a:pt x="3" y="7"/>
                    <a:pt x="3" y="7"/>
                    <a:pt x="3" y="7"/>
                  </a:cubicBezTo>
                  <a:cubicBezTo>
                    <a:pt x="3" y="7"/>
                    <a:pt x="3" y="7"/>
                    <a:pt x="3" y="7"/>
                  </a:cubicBezTo>
                  <a:cubicBezTo>
                    <a:pt x="6" y="9"/>
                    <a:pt x="8" y="8"/>
                    <a:pt x="9" y="7"/>
                  </a:cubicBezTo>
                  <a:cubicBezTo>
                    <a:pt x="10" y="6"/>
                    <a:pt x="10" y="6"/>
                    <a:pt x="9" y="5"/>
                  </a:cubicBezTo>
                </a:path>
              </a:pathLst>
            </a:custGeom>
            <a:solidFill>
              <a:srgbClr val="DC856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42" name="Google Shape;2842;p22"/>
            <p:cNvSpPr/>
            <p:nvPr/>
          </p:nvSpPr>
          <p:spPr>
            <a:xfrm>
              <a:off x="2157413" y="2428875"/>
              <a:ext cx="1588" cy="1588"/>
            </a:xfrm>
            <a:custGeom>
              <a:avLst/>
              <a:gdLst/>
              <a:ahLst/>
              <a:cxnLst/>
              <a:rect l="l" t="t" r="r" b="b"/>
              <a:pathLst>
                <a:path w="6" h="5" extrusionOk="0">
                  <a:moveTo>
                    <a:pt x="2" y="4"/>
                  </a:moveTo>
                  <a:cubicBezTo>
                    <a:pt x="2" y="4"/>
                    <a:pt x="2" y="4"/>
                    <a:pt x="2" y="4"/>
                  </a:cubicBezTo>
                  <a:cubicBezTo>
                    <a:pt x="2" y="4"/>
                    <a:pt x="2" y="4"/>
                    <a:pt x="2" y="4"/>
                  </a:cubicBezTo>
                  <a:cubicBezTo>
                    <a:pt x="2" y="4"/>
                    <a:pt x="2" y="4"/>
                    <a:pt x="2" y="4"/>
                  </a:cubicBezTo>
                  <a:cubicBezTo>
                    <a:pt x="2" y="4"/>
                    <a:pt x="2" y="4"/>
                    <a:pt x="2" y="4"/>
                  </a:cubicBezTo>
                  <a:cubicBezTo>
                    <a:pt x="4" y="5"/>
                    <a:pt x="5" y="5"/>
                    <a:pt x="6" y="5"/>
                  </a:cubicBezTo>
                  <a:cubicBezTo>
                    <a:pt x="5" y="0"/>
                    <a:pt x="1" y="1"/>
                    <a:pt x="0" y="1"/>
                  </a:cubicBezTo>
                  <a:cubicBezTo>
                    <a:pt x="0" y="2"/>
                    <a:pt x="0" y="3"/>
                    <a:pt x="2" y="4"/>
                  </a:cubicBezTo>
                </a:path>
              </a:pathLst>
            </a:custGeom>
            <a:solidFill>
              <a:srgbClr val="F0A17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43" name="Google Shape;2843;p22"/>
            <p:cNvSpPr/>
            <p:nvPr/>
          </p:nvSpPr>
          <p:spPr>
            <a:xfrm>
              <a:off x="2157413" y="2427288"/>
              <a:ext cx="3175" cy="3175"/>
            </a:xfrm>
            <a:custGeom>
              <a:avLst/>
              <a:gdLst/>
              <a:ahLst/>
              <a:cxnLst/>
              <a:rect l="l" t="t" r="r" b="b"/>
              <a:pathLst>
                <a:path w="9" h="7" extrusionOk="0">
                  <a:moveTo>
                    <a:pt x="8" y="5"/>
                  </a:moveTo>
                  <a:cubicBezTo>
                    <a:pt x="7" y="5"/>
                    <a:pt x="5" y="4"/>
                    <a:pt x="5" y="3"/>
                  </a:cubicBezTo>
                  <a:cubicBezTo>
                    <a:pt x="4" y="3"/>
                    <a:pt x="4" y="3"/>
                    <a:pt x="4" y="3"/>
                  </a:cubicBezTo>
                  <a:cubicBezTo>
                    <a:pt x="4" y="3"/>
                    <a:pt x="2" y="2"/>
                    <a:pt x="2" y="1"/>
                  </a:cubicBezTo>
                  <a:cubicBezTo>
                    <a:pt x="1" y="1"/>
                    <a:pt x="0" y="0"/>
                    <a:pt x="0" y="2"/>
                  </a:cubicBezTo>
                  <a:cubicBezTo>
                    <a:pt x="0" y="2"/>
                    <a:pt x="2" y="4"/>
                    <a:pt x="7" y="7"/>
                  </a:cubicBezTo>
                  <a:cubicBezTo>
                    <a:pt x="8" y="7"/>
                    <a:pt x="8" y="7"/>
                    <a:pt x="8" y="7"/>
                  </a:cubicBezTo>
                  <a:cubicBezTo>
                    <a:pt x="9" y="6"/>
                    <a:pt x="9" y="6"/>
                    <a:pt x="8" y="5"/>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44" name="Google Shape;2844;p22"/>
            <p:cNvSpPr/>
            <p:nvPr/>
          </p:nvSpPr>
          <p:spPr>
            <a:xfrm>
              <a:off x="2152650" y="2409825"/>
              <a:ext cx="23813" cy="15875"/>
            </a:xfrm>
            <a:custGeom>
              <a:avLst/>
              <a:gdLst/>
              <a:ahLst/>
              <a:cxnLst/>
              <a:rect l="l" t="t" r="r" b="b"/>
              <a:pathLst>
                <a:path w="65" h="41" extrusionOk="0">
                  <a:moveTo>
                    <a:pt x="2" y="24"/>
                  </a:moveTo>
                  <a:cubicBezTo>
                    <a:pt x="2" y="24"/>
                    <a:pt x="10" y="25"/>
                    <a:pt x="18" y="14"/>
                  </a:cubicBezTo>
                  <a:cubicBezTo>
                    <a:pt x="18" y="14"/>
                    <a:pt x="44" y="41"/>
                    <a:pt x="65" y="20"/>
                  </a:cubicBezTo>
                  <a:cubicBezTo>
                    <a:pt x="65" y="20"/>
                    <a:pt x="47" y="1"/>
                    <a:pt x="23" y="0"/>
                  </a:cubicBezTo>
                  <a:cubicBezTo>
                    <a:pt x="23" y="0"/>
                    <a:pt x="17" y="0"/>
                    <a:pt x="14" y="4"/>
                  </a:cubicBezTo>
                  <a:cubicBezTo>
                    <a:pt x="14" y="4"/>
                    <a:pt x="12" y="3"/>
                    <a:pt x="9" y="5"/>
                  </a:cubicBezTo>
                  <a:cubicBezTo>
                    <a:pt x="7" y="7"/>
                    <a:pt x="0" y="14"/>
                    <a:pt x="2" y="24"/>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45" name="Google Shape;2845;p22"/>
            <p:cNvSpPr/>
            <p:nvPr/>
          </p:nvSpPr>
          <p:spPr>
            <a:xfrm>
              <a:off x="2168525" y="2419350"/>
              <a:ext cx="6350" cy="9525"/>
            </a:xfrm>
            <a:custGeom>
              <a:avLst/>
              <a:gdLst/>
              <a:ahLst/>
              <a:cxnLst/>
              <a:rect l="l" t="t" r="r" b="b"/>
              <a:pathLst>
                <a:path w="14" h="25" extrusionOk="0">
                  <a:moveTo>
                    <a:pt x="14" y="0"/>
                  </a:moveTo>
                  <a:cubicBezTo>
                    <a:pt x="14" y="0"/>
                    <a:pt x="14" y="0"/>
                    <a:pt x="14" y="0"/>
                  </a:cubicBezTo>
                  <a:cubicBezTo>
                    <a:pt x="9" y="2"/>
                    <a:pt x="5" y="3"/>
                    <a:pt x="0" y="3"/>
                  </a:cubicBezTo>
                  <a:cubicBezTo>
                    <a:pt x="6" y="9"/>
                    <a:pt x="0" y="25"/>
                    <a:pt x="0" y="25"/>
                  </a:cubicBezTo>
                  <a:cubicBezTo>
                    <a:pt x="12" y="15"/>
                    <a:pt x="14" y="0"/>
                    <a:pt x="14" y="0"/>
                  </a:cubicBezTo>
                  <a:close/>
                </a:path>
              </a:pathLst>
            </a:custGeom>
            <a:solidFill>
              <a:srgbClr val="4140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46" name="Google Shape;2846;p22"/>
            <p:cNvSpPr/>
            <p:nvPr/>
          </p:nvSpPr>
          <p:spPr>
            <a:xfrm>
              <a:off x="2151063" y="2430463"/>
              <a:ext cx="4763" cy="4763"/>
            </a:xfrm>
            <a:custGeom>
              <a:avLst/>
              <a:gdLst/>
              <a:ahLst/>
              <a:cxnLst/>
              <a:rect l="l" t="t" r="r" b="b"/>
              <a:pathLst>
                <a:path w="11" h="12" extrusionOk="0">
                  <a:moveTo>
                    <a:pt x="6" y="1"/>
                  </a:moveTo>
                  <a:cubicBezTo>
                    <a:pt x="6" y="1"/>
                    <a:pt x="6" y="1"/>
                    <a:pt x="6" y="1"/>
                  </a:cubicBezTo>
                  <a:cubicBezTo>
                    <a:pt x="6" y="1"/>
                    <a:pt x="7" y="0"/>
                    <a:pt x="7" y="0"/>
                  </a:cubicBezTo>
                  <a:cubicBezTo>
                    <a:pt x="6" y="1"/>
                    <a:pt x="0" y="0"/>
                    <a:pt x="0" y="0"/>
                  </a:cubicBezTo>
                  <a:cubicBezTo>
                    <a:pt x="0" y="12"/>
                    <a:pt x="0" y="12"/>
                    <a:pt x="0" y="12"/>
                  </a:cubicBezTo>
                  <a:cubicBezTo>
                    <a:pt x="11" y="10"/>
                    <a:pt x="11" y="10"/>
                    <a:pt x="11" y="10"/>
                  </a:cubicBezTo>
                  <a:cubicBezTo>
                    <a:pt x="7" y="7"/>
                    <a:pt x="6" y="4"/>
                    <a:pt x="6" y="1"/>
                  </a:cubicBezTo>
                </a:path>
              </a:pathLst>
            </a:custGeom>
            <a:solidFill>
              <a:srgbClr val="308E8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47" name="Google Shape;2847;p22"/>
            <p:cNvSpPr/>
            <p:nvPr/>
          </p:nvSpPr>
          <p:spPr>
            <a:xfrm>
              <a:off x="2155825" y="2433638"/>
              <a:ext cx="4763" cy="4763"/>
            </a:xfrm>
            <a:custGeom>
              <a:avLst/>
              <a:gdLst/>
              <a:ahLst/>
              <a:cxnLst/>
              <a:rect l="l" t="t" r="r" b="b"/>
              <a:pathLst>
                <a:path w="13" h="11" extrusionOk="0">
                  <a:moveTo>
                    <a:pt x="10" y="0"/>
                  </a:moveTo>
                  <a:cubicBezTo>
                    <a:pt x="10" y="0"/>
                    <a:pt x="10" y="0"/>
                    <a:pt x="10" y="0"/>
                  </a:cubicBezTo>
                  <a:cubicBezTo>
                    <a:pt x="8" y="2"/>
                    <a:pt x="4" y="2"/>
                    <a:pt x="0" y="0"/>
                  </a:cubicBezTo>
                  <a:cubicBezTo>
                    <a:pt x="3" y="11"/>
                    <a:pt x="3" y="11"/>
                    <a:pt x="3" y="11"/>
                  </a:cubicBezTo>
                  <a:cubicBezTo>
                    <a:pt x="13" y="5"/>
                    <a:pt x="13" y="5"/>
                    <a:pt x="13" y="5"/>
                  </a:cubicBezTo>
                  <a:cubicBezTo>
                    <a:pt x="12" y="3"/>
                    <a:pt x="11" y="0"/>
                    <a:pt x="10" y="0"/>
                  </a:cubicBezTo>
                </a:path>
              </a:pathLst>
            </a:custGeom>
            <a:solidFill>
              <a:srgbClr val="308E8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48" name="Google Shape;2848;p22"/>
            <p:cNvSpPr/>
            <p:nvPr/>
          </p:nvSpPr>
          <p:spPr>
            <a:xfrm>
              <a:off x="2152650" y="2433638"/>
              <a:ext cx="3175" cy="3175"/>
            </a:xfrm>
            <a:custGeom>
              <a:avLst/>
              <a:gdLst/>
              <a:ahLst/>
              <a:cxnLst/>
              <a:rect l="l" t="t" r="r" b="b"/>
              <a:pathLst>
                <a:path w="2" h="2" extrusionOk="0">
                  <a:moveTo>
                    <a:pt x="2" y="0"/>
                  </a:moveTo>
                  <a:lnTo>
                    <a:pt x="2" y="0"/>
                  </a:lnTo>
                  <a:lnTo>
                    <a:pt x="2" y="2"/>
                  </a:lnTo>
                  <a:lnTo>
                    <a:pt x="1" y="2"/>
                  </a:lnTo>
                  <a:lnTo>
                    <a:pt x="0" y="1"/>
                  </a:lnTo>
                  <a:lnTo>
                    <a:pt x="0" y="0"/>
                  </a:lnTo>
                  <a:lnTo>
                    <a:pt x="2" y="0"/>
                  </a:lnTo>
                  <a:close/>
                </a:path>
              </a:pathLst>
            </a:custGeom>
            <a:solidFill>
              <a:srgbClr val="CA4A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49" name="Google Shape;2849;p22"/>
            <p:cNvSpPr/>
            <p:nvPr/>
          </p:nvSpPr>
          <p:spPr>
            <a:xfrm>
              <a:off x="2152650" y="2433638"/>
              <a:ext cx="3175" cy="3175"/>
            </a:xfrm>
            <a:custGeom>
              <a:avLst/>
              <a:gdLst/>
              <a:ahLst/>
              <a:cxnLst/>
              <a:rect l="l" t="t" r="r" b="b"/>
              <a:pathLst>
                <a:path w="2" h="2" extrusionOk="0">
                  <a:moveTo>
                    <a:pt x="2" y="0"/>
                  </a:moveTo>
                  <a:lnTo>
                    <a:pt x="2" y="0"/>
                  </a:lnTo>
                  <a:lnTo>
                    <a:pt x="2" y="2"/>
                  </a:lnTo>
                  <a:lnTo>
                    <a:pt x="1" y="2"/>
                  </a:lnTo>
                  <a:lnTo>
                    <a:pt x="0" y="1"/>
                  </a:lnTo>
                  <a:lnTo>
                    <a:pt x="0" y="0"/>
                  </a:lnTo>
                  <a:lnTo>
                    <a:pt x="2"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50" name="Google Shape;2850;p22"/>
            <p:cNvSpPr/>
            <p:nvPr/>
          </p:nvSpPr>
          <p:spPr>
            <a:xfrm>
              <a:off x="2151063" y="2435225"/>
              <a:ext cx="3175" cy="4763"/>
            </a:xfrm>
            <a:custGeom>
              <a:avLst/>
              <a:gdLst/>
              <a:ahLst/>
              <a:cxnLst/>
              <a:rect l="l" t="t" r="r" b="b"/>
              <a:pathLst>
                <a:path w="11" h="11" extrusionOk="0">
                  <a:moveTo>
                    <a:pt x="9" y="11"/>
                  </a:moveTo>
                  <a:cubicBezTo>
                    <a:pt x="7" y="10"/>
                    <a:pt x="6" y="10"/>
                    <a:pt x="4" y="9"/>
                  </a:cubicBezTo>
                  <a:cubicBezTo>
                    <a:pt x="3" y="8"/>
                    <a:pt x="1" y="7"/>
                    <a:pt x="0" y="6"/>
                  </a:cubicBezTo>
                  <a:cubicBezTo>
                    <a:pt x="6" y="0"/>
                    <a:pt x="6" y="0"/>
                    <a:pt x="6" y="0"/>
                  </a:cubicBezTo>
                  <a:cubicBezTo>
                    <a:pt x="11" y="3"/>
                    <a:pt x="11" y="3"/>
                    <a:pt x="11" y="3"/>
                  </a:cubicBezTo>
                  <a:cubicBezTo>
                    <a:pt x="9" y="11"/>
                    <a:pt x="9" y="11"/>
                    <a:pt x="9" y="11"/>
                  </a:cubicBezTo>
                </a:path>
              </a:pathLst>
            </a:custGeom>
            <a:solidFill>
              <a:srgbClr val="E65F3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51" name="Google Shape;2851;p22"/>
            <p:cNvSpPr/>
            <p:nvPr/>
          </p:nvSpPr>
          <p:spPr>
            <a:xfrm>
              <a:off x="2192338" y="2425700"/>
              <a:ext cx="44450" cy="30163"/>
            </a:xfrm>
            <a:custGeom>
              <a:avLst/>
              <a:gdLst/>
              <a:ahLst/>
              <a:cxnLst/>
              <a:rect l="l" t="t" r="r" b="b"/>
              <a:pathLst>
                <a:path w="28" h="19" extrusionOk="0">
                  <a:moveTo>
                    <a:pt x="27" y="19"/>
                  </a:moveTo>
                  <a:lnTo>
                    <a:pt x="0" y="2"/>
                  </a:lnTo>
                  <a:lnTo>
                    <a:pt x="1" y="0"/>
                  </a:lnTo>
                  <a:lnTo>
                    <a:pt x="28" y="17"/>
                  </a:lnTo>
                  <a:lnTo>
                    <a:pt x="27" y="19"/>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52" name="Google Shape;2852;p22"/>
            <p:cNvSpPr/>
            <p:nvPr/>
          </p:nvSpPr>
          <p:spPr>
            <a:xfrm>
              <a:off x="2187575" y="2432050"/>
              <a:ext cx="46038" cy="30163"/>
            </a:xfrm>
            <a:custGeom>
              <a:avLst/>
              <a:gdLst/>
              <a:ahLst/>
              <a:cxnLst/>
              <a:rect l="l" t="t" r="r" b="b"/>
              <a:pathLst>
                <a:path w="29" h="19" extrusionOk="0">
                  <a:moveTo>
                    <a:pt x="28" y="19"/>
                  </a:moveTo>
                  <a:lnTo>
                    <a:pt x="0" y="2"/>
                  </a:lnTo>
                  <a:lnTo>
                    <a:pt x="2" y="0"/>
                  </a:lnTo>
                  <a:lnTo>
                    <a:pt x="29" y="17"/>
                  </a:lnTo>
                  <a:lnTo>
                    <a:pt x="28" y="19"/>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53" name="Google Shape;2853;p22"/>
            <p:cNvSpPr/>
            <p:nvPr/>
          </p:nvSpPr>
          <p:spPr>
            <a:xfrm>
              <a:off x="2184400" y="2438400"/>
              <a:ext cx="46038" cy="30163"/>
            </a:xfrm>
            <a:custGeom>
              <a:avLst/>
              <a:gdLst/>
              <a:ahLst/>
              <a:cxnLst/>
              <a:rect l="l" t="t" r="r" b="b"/>
              <a:pathLst>
                <a:path w="29" h="19" extrusionOk="0">
                  <a:moveTo>
                    <a:pt x="27" y="19"/>
                  </a:moveTo>
                  <a:lnTo>
                    <a:pt x="0" y="2"/>
                  </a:lnTo>
                  <a:lnTo>
                    <a:pt x="1" y="0"/>
                  </a:lnTo>
                  <a:lnTo>
                    <a:pt x="29" y="17"/>
                  </a:lnTo>
                  <a:lnTo>
                    <a:pt x="27" y="19"/>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54" name="Google Shape;2854;p22"/>
            <p:cNvSpPr/>
            <p:nvPr/>
          </p:nvSpPr>
          <p:spPr>
            <a:xfrm>
              <a:off x="2184400" y="2438400"/>
              <a:ext cx="46038" cy="30163"/>
            </a:xfrm>
            <a:custGeom>
              <a:avLst/>
              <a:gdLst/>
              <a:ahLst/>
              <a:cxnLst/>
              <a:rect l="l" t="t" r="r" b="b"/>
              <a:pathLst>
                <a:path w="29" h="19" extrusionOk="0">
                  <a:moveTo>
                    <a:pt x="27" y="19"/>
                  </a:moveTo>
                  <a:lnTo>
                    <a:pt x="0" y="2"/>
                  </a:lnTo>
                  <a:lnTo>
                    <a:pt x="1" y="0"/>
                  </a:lnTo>
                  <a:lnTo>
                    <a:pt x="29" y="17"/>
                  </a:lnTo>
                  <a:lnTo>
                    <a:pt x="27" y="19"/>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55" name="Google Shape;2855;p22"/>
            <p:cNvSpPr/>
            <p:nvPr/>
          </p:nvSpPr>
          <p:spPr>
            <a:xfrm>
              <a:off x="2179638" y="2443163"/>
              <a:ext cx="46038" cy="31750"/>
            </a:xfrm>
            <a:custGeom>
              <a:avLst/>
              <a:gdLst/>
              <a:ahLst/>
              <a:cxnLst/>
              <a:rect l="l" t="t" r="r" b="b"/>
              <a:pathLst>
                <a:path w="29" h="20" extrusionOk="0">
                  <a:moveTo>
                    <a:pt x="28" y="20"/>
                  </a:moveTo>
                  <a:lnTo>
                    <a:pt x="0" y="3"/>
                  </a:lnTo>
                  <a:lnTo>
                    <a:pt x="2" y="0"/>
                  </a:lnTo>
                  <a:lnTo>
                    <a:pt x="29" y="18"/>
                  </a:lnTo>
                  <a:lnTo>
                    <a:pt x="28" y="20"/>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56" name="Google Shape;2856;p22"/>
            <p:cNvSpPr/>
            <p:nvPr/>
          </p:nvSpPr>
          <p:spPr>
            <a:xfrm>
              <a:off x="2179638" y="2443163"/>
              <a:ext cx="46038" cy="31750"/>
            </a:xfrm>
            <a:custGeom>
              <a:avLst/>
              <a:gdLst/>
              <a:ahLst/>
              <a:cxnLst/>
              <a:rect l="l" t="t" r="r" b="b"/>
              <a:pathLst>
                <a:path w="29" h="20" extrusionOk="0">
                  <a:moveTo>
                    <a:pt x="28" y="20"/>
                  </a:moveTo>
                  <a:lnTo>
                    <a:pt x="0" y="3"/>
                  </a:lnTo>
                  <a:lnTo>
                    <a:pt x="2" y="0"/>
                  </a:lnTo>
                  <a:lnTo>
                    <a:pt x="29" y="18"/>
                  </a:lnTo>
                  <a:lnTo>
                    <a:pt x="28" y="2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57" name="Google Shape;2857;p22"/>
            <p:cNvSpPr/>
            <p:nvPr/>
          </p:nvSpPr>
          <p:spPr>
            <a:xfrm>
              <a:off x="2176463" y="2449513"/>
              <a:ext cx="26988" cy="20638"/>
            </a:xfrm>
            <a:custGeom>
              <a:avLst/>
              <a:gdLst/>
              <a:ahLst/>
              <a:cxnLst/>
              <a:rect l="l" t="t" r="r" b="b"/>
              <a:pathLst>
                <a:path w="17" h="13" extrusionOk="0">
                  <a:moveTo>
                    <a:pt x="16" y="13"/>
                  </a:moveTo>
                  <a:lnTo>
                    <a:pt x="0" y="3"/>
                  </a:lnTo>
                  <a:lnTo>
                    <a:pt x="1" y="0"/>
                  </a:lnTo>
                  <a:lnTo>
                    <a:pt x="17" y="10"/>
                  </a:lnTo>
                  <a:lnTo>
                    <a:pt x="16" y="13"/>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58" name="Google Shape;2858;p22"/>
            <p:cNvSpPr/>
            <p:nvPr/>
          </p:nvSpPr>
          <p:spPr>
            <a:xfrm>
              <a:off x="2176463" y="2449513"/>
              <a:ext cx="26988" cy="20638"/>
            </a:xfrm>
            <a:custGeom>
              <a:avLst/>
              <a:gdLst/>
              <a:ahLst/>
              <a:cxnLst/>
              <a:rect l="l" t="t" r="r" b="b"/>
              <a:pathLst>
                <a:path w="17" h="13" extrusionOk="0">
                  <a:moveTo>
                    <a:pt x="16" y="13"/>
                  </a:moveTo>
                  <a:lnTo>
                    <a:pt x="0" y="3"/>
                  </a:lnTo>
                  <a:lnTo>
                    <a:pt x="1" y="0"/>
                  </a:lnTo>
                  <a:lnTo>
                    <a:pt x="17" y="10"/>
                  </a:lnTo>
                  <a:lnTo>
                    <a:pt x="16" y="13"/>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59" name="Google Shape;2859;p22"/>
            <p:cNvSpPr/>
            <p:nvPr/>
          </p:nvSpPr>
          <p:spPr>
            <a:xfrm>
              <a:off x="2138363" y="2439988"/>
              <a:ext cx="76200" cy="49213"/>
            </a:xfrm>
            <a:custGeom>
              <a:avLst/>
              <a:gdLst/>
              <a:ahLst/>
              <a:cxnLst/>
              <a:rect l="l" t="t" r="r" b="b"/>
              <a:pathLst>
                <a:path w="48" h="31" extrusionOk="0">
                  <a:moveTo>
                    <a:pt x="48" y="31"/>
                  </a:moveTo>
                  <a:lnTo>
                    <a:pt x="0" y="1"/>
                  </a:lnTo>
                  <a:lnTo>
                    <a:pt x="0" y="0"/>
                  </a:lnTo>
                  <a:lnTo>
                    <a:pt x="48" y="31"/>
                  </a:lnTo>
                  <a:lnTo>
                    <a:pt x="48" y="31"/>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60" name="Google Shape;2860;p22"/>
            <p:cNvSpPr/>
            <p:nvPr/>
          </p:nvSpPr>
          <p:spPr>
            <a:xfrm>
              <a:off x="2138363" y="2439988"/>
              <a:ext cx="76200" cy="49213"/>
            </a:xfrm>
            <a:custGeom>
              <a:avLst/>
              <a:gdLst/>
              <a:ahLst/>
              <a:cxnLst/>
              <a:rect l="l" t="t" r="r" b="b"/>
              <a:pathLst>
                <a:path w="48" h="31" extrusionOk="0">
                  <a:moveTo>
                    <a:pt x="48" y="31"/>
                  </a:moveTo>
                  <a:lnTo>
                    <a:pt x="0" y="1"/>
                  </a:lnTo>
                  <a:lnTo>
                    <a:pt x="0" y="0"/>
                  </a:lnTo>
                  <a:lnTo>
                    <a:pt x="48" y="31"/>
                  </a:lnTo>
                  <a:lnTo>
                    <a:pt x="48" y="31"/>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61" name="Google Shape;2861;p22"/>
            <p:cNvSpPr/>
            <p:nvPr/>
          </p:nvSpPr>
          <p:spPr>
            <a:xfrm>
              <a:off x="2138363" y="2449513"/>
              <a:ext cx="6350" cy="6350"/>
            </a:xfrm>
            <a:custGeom>
              <a:avLst/>
              <a:gdLst/>
              <a:ahLst/>
              <a:cxnLst/>
              <a:rect l="l" t="t" r="r" b="b"/>
              <a:pathLst>
                <a:path w="19" h="18" extrusionOk="0">
                  <a:moveTo>
                    <a:pt x="19" y="0"/>
                  </a:moveTo>
                  <a:cubicBezTo>
                    <a:pt x="19" y="0"/>
                    <a:pt x="19" y="1"/>
                    <a:pt x="19" y="1"/>
                  </a:cubicBezTo>
                  <a:cubicBezTo>
                    <a:pt x="19" y="2"/>
                    <a:pt x="19" y="2"/>
                    <a:pt x="19" y="2"/>
                  </a:cubicBezTo>
                  <a:cubicBezTo>
                    <a:pt x="19" y="2"/>
                    <a:pt x="19" y="3"/>
                    <a:pt x="18" y="3"/>
                  </a:cubicBezTo>
                  <a:cubicBezTo>
                    <a:pt x="15" y="4"/>
                    <a:pt x="12" y="5"/>
                    <a:pt x="10" y="7"/>
                  </a:cubicBezTo>
                  <a:cubicBezTo>
                    <a:pt x="8" y="8"/>
                    <a:pt x="7" y="10"/>
                    <a:pt x="5" y="12"/>
                  </a:cubicBezTo>
                  <a:cubicBezTo>
                    <a:pt x="5" y="13"/>
                    <a:pt x="4" y="14"/>
                    <a:pt x="3" y="16"/>
                  </a:cubicBezTo>
                  <a:cubicBezTo>
                    <a:pt x="3" y="17"/>
                    <a:pt x="3" y="17"/>
                    <a:pt x="3" y="17"/>
                  </a:cubicBezTo>
                  <a:cubicBezTo>
                    <a:pt x="2" y="17"/>
                    <a:pt x="2" y="18"/>
                    <a:pt x="1" y="17"/>
                  </a:cubicBezTo>
                  <a:cubicBezTo>
                    <a:pt x="0" y="17"/>
                    <a:pt x="0" y="16"/>
                    <a:pt x="0" y="15"/>
                  </a:cubicBezTo>
                  <a:cubicBezTo>
                    <a:pt x="1" y="14"/>
                    <a:pt x="2" y="12"/>
                    <a:pt x="3" y="9"/>
                  </a:cubicBezTo>
                  <a:cubicBezTo>
                    <a:pt x="6" y="5"/>
                    <a:pt x="9" y="3"/>
                    <a:pt x="14" y="1"/>
                  </a:cubicBezTo>
                  <a:cubicBezTo>
                    <a:pt x="15" y="0"/>
                    <a:pt x="16" y="0"/>
                    <a:pt x="17" y="0"/>
                  </a:cubicBezTo>
                  <a:cubicBezTo>
                    <a:pt x="18" y="0"/>
                    <a:pt x="18" y="0"/>
                    <a:pt x="19" y="0"/>
                  </a:cubicBezTo>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62" name="Google Shape;2862;p22"/>
            <p:cNvSpPr/>
            <p:nvPr/>
          </p:nvSpPr>
          <p:spPr>
            <a:xfrm>
              <a:off x="2141538" y="2452688"/>
              <a:ext cx="6350" cy="4763"/>
            </a:xfrm>
            <a:custGeom>
              <a:avLst/>
              <a:gdLst/>
              <a:ahLst/>
              <a:cxnLst/>
              <a:rect l="l" t="t" r="r" b="b"/>
              <a:pathLst>
                <a:path w="15" h="13" extrusionOk="0">
                  <a:moveTo>
                    <a:pt x="11" y="3"/>
                  </a:moveTo>
                  <a:cubicBezTo>
                    <a:pt x="10" y="3"/>
                    <a:pt x="10" y="3"/>
                    <a:pt x="10" y="3"/>
                  </a:cubicBezTo>
                  <a:cubicBezTo>
                    <a:pt x="9" y="2"/>
                    <a:pt x="9" y="2"/>
                    <a:pt x="9" y="1"/>
                  </a:cubicBezTo>
                  <a:cubicBezTo>
                    <a:pt x="9" y="0"/>
                    <a:pt x="10" y="0"/>
                    <a:pt x="10" y="0"/>
                  </a:cubicBezTo>
                  <a:cubicBezTo>
                    <a:pt x="11" y="0"/>
                    <a:pt x="11" y="0"/>
                    <a:pt x="12" y="1"/>
                  </a:cubicBezTo>
                  <a:cubicBezTo>
                    <a:pt x="14" y="2"/>
                    <a:pt x="14" y="2"/>
                    <a:pt x="14" y="2"/>
                  </a:cubicBezTo>
                  <a:cubicBezTo>
                    <a:pt x="15" y="3"/>
                    <a:pt x="15" y="3"/>
                    <a:pt x="15" y="4"/>
                  </a:cubicBezTo>
                  <a:cubicBezTo>
                    <a:pt x="14" y="5"/>
                    <a:pt x="14" y="5"/>
                    <a:pt x="14" y="5"/>
                  </a:cubicBezTo>
                  <a:cubicBezTo>
                    <a:pt x="3" y="13"/>
                    <a:pt x="3" y="13"/>
                    <a:pt x="3" y="13"/>
                  </a:cubicBezTo>
                  <a:cubicBezTo>
                    <a:pt x="2" y="13"/>
                    <a:pt x="1" y="13"/>
                    <a:pt x="1" y="13"/>
                  </a:cubicBezTo>
                  <a:cubicBezTo>
                    <a:pt x="0" y="12"/>
                    <a:pt x="0" y="12"/>
                    <a:pt x="0" y="12"/>
                  </a:cubicBezTo>
                  <a:cubicBezTo>
                    <a:pt x="0" y="11"/>
                    <a:pt x="0" y="11"/>
                    <a:pt x="0" y="11"/>
                  </a:cubicBezTo>
                  <a:cubicBezTo>
                    <a:pt x="1" y="11"/>
                    <a:pt x="1" y="11"/>
                    <a:pt x="1" y="11"/>
                  </a:cubicBezTo>
                  <a:cubicBezTo>
                    <a:pt x="1" y="10"/>
                    <a:pt x="1" y="10"/>
                    <a:pt x="1" y="10"/>
                  </a:cubicBezTo>
                  <a:cubicBezTo>
                    <a:pt x="11" y="3"/>
                    <a:pt x="11" y="3"/>
                    <a:pt x="11" y="3"/>
                  </a:cubicBezTo>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63" name="Google Shape;2863;p22"/>
            <p:cNvSpPr/>
            <p:nvPr/>
          </p:nvSpPr>
          <p:spPr>
            <a:xfrm>
              <a:off x="2144713" y="2454275"/>
              <a:ext cx="6350" cy="6350"/>
            </a:xfrm>
            <a:custGeom>
              <a:avLst/>
              <a:gdLst/>
              <a:ahLst/>
              <a:cxnLst/>
              <a:rect l="l" t="t" r="r" b="b"/>
              <a:pathLst>
                <a:path w="17" h="16" extrusionOk="0">
                  <a:moveTo>
                    <a:pt x="6" y="12"/>
                  </a:moveTo>
                  <a:cubicBezTo>
                    <a:pt x="9" y="14"/>
                    <a:pt x="9" y="14"/>
                    <a:pt x="9" y="14"/>
                  </a:cubicBezTo>
                  <a:cubicBezTo>
                    <a:pt x="10" y="14"/>
                    <a:pt x="10" y="15"/>
                    <a:pt x="10" y="16"/>
                  </a:cubicBezTo>
                  <a:cubicBezTo>
                    <a:pt x="10" y="16"/>
                    <a:pt x="9" y="16"/>
                    <a:pt x="9" y="16"/>
                  </a:cubicBezTo>
                  <a:cubicBezTo>
                    <a:pt x="8" y="16"/>
                    <a:pt x="8" y="16"/>
                    <a:pt x="7" y="16"/>
                  </a:cubicBezTo>
                  <a:cubicBezTo>
                    <a:pt x="1" y="12"/>
                    <a:pt x="1" y="12"/>
                    <a:pt x="1" y="12"/>
                  </a:cubicBezTo>
                  <a:cubicBezTo>
                    <a:pt x="1" y="12"/>
                    <a:pt x="1" y="12"/>
                    <a:pt x="1" y="11"/>
                  </a:cubicBezTo>
                  <a:cubicBezTo>
                    <a:pt x="0" y="11"/>
                    <a:pt x="0" y="11"/>
                    <a:pt x="1" y="10"/>
                  </a:cubicBezTo>
                  <a:cubicBezTo>
                    <a:pt x="1" y="10"/>
                    <a:pt x="1" y="9"/>
                    <a:pt x="2" y="9"/>
                  </a:cubicBezTo>
                  <a:cubicBezTo>
                    <a:pt x="12" y="7"/>
                    <a:pt x="12" y="7"/>
                    <a:pt x="12" y="7"/>
                  </a:cubicBezTo>
                  <a:cubicBezTo>
                    <a:pt x="13" y="7"/>
                    <a:pt x="13" y="6"/>
                    <a:pt x="14" y="6"/>
                  </a:cubicBezTo>
                  <a:cubicBezTo>
                    <a:pt x="14" y="6"/>
                    <a:pt x="14" y="5"/>
                    <a:pt x="14" y="5"/>
                  </a:cubicBezTo>
                  <a:cubicBezTo>
                    <a:pt x="14" y="4"/>
                    <a:pt x="14" y="4"/>
                    <a:pt x="13" y="4"/>
                  </a:cubicBezTo>
                  <a:cubicBezTo>
                    <a:pt x="13" y="3"/>
                    <a:pt x="12" y="3"/>
                    <a:pt x="12" y="3"/>
                  </a:cubicBezTo>
                  <a:cubicBezTo>
                    <a:pt x="11" y="4"/>
                    <a:pt x="11" y="4"/>
                    <a:pt x="11" y="4"/>
                  </a:cubicBezTo>
                  <a:cubicBezTo>
                    <a:pt x="11" y="4"/>
                    <a:pt x="10" y="5"/>
                    <a:pt x="10" y="5"/>
                  </a:cubicBezTo>
                  <a:cubicBezTo>
                    <a:pt x="10" y="6"/>
                    <a:pt x="10" y="6"/>
                    <a:pt x="10" y="6"/>
                  </a:cubicBezTo>
                  <a:cubicBezTo>
                    <a:pt x="10" y="7"/>
                    <a:pt x="10" y="7"/>
                    <a:pt x="9" y="7"/>
                  </a:cubicBezTo>
                  <a:cubicBezTo>
                    <a:pt x="9" y="7"/>
                    <a:pt x="8" y="7"/>
                    <a:pt x="8" y="7"/>
                  </a:cubicBezTo>
                  <a:cubicBezTo>
                    <a:pt x="8" y="6"/>
                    <a:pt x="7" y="6"/>
                    <a:pt x="7" y="5"/>
                  </a:cubicBezTo>
                  <a:cubicBezTo>
                    <a:pt x="7" y="4"/>
                    <a:pt x="7" y="3"/>
                    <a:pt x="8" y="3"/>
                  </a:cubicBezTo>
                  <a:cubicBezTo>
                    <a:pt x="9" y="2"/>
                    <a:pt x="10" y="1"/>
                    <a:pt x="11" y="1"/>
                  </a:cubicBezTo>
                  <a:cubicBezTo>
                    <a:pt x="12" y="0"/>
                    <a:pt x="14" y="1"/>
                    <a:pt x="15" y="1"/>
                  </a:cubicBezTo>
                  <a:cubicBezTo>
                    <a:pt x="16" y="2"/>
                    <a:pt x="17" y="3"/>
                    <a:pt x="17" y="4"/>
                  </a:cubicBezTo>
                  <a:cubicBezTo>
                    <a:pt x="17" y="5"/>
                    <a:pt x="17" y="7"/>
                    <a:pt x="17" y="8"/>
                  </a:cubicBezTo>
                  <a:cubicBezTo>
                    <a:pt x="16" y="9"/>
                    <a:pt x="15" y="9"/>
                    <a:pt x="14" y="10"/>
                  </a:cubicBezTo>
                  <a:cubicBezTo>
                    <a:pt x="6" y="12"/>
                    <a:pt x="6" y="12"/>
                    <a:pt x="6" y="12"/>
                  </a:cubicBezTo>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64" name="Google Shape;2864;p22"/>
            <p:cNvSpPr/>
            <p:nvPr/>
          </p:nvSpPr>
          <p:spPr>
            <a:xfrm>
              <a:off x="2149475" y="2457450"/>
              <a:ext cx="6350" cy="4763"/>
            </a:xfrm>
            <a:custGeom>
              <a:avLst/>
              <a:gdLst/>
              <a:ahLst/>
              <a:cxnLst/>
              <a:rect l="l" t="t" r="r" b="b"/>
              <a:pathLst>
                <a:path w="18" h="16" extrusionOk="0">
                  <a:moveTo>
                    <a:pt x="12" y="8"/>
                  </a:moveTo>
                  <a:cubicBezTo>
                    <a:pt x="13" y="9"/>
                    <a:pt x="13" y="11"/>
                    <a:pt x="12" y="12"/>
                  </a:cubicBezTo>
                  <a:cubicBezTo>
                    <a:pt x="11" y="13"/>
                    <a:pt x="10" y="14"/>
                    <a:pt x="9" y="15"/>
                  </a:cubicBezTo>
                  <a:cubicBezTo>
                    <a:pt x="7" y="16"/>
                    <a:pt x="5" y="15"/>
                    <a:pt x="3" y="14"/>
                  </a:cubicBezTo>
                  <a:cubicBezTo>
                    <a:pt x="2" y="13"/>
                    <a:pt x="1" y="12"/>
                    <a:pt x="1" y="11"/>
                  </a:cubicBezTo>
                  <a:cubicBezTo>
                    <a:pt x="0" y="10"/>
                    <a:pt x="0" y="9"/>
                    <a:pt x="1" y="8"/>
                  </a:cubicBezTo>
                  <a:cubicBezTo>
                    <a:pt x="2" y="7"/>
                    <a:pt x="2" y="7"/>
                    <a:pt x="3" y="6"/>
                  </a:cubicBezTo>
                  <a:cubicBezTo>
                    <a:pt x="4" y="6"/>
                    <a:pt x="4" y="6"/>
                    <a:pt x="5" y="6"/>
                  </a:cubicBezTo>
                  <a:cubicBezTo>
                    <a:pt x="5" y="7"/>
                    <a:pt x="5" y="7"/>
                    <a:pt x="5" y="7"/>
                  </a:cubicBezTo>
                  <a:cubicBezTo>
                    <a:pt x="6" y="8"/>
                    <a:pt x="5" y="8"/>
                    <a:pt x="5" y="8"/>
                  </a:cubicBezTo>
                  <a:cubicBezTo>
                    <a:pt x="5" y="8"/>
                    <a:pt x="5" y="9"/>
                    <a:pt x="5" y="9"/>
                  </a:cubicBezTo>
                  <a:cubicBezTo>
                    <a:pt x="4" y="10"/>
                    <a:pt x="4" y="10"/>
                    <a:pt x="4" y="10"/>
                  </a:cubicBezTo>
                  <a:cubicBezTo>
                    <a:pt x="4" y="10"/>
                    <a:pt x="4" y="10"/>
                    <a:pt x="4" y="11"/>
                  </a:cubicBezTo>
                  <a:cubicBezTo>
                    <a:pt x="4" y="11"/>
                    <a:pt x="4" y="11"/>
                    <a:pt x="5" y="12"/>
                  </a:cubicBezTo>
                  <a:cubicBezTo>
                    <a:pt x="5" y="12"/>
                    <a:pt x="6" y="12"/>
                    <a:pt x="7" y="12"/>
                  </a:cubicBezTo>
                  <a:cubicBezTo>
                    <a:pt x="8" y="12"/>
                    <a:pt x="8" y="11"/>
                    <a:pt x="9" y="10"/>
                  </a:cubicBezTo>
                  <a:cubicBezTo>
                    <a:pt x="9" y="9"/>
                    <a:pt x="9" y="8"/>
                    <a:pt x="9" y="8"/>
                  </a:cubicBezTo>
                  <a:cubicBezTo>
                    <a:pt x="8" y="7"/>
                    <a:pt x="8" y="6"/>
                    <a:pt x="8" y="6"/>
                  </a:cubicBezTo>
                  <a:cubicBezTo>
                    <a:pt x="9" y="6"/>
                    <a:pt x="9" y="5"/>
                    <a:pt x="9" y="5"/>
                  </a:cubicBezTo>
                  <a:cubicBezTo>
                    <a:pt x="10" y="5"/>
                    <a:pt x="10" y="5"/>
                    <a:pt x="10" y="5"/>
                  </a:cubicBezTo>
                  <a:cubicBezTo>
                    <a:pt x="13" y="4"/>
                    <a:pt x="13" y="4"/>
                    <a:pt x="13" y="4"/>
                  </a:cubicBezTo>
                  <a:cubicBezTo>
                    <a:pt x="10" y="3"/>
                    <a:pt x="10" y="3"/>
                    <a:pt x="10" y="3"/>
                  </a:cubicBezTo>
                  <a:cubicBezTo>
                    <a:pt x="9" y="2"/>
                    <a:pt x="9" y="1"/>
                    <a:pt x="10" y="1"/>
                  </a:cubicBezTo>
                  <a:cubicBezTo>
                    <a:pt x="10" y="0"/>
                    <a:pt x="10" y="0"/>
                    <a:pt x="11" y="0"/>
                  </a:cubicBezTo>
                  <a:cubicBezTo>
                    <a:pt x="11" y="0"/>
                    <a:pt x="12" y="0"/>
                    <a:pt x="12" y="0"/>
                  </a:cubicBezTo>
                  <a:cubicBezTo>
                    <a:pt x="12" y="0"/>
                    <a:pt x="12" y="0"/>
                    <a:pt x="12" y="0"/>
                  </a:cubicBezTo>
                  <a:cubicBezTo>
                    <a:pt x="17" y="3"/>
                    <a:pt x="17" y="3"/>
                    <a:pt x="17" y="3"/>
                  </a:cubicBezTo>
                  <a:cubicBezTo>
                    <a:pt x="18" y="4"/>
                    <a:pt x="18" y="5"/>
                    <a:pt x="18" y="6"/>
                  </a:cubicBezTo>
                  <a:cubicBezTo>
                    <a:pt x="17" y="6"/>
                    <a:pt x="17" y="6"/>
                    <a:pt x="16" y="7"/>
                  </a:cubicBezTo>
                  <a:cubicBezTo>
                    <a:pt x="12" y="8"/>
                    <a:pt x="12" y="8"/>
                    <a:pt x="12" y="8"/>
                  </a:cubicBezTo>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65" name="Google Shape;2865;p22"/>
            <p:cNvSpPr/>
            <p:nvPr/>
          </p:nvSpPr>
          <p:spPr>
            <a:xfrm>
              <a:off x="2152650" y="2459038"/>
              <a:ext cx="6350" cy="6350"/>
            </a:xfrm>
            <a:custGeom>
              <a:avLst/>
              <a:gdLst/>
              <a:ahLst/>
              <a:cxnLst/>
              <a:rect l="l" t="t" r="r" b="b"/>
              <a:pathLst>
                <a:path w="19" h="18" extrusionOk="0">
                  <a:moveTo>
                    <a:pt x="18" y="0"/>
                  </a:moveTo>
                  <a:cubicBezTo>
                    <a:pt x="19" y="1"/>
                    <a:pt x="19" y="2"/>
                    <a:pt x="19" y="3"/>
                  </a:cubicBezTo>
                  <a:cubicBezTo>
                    <a:pt x="19" y="4"/>
                    <a:pt x="18" y="6"/>
                    <a:pt x="16" y="8"/>
                  </a:cubicBezTo>
                  <a:cubicBezTo>
                    <a:pt x="14" y="12"/>
                    <a:pt x="10" y="15"/>
                    <a:pt x="6" y="17"/>
                  </a:cubicBezTo>
                  <a:cubicBezTo>
                    <a:pt x="4" y="17"/>
                    <a:pt x="3" y="18"/>
                    <a:pt x="2" y="18"/>
                  </a:cubicBezTo>
                  <a:cubicBezTo>
                    <a:pt x="2" y="18"/>
                    <a:pt x="1" y="18"/>
                    <a:pt x="1" y="17"/>
                  </a:cubicBezTo>
                  <a:cubicBezTo>
                    <a:pt x="0" y="17"/>
                    <a:pt x="0" y="17"/>
                    <a:pt x="0" y="17"/>
                  </a:cubicBezTo>
                  <a:cubicBezTo>
                    <a:pt x="0" y="16"/>
                    <a:pt x="0" y="16"/>
                    <a:pt x="0" y="16"/>
                  </a:cubicBezTo>
                  <a:cubicBezTo>
                    <a:pt x="0" y="15"/>
                    <a:pt x="1" y="15"/>
                    <a:pt x="2" y="15"/>
                  </a:cubicBezTo>
                  <a:cubicBezTo>
                    <a:pt x="5" y="14"/>
                    <a:pt x="7" y="12"/>
                    <a:pt x="9" y="11"/>
                  </a:cubicBezTo>
                  <a:cubicBezTo>
                    <a:pt x="11" y="9"/>
                    <a:pt x="13" y="8"/>
                    <a:pt x="14" y="5"/>
                  </a:cubicBezTo>
                  <a:cubicBezTo>
                    <a:pt x="15" y="4"/>
                    <a:pt x="15" y="3"/>
                    <a:pt x="16" y="1"/>
                  </a:cubicBezTo>
                  <a:cubicBezTo>
                    <a:pt x="16" y="1"/>
                    <a:pt x="16" y="1"/>
                    <a:pt x="16" y="1"/>
                  </a:cubicBezTo>
                  <a:cubicBezTo>
                    <a:pt x="17" y="0"/>
                    <a:pt x="18" y="0"/>
                    <a:pt x="18" y="0"/>
                  </a:cubicBezTo>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66" name="Google Shape;2866;p22"/>
            <p:cNvSpPr/>
            <p:nvPr/>
          </p:nvSpPr>
          <p:spPr>
            <a:xfrm>
              <a:off x="2160588" y="2465388"/>
              <a:ext cx="6350" cy="4763"/>
            </a:xfrm>
            <a:custGeom>
              <a:avLst/>
              <a:gdLst/>
              <a:ahLst/>
              <a:cxnLst/>
              <a:rect l="l" t="t" r="r" b="b"/>
              <a:pathLst>
                <a:path w="17" h="12" extrusionOk="0">
                  <a:moveTo>
                    <a:pt x="9" y="8"/>
                  </a:moveTo>
                  <a:cubicBezTo>
                    <a:pt x="10" y="9"/>
                    <a:pt x="10" y="9"/>
                    <a:pt x="10" y="9"/>
                  </a:cubicBezTo>
                  <a:cubicBezTo>
                    <a:pt x="11" y="9"/>
                    <a:pt x="11" y="10"/>
                    <a:pt x="11" y="11"/>
                  </a:cubicBezTo>
                  <a:cubicBezTo>
                    <a:pt x="10" y="11"/>
                    <a:pt x="10" y="11"/>
                    <a:pt x="9" y="12"/>
                  </a:cubicBezTo>
                  <a:cubicBezTo>
                    <a:pt x="9" y="12"/>
                    <a:pt x="8" y="11"/>
                    <a:pt x="8" y="11"/>
                  </a:cubicBezTo>
                  <a:cubicBezTo>
                    <a:pt x="7" y="10"/>
                    <a:pt x="7" y="10"/>
                    <a:pt x="7" y="10"/>
                  </a:cubicBezTo>
                  <a:cubicBezTo>
                    <a:pt x="5" y="11"/>
                    <a:pt x="5" y="11"/>
                    <a:pt x="5" y="11"/>
                  </a:cubicBezTo>
                  <a:cubicBezTo>
                    <a:pt x="5" y="12"/>
                    <a:pt x="5" y="12"/>
                    <a:pt x="5" y="12"/>
                  </a:cubicBezTo>
                  <a:cubicBezTo>
                    <a:pt x="4" y="12"/>
                    <a:pt x="3" y="12"/>
                    <a:pt x="2" y="12"/>
                  </a:cubicBezTo>
                  <a:cubicBezTo>
                    <a:pt x="2" y="11"/>
                    <a:pt x="2" y="11"/>
                    <a:pt x="2" y="11"/>
                  </a:cubicBezTo>
                  <a:cubicBezTo>
                    <a:pt x="2" y="10"/>
                    <a:pt x="2" y="10"/>
                    <a:pt x="2" y="10"/>
                  </a:cubicBezTo>
                  <a:cubicBezTo>
                    <a:pt x="2" y="10"/>
                    <a:pt x="2" y="10"/>
                    <a:pt x="3" y="9"/>
                  </a:cubicBezTo>
                  <a:cubicBezTo>
                    <a:pt x="4" y="8"/>
                    <a:pt x="4" y="8"/>
                    <a:pt x="4" y="8"/>
                  </a:cubicBezTo>
                  <a:cubicBezTo>
                    <a:pt x="1" y="7"/>
                    <a:pt x="1" y="7"/>
                    <a:pt x="1" y="7"/>
                  </a:cubicBezTo>
                  <a:cubicBezTo>
                    <a:pt x="1" y="7"/>
                    <a:pt x="0" y="6"/>
                    <a:pt x="0" y="6"/>
                  </a:cubicBezTo>
                  <a:cubicBezTo>
                    <a:pt x="0" y="5"/>
                    <a:pt x="0" y="5"/>
                    <a:pt x="0" y="4"/>
                  </a:cubicBezTo>
                  <a:cubicBezTo>
                    <a:pt x="1" y="4"/>
                    <a:pt x="1" y="3"/>
                    <a:pt x="2" y="3"/>
                  </a:cubicBezTo>
                  <a:cubicBezTo>
                    <a:pt x="3" y="3"/>
                    <a:pt x="3" y="3"/>
                    <a:pt x="3" y="3"/>
                  </a:cubicBezTo>
                  <a:cubicBezTo>
                    <a:pt x="12" y="0"/>
                    <a:pt x="12" y="0"/>
                    <a:pt x="12" y="0"/>
                  </a:cubicBezTo>
                  <a:cubicBezTo>
                    <a:pt x="14" y="0"/>
                    <a:pt x="15" y="0"/>
                    <a:pt x="16" y="0"/>
                  </a:cubicBezTo>
                  <a:cubicBezTo>
                    <a:pt x="16" y="1"/>
                    <a:pt x="16" y="1"/>
                    <a:pt x="17" y="2"/>
                  </a:cubicBezTo>
                  <a:cubicBezTo>
                    <a:pt x="17" y="2"/>
                    <a:pt x="17" y="3"/>
                    <a:pt x="16" y="3"/>
                  </a:cubicBezTo>
                  <a:cubicBezTo>
                    <a:pt x="16" y="3"/>
                    <a:pt x="16" y="4"/>
                    <a:pt x="15" y="4"/>
                  </a:cubicBezTo>
                  <a:cubicBezTo>
                    <a:pt x="9" y="8"/>
                    <a:pt x="9" y="8"/>
                    <a:pt x="9" y="8"/>
                  </a:cubicBezTo>
                  <a:moveTo>
                    <a:pt x="6" y="7"/>
                  </a:moveTo>
                  <a:cubicBezTo>
                    <a:pt x="11" y="3"/>
                    <a:pt x="11" y="3"/>
                    <a:pt x="11" y="3"/>
                  </a:cubicBezTo>
                  <a:cubicBezTo>
                    <a:pt x="4" y="5"/>
                    <a:pt x="4" y="5"/>
                    <a:pt x="4" y="5"/>
                  </a:cubicBezTo>
                  <a:cubicBezTo>
                    <a:pt x="6" y="7"/>
                    <a:pt x="6" y="7"/>
                    <a:pt x="6" y="7"/>
                  </a:cubicBezTo>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67" name="Google Shape;2867;p22"/>
            <p:cNvSpPr/>
            <p:nvPr/>
          </p:nvSpPr>
          <p:spPr>
            <a:xfrm>
              <a:off x="2165350" y="2466975"/>
              <a:ext cx="6350" cy="4763"/>
            </a:xfrm>
            <a:custGeom>
              <a:avLst/>
              <a:gdLst/>
              <a:ahLst/>
              <a:cxnLst/>
              <a:rect l="l" t="t" r="r" b="b"/>
              <a:pathLst>
                <a:path w="18" h="14" extrusionOk="0">
                  <a:moveTo>
                    <a:pt x="12" y="3"/>
                  </a:moveTo>
                  <a:cubicBezTo>
                    <a:pt x="10" y="5"/>
                    <a:pt x="10" y="5"/>
                    <a:pt x="10" y="5"/>
                  </a:cubicBezTo>
                  <a:cubicBezTo>
                    <a:pt x="10" y="5"/>
                    <a:pt x="10" y="5"/>
                    <a:pt x="10" y="5"/>
                  </a:cubicBezTo>
                  <a:cubicBezTo>
                    <a:pt x="11" y="6"/>
                    <a:pt x="12" y="6"/>
                    <a:pt x="12" y="8"/>
                  </a:cubicBezTo>
                  <a:cubicBezTo>
                    <a:pt x="12" y="9"/>
                    <a:pt x="12" y="10"/>
                    <a:pt x="11" y="11"/>
                  </a:cubicBezTo>
                  <a:cubicBezTo>
                    <a:pt x="10" y="12"/>
                    <a:pt x="9" y="14"/>
                    <a:pt x="7" y="14"/>
                  </a:cubicBezTo>
                  <a:cubicBezTo>
                    <a:pt x="5" y="14"/>
                    <a:pt x="4" y="14"/>
                    <a:pt x="2" y="13"/>
                  </a:cubicBezTo>
                  <a:cubicBezTo>
                    <a:pt x="1" y="12"/>
                    <a:pt x="0" y="12"/>
                    <a:pt x="0" y="11"/>
                  </a:cubicBezTo>
                  <a:cubicBezTo>
                    <a:pt x="0" y="9"/>
                    <a:pt x="0" y="8"/>
                    <a:pt x="1" y="7"/>
                  </a:cubicBezTo>
                  <a:cubicBezTo>
                    <a:pt x="1" y="7"/>
                    <a:pt x="2" y="6"/>
                    <a:pt x="2" y="6"/>
                  </a:cubicBezTo>
                  <a:cubicBezTo>
                    <a:pt x="3" y="6"/>
                    <a:pt x="3" y="6"/>
                    <a:pt x="4" y="6"/>
                  </a:cubicBezTo>
                  <a:cubicBezTo>
                    <a:pt x="5" y="7"/>
                    <a:pt x="5" y="7"/>
                    <a:pt x="5" y="7"/>
                  </a:cubicBezTo>
                  <a:cubicBezTo>
                    <a:pt x="4" y="8"/>
                    <a:pt x="4" y="8"/>
                    <a:pt x="4" y="8"/>
                  </a:cubicBezTo>
                  <a:cubicBezTo>
                    <a:pt x="4" y="8"/>
                    <a:pt x="4" y="8"/>
                    <a:pt x="4" y="8"/>
                  </a:cubicBezTo>
                  <a:cubicBezTo>
                    <a:pt x="4" y="9"/>
                    <a:pt x="4" y="9"/>
                    <a:pt x="4" y="9"/>
                  </a:cubicBezTo>
                  <a:cubicBezTo>
                    <a:pt x="3" y="9"/>
                    <a:pt x="3" y="9"/>
                    <a:pt x="3" y="9"/>
                  </a:cubicBezTo>
                  <a:cubicBezTo>
                    <a:pt x="3" y="10"/>
                    <a:pt x="3" y="10"/>
                    <a:pt x="3" y="10"/>
                  </a:cubicBezTo>
                  <a:cubicBezTo>
                    <a:pt x="4" y="11"/>
                    <a:pt x="4" y="11"/>
                    <a:pt x="4" y="11"/>
                  </a:cubicBezTo>
                  <a:cubicBezTo>
                    <a:pt x="5" y="11"/>
                    <a:pt x="5" y="11"/>
                    <a:pt x="6" y="11"/>
                  </a:cubicBezTo>
                  <a:cubicBezTo>
                    <a:pt x="7" y="11"/>
                    <a:pt x="8" y="10"/>
                    <a:pt x="9" y="9"/>
                  </a:cubicBezTo>
                  <a:cubicBezTo>
                    <a:pt x="9" y="9"/>
                    <a:pt x="9" y="8"/>
                    <a:pt x="9" y="8"/>
                  </a:cubicBezTo>
                  <a:cubicBezTo>
                    <a:pt x="9" y="7"/>
                    <a:pt x="9" y="7"/>
                    <a:pt x="8" y="7"/>
                  </a:cubicBezTo>
                  <a:cubicBezTo>
                    <a:pt x="7" y="7"/>
                    <a:pt x="7" y="7"/>
                    <a:pt x="7" y="7"/>
                  </a:cubicBezTo>
                  <a:cubicBezTo>
                    <a:pt x="6" y="7"/>
                    <a:pt x="6" y="7"/>
                    <a:pt x="6" y="7"/>
                  </a:cubicBezTo>
                  <a:cubicBezTo>
                    <a:pt x="5" y="6"/>
                    <a:pt x="5" y="6"/>
                    <a:pt x="5" y="6"/>
                  </a:cubicBezTo>
                  <a:cubicBezTo>
                    <a:pt x="5" y="6"/>
                    <a:pt x="5" y="6"/>
                    <a:pt x="5" y="5"/>
                  </a:cubicBezTo>
                  <a:cubicBezTo>
                    <a:pt x="5" y="5"/>
                    <a:pt x="5" y="5"/>
                    <a:pt x="5" y="4"/>
                  </a:cubicBezTo>
                  <a:cubicBezTo>
                    <a:pt x="6" y="4"/>
                    <a:pt x="6" y="4"/>
                    <a:pt x="6" y="4"/>
                  </a:cubicBezTo>
                  <a:cubicBezTo>
                    <a:pt x="10" y="0"/>
                    <a:pt x="10" y="0"/>
                    <a:pt x="10" y="0"/>
                  </a:cubicBezTo>
                  <a:cubicBezTo>
                    <a:pt x="11" y="0"/>
                    <a:pt x="11" y="0"/>
                    <a:pt x="12" y="0"/>
                  </a:cubicBezTo>
                  <a:cubicBezTo>
                    <a:pt x="12" y="0"/>
                    <a:pt x="12" y="0"/>
                    <a:pt x="13" y="0"/>
                  </a:cubicBezTo>
                  <a:cubicBezTo>
                    <a:pt x="17" y="3"/>
                    <a:pt x="17" y="3"/>
                    <a:pt x="17" y="3"/>
                  </a:cubicBezTo>
                  <a:cubicBezTo>
                    <a:pt x="17" y="3"/>
                    <a:pt x="18" y="3"/>
                    <a:pt x="18" y="4"/>
                  </a:cubicBezTo>
                  <a:cubicBezTo>
                    <a:pt x="18" y="5"/>
                    <a:pt x="18" y="5"/>
                    <a:pt x="18" y="5"/>
                  </a:cubicBezTo>
                  <a:cubicBezTo>
                    <a:pt x="17" y="5"/>
                    <a:pt x="17" y="5"/>
                    <a:pt x="16" y="5"/>
                  </a:cubicBezTo>
                  <a:cubicBezTo>
                    <a:pt x="16" y="5"/>
                    <a:pt x="15" y="5"/>
                    <a:pt x="15" y="5"/>
                  </a:cubicBezTo>
                  <a:cubicBezTo>
                    <a:pt x="12" y="3"/>
                    <a:pt x="12" y="3"/>
                    <a:pt x="12" y="3"/>
                  </a:cubicBezTo>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68" name="Google Shape;2868;p22"/>
            <p:cNvSpPr/>
            <p:nvPr/>
          </p:nvSpPr>
          <p:spPr>
            <a:xfrm>
              <a:off x="2168525" y="2470150"/>
              <a:ext cx="4763" cy="4763"/>
            </a:xfrm>
            <a:custGeom>
              <a:avLst/>
              <a:gdLst/>
              <a:ahLst/>
              <a:cxnLst/>
              <a:rect l="l" t="t" r="r" b="b"/>
              <a:pathLst>
                <a:path w="14" h="14" extrusionOk="0">
                  <a:moveTo>
                    <a:pt x="10" y="5"/>
                  </a:moveTo>
                  <a:cubicBezTo>
                    <a:pt x="11" y="5"/>
                    <a:pt x="11" y="5"/>
                    <a:pt x="11" y="5"/>
                  </a:cubicBezTo>
                  <a:cubicBezTo>
                    <a:pt x="11" y="5"/>
                    <a:pt x="12" y="6"/>
                    <a:pt x="12" y="7"/>
                  </a:cubicBezTo>
                  <a:cubicBezTo>
                    <a:pt x="12" y="8"/>
                    <a:pt x="12" y="9"/>
                    <a:pt x="11" y="10"/>
                  </a:cubicBezTo>
                  <a:cubicBezTo>
                    <a:pt x="10" y="12"/>
                    <a:pt x="9" y="13"/>
                    <a:pt x="7" y="14"/>
                  </a:cubicBezTo>
                  <a:cubicBezTo>
                    <a:pt x="5" y="14"/>
                    <a:pt x="4" y="14"/>
                    <a:pt x="2" y="13"/>
                  </a:cubicBezTo>
                  <a:cubicBezTo>
                    <a:pt x="1" y="12"/>
                    <a:pt x="0" y="11"/>
                    <a:pt x="0" y="10"/>
                  </a:cubicBezTo>
                  <a:cubicBezTo>
                    <a:pt x="0" y="9"/>
                    <a:pt x="0" y="8"/>
                    <a:pt x="1" y="7"/>
                  </a:cubicBezTo>
                  <a:cubicBezTo>
                    <a:pt x="1" y="6"/>
                    <a:pt x="3" y="5"/>
                    <a:pt x="4" y="4"/>
                  </a:cubicBezTo>
                  <a:cubicBezTo>
                    <a:pt x="11" y="1"/>
                    <a:pt x="11" y="1"/>
                    <a:pt x="11" y="1"/>
                  </a:cubicBezTo>
                  <a:cubicBezTo>
                    <a:pt x="12" y="0"/>
                    <a:pt x="13" y="0"/>
                    <a:pt x="14" y="0"/>
                  </a:cubicBezTo>
                  <a:cubicBezTo>
                    <a:pt x="14" y="1"/>
                    <a:pt x="14" y="1"/>
                    <a:pt x="14" y="1"/>
                  </a:cubicBezTo>
                  <a:cubicBezTo>
                    <a:pt x="14" y="2"/>
                    <a:pt x="14" y="2"/>
                    <a:pt x="14" y="2"/>
                  </a:cubicBezTo>
                  <a:cubicBezTo>
                    <a:pt x="14" y="3"/>
                    <a:pt x="14" y="3"/>
                    <a:pt x="13" y="3"/>
                  </a:cubicBezTo>
                  <a:cubicBezTo>
                    <a:pt x="13" y="3"/>
                    <a:pt x="13" y="3"/>
                    <a:pt x="13" y="3"/>
                  </a:cubicBezTo>
                  <a:cubicBezTo>
                    <a:pt x="10" y="5"/>
                    <a:pt x="10" y="5"/>
                    <a:pt x="10" y="5"/>
                  </a:cubicBezTo>
                  <a:moveTo>
                    <a:pt x="8" y="7"/>
                  </a:moveTo>
                  <a:cubicBezTo>
                    <a:pt x="8" y="6"/>
                    <a:pt x="7" y="6"/>
                    <a:pt x="6" y="7"/>
                  </a:cubicBezTo>
                  <a:cubicBezTo>
                    <a:pt x="5" y="7"/>
                    <a:pt x="4" y="8"/>
                    <a:pt x="4" y="8"/>
                  </a:cubicBezTo>
                  <a:cubicBezTo>
                    <a:pt x="3" y="9"/>
                    <a:pt x="3" y="9"/>
                    <a:pt x="3" y="10"/>
                  </a:cubicBezTo>
                  <a:cubicBezTo>
                    <a:pt x="3" y="10"/>
                    <a:pt x="4" y="10"/>
                    <a:pt x="4" y="11"/>
                  </a:cubicBezTo>
                  <a:cubicBezTo>
                    <a:pt x="5" y="11"/>
                    <a:pt x="5" y="11"/>
                    <a:pt x="6" y="11"/>
                  </a:cubicBezTo>
                  <a:cubicBezTo>
                    <a:pt x="7" y="10"/>
                    <a:pt x="8" y="10"/>
                    <a:pt x="9" y="9"/>
                  </a:cubicBezTo>
                  <a:cubicBezTo>
                    <a:pt x="9" y="9"/>
                    <a:pt x="9" y="8"/>
                    <a:pt x="9" y="8"/>
                  </a:cubicBezTo>
                  <a:cubicBezTo>
                    <a:pt x="9" y="7"/>
                    <a:pt x="9" y="7"/>
                    <a:pt x="8" y="7"/>
                  </a:cubicBezTo>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69" name="Google Shape;2869;p22"/>
            <p:cNvSpPr/>
            <p:nvPr/>
          </p:nvSpPr>
          <p:spPr>
            <a:xfrm>
              <a:off x="2178050" y="2476500"/>
              <a:ext cx="1588" cy="1588"/>
            </a:xfrm>
            <a:custGeom>
              <a:avLst/>
              <a:gdLst/>
              <a:ahLst/>
              <a:cxnLst/>
              <a:rect l="l" t="t" r="r" b="b"/>
              <a:pathLst>
                <a:path w="5" h="4" extrusionOk="0">
                  <a:moveTo>
                    <a:pt x="2" y="0"/>
                  </a:moveTo>
                  <a:cubicBezTo>
                    <a:pt x="4" y="1"/>
                    <a:pt x="4" y="1"/>
                    <a:pt x="4" y="1"/>
                  </a:cubicBezTo>
                  <a:cubicBezTo>
                    <a:pt x="4" y="1"/>
                    <a:pt x="4" y="1"/>
                    <a:pt x="4" y="1"/>
                  </a:cubicBezTo>
                  <a:cubicBezTo>
                    <a:pt x="4" y="2"/>
                    <a:pt x="5" y="2"/>
                    <a:pt x="4" y="3"/>
                  </a:cubicBezTo>
                  <a:cubicBezTo>
                    <a:pt x="4" y="3"/>
                    <a:pt x="3" y="4"/>
                    <a:pt x="3" y="3"/>
                  </a:cubicBezTo>
                  <a:cubicBezTo>
                    <a:pt x="2" y="3"/>
                    <a:pt x="2" y="3"/>
                    <a:pt x="2" y="3"/>
                  </a:cubicBezTo>
                  <a:cubicBezTo>
                    <a:pt x="0" y="2"/>
                    <a:pt x="0" y="2"/>
                    <a:pt x="0" y="2"/>
                  </a:cubicBezTo>
                  <a:cubicBezTo>
                    <a:pt x="0" y="2"/>
                    <a:pt x="0" y="2"/>
                    <a:pt x="0" y="2"/>
                  </a:cubicBezTo>
                  <a:cubicBezTo>
                    <a:pt x="0" y="1"/>
                    <a:pt x="0" y="1"/>
                    <a:pt x="0" y="1"/>
                  </a:cubicBezTo>
                  <a:cubicBezTo>
                    <a:pt x="0" y="0"/>
                    <a:pt x="0" y="0"/>
                    <a:pt x="0" y="0"/>
                  </a:cubicBezTo>
                  <a:cubicBezTo>
                    <a:pt x="1" y="0"/>
                    <a:pt x="1" y="0"/>
                    <a:pt x="1" y="0"/>
                  </a:cubicBezTo>
                  <a:cubicBezTo>
                    <a:pt x="1" y="0"/>
                    <a:pt x="1" y="0"/>
                    <a:pt x="1" y="0"/>
                  </a:cubicBezTo>
                  <a:cubicBezTo>
                    <a:pt x="2" y="0"/>
                    <a:pt x="2" y="0"/>
                    <a:pt x="2" y="0"/>
                  </a:cubicBezTo>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70" name="Google Shape;2870;p22"/>
            <p:cNvSpPr/>
            <p:nvPr/>
          </p:nvSpPr>
          <p:spPr>
            <a:xfrm>
              <a:off x="2182813" y="2478088"/>
              <a:ext cx="6350" cy="4763"/>
            </a:xfrm>
            <a:custGeom>
              <a:avLst/>
              <a:gdLst/>
              <a:ahLst/>
              <a:cxnLst/>
              <a:rect l="l" t="t" r="r" b="b"/>
              <a:pathLst>
                <a:path w="18" h="13" extrusionOk="0">
                  <a:moveTo>
                    <a:pt x="13" y="5"/>
                  </a:moveTo>
                  <a:cubicBezTo>
                    <a:pt x="9" y="2"/>
                    <a:pt x="9" y="2"/>
                    <a:pt x="9" y="2"/>
                  </a:cubicBezTo>
                  <a:cubicBezTo>
                    <a:pt x="8" y="2"/>
                    <a:pt x="8" y="1"/>
                    <a:pt x="9" y="0"/>
                  </a:cubicBezTo>
                  <a:cubicBezTo>
                    <a:pt x="9" y="0"/>
                    <a:pt x="9" y="0"/>
                    <a:pt x="10" y="0"/>
                  </a:cubicBezTo>
                  <a:cubicBezTo>
                    <a:pt x="10" y="0"/>
                    <a:pt x="11" y="0"/>
                    <a:pt x="12" y="0"/>
                  </a:cubicBezTo>
                  <a:cubicBezTo>
                    <a:pt x="16" y="3"/>
                    <a:pt x="16" y="3"/>
                    <a:pt x="16" y="3"/>
                  </a:cubicBezTo>
                  <a:cubicBezTo>
                    <a:pt x="17" y="4"/>
                    <a:pt x="18" y="5"/>
                    <a:pt x="17" y="6"/>
                  </a:cubicBezTo>
                  <a:cubicBezTo>
                    <a:pt x="17" y="6"/>
                    <a:pt x="16" y="6"/>
                    <a:pt x="16" y="7"/>
                  </a:cubicBezTo>
                  <a:cubicBezTo>
                    <a:pt x="3" y="13"/>
                    <a:pt x="3" y="13"/>
                    <a:pt x="3" y="13"/>
                  </a:cubicBezTo>
                  <a:cubicBezTo>
                    <a:pt x="3" y="13"/>
                    <a:pt x="3" y="13"/>
                    <a:pt x="3" y="13"/>
                  </a:cubicBezTo>
                  <a:cubicBezTo>
                    <a:pt x="2" y="13"/>
                    <a:pt x="1" y="13"/>
                    <a:pt x="1" y="13"/>
                  </a:cubicBezTo>
                  <a:cubicBezTo>
                    <a:pt x="0" y="12"/>
                    <a:pt x="0" y="12"/>
                    <a:pt x="0" y="12"/>
                  </a:cubicBezTo>
                  <a:cubicBezTo>
                    <a:pt x="0" y="11"/>
                    <a:pt x="0" y="11"/>
                    <a:pt x="0" y="11"/>
                  </a:cubicBezTo>
                  <a:cubicBezTo>
                    <a:pt x="1" y="11"/>
                    <a:pt x="1" y="11"/>
                    <a:pt x="2" y="10"/>
                  </a:cubicBezTo>
                  <a:cubicBezTo>
                    <a:pt x="13" y="5"/>
                    <a:pt x="13" y="5"/>
                    <a:pt x="13" y="5"/>
                  </a:cubicBezTo>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71" name="Google Shape;2871;p22"/>
            <p:cNvSpPr/>
            <p:nvPr/>
          </p:nvSpPr>
          <p:spPr>
            <a:xfrm>
              <a:off x="2187575" y="2481263"/>
              <a:ext cx="6350" cy="4763"/>
            </a:xfrm>
            <a:custGeom>
              <a:avLst/>
              <a:gdLst/>
              <a:ahLst/>
              <a:cxnLst/>
              <a:rect l="l" t="t" r="r" b="b"/>
              <a:pathLst>
                <a:path w="17" h="14" extrusionOk="0">
                  <a:moveTo>
                    <a:pt x="11" y="8"/>
                  </a:moveTo>
                  <a:cubicBezTo>
                    <a:pt x="12" y="9"/>
                    <a:pt x="11" y="10"/>
                    <a:pt x="11" y="11"/>
                  </a:cubicBezTo>
                  <a:cubicBezTo>
                    <a:pt x="10" y="13"/>
                    <a:pt x="9" y="13"/>
                    <a:pt x="7" y="14"/>
                  </a:cubicBezTo>
                  <a:cubicBezTo>
                    <a:pt x="5" y="14"/>
                    <a:pt x="4" y="14"/>
                    <a:pt x="2" y="13"/>
                  </a:cubicBezTo>
                  <a:cubicBezTo>
                    <a:pt x="1" y="12"/>
                    <a:pt x="0" y="11"/>
                    <a:pt x="0" y="10"/>
                  </a:cubicBezTo>
                  <a:cubicBezTo>
                    <a:pt x="0" y="9"/>
                    <a:pt x="0" y="8"/>
                    <a:pt x="1" y="7"/>
                  </a:cubicBezTo>
                  <a:cubicBezTo>
                    <a:pt x="1" y="6"/>
                    <a:pt x="2" y="5"/>
                    <a:pt x="3" y="5"/>
                  </a:cubicBezTo>
                  <a:cubicBezTo>
                    <a:pt x="4" y="4"/>
                    <a:pt x="5" y="4"/>
                    <a:pt x="6" y="4"/>
                  </a:cubicBezTo>
                  <a:cubicBezTo>
                    <a:pt x="6" y="3"/>
                    <a:pt x="6" y="3"/>
                    <a:pt x="7" y="2"/>
                  </a:cubicBezTo>
                  <a:cubicBezTo>
                    <a:pt x="8" y="1"/>
                    <a:pt x="9" y="0"/>
                    <a:pt x="10" y="0"/>
                  </a:cubicBezTo>
                  <a:cubicBezTo>
                    <a:pt x="12" y="0"/>
                    <a:pt x="13" y="0"/>
                    <a:pt x="14" y="1"/>
                  </a:cubicBezTo>
                  <a:cubicBezTo>
                    <a:pt x="16" y="1"/>
                    <a:pt x="16" y="2"/>
                    <a:pt x="16" y="3"/>
                  </a:cubicBezTo>
                  <a:cubicBezTo>
                    <a:pt x="17" y="4"/>
                    <a:pt x="17" y="5"/>
                    <a:pt x="16" y="6"/>
                  </a:cubicBezTo>
                  <a:cubicBezTo>
                    <a:pt x="15" y="7"/>
                    <a:pt x="15" y="8"/>
                    <a:pt x="14" y="8"/>
                  </a:cubicBezTo>
                  <a:cubicBezTo>
                    <a:pt x="13" y="8"/>
                    <a:pt x="12" y="8"/>
                    <a:pt x="11" y="8"/>
                  </a:cubicBezTo>
                  <a:moveTo>
                    <a:pt x="8" y="7"/>
                  </a:moveTo>
                  <a:cubicBezTo>
                    <a:pt x="7" y="7"/>
                    <a:pt x="6" y="7"/>
                    <a:pt x="5" y="7"/>
                  </a:cubicBezTo>
                  <a:cubicBezTo>
                    <a:pt x="5" y="7"/>
                    <a:pt x="4" y="7"/>
                    <a:pt x="4" y="8"/>
                  </a:cubicBezTo>
                  <a:cubicBezTo>
                    <a:pt x="3" y="9"/>
                    <a:pt x="3" y="9"/>
                    <a:pt x="3" y="9"/>
                  </a:cubicBezTo>
                  <a:cubicBezTo>
                    <a:pt x="3" y="10"/>
                    <a:pt x="4" y="10"/>
                    <a:pt x="4" y="10"/>
                  </a:cubicBezTo>
                  <a:cubicBezTo>
                    <a:pt x="5" y="11"/>
                    <a:pt x="5" y="11"/>
                    <a:pt x="6" y="11"/>
                  </a:cubicBezTo>
                  <a:cubicBezTo>
                    <a:pt x="7" y="10"/>
                    <a:pt x="8" y="10"/>
                    <a:pt x="8" y="9"/>
                  </a:cubicBezTo>
                  <a:cubicBezTo>
                    <a:pt x="8" y="9"/>
                    <a:pt x="8" y="9"/>
                    <a:pt x="8" y="8"/>
                  </a:cubicBezTo>
                  <a:cubicBezTo>
                    <a:pt x="8" y="8"/>
                    <a:pt x="8" y="7"/>
                    <a:pt x="8" y="7"/>
                  </a:cubicBezTo>
                  <a:moveTo>
                    <a:pt x="13" y="3"/>
                  </a:moveTo>
                  <a:cubicBezTo>
                    <a:pt x="12" y="3"/>
                    <a:pt x="12" y="2"/>
                    <a:pt x="11" y="3"/>
                  </a:cubicBezTo>
                  <a:cubicBezTo>
                    <a:pt x="10" y="3"/>
                    <a:pt x="10" y="3"/>
                    <a:pt x="9" y="4"/>
                  </a:cubicBezTo>
                  <a:cubicBezTo>
                    <a:pt x="9" y="4"/>
                    <a:pt x="9" y="4"/>
                    <a:pt x="9" y="5"/>
                  </a:cubicBezTo>
                  <a:cubicBezTo>
                    <a:pt x="9" y="5"/>
                    <a:pt x="10" y="5"/>
                    <a:pt x="10" y="6"/>
                  </a:cubicBezTo>
                  <a:cubicBezTo>
                    <a:pt x="10" y="6"/>
                    <a:pt x="11" y="6"/>
                    <a:pt x="12" y="6"/>
                  </a:cubicBezTo>
                  <a:cubicBezTo>
                    <a:pt x="12" y="6"/>
                    <a:pt x="13" y="5"/>
                    <a:pt x="13" y="5"/>
                  </a:cubicBezTo>
                  <a:cubicBezTo>
                    <a:pt x="14" y="4"/>
                    <a:pt x="13" y="3"/>
                    <a:pt x="13" y="3"/>
                  </a:cubicBezTo>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72" name="Google Shape;2872;p22"/>
            <p:cNvSpPr/>
            <p:nvPr/>
          </p:nvSpPr>
          <p:spPr>
            <a:xfrm>
              <a:off x="2190750" y="2482850"/>
              <a:ext cx="6350" cy="6350"/>
            </a:xfrm>
            <a:custGeom>
              <a:avLst/>
              <a:gdLst/>
              <a:ahLst/>
              <a:cxnLst/>
              <a:rect l="l" t="t" r="r" b="b"/>
              <a:pathLst>
                <a:path w="15" h="14" extrusionOk="0">
                  <a:moveTo>
                    <a:pt x="5" y="10"/>
                  </a:moveTo>
                  <a:cubicBezTo>
                    <a:pt x="5" y="9"/>
                    <a:pt x="5" y="9"/>
                    <a:pt x="5" y="9"/>
                  </a:cubicBezTo>
                  <a:cubicBezTo>
                    <a:pt x="4" y="9"/>
                    <a:pt x="3" y="8"/>
                    <a:pt x="3" y="7"/>
                  </a:cubicBezTo>
                  <a:cubicBezTo>
                    <a:pt x="3" y="6"/>
                    <a:pt x="3" y="5"/>
                    <a:pt x="4" y="4"/>
                  </a:cubicBezTo>
                  <a:cubicBezTo>
                    <a:pt x="4" y="2"/>
                    <a:pt x="6" y="1"/>
                    <a:pt x="8" y="1"/>
                  </a:cubicBezTo>
                  <a:cubicBezTo>
                    <a:pt x="10" y="0"/>
                    <a:pt x="11" y="0"/>
                    <a:pt x="13" y="1"/>
                  </a:cubicBezTo>
                  <a:cubicBezTo>
                    <a:pt x="14" y="2"/>
                    <a:pt x="15" y="3"/>
                    <a:pt x="15" y="4"/>
                  </a:cubicBezTo>
                  <a:cubicBezTo>
                    <a:pt x="15" y="5"/>
                    <a:pt x="15" y="6"/>
                    <a:pt x="14" y="8"/>
                  </a:cubicBezTo>
                  <a:cubicBezTo>
                    <a:pt x="14" y="9"/>
                    <a:pt x="13" y="9"/>
                    <a:pt x="11" y="10"/>
                  </a:cubicBezTo>
                  <a:cubicBezTo>
                    <a:pt x="4" y="14"/>
                    <a:pt x="4" y="14"/>
                    <a:pt x="4" y="14"/>
                  </a:cubicBezTo>
                  <a:cubicBezTo>
                    <a:pt x="3" y="14"/>
                    <a:pt x="3" y="14"/>
                    <a:pt x="2" y="14"/>
                  </a:cubicBezTo>
                  <a:cubicBezTo>
                    <a:pt x="2" y="14"/>
                    <a:pt x="2" y="14"/>
                    <a:pt x="1" y="14"/>
                  </a:cubicBezTo>
                  <a:cubicBezTo>
                    <a:pt x="1" y="14"/>
                    <a:pt x="1" y="13"/>
                    <a:pt x="1" y="13"/>
                  </a:cubicBezTo>
                  <a:cubicBezTo>
                    <a:pt x="0" y="13"/>
                    <a:pt x="1" y="12"/>
                    <a:pt x="1" y="12"/>
                  </a:cubicBezTo>
                  <a:cubicBezTo>
                    <a:pt x="1" y="12"/>
                    <a:pt x="1" y="11"/>
                    <a:pt x="2" y="11"/>
                  </a:cubicBezTo>
                  <a:cubicBezTo>
                    <a:pt x="5" y="10"/>
                    <a:pt x="5" y="10"/>
                    <a:pt x="5" y="10"/>
                  </a:cubicBezTo>
                  <a:moveTo>
                    <a:pt x="11" y="4"/>
                  </a:moveTo>
                  <a:cubicBezTo>
                    <a:pt x="10" y="3"/>
                    <a:pt x="10" y="3"/>
                    <a:pt x="9" y="4"/>
                  </a:cubicBezTo>
                  <a:cubicBezTo>
                    <a:pt x="8" y="4"/>
                    <a:pt x="7" y="5"/>
                    <a:pt x="6" y="5"/>
                  </a:cubicBezTo>
                  <a:cubicBezTo>
                    <a:pt x="6" y="6"/>
                    <a:pt x="6" y="6"/>
                    <a:pt x="6" y="7"/>
                  </a:cubicBezTo>
                  <a:cubicBezTo>
                    <a:pt x="6" y="7"/>
                    <a:pt x="6" y="7"/>
                    <a:pt x="7" y="8"/>
                  </a:cubicBezTo>
                  <a:cubicBezTo>
                    <a:pt x="7" y="8"/>
                    <a:pt x="8" y="8"/>
                    <a:pt x="9" y="8"/>
                  </a:cubicBezTo>
                  <a:cubicBezTo>
                    <a:pt x="10" y="7"/>
                    <a:pt x="11" y="7"/>
                    <a:pt x="11" y="6"/>
                  </a:cubicBezTo>
                  <a:cubicBezTo>
                    <a:pt x="12" y="5"/>
                    <a:pt x="12" y="5"/>
                    <a:pt x="12" y="5"/>
                  </a:cubicBezTo>
                  <a:cubicBezTo>
                    <a:pt x="12" y="4"/>
                    <a:pt x="11" y="4"/>
                    <a:pt x="11" y="4"/>
                  </a:cubicBezTo>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73" name="Google Shape;2873;p22"/>
            <p:cNvSpPr/>
            <p:nvPr/>
          </p:nvSpPr>
          <p:spPr>
            <a:xfrm>
              <a:off x="2195513" y="2486025"/>
              <a:ext cx="6350" cy="4763"/>
            </a:xfrm>
            <a:custGeom>
              <a:avLst/>
              <a:gdLst/>
              <a:ahLst/>
              <a:cxnLst/>
              <a:rect l="l" t="t" r="r" b="b"/>
              <a:pathLst>
                <a:path w="17" h="15" extrusionOk="0">
                  <a:moveTo>
                    <a:pt x="15" y="1"/>
                  </a:moveTo>
                  <a:cubicBezTo>
                    <a:pt x="16" y="2"/>
                    <a:pt x="17" y="3"/>
                    <a:pt x="17" y="4"/>
                  </a:cubicBezTo>
                  <a:cubicBezTo>
                    <a:pt x="17" y="5"/>
                    <a:pt x="17" y="7"/>
                    <a:pt x="16" y="8"/>
                  </a:cubicBezTo>
                  <a:cubicBezTo>
                    <a:pt x="15" y="9"/>
                    <a:pt x="14" y="11"/>
                    <a:pt x="12" y="12"/>
                  </a:cubicBezTo>
                  <a:cubicBezTo>
                    <a:pt x="10" y="13"/>
                    <a:pt x="8" y="14"/>
                    <a:pt x="7" y="14"/>
                  </a:cubicBezTo>
                  <a:cubicBezTo>
                    <a:pt x="5" y="15"/>
                    <a:pt x="4" y="14"/>
                    <a:pt x="2" y="13"/>
                  </a:cubicBezTo>
                  <a:cubicBezTo>
                    <a:pt x="1" y="13"/>
                    <a:pt x="1" y="12"/>
                    <a:pt x="0" y="11"/>
                  </a:cubicBezTo>
                  <a:cubicBezTo>
                    <a:pt x="0" y="9"/>
                    <a:pt x="0" y="8"/>
                    <a:pt x="1" y="7"/>
                  </a:cubicBezTo>
                  <a:cubicBezTo>
                    <a:pt x="2" y="5"/>
                    <a:pt x="3" y="4"/>
                    <a:pt x="5" y="3"/>
                  </a:cubicBezTo>
                  <a:cubicBezTo>
                    <a:pt x="7" y="2"/>
                    <a:pt x="9" y="1"/>
                    <a:pt x="10" y="1"/>
                  </a:cubicBezTo>
                  <a:cubicBezTo>
                    <a:pt x="12" y="0"/>
                    <a:pt x="14" y="0"/>
                    <a:pt x="15" y="1"/>
                  </a:cubicBezTo>
                  <a:moveTo>
                    <a:pt x="13" y="4"/>
                  </a:moveTo>
                  <a:cubicBezTo>
                    <a:pt x="12" y="3"/>
                    <a:pt x="11" y="3"/>
                    <a:pt x="9" y="4"/>
                  </a:cubicBezTo>
                  <a:cubicBezTo>
                    <a:pt x="8" y="5"/>
                    <a:pt x="7" y="5"/>
                    <a:pt x="6" y="6"/>
                  </a:cubicBezTo>
                  <a:cubicBezTo>
                    <a:pt x="5" y="7"/>
                    <a:pt x="4" y="8"/>
                    <a:pt x="4" y="8"/>
                  </a:cubicBezTo>
                  <a:cubicBezTo>
                    <a:pt x="4" y="9"/>
                    <a:pt x="4" y="9"/>
                    <a:pt x="4" y="10"/>
                  </a:cubicBezTo>
                  <a:cubicBezTo>
                    <a:pt x="4" y="10"/>
                    <a:pt x="4" y="11"/>
                    <a:pt x="4" y="11"/>
                  </a:cubicBezTo>
                  <a:cubicBezTo>
                    <a:pt x="5" y="12"/>
                    <a:pt x="6" y="11"/>
                    <a:pt x="8" y="11"/>
                  </a:cubicBezTo>
                  <a:cubicBezTo>
                    <a:pt x="9" y="10"/>
                    <a:pt x="10" y="9"/>
                    <a:pt x="11" y="8"/>
                  </a:cubicBezTo>
                  <a:cubicBezTo>
                    <a:pt x="12" y="8"/>
                    <a:pt x="13" y="7"/>
                    <a:pt x="13" y="6"/>
                  </a:cubicBezTo>
                  <a:cubicBezTo>
                    <a:pt x="14" y="5"/>
                    <a:pt x="14" y="4"/>
                    <a:pt x="13" y="4"/>
                  </a:cubicBezTo>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74" name="Google Shape;2874;p22"/>
            <p:cNvSpPr/>
            <p:nvPr/>
          </p:nvSpPr>
          <p:spPr>
            <a:xfrm>
              <a:off x="2232025" y="2335213"/>
              <a:ext cx="274638" cy="293688"/>
            </a:xfrm>
            <a:custGeom>
              <a:avLst/>
              <a:gdLst/>
              <a:ahLst/>
              <a:cxnLst/>
              <a:rect l="l" t="t" r="r" b="b"/>
              <a:pathLst>
                <a:path w="739" h="793" extrusionOk="0">
                  <a:moveTo>
                    <a:pt x="342" y="0"/>
                  </a:moveTo>
                  <a:cubicBezTo>
                    <a:pt x="0" y="542"/>
                    <a:pt x="0" y="542"/>
                    <a:pt x="0" y="542"/>
                  </a:cubicBezTo>
                  <a:cubicBezTo>
                    <a:pt x="398" y="793"/>
                    <a:pt x="398" y="793"/>
                    <a:pt x="398" y="793"/>
                  </a:cubicBezTo>
                  <a:cubicBezTo>
                    <a:pt x="739" y="250"/>
                    <a:pt x="739" y="250"/>
                    <a:pt x="739" y="250"/>
                  </a:cubicBezTo>
                  <a:lnTo>
                    <a:pt x="342" y="0"/>
                  </a:lnTo>
                  <a:close/>
                  <a:moveTo>
                    <a:pt x="204" y="281"/>
                  </a:moveTo>
                  <a:cubicBezTo>
                    <a:pt x="209" y="284"/>
                    <a:pt x="210" y="290"/>
                    <a:pt x="207" y="294"/>
                  </a:cubicBezTo>
                  <a:cubicBezTo>
                    <a:pt x="204" y="299"/>
                    <a:pt x="198" y="300"/>
                    <a:pt x="194" y="297"/>
                  </a:cubicBezTo>
                  <a:cubicBezTo>
                    <a:pt x="189" y="294"/>
                    <a:pt x="188" y="288"/>
                    <a:pt x="191" y="284"/>
                  </a:cubicBezTo>
                  <a:cubicBezTo>
                    <a:pt x="194" y="279"/>
                    <a:pt x="200" y="278"/>
                    <a:pt x="204" y="281"/>
                  </a:cubicBezTo>
                  <a:close/>
                  <a:moveTo>
                    <a:pt x="206" y="260"/>
                  </a:moveTo>
                  <a:cubicBezTo>
                    <a:pt x="208" y="256"/>
                    <a:pt x="214" y="254"/>
                    <a:pt x="219" y="257"/>
                  </a:cubicBezTo>
                  <a:cubicBezTo>
                    <a:pt x="223" y="260"/>
                    <a:pt x="225" y="266"/>
                    <a:pt x="222" y="270"/>
                  </a:cubicBezTo>
                  <a:cubicBezTo>
                    <a:pt x="219" y="275"/>
                    <a:pt x="213" y="276"/>
                    <a:pt x="209" y="274"/>
                  </a:cubicBezTo>
                  <a:cubicBezTo>
                    <a:pt x="204" y="271"/>
                    <a:pt x="203" y="265"/>
                    <a:pt x="206" y="260"/>
                  </a:cubicBezTo>
                  <a:close/>
                  <a:moveTo>
                    <a:pt x="189" y="304"/>
                  </a:moveTo>
                  <a:cubicBezTo>
                    <a:pt x="194" y="307"/>
                    <a:pt x="195" y="313"/>
                    <a:pt x="192" y="318"/>
                  </a:cubicBezTo>
                  <a:cubicBezTo>
                    <a:pt x="189" y="322"/>
                    <a:pt x="183" y="323"/>
                    <a:pt x="179" y="321"/>
                  </a:cubicBezTo>
                  <a:cubicBezTo>
                    <a:pt x="174" y="318"/>
                    <a:pt x="173" y="312"/>
                    <a:pt x="176" y="307"/>
                  </a:cubicBezTo>
                  <a:cubicBezTo>
                    <a:pt x="179" y="303"/>
                    <a:pt x="185" y="301"/>
                    <a:pt x="189" y="304"/>
                  </a:cubicBezTo>
                  <a:close/>
                  <a:moveTo>
                    <a:pt x="70" y="494"/>
                  </a:moveTo>
                  <a:cubicBezTo>
                    <a:pt x="65" y="491"/>
                    <a:pt x="64" y="485"/>
                    <a:pt x="67" y="480"/>
                  </a:cubicBezTo>
                  <a:cubicBezTo>
                    <a:pt x="70" y="476"/>
                    <a:pt x="76" y="475"/>
                    <a:pt x="80" y="477"/>
                  </a:cubicBezTo>
                  <a:cubicBezTo>
                    <a:pt x="85" y="480"/>
                    <a:pt x="86" y="486"/>
                    <a:pt x="83" y="491"/>
                  </a:cubicBezTo>
                  <a:cubicBezTo>
                    <a:pt x="80" y="495"/>
                    <a:pt x="74" y="497"/>
                    <a:pt x="70" y="494"/>
                  </a:cubicBezTo>
                  <a:close/>
                  <a:moveTo>
                    <a:pt x="85" y="470"/>
                  </a:moveTo>
                  <a:cubicBezTo>
                    <a:pt x="80" y="467"/>
                    <a:pt x="79" y="461"/>
                    <a:pt x="82" y="457"/>
                  </a:cubicBezTo>
                  <a:cubicBezTo>
                    <a:pt x="85" y="452"/>
                    <a:pt x="91" y="451"/>
                    <a:pt x="95" y="454"/>
                  </a:cubicBezTo>
                  <a:cubicBezTo>
                    <a:pt x="100" y="457"/>
                    <a:pt x="101" y="463"/>
                    <a:pt x="98" y="467"/>
                  </a:cubicBezTo>
                  <a:cubicBezTo>
                    <a:pt x="95" y="472"/>
                    <a:pt x="89" y="473"/>
                    <a:pt x="85" y="470"/>
                  </a:cubicBezTo>
                  <a:close/>
                  <a:moveTo>
                    <a:pt x="100" y="447"/>
                  </a:moveTo>
                  <a:cubicBezTo>
                    <a:pt x="95" y="444"/>
                    <a:pt x="94" y="438"/>
                    <a:pt x="97" y="433"/>
                  </a:cubicBezTo>
                  <a:cubicBezTo>
                    <a:pt x="99" y="429"/>
                    <a:pt x="105" y="427"/>
                    <a:pt x="110" y="430"/>
                  </a:cubicBezTo>
                  <a:cubicBezTo>
                    <a:pt x="114" y="433"/>
                    <a:pt x="116" y="439"/>
                    <a:pt x="113" y="444"/>
                  </a:cubicBezTo>
                  <a:cubicBezTo>
                    <a:pt x="110" y="448"/>
                    <a:pt x="104" y="449"/>
                    <a:pt x="100" y="447"/>
                  </a:cubicBezTo>
                  <a:close/>
                  <a:moveTo>
                    <a:pt x="288" y="148"/>
                  </a:moveTo>
                  <a:cubicBezTo>
                    <a:pt x="283" y="145"/>
                    <a:pt x="282" y="139"/>
                    <a:pt x="285" y="134"/>
                  </a:cubicBezTo>
                  <a:cubicBezTo>
                    <a:pt x="288" y="130"/>
                    <a:pt x="294" y="128"/>
                    <a:pt x="298" y="131"/>
                  </a:cubicBezTo>
                  <a:cubicBezTo>
                    <a:pt x="303" y="134"/>
                    <a:pt x="304" y="140"/>
                    <a:pt x="301" y="145"/>
                  </a:cubicBezTo>
                  <a:cubicBezTo>
                    <a:pt x="298" y="149"/>
                    <a:pt x="292" y="150"/>
                    <a:pt x="288" y="148"/>
                  </a:cubicBezTo>
                  <a:close/>
                  <a:moveTo>
                    <a:pt x="303" y="124"/>
                  </a:moveTo>
                  <a:cubicBezTo>
                    <a:pt x="298" y="121"/>
                    <a:pt x="297" y="115"/>
                    <a:pt x="300" y="111"/>
                  </a:cubicBezTo>
                  <a:cubicBezTo>
                    <a:pt x="303" y="106"/>
                    <a:pt x="308" y="105"/>
                    <a:pt x="313" y="108"/>
                  </a:cubicBezTo>
                  <a:cubicBezTo>
                    <a:pt x="318" y="110"/>
                    <a:pt x="319" y="116"/>
                    <a:pt x="316" y="121"/>
                  </a:cubicBezTo>
                  <a:cubicBezTo>
                    <a:pt x="313" y="125"/>
                    <a:pt x="307" y="127"/>
                    <a:pt x="303" y="124"/>
                  </a:cubicBezTo>
                  <a:close/>
                  <a:moveTo>
                    <a:pt x="318" y="100"/>
                  </a:moveTo>
                  <a:cubicBezTo>
                    <a:pt x="313" y="98"/>
                    <a:pt x="312" y="92"/>
                    <a:pt x="315" y="87"/>
                  </a:cubicBezTo>
                  <a:cubicBezTo>
                    <a:pt x="317" y="83"/>
                    <a:pt x="323" y="81"/>
                    <a:pt x="328" y="84"/>
                  </a:cubicBezTo>
                  <a:cubicBezTo>
                    <a:pt x="332" y="87"/>
                    <a:pt x="334" y="93"/>
                    <a:pt x="331" y="97"/>
                  </a:cubicBezTo>
                  <a:cubicBezTo>
                    <a:pt x="328" y="102"/>
                    <a:pt x="322" y="103"/>
                    <a:pt x="318" y="100"/>
                  </a:cubicBez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75" name="Google Shape;2875;p22"/>
            <p:cNvSpPr/>
            <p:nvPr/>
          </p:nvSpPr>
          <p:spPr>
            <a:xfrm>
              <a:off x="2241550" y="2346325"/>
              <a:ext cx="249238" cy="268288"/>
            </a:xfrm>
            <a:custGeom>
              <a:avLst/>
              <a:gdLst/>
              <a:ahLst/>
              <a:cxnLst/>
              <a:rect l="l" t="t" r="r" b="b"/>
              <a:pathLst>
                <a:path w="673" h="722" extrusionOk="0">
                  <a:moveTo>
                    <a:pt x="313" y="0"/>
                  </a:moveTo>
                  <a:cubicBezTo>
                    <a:pt x="0" y="495"/>
                    <a:pt x="0" y="495"/>
                    <a:pt x="0" y="495"/>
                  </a:cubicBezTo>
                  <a:cubicBezTo>
                    <a:pt x="361" y="722"/>
                    <a:pt x="361" y="722"/>
                    <a:pt x="361" y="722"/>
                  </a:cubicBezTo>
                  <a:cubicBezTo>
                    <a:pt x="673" y="226"/>
                    <a:pt x="673" y="226"/>
                    <a:pt x="673" y="226"/>
                  </a:cubicBezTo>
                  <a:lnTo>
                    <a:pt x="313" y="0"/>
                  </a:lnTo>
                  <a:close/>
                  <a:moveTo>
                    <a:pt x="44" y="463"/>
                  </a:moveTo>
                  <a:cubicBezTo>
                    <a:pt x="39" y="460"/>
                    <a:pt x="38" y="454"/>
                    <a:pt x="41" y="449"/>
                  </a:cubicBezTo>
                  <a:cubicBezTo>
                    <a:pt x="44" y="445"/>
                    <a:pt x="50" y="444"/>
                    <a:pt x="54" y="446"/>
                  </a:cubicBezTo>
                  <a:cubicBezTo>
                    <a:pt x="59" y="449"/>
                    <a:pt x="60" y="455"/>
                    <a:pt x="57" y="460"/>
                  </a:cubicBezTo>
                  <a:cubicBezTo>
                    <a:pt x="54" y="464"/>
                    <a:pt x="48" y="466"/>
                    <a:pt x="44" y="463"/>
                  </a:cubicBezTo>
                  <a:close/>
                  <a:moveTo>
                    <a:pt x="59" y="439"/>
                  </a:moveTo>
                  <a:cubicBezTo>
                    <a:pt x="54" y="436"/>
                    <a:pt x="53" y="430"/>
                    <a:pt x="56" y="426"/>
                  </a:cubicBezTo>
                  <a:cubicBezTo>
                    <a:pt x="59" y="421"/>
                    <a:pt x="65" y="420"/>
                    <a:pt x="69" y="423"/>
                  </a:cubicBezTo>
                  <a:cubicBezTo>
                    <a:pt x="74" y="426"/>
                    <a:pt x="75" y="432"/>
                    <a:pt x="72" y="436"/>
                  </a:cubicBezTo>
                  <a:cubicBezTo>
                    <a:pt x="69" y="441"/>
                    <a:pt x="63" y="442"/>
                    <a:pt x="59" y="439"/>
                  </a:cubicBezTo>
                  <a:close/>
                  <a:moveTo>
                    <a:pt x="74" y="416"/>
                  </a:moveTo>
                  <a:cubicBezTo>
                    <a:pt x="69" y="413"/>
                    <a:pt x="68" y="407"/>
                    <a:pt x="71" y="402"/>
                  </a:cubicBezTo>
                  <a:cubicBezTo>
                    <a:pt x="73" y="398"/>
                    <a:pt x="79" y="396"/>
                    <a:pt x="84" y="399"/>
                  </a:cubicBezTo>
                  <a:cubicBezTo>
                    <a:pt x="88" y="402"/>
                    <a:pt x="90" y="408"/>
                    <a:pt x="87" y="413"/>
                  </a:cubicBezTo>
                  <a:cubicBezTo>
                    <a:pt x="84" y="417"/>
                    <a:pt x="78" y="418"/>
                    <a:pt x="74" y="416"/>
                  </a:cubicBezTo>
                  <a:close/>
                  <a:moveTo>
                    <a:pt x="153" y="290"/>
                  </a:moveTo>
                  <a:cubicBezTo>
                    <a:pt x="148" y="287"/>
                    <a:pt x="147" y="281"/>
                    <a:pt x="150" y="276"/>
                  </a:cubicBezTo>
                  <a:cubicBezTo>
                    <a:pt x="153" y="272"/>
                    <a:pt x="159" y="270"/>
                    <a:pt x="163" y="273"/>
                  </a:cubicBezTo>
                  <a:cubicBezTo>
                    <a:pt x="168" y="276"/>
                    <a:pt x="169" y="282"/>
                    <a:pt x="166" y="287"/>
                  </a:cubicBezTo>
                  <a:cubicBezTo>
                    <a:pt x="163" y="291"/>
                    <a:pt x="157" y="292"/>
                    <a:pt x="153" y="290"/>
                  </a:cubicBezTo>
                  <a:close/>
                  <a:moveTo>
                    <a:pt x="168" y="266"/>
                  </a:moveTo>
                  <a:cubicBezTo>
                    <a:pt x="163" y="263"/>
                    <a:pt x="162" y="257"/>
                    <a:pt x="165" y="253"/>
                  </a:cubicBezTo>
                  <a:cubicBezTo>
                    <a:pt x="168" y="248"/>
                    <a:pt x="174" y="247"/>
                    <a:pt x="178" y="250"/>
                  </a:cubicBezTo>
                  <a:cubicBezTo>
                    <a:pt x="183" y="253"/>
                    <a:pt x="184" y="259"/>
                    <a:pt x="181" y="263"/>
                  </a:cubicBezTo>
                  <a:cubicBezTo>
                    <a:pt x="178" y="268"/>
                    <a:pt x="172" y="269"/>
                    <a:pt x="168" y="266"/>
                  </a:cubicBezTo>
                  <a:close/>
                  <a:moveTo>
                    <a:pt x="183" y="243"/>
                  </a:moveTo>
                  <a:cubicBezTo>
                    <a:pt x="178" y="240"/>
                    <a:pt x="177" y="234"/>
                    <a:pt x="180" y="229"/>
                  </a:cubicBezTo>
                  <a:cubicBezTo>
                    <a:pt x="182" y="225"/>
                    <a:pt x="188" y="223"/>
                    <a:pt x="193" y="226"/>
                  </a:cubicBezTo>
                  <a:cubicBezTo>
                    <a:pt x="197" y="229"/>
                    <a:pt x="199" y="235"/>
                    <a:pt x="196" y="239"/>
                  </a:cubicBezTo>
                  <a:cubicBezTo>
                    <a:pt x="193" y="244"/>
                    <a:pt x="187" y="245"/>
                    <a:pt x="183" y="243"/>
                  </a:cubicBezTo>
                  <a:close/>
                  <a:moveTo>
                    <a:pt x="262" y="117"/>
                  </a:moveTo>
                  <a:cubicBezTo>
                    <a:pt x="257" y="114"/>
                    <a:pt x="256" y="108"/>
                    <a:pt x="259" y="103"/>
                  </a:cubicBezTo>
                  <a:cubicBezTo>
                    <a:pt x="262" y="99"/>
                    <a:pt x="268" y="97"/>
                    <a:pt x="272" y="100"/>
                  </a:cubicBezTo>
                  <a:cubicBezTo>
                    <a:pt x="277" y="103"/>
                    <a:pt x="278" y="109"/>
                    <a:pt x="275" y="114"/>
                  </a:cubicBezTo>
                  <a:cubicBezTo>
                    <a:pt x="272" y="118"/>
                    <a:pt x="266" y="119"/>
                    <a:pt x="262" y="117"/>
                  </a:cubicBezTo>
                  <a:close/>
                  <a:moveTo>
                    <a:pt x="277" y="93"/>
                  </a:moveTo>
                  <a:cubicBezTo>
                    <a:pt x="272" y="90"/>
                    <a:pt x="271" y="84"/>
                    <a:pt x="274" y="80"/>
                  </a:cubicBezTo>
                  <a:cubicBezTo>
                    <a:pt x="277" y="75"/>
                    <a:pt x="282" y="74"/>
                    <a:pt x="287" y="77"/>
                  </a:cubicBezTo>
                  <a:cubicBezTo>
                    <a:pt x="292" y="79"/>
                    <a:pt x="293" y="85"/>
                    <a:pt x="290" y="90"/>
                  </a:cubicBezTo>
                  <a:cubicBezTo>
                    <a:pt x="287" y="94"/>
                    <a:pt x="281" y="96"/>
                    <a:pt x="277" y="93"/>
                  </a:cubicBezTo>
                  <a:close/>
                  <a:moveTo>
                    <a:pt x="292" y="69"/>
                  </a:moveTo>
                  <a:cubicBezTo>
                    <a:pt x="287" y="67"/>
                    <a:pt x="286" y="61"/>
                    <a:pt x="289" y="56"/>
                  </a:cubicBezTo>
                  <a:cubicBezTo>
                    <a:pt x="291" y="52"/>
                    <a:pt x="297" y="50"/>
                    <a:pt x="302" y="53"/>
                  </a:cubicBezTo>
                  <a:cubicBezTo>
                    <a:pt x="306" y="56"/>
                    <a:pt x="308" y="62"/>
                    <a:pt x="305" y="66"/>
                  </a:cubicBezTo>
                  <a:cubicBezTo>
                    <a:pt x="302" y="71"/>
                    <a:pt x="296" y="72"/>
                    <a:pt x="292" y="6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76" name="Google Shape;2876;p22"/>
            <p:cNvSpPr/>
            <p:nvPr/>
          </p:nvSpPr>
          <p:spPr>
            <a:xfrm>
              <a:off x="2328863" y="2354263"/>
              <a:ext cx="23813" cy="15875"/>
            </a:xfrm>
            <a:custGeom>
              <a:avLst/>
              <a:gdLst/>
              <a:ahLst/>
              <a:cxnLst/>
              <a:rect l="l" t="t" r="r" b="b"/>
              <a:pathLst>
                <a:path w="65" h="45" extrusionOk="0">
                  <a:moveTo>
                    <a:pt x="57" y="44"/>
                  </a:moveTo>
                  <a:cubicBezTo>
                    <a:pt x="2" y="9"/>
                    <a:pt x="2" y="9"/>
                    <a:pt x="2" y="9"/>
                  </a:cubicBezTo>
                  <a:cubicBezTo>
                    <a:pt x="0" y="8"/>
                    <a:pt x="0" y="5"/>
                    <a:pt x="1" y="3"/>
                  </a:cubicBezTo>
                  <a:cubicBezTo>
                    <a:pt x="2" y="1"/>
                    <a:pt x="5" y="0"/>
                    <a:pt x="7" y="2"/>
                  </a:cubicBezTo>
                  <a:cubicBezTo>
                    <a:pt x="62" y="36"/>
                    <a:pt x="62" y="36"/>
                    <a:pt x="62" y="36"/>
                  </a:cubicBezTo>
                  <a:cubicBezTo>
                    <a:pt x="64" y="37"/>
                    <a:pt x="65" y="40"/>
                    <a:pt x="64" y="42"/>
                  </a:cubicBezTo>
                  <a:cubicBezTo>
                    <a:pt x="62" y="44"/>
                    <a:pt x="59" y="45"/>
                    <a:pt x="57" y="44"/>
                  </a:cubicBezTo>
                  <a:close/>
                </a:path>
              </a:pathLst>
            </a:custGeom>
            <a:solidFill>
              <a:srgbClr val="BC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77" name="Google Shape;2877;p22"/>
            <p:cNvSpPr/>
            <p:nvPr/>
          </p:nvSpPr>
          <p:spPr>
            <a:xfrm>
              <a:off x="2324100" y="2362200"/>
              <a:ext cx="23813" cy="17463"/>
            </a:xfrm>
            <a:custGeom>
              <a:avLst/>
              <a:gdLst/>
              <a:ahLst/>
              <a:cxnLst/>
              <a:rect l="l" t="t" r="r" b="b"/>
              <a:pathLst>
                <a:path w="65" h="45" extrusionOk="0">
                  <a:moveTo>
                    <a:pt x="57" y="44"/>
                  </a:moveTo>
                  <a:cubicBezTo>
                    <a:pt x="3" y="9"/>
                    <a:pt x="3" y="9"/>
                    <a:pt x="3" y="9"/>
                  </a:cubicBezTo>
                  <a:cubicBezTo>
                    <a:pt x="1" y="8"/>
                    <a:pt x="0" y="5"/>
                    <a:pt x="1" y="3"/>
                  </a:cubicBezTo>
                  <a:cubicBezTo>
                    <a:pt x="3" y="1"/>
                    <a:pt x="5" y="0"/>
                    <a:pt x="8" y="2"/>
                  </a:cubicBezTo>
                  <a:cubicBezTo>
                    <a:pt x="62" y="36"/>
                    <a:pt x="62" y="36"/>
                    <a:pt x="62" y="36"/>
                  </a:cubicBezTo>
                  <a:cubicBezTo>
                    <a:pt x="64" y="37"/>
                    <a:pt x="65" y="40"/>
                    <a:pt x="64" y="42"/>
                  </a:cubicBezTo>
                  <a:cubicBezTo>
                    <a:pt x="62" y="44"/>
                    <a:pt x="59" y="45"/>
                    <a:pt x="57" y="44"/>
                  </a:cubicBezTo>
                  <a:close/>
                </a:path>
              </a:pathLst>
            </a:custGeom>
            <a:solidFill>
              <a:srgbClr val="BC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78" name="Google Shape;2878;p22"/>
            <p:cNvSpPr/>
            <p:nvPr/>
          </p:nvSpPr>
          <p:spPr>
            <a:xfrm>
              <a:off x="2317750" y="2371725"/>
              <a:ext cx="23813" cy="17463"/>
            </a:xfrm>
            <a:custGeom>
              <a:avLst/>
              <a:gdLst/>
              <a:ahLst/>
              <a:cxnLst/>
              <a:rect l="l" t="t" r="r" b="b"/>
              <a:pathLst>
                <a:path w="65" h="45" extrusionOk="0">
                  <a:moveTo>
                    <a:pt x="57" y="43"/>
                  </a:moveTo>
                  <a:cubicBezTo>
                    <a:pt x="3" y="9"/>
                    <a:pt x="3" y="9"/>
                    <a:pt x="3" y="9"/>
                  </a:cubicBezTo>
                  <a:cubicBezTo>
                    <a:pt x="1" y="8"/>
                    <a:pt x="0" y="5"/>
                    <a:pt x="1" y="3"/>
                  </a:cubicBezTo>
                  <a:cubicBezTo>
                    <a:pt x="3" y="1"/>
                    <a:pt x="6" y="0"/>
                    <a:pt x="8" y="1"/>
                  </a:cubicBezTo>
                  <a:cubicBezTo>
                    <a:pt x="62" y="36"/>
                    <a:pt x="62" y="36"/>
                    <a:pt x="62" y="36"/>
                  </a:cubicBezTo>
                  <a:cubicBezTo>
                    <a:pt x="64" y="37"/>
                    <a:pt x="65" y="40"/>
                    <a:pt x="64" y="42"/>
                  </a:cubicBezTo>
                  <a:cubicBezTo>
                    <a:pt x="62" y="44"/>
                    <a:pt x="59" y="45"/>
                    <a:pt x="57" y="43"/>
                  </a:cubicBezTo>
                  <a:close/>
                </a:path>
              </a:pathLst>
            </a:custGeom>
            <a:solidFill>
              <a:srgbClr val="BC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79" name="Google Shape;2879;p22"/>
            <p:cNvSpPr/>
            <p:nvPr/>
          </p:nvSpPr>
          <p:spPr>
            <a:xfrm>
              <a:off x="2289175" y="2419350"/>
              <a:ext cx="23813" cy="15875"/>
            </a:xfrm>
            <a:custGeom>
              <a:avLst/>
              <a:gdLst/>
              <a:ahLst/>
              <a:cxnLst/>
              <a:rect l="l" t="t" r="r" b="b"/>
              <a:pathLst>
                <a:path w="65" h="44" extrusionOk="0">
                  <a:moveTo>
                    <a:pt x="57" y="43"/>
                  </a:moveTo>
                  <a:cubicBezTo>
                    <a:pt x="3" y="9"/>
                    <a:pt x="3" y="9"/>
                    <a:pt x="3" y="9"/>
                  </a:cubicBezTo>
                  <a:cubicBezTo>
                    <a:pt x="1" y="7"/>
                    <a:pt x="0" y="5"/>
                    <a:pt x="2" y="3"/>
                  </a:cubicBezTo>
                  <a:cubicBezTo>
                    <a:pt x="3" y="0"/>
                    <a:pt x="6" y="0"/>
                    <a:pt x="8" y="1"/>
                  </a:cubicBezTo>
                  <a:cubicBezTo>
                    <a:pt x="62" y="35"/>
                    <a:pt x="62" y="35"/>
                    <a:pt x="62" y="35"/>
                  </a:cubicBezTo>
                  <a:cubicBezTo>
                    <a:pt x="64" y="37"/>
                    <a:pt x="65" y="39"/>
                    <a:pt x="64" y="41"/>
                  </a:cubicBezTo>
                  <a:cubicBezTo>
                    <a:pt x="62" y="44"/>
                    <a:pt x="59" y="44"/>
                    <a:pt x="57" y="43"/>
                  </a:cubicBezTo>
                  <a:close/>
                </a:path>
              </a:pathLst>
            </a:custGeom>
            <a:solidFill>
              <a:srgbClr val="BC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80" name="Google Shape;2880;p22"/>
            <p:cNvSpPr/>
            <p:nvPr/>
          </p:nvSpPr>
          <p:spPr>
            <a:xfrm>
              <a:off x="2282825" y="2427288"/>
              <a:ext cx="23813" cy="15875"/>
            </a:xfrm>
            <a:custGeom>
              <a:avLst/>
              <a:gdLst/>
              <a:ahLst/>
              <a:cxnLst/>
              <a:rect l="l" t="t" r="r" b="b"/>
              <a:pathLst>
                <a:path w="65" h="45" extrusionOk="0">
                  <a:moveTo>
                    <a:pt x="57" y="44"/>
                  </a:moveTo>
                  <a:cubicBezTo>
                    <a:pt x="3" y="9"/>
                    <a:pt x="3" y="9"/>
                    <a:pt x="3" y="9"/>
                  </a:cubicBezTo>
                  <a:cubicBezTo>
                    <a:pt x="1" y="8"/>
                    <a:pt x="0" y="5"/>
                    <a:pt x="2" y="3"/>
                  </a:cubicBezTo>
                  <a:cubicBezTo>
                    <a:pt x="3" y="1"/>
                    <a:pt x="6" y="0"/>
                    <a:pt x="8" y="2"/>
                  </a:cubicBezTo>
                  <a:cubicBezTo>
                    <a:pt x="62" y="36"/>
                    <a:pt x="62" y="36"/>
                    <a:pt x="62" y="36"/>
                  </a:cubicBezTo>
                  <a:cubicBezTo>
                    <a:pt x="64" y="37"/>
                    <a:pt x="65" y="40"/>
                    <a:pt x="64" y="42"/>
                  </a:cubicBezTo>
                  <a:cubicBezTo>
                    <a:pt x="62" y="44"/>
                    <a:pt x="59" y="45"/>
                    <a:pt x="57" y="44"/>
                  </a:cubicBezTo>
                  <a:close/>
                </a:path>
              </a:pathLst>
            </a:custGeom>
            <a:solidFill>
              <a:srgbClr val="BC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81" name="Google Shape;2881;p22"/>
            <p:cNvSpPr/>
            <p:nvPr/>
          </p:nvSpPr>
          <p:spPr>
            <a:xfrm>
              <a:off x="2278063" y="2436813"/>
              <a:ext cx="23813" cy="15875"/>
            </a:xfrm>
            <a:custGeom>
              <a:avLst/>
              <a:gdLst/>
              <a:ahLst/>
              <a:cxnLst/>
              <a:rect l="l" t="t" r="r" b="b"/>
              <a:pathLst>
                <a:path w="65" h="45" extrusionOk="0">
                  <a:moveTo>
                    <a:pt x="57" y="43"/>
                  </a:moveTo>
                  <a:cubicBezTo>
                    <a:pt x="3" y="9"/>
                    <a:pt x="3" y="9"/>
                    <a:pt x="3" y="9"/>
                  </a:cubicBezTo>
                  <a:cubicBezTo>
                    <a:pt x="0" y="8"/>
                    <a:pt x="0" y="5"/>
                    <a:pt x="1" y="3"/>
                  </a:cubicBezTo>
                  <a:cubicBezTo>
                    <a:pt x="2" y="1"/>
                    <a:pt x="5" y="0"/>
                    <a:pt x="7" y="1"/>
                  </a:cubicBezTo>
                  <a:cubicBezTo>
                    <a:pt x="62" y="36"/>
                    <a:pt x="62" y="36"/>
                    <a:pt x="62" y="36"/>
                  </a:cubicBezTo>
                  <a:cubicBezTo>
                    <a:pt x="64" y="37"/>
                    <a:pt x="65" y="40"/>
                    <a:pt x="64" y="42"/>
                  </a:cubicBezTo>
                  <a:cubicBezTo>
                    <a:pt x="62" y="44"/>
                    <a:pt x="59" y="45"/>
                    <a:pt x="57" y="43"/>
                  </a:cubicBezTo>
                  <a:close/>
                </a:path>
              </a:pathLst>
            </a:custGeom>
            <a:solidFill>
              <a:srgbClr val="BC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82" name="Google Shape;2882;p22"/>
            <p:cNvSpPr/>
            <p:nvPr/>
          </p:nvSpPr>
          <p:spPr>
            <a:xfrm>
              <a:off x="2247900" y="2482850"/>
              <a:ext cx="23813" cy="15875"/>
            </a:xfrm>
            <a:custGeom>
              <a:avLst/>
              <a:gdLst/>
              <a:ahLst/>
              <a:cxnLst/>
              <a:rect l="l" t="t" r="r" b="b"/>
              <a:pathLst>
                <a:path w="65" h="45" extrusionOk="0">
                  <a:moveTo>
                    <a:pt x="57" y="44"/>
                  </a:moveTo>
                  <a:cubicBezTo>
                    <a:pt x="3" y="9"/>
                    <a:pt x="3" y="9"/>
                    <a:pt x="3" y="9"/>
                  </a:cubicBezTo>
                  <a:cubicBezTo>
                    <a:pt x="0" y="8"/>
                    <a:pt x="0" y="5"/>
                    <a:pt x="1" y="3"/>
                  </a:cubicBezTo>
                  <a:cubicBezTo>
                    <a:pt x="2" y="1"/>
                    <a:pt x="5" y="0"/>
                    <a:pt x="7" y="2"/>
                  </a:cubicBezTo>
                  <a:cubicBezTo>
                    <a:pt x="62" y="36"/>
                    <a:pt x="62" y="36"/>
                    <a:pt x="62" y="36"/>
                  </a:cubicBezTo>
                  <a:cubicBezTo>
                    <a:pt x="64" y="38"/>
                    <a:pt x="65" y="40"/>
                    <a:pt x="64" y="43"/>
                  </a:cubicBezTo>
                  <a:cubicBezTo>
                    <a:pt x="62" y="45"/>
                    <a:pt x="59" y="45"/>
                    <a:pt x="57" y="44"/>
                  </a:cubicBezTo>
                  <a:close/>
                </a:path>
              </a:pathLst>
            </a:custGeom>
            <a:solidFill>
              <a:srgbClr val="BC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83" name="Google Shape;2883;p22"/>
            <p:cNvSpPr/>
            <p:nvPr/>
          </p:nvSpPr>
          <p:spPr>
            <a:xfrm>
              <a:off x="2243138" y="2490788"/>
              <a:ext cx="23813" cy="17463"/>
            </a:xfrm>
            <a:custGeom>
              <a:avLst/>
              <a:gdLst/>
              <a:ahLst/>
              <a:cxnLst/>
              <a:rect l="l" t="t" r="r" b="b"/>
              <a:pathLst>
                <a:path w="65" h="45" extrusionOk="0">
                  <a:moveTo>
                    <a:pt x="57" y="44"/>
                  </a:moveTo>
                  <a:cubicBezTo>
                    <a:pt x="3" y="9"/>
                    <a:pt x="3" y="9"/>
                    <a:pt x="3" y="9"/>
                  </a:cubicBezTo>
                  <a:cubicBezTo>
                    <a:pt x="1" y="8"/>
                    <a:pt x="0" y="5"/>
                    <a:pt x="2" y="3"/>
                  </a:cubicBezTo>
                  <a:cubicBezTo>
                    <a:pt x="3" y="1"/>
                    <a:pt x="6" y="0"/>
                    <a:pt x="8" y="2"/>
                  </a:cubicBezTo>
                  <a:cubicBezTo>
                    <a:pt x="62" y="36"/>
                    <a:pt x="62" y="36"/>
                    <a:pt x="62" y="36"/>
                  </a:cubicBezTo>
                  <a:cubicBezTo>
                    <a:pt x="64" y="37"/>
                    <a:pt x="65" y="40"/>
                    <a:pt x="64" y="42"/>
                  </a:cubicBezTo>
                  <a:cubicBezTo>
                    <a:pt x="62" y="44"/>
                    <a:pt x="60" y="45"/>
                    <a:pt x="57" y="44"/>
                  </a:cubicBezTo>
                  <a:close/>
                </a:path>
              </a:pathLst>
            </a:custGeom>
            <a:solidFill>
              <a:srgbClr val="BC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84" name="Google Shape;2884;p22"/>
            <p:cNvSpPr/>
            <p:nvPr/>
          </p:nvSpPr>
          <p:spPr>
            <a:xfrm>
              <a:off x="2236788" y="2500313"/>
              <a:ext cx="23813" cy="17463"/>
            </a:xfrm>
            <a:custGeom>
              <a:avLst/>
              <a:gdLst/>
              <a:ahLst/>
              <a:cxnLst/>
              <a:rect l="l" t="t" r="r" b="b"/>
              <a:pathLst>
                <a:path w="65" h="45" extrusionOk="0">
                  <a:moveTo>
                    <a:pt x="57" y="44"/>
                  </a:moveTo>
                  <a:cubicBezTo>
                    <a:pt x="3" y="9"/>
                    <a:pt x="3" y="9"/>
                    <a:pt x="3" y="9"/>
                  </a:cubicBezTo>
                  <a:cubicBezTo>
                    <a:pt x="1" y="8"/>
                    <a:pt x="0" y="5"/>
                    <a:pt x="1" y="3"/>
                  </a:cubicBezTo>
                  <a:cubicBezTo>
                    <a:pt x="3" y="1"/>
                    <a:pt x="5" y="0"/>
                    <a:pt x="8" y="1"/>
                  </a:cubicBezTo>
                  <a:cubicBezTo>
                    <a:pt x="62" y="36"/>
                    <a:pt x="62" y="36"/>
                    <a:pt x="62" y="36"/>
                  </a:cubicBezTo>
                  <a:cubicBezTo>
                    <a:pt x="64" y="37"/>
                    <a:pt x="65" y="40"/>
                    <a:pt x="64" y="42"/>
                  </a:cubicBezTo>
                  <a:cubicBezTo>
                    <a:pt x="62" y="44"/>
                    <a:pt x="60" y="45"/>
                    <a:pt x="57" y="44"/>
                  </a:cubicBezTo>
                  <a:close/>
                </a:path>
              </a:pathLst>
            </a:custGeom>
            <a:solidFill>
              <a:srgbClr val="BCBD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85" name="Google Shape;2885;p22"/>
            <p:cNvSpPr/>
            <p:nvPr/>
          </p:nvSpPr>
          <p:spPr>
            <a:xfrm>
              <a:off x="2360613" y="2392363"/>
              <a:ext cx="19050" cy="20638"/>
            </a:xfrm>
            <a:custGeom>
              <a:avLst/>
              <a:gdLst/>
              <a:ahLst/>
              <a:cxnLst/>
              <a:rect l="l" t="t" r="r" b="b"/>
              <a:pathLst>
                <a:path w="53" h="56" extrusionOk="0">
                  <a:moveTo>
                    <a:pt x="37" y="41"/>
                  </a:moveTo>
                  <a:cubicBezTo>
                    <a:pt x="36" y="42"/>
                    <a:pt x="35" y="43"/>
                    <a:pt x="34" y="43"/>
                  </a:cubicBezTo>
                  <a:cubicBezTo>
                    <a:pt x="33" y="44"/>
                    <a:pt x="32" y="43"/>
                    <a:pt x="31" y="43"/>
                  </a:cubicBezTo>
                  <a:cubicBezTo>
                    <a:pt x="18" y="35"/>
                    <a:pt x="18" y="35"/>
                    <a:pt x="18" y="35"/>
                  </a:cubicBezTo>
                  <a:cubicBezTo>
                    <a:pt x="5" y="56"/>
                    <a:pt x="5" y="56"/>
                    <a:pt x="5" y="56"/>
                  </a:cubicBezTo>
                  <a:cubicBezTo>
                    <a:pt x="0" y="53"/>
                    <a:pt x="0" y="53"/>
                    <a:pt x="0" y="53"/>
                  </a:cubicBezTo>
                  <a:cubicBezTo>
                    <a:pt x="34" y="0"/>
                    <a:pt x="34" y="0"/>
                    <a:pt x="34" y="0"/>
                  </a:cubicBezTo>
                  <a:cubicBezTo>
                    <a:pt x="51" y="11"/>
                    <a:pt x="51" y="11"/>
                    <a:pt x="51" y="11"/>
                  </a:cubicBezTo>
                  <a:cubicBezTo>
                    <a:pt x="52" y="11"/>
                    <a:pt x="53" y="12"/>
                    <a:pt x="53" y="13"/>
                  </a:cubicBezTo>
                  <a:cubicBezTo>
                    <a:pt x="53" y="14"/>
                    <a:pt x="53" y="16"/>
                    <a:pt x="52" y="17"/>
                  </a:cubicBezTo>
                  <a:lnTo>
                    <a:pt x="37" y="41"/>
                  </a:lnTo>
                  <a:close/>
                  <a:moveTo>
                    <a:pt x="33" y="38"/>
                  </a:moveTo>
                  <a:cubicBezTo>
                    <a:pt x="47" y="14"/>
                    <a:pt x="47" y="14"/>
                    <a:pt x="47" y="14"/>
                  </a:cubicBezTo>
                  <a:cubicBezTo>
                    <a:pt x="36" y="7"/>
                    <a:pt x="36" y="7"/>
                    <a:pt x="36" y="7"/>
                  </a:cubicBezTo>
                  <a:cubicBezTo>
                    <a:pt x="21" y="31"/>
                    <a:pt x="21" y="31"/>
                    <a:pt x="21" y="31"/>
                  </a:cubicBezTo>
                  <a:lnTo>
                    <a:pt x="33" y="38"/>
                  </a:lnTo>
                  <a:close/>
                </a:path>
              </a:pathLst>
            </a:custGeom>
            <a:solidFill>
              <a:srgbClr val="2641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86" name="Google Shape;2886;p22"/>
            <p:cNvSpPr/>
            <p:nvPr/>
          </p:nvSpPr>
          <p:spPr>
            <a:xfrm>
              <a:off x="2371725" y="2398713"/>
              <a:ext cx="14288" cy="23813"/>
            </a:xfrm>
            <a:custGeom>
              <a:avLst/>
              <a:gdLst/>
              <a:ahLst/>
              <a:cxnLst/>
              <a:rect l="l" t="t" r="r" b="b"/>
              <a:pathLst>
                <a:path w="9" h="15" extrusionOk="0">
                  <a:moveTo>
                    <a:pt x="4" y="15"/>
                  </a:moveTo>
                  <a:lnTo>
                    <a:pt x="0" y="12"/>
                  </a:lnTo>
                  <a:lnTo>
                    <a:pt x="7" y="0"/>
                  </a:lnTo>
                  <a:lnTo>
                    <a:pt x="9" y="1"/>
                  </a:lnTo>
                  <a:lnTo>
                    <a:pt x="1" y="12"/>
                  </a:lnTo>
                  <a:lnTo>
                    <a:pt x="4" y="14"/>
                  </a:lnTo>
                  <a:lnTo>
                    <a:pt x="4" y="15"/>
                  </a:lnTo>
                  <a:close/>
                </a:path>
              </a:pathLst>
            </a:custGeom>
            <a:solidFill>
              <a:srgbClr val="2641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87" name="Google Shape;2887;p22"/>
            <p:cNvSpPr/>
            <p:nvPr/>
          </p:nvSpPr>
          <p:spPr>
            <a:xfrm>
              <a:off x="2379663" y="2405063"/>
              <a:ext cx="17463" cy="23813"/>
            </a:xfrm>
            <a:custGeom>
              <a:avLst/>
              <a:gdLst/>
              <a:ahLst/>
              <a:cxnLst/>
              <a:rect l="l" t="t" r="r" b="b"/>
              <a:pathLst>
                <a:path w="11" h="15" extrusionOk="0">
                  <a:moveTo>
                    <a:pt x="5" y="15"/>
                  </a:moveTo>
                  <a:lnTo>
                    <a:pt x="4" y="14"/>
                  </a:lnTo>
                  <a:lnTo>
                    <a:pt x="5" y="11"/>
                  </a:lnTo>
                  <a:lnTo>
                    <a:pt x="3" y="10"/>
                  </a:lnTo>
                  <a:lnTo>
                    <a:pt x="1" y="12"/>
                  </a:lnTo>
                  <a:lnTo>
                    <a:pt x="0" y="12"/>
                  </a:lnTo>
                  <a:lnTo>
                    <a:pt x="0" y="11"/>
                  </a:lnTo>
                  <a:lnTo>
                    <a:pt x="10" y="0"/>
                  </a:lnTo>
                  <a:lnTo>
                    <a:pt x="11" y="1"/>
                  </a:lnTo>
                  <a:lnTo>
                    <a:pt x="5" y="15"/>
                  </a:lnTo>
                  <a:close/>
                  <a:moveTo>
                    <a:pt x="6" y="10"/>
                  </a:moveTo>
                  <a:lnTo>
                    <a:pt x="9" y="3"/>
                  </a:lnTo>
                  <a:lnTo>
                    <a:pt x="4" y="9"/>
                  </a:lnTo>
                  <a:lnTo>
                    <a:pt x="6" y="10"/>
                  </a:lnTo>
                  <a:close/>
                </a:path>
              </a:pathLst>
            </a:custGeom>
            <a:solidFill>
              <a:srgbClr val="2641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88" name="Google Shape;2888;p22"/>
            <p:cNvSpPr/>
            <p:nvPr/>
          </p:nvSpPr>
          <p:spPr>
            <a:xfrm>
              <a:off x="2390775" y="2409825"/>
              <a:ext cx="20638" cy="25400"/>
            </a:xfrm>
            <a:custGeom>
              <a:avLst/>
              <a:gdLst/>
              <a:ahLst/>
              <a:cxnLst/>
              <a:rect l="l" t="t" r="r" b="b"/>
              <a:pathLst>
                <a:path w="13" h="16" extrusionOk="0">
                  <a:moveTo>
                    <a:pt x="5" y="16"/>
                  </a:moveTo>
                  <a:lnTo>
                    <a:pt x="4" y="16"/>
                  </a:lnTo>
                  <a:lnTo>
                    <a:pt x="6" y="4"/>
                  </a:lnTo>
                  <a:lnTo>
                    <a:pt x="1" y="14"/>
                  </a:lnTo>
                  <a:lnTo>
                    <a:pt x="0" y="13"/>
                  </a:lnTo>
                  <a:lnTo>
                    <a:pt x="8" y="0"/>
                  </a:lnTo>
                  <a:lnTo>
                    <a:pt x="8" y="1"/>
                  </a:lnTo>
                  <a:lnTo>
                    <a:pt x="6" y="12"/>
                  </a:lnTo>
                  <a:lnTo>
                    <a:pt x="12" y="3"/>
                  </a:lnTo>
                  <a:lnTo>
                    <a:pt x="13" y="4"/>
                  </a:lnTo>
                  <a:lnTo>
                    <a:pt x="5" y="16"/>
                  </a:lnTo>
                  <a:close/>
                </a:path>
              </a:pathLst>
            </a:custGeom>
            <a:solidFill>
              <a:srgbClr val="2641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89" name="Google Shape;2889;p22"/>
            <p:cNvSpPr/>
            <p:nvPr/>
          </p:nvSpPr>
          <p:spPr>
            <a:xfrm>
              <a:off x="2401888" y="2417763"/>
              <a:ext cx="20638" cy="25400"/>
            </a:xfrm>
            <a:custGeom>
              <a:avLst/>
              <a:gdLst/>
              <a:ahLst/>
              <a:cxnLst/>
              <a:rect l="l" t="t" r="r" b="b"/>
              <a:pathLst>
                <a:path w="13" h="16" extrusionOk="0">
                  <a:moveTo>
                    <a:pt x="5" y="16"/>
                  </a:moveTo>
                  <a:lnTo>
                    <a:pt x="4" y="15"/>
                  </a:lnTo>
                  <a:lnTo>
                    <a:pt x="7" y="4"/>
                  </a:lnTo>
                  <a:lnTo>
                    <a:pt x="1" y="13"/>
                  </a:lnTo>
                  <a:lnTo>
                    <a:pt x="0" y="13"/>
                  </a:lnTo>
                  <a:lnTo>
                    <a:pt x="8" y="0"/>
                  </a:lnTo>
                  <a:lnTo>
                    <a:pt x="9" y="1"/>
                  </a:lnTo>
                  <a:lnTo>
                    <a:pt x="6" y="12"/>
                  </a:lnTo>
                  <a:lnTo>
                    <a:pt x="12" y="2"/>
                  </a:lnTo>
                  <a:lnTo>
                    <a:pt x="13" y="3"/>
                  </a:lnTo>
                  <a:lnTo>
                    <a:pt x="5" y="16"/>
                  </a:lnTo>
                  <a:close/>
                </a:path>
              </a:pathLst>
            </a:custGeom>
            <a:solidFill>
              <a:srgbClr val="2641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90" name="Google Shape;2890;p22"/>
            <p:cNvSpPr/>
            <p:nvPr/>
          </p:nvSpPr>
          <p:spPr>
            <a:xfrm>
              <a:off x="2413000" y="2425700"/>
              <a:ext cx="19050" cy="23813"/>
            </a:xfrm>
            <a:custGeom>
              <a:avLst/>
              <a:gdLst/>
              <a:ahLst/>
              <a:cxnLst/>
              <a:rect l="l" t="t" r="r" b="b"/>
              <a:pathLst>
                <a:path w="12" h="15" extrusionOk="0">
                  <a:moveTo>
                    <a:pt x="4" y="15"/>
                  </a:moveTo>
                  <a:lnTo>
                    <a:pt x="0" y="12"/>
                  </a:lnTo>
                  <a:lnTo>
                    <a:pt x="8" y="0"/>
                  </a:lnTo>
                  <a:lnTo>
                    <a:pt x="12" y="2"/>
                  </a:lnTo>
                  <a:lnTo>
                    <a:pt x="11" y="3"/>
                  </a:lnTo>
                  <a:lnTo>
                    <a:pt x="8" y="1"/>
                  </a:lnTo>
                  <a:lnTo>
                    <a:pt x="6" y="6"/>
                  </a:lnTo>
                  <a:lnTo>
                    <a:pt x="8" y="8"/>
                  </a:lnTo>
                  <a:lnTo>
                    <a:pt x="7" y="8"/>
                  </a:lnTo>
                  <a:lnTo>
                    <a:pt x="5" y="7"/>
                  </a:lnTo>
                  <a:lnTo>
                    <a:pt x="2" y="12"/>
                  </a:lnTo>
                  <a:lnTo>
                    <a:pt x="5" y="14"/>
                  </a:lnTo>
                  <a:lnTo>
                    <a:pt x="4" y="15"/>
                  </a:lnTo>
                  <a:close/>
                </a:path>
              </a:pathLst>
            </a:custGeom>
            <a:solidFill>
              <a:srgbClr val="2641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91" name="Google Shape;2891;p22"/>
            <p:cNvSpPr/>
            <p:nvPr/>
          </p:nvSpPr>
          <p:spPr>
            <a:xfrm>
              <a:off x="2422525" y="2430463"/>
              <a:ext cx="19050" cy="25400"/>
            </a:xfrm>
            <a:custGeom>
              <a:avLst/>
              <a:gdLst/>
              <a:ahLst/>
              <a:cxnLst/>
              <a:rect l="l" t="t" r="r" b="b"/>
              <a:pathLst>
                <a:path w="54" h="68" extrusionOk="0">
                  <a:moveTo>
                    <a:pt x="23" y="68"/>
                  </a:moveTo>
                  <a:cubicBezTo>
                    <a:pt x="18" y="65"/>
                    <a:pt x="18" y="65"/>
                    <a:pt x="18" y="65"/>
                  </a:cubicBezTo>
                  <a:cubicBezTo>
                    <a:pt x="26" y="30"/>
                    <a:pt x="26" y="30"/>
                    <a:pt x="26" y="30"/>
                  </a:cubicBezTo>
                  <a:cubicBezTo>
                    <a:pt x="27" y="29"/>
                    <a:pt x="27" y="29"/>
                    <a:pt x="27" y="29"/>
                  </a:cubicBezTo>
                  <a:cubicBezTo>
                    <a:pt x="36" y="35"/>
                    <a:pt x="36" y="35"/>
                    <a:pt x="36" y="35"/>
                  </a:cubicBezTo>
                  <a:cubicBezTo>
                    <a:pt x="48" y="15"/>
                    <a:pt x="48" y="15"/>
                    <a:pt x="48" y="15"/>
                  </a:cubicBezTo>
                  <a:cubicBezTo>
                    <a:pt x="36" y="7"/>
                    <a:pt x="36" y="7"/>
                    <a:pt x="36" y="7"/>
                  </a:cubicBezTo>
                  <a:cubicBezTo>
                    <a:pt x="5" y="57"/>
                    <a:pt x="5" y="57"/>
                    <a:pt x="5" y="57"/>
                  </a:cubicBezTo>
                  <a:cubicBezTo>
                    <a:pt x="0" y="54"/>
                    <a:pt x="0" y="54"/>
                    <a:pt x="0" y="54"/>
                  </a:cubicBezTo>
                  <a:cubicBezTo>
                    <a:pt x="34" y="0"/>
                    <a:pt x="34" y="0"/>
                    <a:pt x="34" y="0"/>
                  </a:cubicBezTo>
                  <a:cubicBezTo>
                    <a:pt x="52" y="12"/>
                    <a:pt x="52" y="12"/>
                    <a:pt x="52" y="12"/>
                  </a:cubicBezTo>
                  <a:cubicBezTo>
                    <a:pt x="53" y="12"/>
                    <a:pt x="54" y="13"/>
                    <a:pt x="54" y="14"/>
                  </a:cubicBezTo>
                  <a:cubicBezTo>
                    <a:pt x="54" y="15"/>
                    <a:pt x="54" y="17"/>
                    <a:pt x="53" y="18"/>
                  </a:cubicBezTo>
                  <a:cubicBezTo>
                    <a:pt x="41" y="38"/>
                    <a:pt x="41" y="38"/>
                    <a:pt x="41" y="38"/>
                  </a:cubicBezTo>
                  <a:cubicBezTo>
                    <a:pt x="39" y="41"/>
                    <a:pt x="36" y="41"/>
                    <a:pt x="33" y="39"/>
                  </a:cubicBezTo>
                  <a:cubicBezTo>
                    <a:pt x="33" y="38"/>
                    <a:pt x="32" y="38"/>
                    <a:pt x="31" y="38"/>
                  </a:cubicBezTo>
                  <a:cubicBezTo>
                    <a:pt x="31" y="37"/>
                    <a:pt x="30" y="37"/>
                    <a:pt x="30" y="37"/>
                  </a:cubicBezTo>
                  <a:cubicBezTo>
                    <a:pt x="28" y="47"/>
                    <a:pt x="25" y="58"/>
                    <a:pt x="23" y="68"/>
                  </a:cubicBezTo>
                  <a:close/>
                </a:path>
              </a:pathLst>
            </a:custGeom>
            <a:solidFill>
              <a:srgbClr val="2641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92" name="Google Shape;2892;p22"/>
            <p:cNvSpPr/>
            <p:nvPr/>
          </p:nvSpPr>
          <p:spPr>
            <a:xfrm>
              <a:off x="2386013" y="2389188"/>
              <a:ext cx="53975" cy="36513"/>
            </a:xfrm>
            <a:custGeom>
              <a:avLst/>
              <a:gdLst/>
              <a:ahLst/>
              <a:cxnLst/>
              <a:rect l="l" t="t" r="r" b="b"/>
              <a:pathLst>
                <a:path w="34" h="23" extrusionOk="0">
                  <a:moveTo>
                    <a:pt x="32" y="23"/>
                  </a:moveTo>
                  <a:lnTo>
                    <a:pt x="0" y="2"/>
                  </a:lnTo>
                  <a:lnTo>
                    <a:pt x="1" y="0"/>
                  </a:lnTo>
                  <a:lnTo>
                    <a:pt x="34" y="20"/>
                  </a:lnTo>
                  <a:lnTo>
                    <a:pt x="32" y="23"/>
                  </a:ln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93" name="Google Shape;2893;p22"/>
            <p:cNvSpPr/>
            <p:nvPr/>
          </p:nvSpPr>
          <p:spPr>
            <a:xfrm>
              <a:off x="2355850" y="2417763"/>
              <a:ext cx="69850" cy="46038"/>
            </a:xfrm>
            <a:custGeom>
              <a:avLst/>
              <a:gdLst/>
              <a:ahLst/>
              <a:cxnLst/>
              <a:rect l="l" t="t" r="r" b="b"/>
              <a:pathLst>
                <a:path w="44" h="29" extrusionOk="0">
                  <a:moveTo>
                    <a:pt x="43" y="29"/>
                  </a:moveTo>
                  <a:lnTo>
                    <a:pt x="0" y="1"/>
                  </a:lnTo>
                  <a:lnTo>
                    <a:pt x="0" y="0"/>
                  </a:lnTo>
                  <a:lnTo>
                    <a:pt x="44" y="28"/>
                  </a:lnTo>
                  <a:lnTo>
                    <a:pt x="43" y="29"/>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94" name="Google Shape;2894;p22"/>
            <p:cNvSpPr/>
            <p:nvPr/>
          </p:nvSpPr>
          <p:spPr>
            <a:xfrm>
              <a:off x="2352675" y="2420938"/>
              <a:ext cx="71438" cy="46038"/>
            </a:xfrm>
            <a:custGeom>
              <a:avLst/>
              <a:gdLst/>
              <a:ahLst/>
              <a:cxnLst/>
              <a:rect l="l" t="t" r="r" b="b"/>
              <a:pathLst>
                <a:path w="45" h="29" extrusionOk="0">
                  <a:moveTo>
                    <a:pt x="44" y="29"/>
                  </a:moveTo>
                  <a:lnTo>
                    <a:pt x="0" y="1"/>
                  </a:lnTo>
                  <a:lnTo>
                    <a:pt x="1" y="0"/>
                  </a:lnTo>
                  <a:lnTo>
                    <a:pt x="45" y="28"/>
                  </a:lnTo>
                  <a:lnTo>
                    <a:pt x="44" y="29"/>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95" name="Google Shape;2895;p22"/>
            <p:cNvSpPr/>
            <p:nvPr/>
          </p:nvSpPr>
          <p:spPr>
            <a:xfrm>
              <a:off x="2351088" y="2424113"/>
              <a:ext cx="69850" cy="44450"/>
            </a:xfrm>
            <a:custGeom>
              <a:avLst/>
              <a:gdLst/>
              <a:ahLst/>
              <a:cxnLst/>
              <a:rect l="l" t="t" r="r" b="b"/>
              <a:pathLst>
                <a:path w="44" h="28" extrusionOk="0">
                  <a:moveTo>
                    <a:pt x="44" y="28"/>
                  </a:moveTo>
                  <a:lnTo>
                    <a:pt x="0" y="1"/>
                  </a:lnTo>
                  <a:lnTo>
                    <a:pt x="1" y="0"/>
                  </a:lnTo>
                  <a:lnTo>
                    <a:pt x="44" y="28"/>
                  </a:lnTo>
                  <a:lnTo>
                    <a:pt x="44" y="28"/>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96" name="Google Shape;2896;p22"/>
            <p:cNvSpPr/>
            <p:nvPr/>
          </p:nvSpPr>
          <p:spPr>
            <a:xfrm>
              <a:off x="2359025" y="2433638"/>
              <a:ext cx="49213" cy="31750"/>
            </a:xfrm>
            <a:custGeom>
              <a:avLst/>
              <a:gdLst/>
              <a:ahLst/>
              <a:cxnLst/>
              <a:rect l="l" t="t" r="r" b="b"/>
              <a:pathLst>
                <a:path w="31" h="20" extrusionOk="0">
                  <a:moveTo>
                    <a:pt x="31" y="20"/>
                  </a:moveTo>
                  <a:lnTo>
                    <a:pt x="0" y="1"/>
                  </a:lnTo>
                  <a:lnTo>
                    <a:pt x="0" y="0"/>
                  </a:lnTo>
                  <a:lnTo>
                    <a:pt x="31" y="19"/>
                  </a:lnTo>
                  <a:lnTo>
                    <a:pt x="31" y="20"/>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97" name="Google Shape;2897;p22"/>
            <p:cNvSpPr/>
            <p:nvPr/>
          </p:nvSpPr>
          <p:spPr>
            <a:xfrm>
              <a:off x="2336800" y="2454275"/>
              <a:ext cx="87313" cy="58738"/>
            </a:xfrm>
            <a:custGeom>
              <a:avLst/>
              <a:gdLst/>
              <a:ahLst/>
              <a:cxnLst/>
              <a:rect l="l" t="t" r="r" b="b"/>
              <a:pathLst>
                <a:path w="55" h="37" extrusionOk="0">
                  <a:moveTo>
                    <a:pt x="54" y="37"/>
                  </a:moveTo>
                  <a:lnTo>
                    <a:pt x="0" y="2"/>
                  </a:lnTo>
                  <a:lnTo>
                    <a:pt x="1" y="0"/>
                  </a:lnTo>
                  <a:lnTo>
                    <a:pt x="55" y="34"/>
                  </a:lnTo>
                  <a:lnTo>
                    <a:pt x="54" y="37"/>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98" name="Google Shape;2898;p22"/>
            <p:cNvSpPr/>
            <p:nvPr/>
          </p:nvSpPr>
          <p:spPr>
            <a:xfrm>
              <a:off x="2328863" y="2466975"/>
              <a:ext cx="41275" cy="26988"/>
            </a:xfrm>
            <a:custGeom>
              <a:avLst/>
              <a:gdLst/>
              <a:ahLst/>
              <a:cxnLst/>
              <a:rect l="l" t="t" r="r" b="b"/>
              <a:pathLst>
                <a:path w="26" h="17" extrusionOk="0">
                  <a:moveTo>
                    <a:pt x="25" y="17"/>
                  </a:moveTo>
                  <a:lnTo>
                    <a:pt x="0" y="1"/>
                  </a:lnTo>
                  <a:lnTo>
                    <a:pt x="1" y="0"/>
                  </a:lnTo>
                  <a:lnTo>
                    <a:pt x="26" y="15"/>
                  </a:lnTo>
                  <a:lnTo>
                    <a:pt x="25" y="17"/>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99" name="Google Shape;2899;p22"/>
            <p:cNvSpPr/>
            <p:nvPr/>
          </p:nvSpPr>
          <p:spPr>
            <a:xfrm>
              <a:off x="2322513" y="2476500"/>
              <a:ext cx="23813" cy="17463"/>
            </a:xfrm>
            <a:custGeom>
              <a:avLst/>
              <a:gdLst/>
              <a:ahLst/>
              <a:cxnLst/>
              <a:rect l="l" t="t" r="r" b="b"/>
              <a:pathLst>
                <a:path w="15" h="11" extrusionOk="0">
                  <a:moveTo>
                    <a:pt x="14" y="11"/>
                  </a:moveTo>
                  <a:lnTo>
                    <a:pt x="0" y="2"/>
                  </a:lnTo>
                  <a:lnTo>
                    <a:pt x="1" y="0"/>
                  </a:lnTo>
                  <a:lnTo>
                    <a:pt x="15" y="9"/>
                  </a:lnTo>
                  <a:lnTo>
                    <a:pt x="14" y="11"/>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00" name="Google Shape;2900;p22"/>
            <p:cNvSpPr/>
            <p:nvPr/>
          </p:nvSpPr>
          <p:spPr>
            <a:xfrm>
              <a:off x="2314575" y="2487613"/>
              <a:ext cx="19050" cy="14288"/>
            </a:xfrm>
            <a:custGeom>
              <a:avLst/>
              <a:gdLst/>
              <a:ahLst/>
              <a:cxnLst/>
              <a:rect l="l" t="t" r="r" b="b"/>
              <a:pathLst>
                <a:path w="12" h="9" extrusionOk="0">
                  <a:moveTo>
                    <a:pt x="11" y="9"/>
                  </a:moveTo>
                  <a:lnTo>
                    <a:pt x="0" y="2"/>
                  </a:lnTo>
                  <a:lnTo>
                    <a:pt x="2" y="0"/>
                  </a:lnTo>
                  <a:lnTo>
                    <a:pt x="12" y="7"/>
                  </a:lnTo>
                  <a:lnTo>
                    <a:pt x="11" y="9"/>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01" name="Google Shape;2901;p22"/>
            <p:cNvSpPr/>
            <p:nvPr/>
          </p:nvSpPr>
          <p:spPr>
            <a:xfrm>
              <a:off x="2308225" y="2498725"/>
              <a:ext cx="22225" cy="15875"/>
            </a:xfrm>
            <a:custGeom>
              <a:avLst/>
              <a:gdLst/>
              <a:ahLst/>
              <a:cxnLst/>
              <a:rect l="l" t="t" r="r" b="b"/>
              <a:pathLst>
                <a:path w="14" h="10" extrusionOk="0">
                  <a:moveTo>
                    <a:pt x="13" y="10"/>
                  </a:moveTo>
                  <a:lnTo>
                    <a:pt x="0" y="2"/>
                  </a:lnTo>
                  <a:lnTo>
                    <a:pt x="1" y="0"/>
                  </a:lnTo>
                  <a:lnTo>
                    <a:pt x="14" y="8"/>
                  </a:lnTo>
                  <a:lnTo>
                    <a:pt x="13" y="10"/>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02" name="Google Shape;2902;p22"/>
            <p:cNvSpPr/>
            <p:nvPr/>
          </p:nvSpPr>
          <p:spPr>
            <a:xfrm>
              <a:off x="2301875" y="2509838"/>
              <a:ext cx="31750" cy="22225"/>
            </a:xfrm>
            <a:custGeom>
              <a:avLst/>
              <a:gdLst/>
              <a:ahLst/>
              <a:cxnLst/>
              <a:rect l="l" t="t" r="r" b="b"/>
              <a:pathLst>
                <a:path w="20" h="14" extrusionOk="0">
                  <a:moveTo>
                    <a:pt x="19" y="14"/>
                  </a:moveTo>
                  <a:lnTo>
                    <a:pt x="0" y="2"/>
                  </a:lnTo>
                  <a:lnTo>
                    <a:pt x="1" y="0"/>
                  </a:lnTo>
                  <a:lnTo>
                    <a:pt x="20" y="12"/>
                  </a:lnTo>
                  <a:lnTo>
                    <a:pt x="19" y="14"/>
                  </a:lnTo>
                  <a:close/>
                </a:path>
              </a:pathLst>
            </a:cu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03" name="Google Shape;2903;p22"/>
            <p:cNvSpPr/>
            <p:nvPr/>
          </p:nvSpPr>
          <p:spPr>
            <a:xfrm>
              <a:off x="2290763" y="2520950"/>
              <a:ext cx="92075" cy="61913"/>
            </a:xfrm>
            <a:custGeom>
              <a:avLst/>
              <a:gdLst/>
              <a:ahLst/>
              <a:cxnLst/>
              <a:rect l="l" t="t" r="r" b="b"/>
              <a:pathLst>
                <a:path w="58" h="39" extrusionOk="0">
                  <a:moveTo>
                    <a:pt x="55" y="39"/>
                  </a:moveTo>
                  <a:lnTo>
                    <a:pt x="0" y="5"/>
                  </a:lnTo>
                  <a:lnTo>
                    <a:pt x="3" y="0"/>
                  </a:lnTo>
                  <a:lnTo>
                    <a:pt x="58" y="34"/>
                  </a:lnTo>
                  <a:lnTo>
                    <a:pt x="55" y="39"/>
                  </a:lnTo>
                  <a:close/>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04" name="Google Shape;2904;p22"/>
            <p:cNvSpPr/>
            <p:nvPr/>
          </p:nvSpPr>
          <p:spPr>
            <a:xfrm>
              <a:off x="2198688" y="2298700"/>
              <a:ext cx="93663" cy="76200"/>
            </a:xfrm>
            <a:custGeom>
              <a:avLst/>
              <a:gdLst/>
              <a:ahLst/>
              <a:cxnLst/>
              <a:rect l="l" t="t" r="r" b="b"/>
              <a:pathLst>
                <a:path w="59" h="48" extrusionOk="0">
                  <a:moveTo>
                    <a:pt x="59" y="30"/>
                  </a:moveTo>
                  <a:lnTo>
                    <a:pt x="48" y="48"/>
                  </a:lnTo>
                  <a:lnTo>
                    <a:pt x="0" y="17"/>
                  </a:lnTo>
                  <a:lnTo>
                    <a:pt x="11" y="0"/>
                  </a:lnTo>
                  <a:lnTo>
                    <a:pt x="59" y="3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05" name="Google Shape;2905;p22"/>
            <p:cNvSpPr/>
            <p:nvPr/>
          </p:nvSpPr>
          <p:spPr>
            <a:xfrm>
              <a:off x="2197100" y="2297113"/>
              <a:ext cx="98425" cy="84138"/>
            </a:xfrm>
            <a:custGeom>
              <a:avLst/>
              <a:gdLst/>
              <a:ahLst/>
              <a:cxnLst/>
              <a:rect l="l" t="t" r="r" b="b"/>
              <a:pathLst>
                <a:path w="62" h="53" extrusionOk="0">
                  <a:moveTo>
                    <a:pt x="62" y="51"/>
                  </a:moveTo>
                  <a:lnTo>
                    <a:pt x="59" y="52"/>
                  </a:lnTo>
                  <a:lnTo>
                    <a:pt x="57" y="53"/>
                  </a:lnTo>
                  <a:lnTo>
                    <a:pt x="0" y="18"/>
                  </a:lnTo>
                  <a:lnTo>
                    <a:pt x="2" y="17"/>
                  </a:lnTo>
                  <a:lnTo>
                    <a:pt x="3" y="16"/>
                  </a:lnTo>
                  <a:lnTo>
                    <a:pt x="21" y="7"/>
                  </a:lnTo>
                  <a:lnTo>
                    <a:pt x="36" y="0"/>
                  </a:lnTo>
                  <a:lnTo>
                    <a:pt x="48" y="24"/>
                  </a:lnTo>
                  <a:lnTo>
                    <a:pt x="56" y="39"/>
                  </a:lnTo>
                  <a:lnTo>
                    <a:pt x="62" y="51"/>
                  </a:ln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06" name="Google Shape;2906;p22"/>
            <p:cNvSpPr/>
            <p:nvPr/>
          </p:nvSpPr>
          <p:spPr>
            <a:xfrm>
              <a:off x="2190750" y="2320925"/>
              <a:ext cx="104775" cy="66675"/>
            </a:xfrm>
            <a:custGeom>
              <a:avLst/>
              <a:gdLst/>
              <a:ahLst/>
              <a:cxnLst/>
              <a:rect l="l" t="t" r="r" b="b"/>
              <a:pathLst>
                <a:path w="66" h="42" extrusionOk="0">
                  <a:moveTo>
                    <a:pt x="66" y="41"/>
                  </a:moveTo>
                  <a:lnTo>
                    <a:pt x="66" y="42"/>
                  </a:lnTo>
                  <a:lnTo>
                    <a:pt x="0" y="1"/>
                  </a:lnTo>
                  <a:lnTo>
                    <a:pt x="1" y="0"/>
                  </a:lnTo>
                  <a:lnTo>
                    <a:pt x="66" y="41"/>
                  </a:lnTo>
                  <a:close/>
                </a:path>
              </a:pathLst>
            </a:custGeom>
            <a:solidFill>
              <a:srgbClr val="2641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07" name="Google Shape;2907;p22"/>
            <p:cNvSpPr/>
            <p:nvPr/>
          </p:nvSpPr>
          <p:spPr>
            <a:xfrm>
              <a:off x="2173288" y="2347913"/>
              <a:ext cx="104775" cy="66675"/>
            </a:xfrm>
            <a:custGeom>
              <a:avLst/>
              <a:gdLst/>
              <a:ahLst/>
              <a:cxnLst/>
              <a:rect l="l" t="t" r="r" b="b"/>
              <a:pathLst>
                <a:path w="66" h="42" extrusionOk="0">
                  <a:moveTo>
                    <a:pt x="66" y="41"/>
                  </a:moveTo>
                  <a:lnTo>
                    <a:pt x="66" y="42"/>
                  </a:lnTo>
                  <a:lnTo>
                    <a:pt x="0" y="1"/>
                  </a:lnTo>
                  <a:lnTo>
                    <a:pt x="1" y="0"/>
                  </a:lnTo>
                  <a:lnTo>
                    <a:pt x="66" y="41"/>
                  </a:lnTo>
                  <a:close/>
                </a:path>
              </a:pathLst>
            </a:custGeom>
            <a:solidFill>
              <a:srgbClr val="2641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08" name="Google Shape;2908;p22"/>
            <p:cNvSpPr/>
            <p:nvPr/>
          </p:nvSpPr>
          <p:spPr>
            <a:xfrm>
              <a:off x="2155825" y="2376488"/>
              <a:ext cx="104775" cy="66675"/>
            </a:xfrm>
            <a:custGeom>
              <a:avLst/>
              <a:gdLst/>
              <a:ahLst/>
              <a:cxnLst/>
              <a:rect l="l" t="t" r="r" b="b"/>
              <a:pathLst>
                <a:path w="66" h="42" extrusionOk="0">
                  <a:moveTo>
                    <a:pt x="66" y="41"/>
                  </a:moveTo>
                  <a:lnTo>
                    <a:pt x="65" y="42"/>
                  </a:lnTo>
                  <a:lnTo>
                    <a:pt x="0" y="1"/>
                  </a:lnTo>
                  <a:lnTo>
                    <a:pt x="1" y="0"/>
                  </a:lnTo>
                  <a:lnTo>
                    <a:pt x="66" y="41"/>
                  </a:lnTo>
                  <a:close/>
                </a:path>
              </a:pathLst>
            </a:custGeom>
            <a:solidFill>
              <a:srgbClr val="2641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09" name="Google Shape;2909;p22"/>
            <p:cNvSpPr/>
            <p:nvPr/>
          </p:nvSpPr>
          <p:spPr>
            <a:xfrm>
              <a:off x="2135188" y="2406650"/>
              <a:ext cx="106363" cy="69850"/>
            </a:xfrm>
            <a:custGeom>
              <a:avLst/>
              <a:gdLst/>
              <a:ahLst/>
              <a:cxnLst/>
              <a:rect l="l" t="t" r="r" b="b"/>
              <a:pathLst>
                <a:path w="67" h="44" extrusionOk="0">
                  <a:moveTo>
                    <a:pt x="67" y="41"/>
                  </a:moveTo>
                  <a:lnTo>
                    <a:pt x="65" y="44"/>
                  </a:lnTo>
                  <a:lnTo>
                    <a:pt x="0" y="3"/>
                  </a:lnTo>
                  <a:lnTo>
                    <a:pt x="2" y="0"/>
                  </a:lnTo>
                  <a:lnTo>
                    <a:pt x="67" y="41"/>
                  </a:ln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10" name="Google Shape;2910;p22"/>
            <p:cNvSpPr/>
            <p:nvPr/>
          </p:nvSpPr>
          <p:spPr>
            <a:xfrm>
              <a:off x="2135188" y="2406650"/>
              <a:ext cx="106363" cy="69850"/>
            </a:xfrm>
            <a:custGeom>
              <a:avLst/>
              <a:gdLst/>
              <a:ahLst/>
              <a:cxnLst/>
              <a:rect l="l" t="t" r="r" b="b"/>
              <a:pathLst>
                <a:path w="67" h="44" extrusionOk="0">
                  <a:moveTo>
                    <a:pt x="67" y="41"/>
                  </a:moveTo>
                  <a:lnTo>
                    <a:pt x="65" y="44"/>
                  </a:lnTo>
                  <a:lnTo>
                    <a:pt x="0" y="3"/>
                  </a:lnTo>
                  <a:lnTo>
                    <a:pt x="2" y="0"/>
                  </a:lnTo>
                  <a:lnTo>
                    <a:pt x="67" y="41"/>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11" name="Google Shape;2911;p22"/>
            <p:cNvSpPr/>
            <p:nvPr/>
          </p:nvSpPr>
          <p:spPr>
            <a:xfrm>
              <a:off x="2236788" y="2476500"/>
              <a:ext cx="1588" cy="1588"/>
            </a:xfrm>
            <a:custGeom>
              <a:avLst/>
              <a:gdLst/>
              <a:ahLst/>
              <a:cxnLst/>
              <a:rect l="l" t="t" r="r" b="b"/>
              <a:pathLst>
                <a:path w="1" h="1" extrusionOk="0">
                  <a:moveTo>
                    <a:pt x="0" y="0"/>
                  </a:moveTo>
                  <a:lnTo>
                    <a:pt x="0" y="1"/>
                  </a:lnTo>
                  <a:lnTo>
                    <a:pt x="1" y="0"/>
                  </a:lnTo>
                  <a:lnTo>
                    <a:pt x="0" y="0"/>
                  </a:lnTo>
                  <a:close/>
                </a:path>
              </a:pathLst>
            </a:custGeom>
            <a:solidFill>
              <a:srgbClr val="72809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12" name="Google Shape;2912;p22"/>
            <p:cNvSpPr/>
            <p:nvPr/>
          </p:nvSpPr>
          <p:spPr>
            <a:xfrm>
              <a:off x="2236788" y="2476500"/>
              <a:ext cx="1588" cy="1588"/>
            </a:xfrm>
            <a:custGeom>
              <a:avLst/>
              <a:gdLst/>
              <a:ahLst/>
              <a:cxnLst/>
              <a:rect l="l" t="t" r="r" b="b"/>
              <a:pathLst>
                <a:path w="1" h="1" extrusionOk="0">
                  <a:moveTo>
                    <a:pt x="0" y="0"/>
                  </a:moveTo>
                  <a:lnTo>
                    <a:pt x="0" y="1"/>
                  </a:lnTo>
                  <a:lnTo>
                    <a:pt x="1" y="0"/>
                  </a:lnTo>
                  <a:lnTo>
                    <a:pt x="0"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13" name="Google Shape;2913;p22"/>
            <p:cNvSpPr/>
            <p:nvPr/>
          </p:nvSpPr>
          <p:spPr>
            <a:xfrm>
              <a:off x="2136775" y="2406650"/>
              <a:ext cx="104775" cy="66675"/>
            </a:xfrm>
            <a:custGeom>
              <a:avLst/>
              <a:gdLst/>
              <a:ahLst/>
              <a:cxnLst/>
              <a:rect l="l" t="t" r="r" b="b"/>
              <a:pathLst>
                <a:path w="66" h="42" extrusionOk="0">
                  <a:moveTo>
                    <a:pt x="66" y="41"/>
                  </a:moveTo>
                  <a:lnTo>
                    <a:pt x="66" y="42"/>
                  </a:lnTo>
                  <a:lnTo>
                    <a:pt x="0" y="1"/>
                  </a:lnTo>
                  <a:lnTo>
                    <a:pt x="1" y="0"/>
                  </a:lnTo>
                  <a:lnTo>
                    <a:pt x="66" y="41"/>
                  </a:lnTo>
                  <a:close/>
                </a:path>
              </a:pathLst>
            </a:custGeom>
            <a:solidFill>
              <a:srgbClr val="2641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14" name="Google Shape;2914;p22"/>
            <p:cNvSpPr/>
            <p:nvPr/>
          </p:nvSpPr>
          <p:spPr>
            <a:xfrm>
              <a:off x="2181225" y="2336800"/>
              <a:ext cx="96838" cy="71438"/>
            </a:xfrm>
            <a:custGeom>
              <a:avLst/>
              <a:gdLst/>
              <a:ahLst/>
              <a:cxnLst/>
              <a:rect l="l" t="t" r="r" b="b"/>
              <a:pathLst>
                <a:path w="61" h="45" extrusionOk="0">
                  <a:moveTo>
                    <a:pt x="55" y="45"/>
                  </a:moveTo>
                  <a:lnTo>
                    <a:pt x="0" y="9"/>
                  </a:lnTo>
                  <a:lnTo>
                    <a:pt x="6" y="0"/>
                  </a:lnTo>
                  <a:lnTo>
                    <a:pt x="61" y="35"/>
                  </a:lnTo>
                  <a:lnTo>
                    <a:pt x="55" y="45"/>
                  </a:lnTo>
                  <a:close/>
                </a:path>
              </a:pathLst>
            </a:custGeom>
            <a:solidFill>
              <a:srgbClr val="E7981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15" name="Google Shape;2915;p22"/>
            <p:cNvSpPr/>
            <p:nvPr/>
          </p:nvSpPr>
          <p:spPr>
            <a:xfrm>
              <a:off x="2162175" y="2371725"/>
              <a:ext cx="93663" cy="63500"/>
            </a:xfrm>
            <a:custGeom>
              <a:avLst/>
              <a:gdLst/>
              <a:ahLst/>
              <a:cxnLst/>
              <a:rect l="l" t="t" r="r" b="b"/>
              <a:pathLst>
                <a:path w="252" h="173" extrusionOk="0">
                  <a:moveTo>
                    <a:pt x="238" y="173"/>
                  </a:moveTo>
                  <a:cubicBezTo>
                    <a:pt x="0" y="24"/>
                    <a:pt x="0" y="24"/>
                    <a:pt x="0" y="24"/>
                  </a:cubicBezTo>
                  <a:cubicBezTo>
                    <a:pt x="13" y="4"/>
                    <a:pt x="13" y="4"/>
                    <a:pt x="13" y="4"/>
                  </a:cubicBezTo>
                  <a:cubicBezTo>
                    <a:pt x="15" y="1"/>
                    <a:pt x="19" y="0"/>
                    <a:pt x="22" y="2"/>
                  </a:cubicBezTo>
                  <a:cubicBezTo>
                    <a:pt x="248" y="144"/>
                    <a:pt x="248" y="144"/>
                    <a:pt x="248" y="144"/>
                  </a:cubicBezTo>
                  <a:cubicBezTo>
                    <a:pt x="251" y="146"/>
                    <a:pt x="252" y="151"/>
                    <a:pt x="250" y="154"/>
                  </a:cubicBezTo>
                  <a:lnTo>
                    <a:pt x="238" y="173"/>
                  </a:lnTo>
                  <a:close/>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16" name="Google Shape;2916;p22"/>
            <p:cNvSpPr/>
            <p:nvPr/>
          </p:nvSpPr>
          <p:spPr>
            <a:xfrm>
              <a:off x="2181225" y="2336800"/>
              <a:ext cx="55563" cy="38100"/>
            </a:xfrm>
            <a:custGeom>
              <a:avLst/>
              <a:gdLst/>
              <a:ahLst/>
              <a:cxnLst/>
              <a:rect l="l" t="t" r="r" b="b"/>
              <a:pathLst>
                <a:path w="35" h="24" extrusionOk="0">
                  <a:moveTo>
                    <a:pt x="35" y="18"/>
                  </a:moveTo>
                  <a:lnTo>
                    <a:pt x="22" y="24"/>
                  </a:lnTo>
                  <a:lnTo>
                    <a:pt x="0" y="9"/>
                  </a:lnTo>
                  <a:lnTo>
                    <a:pt x="6" y="0"/>
                  </a:lnTo>
                  <a:lnTo>
                    <a:pt x="35" y="18"/>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17" name="Google Shape;2917;p22"/>
            <p:cNvSpPr/>
            <p:nvPr/>
          </p:nvSpPr>
          <p:spPr>
            <a:xfrm>
              <a:off x="2243138" y="2373313"/>
              <a:ext cx="28575" cy="19050"/>
            </a:xfrm>
            <a:custGeom>
              <a:avLst/>
              <a:gdLst/>
              <a:ahLst/>
              <a:cxnLst/>
              <a:rect l="l" t="t" r="r" b="b"/>
              <a:pathLst>
                <a:path w="78" h="52" extrusionOk="0">
                  <a:moveTo>
                    <a:pt x="73" y="51"/>
                  </a:moveTo>
                  <a:cubicBezTo>
                    <a:pt x="1" y="6"/>
                    <a:pt x="1" y="6"/>
                    <a:pt x="1" y="6"/>
                  </a:cubicBezTo>
                  <a:cubicBezTo>
                    <a:pt x="0" y="5"/>
                    <a:pt x="0" y="3"/>
                    <a:pt x="1" y="2"/>
                  </a:cubicBezTo>
                  <a:cubicBezTo>
                    <a:pt x="1" y="1"/>
                    <a:pt x="3" y="0"/>
                    <a:pt x="4" y="1"/>
                  </a:cubicBezTo>
                  <a:cubicBezTo>
                    <a:pt x="76" y="46"/>
                    <a:pt x="76" y="46"/>
                    <a:pt x="76" y="46"/>
                  </a:cubicBezTo>
                  <a:cubicBezTo>
                    <a:pt x="77" y="47"/>
                    <a:pt x="78" y="49"/>
                    <a:pt x="77" y="50"/>
                  </a:cubicBezTo>
                  <a:cubicBezTo>
                    <a:pt x="76" y="51"/>
                    <a:pt x="74" y="52"/>
                    <a:pt x="73" y="51"/>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18" name="Google Shape;2918;p22"/>
            <p:cNvSpPr/>
            <p:nvPr/>
          </p:nvSpPr>
          <p:spPr>
            <a:xfrm>
              <a:off x="2233613" y="2371725"/>
              <a:ext cx="36513" cy="23813"/>
            </a:xfrm>
            <a:custGeom>
              <a:avLst/>
              <a:gdLst/>
              <a:ahLst/>
              <a:cxnLst/>
              <a:rect l="l" t="t" r="r" b="b"/>
              <a:pathLst>
                <a:path w="97" h="63" extrusionOk="0">
                  <a:moveTo>
                    <a:pt x="92" y="63"/>
                  </a:moveTo>
                  <a:cubicBezTo>
                    <a:pt x="2" y="6"/>
                    <a:pt x="2" y="6"/>
                    <a:pt x="2" y="6"/>
                  </a:cubicBezTo>
                  <a:cubicBezTo>
                    <a:pt x="1" y="5"/>
                    <a:pt x="0" y="3"/>
                    <a:pt x="1" y="2"/>
                  </a:cubicBezTo>
                  <a:cubicBezTo>
                    <a:pt x="2" y="1"/>
                    <a:pt x="4" y="0"/>
                    <a:pt x="5" y="1"/>
                  </a:cubicBezTo>
                  <a:cubicBezTo>
                    <a:pt x="95" y="58"/>
                    <a:pt x="95" y="58"/>
                    <a:pt x="95" y="58"/>
                  </a:cubicBezTo>
                  <a:cubicBezTo>
                    <a:pt x="97" y="59"/>
                    <a:pt x="97" y="60"/>
                    <a:pt x="96" y="62"/>
                  </a:cubicBezTo>
                  <a:cubicBezTo>
                    <a:pt x="95" y="63"/>
                    <a:pt x="94" y="63"/>
                    <a:pt x="92" y="63"/>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19" name="Google Shape;2919;p22"/>
            <p:cNvSpPr/>
            <p:nvPr/>
          </p:nvSpPr>
          <p:spPr>
            <a:xfrm>
              <a:off x="2228850" y="2373313"/>
              <a:ext cx="38100" cy="25400"/>
            </a:xfrm>
            <a:custGeom>
              <a:avLst/>
              <a:gdLst/>
              <a:ahLst/>
              <a:cxnLst/>
              <a:rect l="l" t="t" r="r" b="b"/>
              <a:pathLst>
                <a:path w="106" h="69" extrusionOk="0">
                  <a:moveTo>
                    <a:pt x="101" y="68"/>
                  </a:moveTo>
                  <a:cubicBezTo>
                    <a:pt x="2" y="6"/>
                    <a:pt x="2" y="6"/>
                    <a:pt x="2" y="6"/>
                  </a:cubicBezTo>
                  <a:cubicBezTo>
                    <a:pt x="1" y="5"/>
                    <a:pt x="0" y="3"/>
                    <a:pt x="1" y="2"/>
                  </a:cubicBezTo>
                  <a:cubicBezTo>
                    <a:pt x="2" y="1"/>
                    <a:pt x="4" y="0"/>
                    <a:pt x="5" y="1"/>
                  </a:cubicBezTo>
                  <a:cubicBezTo>
                    <a:pt x="104" y="63"/>
                    <a:pt x="104" y="63"/>
                    <a:pt x="104" y="63"/>
                  </a:cubicBezTo>
                  <a:cubicBezTo>
                    <a:pt x="105" y="64"/>
                    <a:pt x="106" y="66"/>
                    <a:pt x="105" y="67"/>
                  </a:cubicBezTo>
                  <a:cubicBezTo>
                    <a:pt x="104" y="69"/>
                    <a:pt x="102" y="69"/>
                    <a:pt x="101" y="68"/>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20" name="Google Shape;2920;p22"/>
            <p:cNvSpPr/>
            <p:nvPr/>
          </p:nvSpPr>
          <p:spPr>
            <a:xfrm>
              <a:off x="1917700" y="2370138"/>
              <a:ext cx="350838" cy="407988"/>
            </a:xfrm>
            <a:custGeom>
              <a:avLst/>
              <a:gdLst/>
              <a:ahLst/>
              <a:cxnLst/>
              <a:rect l="l" t="t" r="r" b="b"/>
              <a:pathLst>
                <a:path w="947" h="1102" extrusionOk="0">
                  <a:moveTo>
                    <a:pt x="862" y="587"/>
                  </a:moveTo>
                  <a:cubicBezTo>
                    <a:pt x="862" y="31"/>
                    <a:pt x="862" y="31"/>
                    <a:pt x="862" y="31"/>
                  </a:cubicBezTo>
                  <a:cubicBezTo>
                    <a:pt x="862" y="14"/>
                    <a:pt x="849" y="0"/>
                    <a:pt x="831" y="0"/>
                  </a:cubicBezTo>
                  <a:cubicBezTo>
                    <a:pt x="0" y="0"/>
                    <a:pt x="0" y="0"/>
                    <a:pt x="0" y="0"/>
                  </a:cubicBezTo>
                  <a:cubicBezTo>
                    <a:pt x="0" y="1102"/>
                    <a:pt x="0" y="1102"/>
                    <a:pt x="0" y="1102"/>
                  </a:cubicBezTo>
                  <a:cubicBezTo>
                    <a:pt x="854" y="1102"/>
                    <a:pt x="854" y="1102"/>
                    <a:pt x="854" y="1102"/>
                  </a:cubicBezTo>
                  <a:cubicBezTo>
                    <a:pt x="862" y="1102"/>
                    <a:pt x="862" y="1102"/>
                    <a:pt x="862" y="1102"/>
                  </a:cubicBezTo>
                  <a:cubicBezTo>
                    <a:pt x="916" y="1102"/>
                    <a:pt x="916" y="1102"/>
                    <a:pt x="916" y="1102"/>
                  </a:cubicBezTo>
                  <a:cubicBezTo>
                    <a:pt x="933" y="1102"/>
                    <a:pt x="947" y="1088"/>
                    <a:pt x="947" y="1071"/>
                  </a:cubicBezTo>
                  <a:cubicBezTo>
                    <a:pt x="947" y="657"/>
                    <a:pt x="947" y="657"/>
                    <a:pt x="947" y="657"/>
                  </a:cubicBezTo>
                  <a:cubicBezTo>
                    <a:pt x="947" y="619"/>
                    <a:pt x="916" y="587"/>
                    <a:pt x="877" y="587"/>
                  </a:cubicBezTo>
                  <a:cubicBezTo>
                    <a:pt x="862" y="587"/>
                    <a:pt x="862" y="587"/>
                    <a:pt x="862" y="587"/>
                  </a:cubicBezTo>
                </a:path>
              </a:pathLst>
            </a:custGeom>
            <a:solidFill>
              <a:srgbClr val="C89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21" name="Google Shape;2921;p22"/>
            <p:cNvSpPr/>
            <p:nvPr/>
          </p:nvSpPr>
          <p:spPr>
            <a:xfrm>
              <a:off x="1597025" y="2370138"/>
              <a:ext cx="320675" cy="407988"/>
            </a:xfrm>
            <a:custGeom>
              <a:avLst/>
              <a:gdLst/>
              <a:ahLst/>
              <a:cxnLst/>
              <a:rect l="l" t="t" r="r" b="b"/>
              <a:pathLst>
                <a:path w="862" h="1102" extrusionOk="0">
                  <a:moveTo>
                    <a:pt x="0" y="31"/>
                  </a:moveTo>
                  <a:cubicBezTo>
                    <a:pt x="0" y="517"/>
                    <a:pt x="0" y="517"/>
                    <a:pt x="0" y="517"/>
                  </a:cubicBezTo>
                  <a:cubicBezTo>
                    <a:pt x="0" y="556"/>
                    <a:pt x="31" y="587"/>
                    <a:pt x="70" y="587"/>
                  </a:cubicBezTo>
                  <a:cubicBezTo>
                    <a:pt x="93" y="587"/>
                    <a:pt x="93" y="587"/>
                    <a:pt x="93" y="587"/>
                  </a:cubicBezTo>
                  <a:cubicBezTo>
                    <a:pt x="93" y="1071"/>
                    <a:pt x="93" y="1071"/>
                    <a:pt x="93" y="1071"/>
                  </a:cubicBezTo>
                  <a:cubicBezTo>
                    <a:pt x="93" y="1088"/>
                    <a:pt x="107" y="1102"/>
                    <a:pt x="124" y="1102"/>
                  </a:cubicBezTo>
                  <a:cubicBezTo>
                    <a:pt x="862" y="1102"/>
                    <a:pt x="862" y="1102"/>
                    <a:pt x="862" y="1102"/>
                  </a:cubicBezTo>
                  <a:cubicBezTo>
                    <a:pt x="862" y="0"/>
                    <a:pt x="862" y="0"/>
                    <a:pt x="862" y="0"/>
                  </a:cubicBezTo>
                  <a:cubicBezTo>
                    <a:pt x="31" y="0"/>
                    <a:pt x="31" y="0"/>
                    <a:pt x="31" y="0"/>
                  </a:cubicBezTo>
                  <a:cubicBezTo>
                    <a:pt x="14" y="0"/>
                    <a:pt x="0" y="14"/>
                    <a:pt x="0" y="31"/>
                  </a:cubicBezTo>
                </a:path>
              </a:pathLst>
            </a:custGeom>
            <a:solidFill>
              <a:srgbClr val="C89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22" name="Google Shape;2922;p22"/>
            <p:cNvSpPr/>
            <p:nvPr/>
          </p:nvSpPr>
          <p:spPr>
            <a:xfrm>
              <a:off x="1941513" y="2386013"/>
              <a:ext cx="285750" cy="376238"/>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23" name="Google Shape;2923;p22"/>
            <p:cNvSpPr/>
            <p:nvPr/>
          </p:nvSpPr>
          <p:spPr>
            <a:xfrm>
              <a:off x="1941513" y="2386013"/>
              <a:ext cx="285750" cy="3762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24" name="Google Shape;2924;p22"/>
            <p:cNvSpPr/>
            <p:nvPr/>
          </p:nvSpPr>
          <p:spPr>
            <a:xfrm>
              <a:off x="2109788" y="2474913"/>
              <a:ext cx="96838" cy="95250"/>
            </a:xfrm>
            <a:custGeom>
              <a:avLst/>
              <a:gdLst/>
              <a:ahLst/>
              <a:cxnLst/>
              <a:rect l="l" t="t" r="r" b="b"/>
              <a:pathLst>
                <a:path w="61" h="60" extrusionOk="0">
                  <a:moveTo>
                    <a:pt x="61" y="56"/>
                  </a:moveTo>
                  <a:lnTo>
                    <a:pt x="56" y="52"/>
                  </a:lnTo>
                  <a:lnTo>
                    <a:pt x="56" y="55"/>
                  </a:lnTo>
                  <a:lnTo>
                    <a:pt x="6" y="55"/>
                  </a:lnTo>
                  <a:lnTo>
                    <a:pt x="6" y="4"/>
                  </a:lnTo>
                  <a:lnTo>
                    <a:pt x="9" y="4"/>
                  </a:lnTo>
                  <a:lnTo>
                    <a:pt x="5" y="0"/>
                  </a:lnTo>
                  <a:lnTo>
                    <a:pt x="0" y="4"/>
                  </a:lnTo>
                  <a:lnTo>
                    <a:pt x="4" y="4"/>
                  </a:lnTo>
                  <a:lnTo>
                    <a:pt x="4" y="55"/>
                  </a:lnTo>
                  <a:lnTo>
                    <a:pt x="4" y="55"/>
                  </a:lnTo>
                  <a:lnTo>
                    <a:pt x="4" y="57"/>
                  </a:lnTo>
                  <a:lnTo>
                    <a:pt x="56" y="57"/>
                  </a:lnTo>
                  <a:lnTo>
                    <a:pt x="56" y="60"/>
                  </a:lnTo>
                  <a:lnTo>
                    <a:pt x="61" y="56"/>
                  </a:ln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25" name="Google Shape;2925;p22"/>
            <p:cNvSpPr/>
            <p:nvPr/>
          </p:nvSpPr>
          <p:spPr>
            <a:xfrm>
              <a:off x="2119313" y="2554288"/>
              <a:ext cx="79375" cy="1588"/>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26" name="Google Shape;2926;p22"/>
            <p:cNvSpPr/>
            <p:nvPr/>
          </p:nvSpPr>
          <p:spPr>
            <a:xfrm>
              <a:off x="2119313" y="2544763"/>
              <a:ext cx="79375" cy="1588"/>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27" name="Google Shape;2927;p22"/>
            <p:cNvSpPr/>
            <p:nvPr/>
          </p:nvSpPr>
          <p:spPr>
            <a:xfrm>
              <a:off x="2119313" y="2536825"/>
              <a:ext cx="79375" cy="1588"/>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28" name="Google Shape;2928;p22"/>
            <p:cNvSpPr/>
            <p:nvPr/>
          </p:nvSpPr>
          <p:spPr>
            <a:xfrm>
              <a:off x="2119313" y="2528888"/>
              <a:ext cx="79375" cy="1588"/>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29" name="Google Shape;2929;p22"/>
            <p:cNvSpPr/>
            <p:nvPr/>
          </p:nvSpPr>
          <p:spPr>
            <a:xfrm>
              <a:off x="2119313" y="2519363"/>
              <a:ext cx="79375" cy="1588"/>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30" name="Google Shape;2930;p22"/>
            <p:cNvSpPr/>
            <p:nvPr/>
          </p:nvSpPr>
          <p:spPr>
            <a:xfrm>
              <a:off x="2119313" y="2511425"/>
              <a:ext cx="79375" cy="1588"/>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31" name="Google Shape;2931;p22"/>
            <p:cNvSpPr/>
            <p:nvPr/>
          </p:nvSpPr>
          <p:spPr>
            <a:xfrm>
              <a:off x="2119313" y="2503488"/>
              <a:ext cx="79375" cy="1588"/>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32" name="Google Shape;2932;p22"/>
            <p:cNvSpPr/>
            <p:nvPr/>
          </p:nvSpPr>
          <p:spPr>
            <a:xfrm>
              <a:off x="2119313" y="2495550"/>
              <a:ext cx="79375" cy="1588"/>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33" name="Google Shape;2933;p22"/>
            <p:cNvSpPr/>
            <p:nvPr/>
          </p:nvSpPr>
          <p:spPr>
            <a:xfrm>
              <a:off x="2119313" y="2486025"/>
              <a:ext cx="79375" cy="1588"/>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34" name="Google Shape;2934;p22"/>
            <p:cNvSpPr/>
            <p:nvPr/>
          </p:nvSpPr>
          <p:spPr>
            <a:xfrm>
              <a:off x="2125663" y="2482850"/>
              <a:ext cx="1588" cy="79375"/>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35" name="Google Shape;2935;p22"/>
            <p:cNvSpPr/>
            <p:nvPr/>
          </p:nvSpPr>
          <p:spPr>
            <a:xfrm>
              <a:off x="2133600" y="2482850"/>
              <a:ext cx="1588" cy="79375"/>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36" name="Google Shape;2936;p22"/>
            <p:cNvSpPr/>
            <p:nvPr/>
          </p:nvSpPr>
          <p:spPr>
            <a:xfrm>
              <a:off x="2143125" y="2482850"/>
              <a:ext cx="1588" cy="79375"/>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37" name="Google Shape;2937;p22"/>
            <p:cNvSpPr/>
            <p:nvPr/>
          </p:nvSpPr>
          <p:spPr>
            <a:xfrm>
              <a:off x="2151063" y="2482850"/>
              <a:ext cx="1588" cy="79375"/>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38" name="Google Shape;2938;p22"/>
            <p:cNvSpPr/>
            <p:nvPr/>
          </p:nvSpPr>
          <p:spPr>
            <a:xfrm>
              <a:off x="2159000" y="2482850"/>
              <a:ext cx="1588" cy="79375"/>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39" name="Google Shape;2939;p22"/>
            <p:cNvSpPr/>
            <p:nvPr/>
          </p:nvSpPr>
          <p:spPr>
            <a:xfrm>
              <a:off x="2168525" y="2482850"/>
              <a:ext cx="1588" cy="79375"/>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40" name="Google Shape;2940;p22"/>
            <p:cNvSpPr/>
            <p:nvPr/>
          </p:nvSpPr>
          <p:spPr>
            <a:xfrm>
              <a:off x="2176463" y="2482850"/>
              <a:ext cx="1588" cy="79375"/>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41" name="Google Shape;2941;p22"/>
            <p:cNvSpPr/>
            <p:nvPr/>
          </p:nvSpPr>
          <p:spPr>
            <a:xfrm>
              <a:off x="2184400" y="2482850"/>
              <a:ext cx="1588" cy="79375"/>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42" name="Google Shape;2942;p22"/>
            <p:cNvSpPr/>
            <p:nvPr/>
          </p:nvSpPr>
          <p:spPr>
            <a:xfrm>
              <a:off x="2192338" y="2482850"/>
              <a:ext cx="1588" cy="79375"/>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43" name="Google Shape;2943;p22"/>
            <p:cNvSpPr/>
            <p:nvPr/>
          </p:nvSpPr>
          <p:spPr>
            <a:xfrm>
              <a:off x="2122488" y="2551113"/>
              <a:ext cx="6350" cy="6350"/>
            </a:xfrm>
            <a:prstGeom prst="ellipse">
              <a:avLst/>
            </a:pr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44" name="Google Shape;2944;p22"/>
            <p:cNvSpPr/>
            <p:nvPr/>
          </p:nvSpPr>
          <p:spPr>
            <a:xfrm>
              <a:off x="2139950" y="2535238"/>
              <a:ext cx="6350" cy="6350"/>
            </a:xfrm>
            <a:prstGeom prst="ellipse">
              <a:avLst/>
            </a:pr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45" name="Google Shape;2945;p22"/>
            <p:cNvSpPr/>
            <p:nvPr/>
          </p:nvSpPr>
          <p:spPr>
            <a:xfrm>
              <a:off x="2147888" y="2543175"/>
              <a:ext cx="6350" cy="6350"/>
            </a:xfrm>
            <a:prstGeom prst="ellipse">
              <a:avLst/>
            </a:pr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46" name="Google Shape;2946;p22"/>
            <p:cNvSpPr/>
            <p:nvPr/>
          </p:nvSpPr>
          <p:spPr>
            <a:xfrm>
              <a:off x="2173288" y="2525713"/>
              <a:ext cx="6350" cy="6350"/>
            </a:xfrm>
            <a:prstGeom prst="ellipse">
              <a:avLst/>
            </a:pr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47" name="Google Shape;2947;p22"/>
            <p:cNvSpPr/>
            <p:nvPr/>
          </p:nvSpPr>
          <p:spPr>
            <a:xfrm>
              <a:off x="2122488" y="2517775"/>
              <a:ext cx="6350" cy="6350"/>
            </a:xfrm>
            <a:prstGeom prst="ellipse">
              <a:avLst/>
            </a:pr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48" name="Google Shape;2948;p22"/>
            <p:cNvSpPr/>
            <p:nvPr/>
          </p:nvSpPr>
          <p:spPr>
            <a:xfrm>
              <a:off x="2122488" y="2492375"/>
              <a:ext cx="6350" cy="6350"/>
            </a:xfrm>
            <a:prstGeom prst="ellipse">
              <a:avLst/>
            </a:pr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49" name="Google Shape;2949;p22"/>
            <p:cNvSpPr/>
            <p:nvPr/>
          </p:nvSpPr>
          <p:spPr>
            <a:xfrm>
              <a:off x="2132013" y="2500313"/>
              <a:ext cx="6350" cy="6350"/>
            </a:xfrm>
            <a:prstGeom prst="ellipse">
              <a:avLst/>
            </a:pr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50" name="Google Shape;2950;p22"/>
            <p:cNvSpPr/>
            <p:nvPr/>
          </p:nvSpPr>
          <p:spPr>
            <a:xfrm>
              <a:off x="2147888" y="2492375"/>
              <a:ext cx="6350" cy="6350"/>
            </a:xfrm>
            <a:prstGeom prst="ellipse">
              <a:avLst/>
            </a:pr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51" name="Google Shape;2951;p22"/>
            <p:cNvSpPr/>
            <p:nvPr/>
          </p:nvSpPr>
          <p:spPr>
            <a:xfrm>
              <a:off x="2157413" y="2509838"/>
              <a:ext cx="6350" cy="6350"/>
            </a:xfrm>
            <a:prstGeom prst="ellipse">
              <a:avLst/>
            </a:pr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52" name="Google Shape;2952;p22"/>
            <p:cNvSpPr/>
            <p:nvPr/>
          </p:nvSpPr>
          <p:spPr>
            <a:xfrm>
              <a:off x="2190750" y="2484438"/>
              <a:ext cx="6350" cy="6350"/>
            </a:xfrm>
            <a:prstGeom prst="ellipse">
              <a:avLst/>
            </a:pr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53" name="Google Shape;2953;p22"/>
            <p:cNvSpPr/>
            <p:nvPr/>
          </p:nvSpPr>
          <p:spPr>
            <a:xfrm>
              <a:off x="2139950" y="2509838"/>
              <a:ext cx="6350" cy="6350"/>
            </a:xfrm>
            <a:prstGeom prst="ellipse">
              <a:avLst/>
            </a:pr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54" name="Google Shape;2954;p22"/>
            <p:cNvSpPr/>
            <p:nvPr/>
          </p:nvSpPr>
          <p:spPr>
            <a:xfrm>
              <a:off x="2147888" y="2525713"/>
              <a:ext cx="6350" cy="6350"/>
            </a:xfrm>
            <a:prstGeom prst="ellipse">
              <a:avLst/>
            </a:pr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55" name="Google Shape;2955;p22"/>
            <p:cNvSpPr/>
            <p:nvPr/>
          </p:nvSpPr>
          <p:spPr>
            <a:xfrm>
              <a:off x="2165350" y="2517775"/>
              <a:ext cx="6350" cy="6350"/>
            </a:xfrm>
            <a:prstGeom prst="ellipse">
              <a:avLst/>
            </a:pr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56" name="Google Shape;2956;p22"/>
            <p:cNvSpPr/>
            <p:nvPr/>
          </p:nvSpPr>
          <p:spPr>
            <a:xfrm>
              <a:off x="2182813" y="2500313"/>
              <a:ext cx="6350" cy="6350"/>
            </a:xfrm>
            <a:prstGeom prst="ellipse">
              <a:avLst/>
            </a:pr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57" name="Google Shape;2957;p22"/>
            <p:cNvSpPr/>
            <p:nvPr/>
          </p:nvSpPr>
          <p:spPr>
            <a:xfrm>
              <a:off x="2190750" y="2543175"/>
              <a:ext cx="6350" cy="6350"/>
            </a:xfrm>
            <a:prstGeom prst="ellipse">
              <a:avLst/>
            </a:pr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58" name="Google Shape;2958;p22"/>
            <p:cNvSpPr/>
            <p:nvPr/>
          </p:nvSpPr>
          <p:spPr>
            <a:xfrm>
              <a:off x="2125663" y="2528888"/>
              <a:ext cx="52388" cy="25400"/>
            </a:xfrm>
            <a:custGeom>
              <a:avLst/>
              <a:gdLst/>
              <a:ahLst/>
              <a:cxnLst/>
              <a:rect l="l" t="t" r="r" b="b"/>
              <a:pathLst>
                <a:path w="33" h="16" extrusionOk="0">
                  <a:moveTo>
                    <a:pt x="1" y="16"/>
                  </a:moveTo>
                  <a:lnTo>
                    <a:pt x="0" y="16"/>
                  </a:lnTo>
                  <a:lnTo>
                    <a:pt x="11" y="5"/>
                  </a:lnTo>
                  <a:lnTo>
                    <a:pt x="16" y="10"/>
                  </a:lnTo>
                  <a:lnTo>
                    <a:pt x="32" y="0"/>
                  </a:lnTo>
                  <a:lnTo>
                    <a:pt x="33" y="1"/>
                  </a:lnTo>
                  <a:lnTo>
                    <a:pt x="16" y="11"/>
                  </a:lnTo>
                  <a:lnTo>
                    <a:pt x="11" y="6"/>
                  </a:lnTo>
                  <a:lnTo>
                    <a:pt x="1" y="16"/>
                  </a:lnTo>
                  <a:close/>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59" name="Google Shape;2959;p22"/>
            <p:cNvSpPr/>
            <p:nvPr/>
          </p:nvSpPr>
          <p:spPr>
            <a:xfrm>
              <a:off x="2125663" y="2501900"/>
              <a:ext cx="68263" cy="44450"/>
            </a:xfrm>
            <a:custGeom>
              <a:avLst/>
              <a:gdLst/>
              <a:ahLst/>
              <a:cxnLst/>
              <a:rect l="l" t="t" r="r" b="b"/>
              <a:pathLst>
                <a:path w="43" h="28" extrusionOk="0">
                  <a:moveTo>
                    <a:pt x="42" y="28"/>
                  </a:moveTo>
                  <a:lnTo>
                    <a:pt x="37" y="2"/>
                  </a:lnTo>
                  <a:lnTo>
                    <a:pt x="27" y="12"/>
                  </a:lnTo>
                  <a:lnTo>
                    <a:pt x="16" y="18"/>
                  </a:lnTo>
                  <a:lnTo>
                    <a:pt x="11" y="7"/>
                  </a:lnTo>
                  <a:lnTo>
                    <a:pt x="1" y="12"/>
                  </a:lnTo>
                  <a:lnTo>
                    <a:pt x="0" y="11"/>
                  </a:lnTo>
                  <a:lnTo>
                    <a:pt x="11" y="6"/>
                  </a:lnTo>
                  <a:lnTo>
                    <a:pt x="16" y="17"/>
                  </a:lnTo>
                  <a:lnTo>
                    <a:pt x="27" y="12"/>
                  </a:lnTo>
                  <a:lnTo>
                    <a:pt x="38" y="0"/>
                  </a:lnTo>
                  <a:lnTo>
                    <a:pt x="43" y="28"/>
                  </a:lnTo>
                  <a:lnTo>
                    <a:pt x="42" y="28"/>
                  </a:ln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60" name="Google Shape;2960;p22"/>
            <p:cNvSpPr/>
            <p:nvPr/>
          </p:nvSpPr>
          <p:spPr>
            <a:xfrm>
              <a:off x="2125663" y="2486025"/>
              <a:ext cx="68263" cy="26988"/>
            </a:xfrm>
            <a:custGeom>
              <a:avLst/>
              <a:gdLst/>
              <a:ahLst/>
              <a:cxnLst/>
              <a:rect l="l" t="t" r="r" b="b"/>
              <a:pathLst>
                <a:path w="43" h="17" extrusionOk="0">
                  <a:moveTo>
                    <a:pt x="22" y="17"/>
                  </a:moveTo>
                  <a:lnTo>
                    <a:pt x="16" y="6"/>
                  </a:lnTo>
                  <a:lnTo>
                    <a:pt x="6" y="12"/>
                  </a:lnTo>
                  <a:lnTo>
                    <a:pt x="0" y="6"/>
                  </a:lnTo>
                  <a:lnTo>
                    <a:pt x="1" y="6"/>
                  </a:lnTo>
                  <a:lnTo>
                    <a:pt x="6" y="11"/>
                  </a:lnTo>
                  <a:lnTo>
                    <a:pt x="16" y="6"/>
                  </a:lnTo>
                  <a:lnTo>
                    <a:pt x="22" y="16"/>
                  </a:lnTo>
                  <a:lnTo>
                    <a:pt x="43" y="0"/>
                  </a:lnTo>
                  <a:lnTo>
                    <a:pt x="43" y="1"/>
                  </a:lnTo>
                  <a:lnTo>
                    <a:pt x="22" y="17"/>
                  </a:ln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61" name="Google Shape;2961;p22"/>
            <p:cNvSpPr/>
            <p:nvPr/>
          </p:nvSpPr>
          <p:spPr>
            <a:xfrm>
              <a:off x="2058988" y="2587625"/>
              <a:ext cx="147638" cy="4763"/>
            </a:xfrm>
            <a:prstGeom prst="rect">
              <a:avLst/>
            </a:pr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62" name="Google Shape;2962;p22"/>
            <p:cNvSpPr/>
            <p:nvPr/>
          </p:nvSpPr>
          <p:spPr>
            <a:xfrm>
              <a:off x="2058988" y="2597150"/>
              <a:ext cx="147638" cy="3175"/>
            </a:xfrm>
            <a:prstGeom prst="rect">
              <a:avLst/>
            </a:pr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63" name="Google Shape;2963;p22"/>
            <p:cNvSpPr/>
            <p:nvPr/>
          </p:nvSpPr>
          <p:spPr>
            <a:xfrm>
              <a:off x="2058988" y="2605088"/>
              <a:ext cx="147638" cy="4763"/>
            </a:xfrm>
            <a:prstGeom prst="rect">
              <a:avLst/>
            </a:pr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64" name="Google Shape;2964;p22"/>
            <p:cNvSpPr/>
            <p:nvPr/>
          </p:nvSpPr>
          <p:spPr>
            <a:xfrm>
              <a:off x="2058988" y="2614613"/>
              <a:ext cx="147638" cy="3175"/>
            </a:xfrm>
            <a:prstGeom prst="rect">
              <a:avLst/>
            </a:pr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65" name="Google Shape;2965;p22"/>
            <p:cNvSpPr/>
            <p:nvPr/>
          </p:nvSpPr>
          <p:spPr>
            <a:xfrm>
              <a:off x="2058988" y="2622550"/>
              <a:ext cx="109538" cy="4763"/>
            </a:xfrm>
            <a:prstGeom prst="rect">
              <a:avLst/>
            </a:pr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66" name="Google Shape;2966;p22"/>
            <p:cNvSpPr/>
            <p:nvPr/>
          </p:nvSpPr>
          <p:spPr>
            <a:xfrm>
              <a:off x="1968500" y="2406650"/>
              <a:ext cx="131763" cy="19050"/>
            </a:xfrm>
            <a:prstGeom prst="rect">
              <a:avLst/>
            </a:pr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67" name="Google Shape;2967;p22"/>
            <p:cNvSpPr/>
            <p:nvPr/>
          </p:nvSpPr>
          <p:spPr>
            <a:xfrm>
              <a:off x="1968500" y="2438400"/>
              <a:ext cx="49213" cy="12700"/>
            </a:xfrm>
            <a:prstGeom prst="rect">
              <a:avLst/>
            </a:pr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68" name="Google Shape;2968;p22"/>
            <p:cNvSpPr/>
            <p:nvPr/>
          </p:nvSpPr>
          <p:spPr>
            <a:xfrm>
              <a:off x="2028825" y="2438400"/>
              <a:ext cx="50800" cy="12700"/>
            </a:xfrm>
            <a:prstGeom prst="rect">
              <a:avLst/>
            </a:pr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69" name="Google Shape;2969;p22"/>
            <p:cNvSpPr/>
            <p:nvPr/>
          </p:nvSpPr>
          <p:spPr>
            <a:xfrm>
              <a:off x="2089150" y="2438400"/>
              <a:ext cx="50800" cy="12700"/>
            </a:xfrm>
            <a:prstGeom prst="rect">
              <a:avLst/>
            </a:pr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70" name="Google Shape;2970;p22"/>
            <p:cNvSpPr/>
            <p:nvPr/>
          </p:nvSpPr>
          <p:spPr>
            <a:xfrm>
              <a:off x="2151063" y="2438400"/>
              <a:ext cx="50800" cy="12700"/>
            </a:xfrm>
            <a:prstGeom prst="rect">
              <a:avLst/>
            </a:pr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71" name="Google Shape;2971;p22"/>
            <p:cNvSpPr/>
            <p:nvPr/>
          </p:nvSpPr>
          <p:spPr>
            <a:xfrm>
              <a:off x="1963738" y="2479675"/>
              <a:ext cx="82550" cy="84138"/>
            </a:xfrm>
            <a:custGeom>
              <a:avLst/>
              <a:gdLst/>
              <a:ahLst/>
              <a:cxnLst/>
              <a:rect l="l" t="t" r="r" b="b"/>
              <a:pathLst>
                <a:path w="224" h="224" extrusionOk="0">
                  <a:moveTo>
                    <a:pt x="223" y="100"/>
                  </a:moveTo>
                  <a:cubicBezTo>
                    <a:pt x="217" y="45"/>
                    <a:pt x="171" y="2"/>
                    <a:pt x="115" y="0"/>
                  </a:cubicBezTo>
                  <a:cubicBezTo>
                    <a:pt x="115" y="120"/>
                    <a:pt x="115" y="120"/>
                    <a:pt x="115" y="120"/>
                  </a:cubicBezTo>
                  <a:cubicBezTo>
                    <a:pt x="30" y="35"/>
                    <a:pt x="30" y="35"/>
                    <a:pt x="30" y="35"/>
                  </a:cubicBezTo>
                  <a:cubicBezTo>
                    <a:pt x="22" y="44"/>
                    <a:pt x="15" y="55"/>
                    <a:pt x="10" y="66"/>
                  </a:cubicBezTo>
                  <a:cubicBezTo>
                    <a:pt x="8" y="70"/>
                    <a:pt x="6" y="74"/>
                    <a:pt x="5" y="78"/>
                  </a:cubicBezTo>
                  <a:cubicBezTo>
                    <a:pt x="2" y="89"/>
                    <a:pt x="0" y="100"/>
                    <a:pt x="0" y="112"/>
                  </a:cubicBezTo>
                  <a:cubicBezTo>
                    <a:pt x="0" y="174"/>
                    <a:pt x="50" y="224"/>
                    <a:pt x="112" y="224"/>
                  </a:cubicBezTo>
                  <a:cubicBezTo>
                    <a:pt x="174" y="224"/>
                    <a:pt x="224" y="174"/>
                    <a:pt x="224" y="112"/>
                  </a:cubicBezTo>
                  <a:cubicBezTo>
                    <a:pt x="224" y="108"/>
                    <a:pt x="224" y="104"/>
                    <a:pt x="223" y="100"/>
                  </a:cubicBezTo>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72" name="Google Shape;2972;p22"/>
            <p:cNvSpPr/>
            <p:nvPr/>
          </p:nvSpPr>
          <p:spPr>
            <a:xfrm>
              <a:off x="1973263" y="2476500"/>
              <a:ext cx="31750" cy="46038"/>
            </a:xfrm>
            <a:custGeom>
              <a:avLst/>
              <a:gdLst/>
              <a:ahLst/>
              <a:cxnLst/>
              <a:rect l="l" t="t" r="r" b="b"/>
              <a:pathLst>
                <a:path w="86" h="121" extrusionOk="0">
                  <a:moveTo>
                    <a:pt x="0" y="35"/>
                  </a:moveTo>
                  <a:cubicBezTo>
                    <a:pt x="2" y="33"/>
                    <a:pt x="2" y="33"/>
                    <a:pt x="2" y="33"/>
                  </a:cubicBezTo>
                  <a:cubicBezTo>
                    <a:pt x="12" y="23"/>
                    <a:pt x="25" y="14"/>
                    <a:pt x="38" y="9"/>
                  </a:cubicBezTo>
                  <a:cubicBezTo>
                    <a:pt x="53" y="3"/>
                    <a:pt x="68" y="0"/>
                    <a:pt x="83" y="0"/>
                  </a:cubicBezTo>
                  <a:cubicBezTo>
                    <a:pt x="86" y="0"/>
                    <a:pt x="86" y="0"/>
                    <a:pt x="86" y="0"/>
                  </a:cubicBezTo>
                  <a:cubicBezTo>
                    <a:pt x="86" y="121"/>
                    <a:pt x="86" y="121"/>
                    <a:pt x="86" y="121"/>
                  </a:cubicBezTo>
                  <a:cubicBezTo>
                    <a:pt x="0" y="35"/>
                    <a:pt x="0" y="35"/>
                    <a:pt x="0" y="35"/>
                  </a:cubicBezTo>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73" name="Google Shape;2973;p22"/>
            <p:cNvSpPr/>
            <p:nvPr/>
          </p:nvSpPr>
          <p:spPr>
            <a:xfrm>
              <a:off x="2058988" y="2500313"/>
              <a:ext cx="44450" cy="7938"/>
            </a:xfrm>
            <a:custGeom>
              <a:avLst/>
              <a:gdLst/>
              <a:ahLst/>
              <a:cxnLst/>
              <a:rect l="l" t="t" r="r" b="b"/>
              <a:pathLst>
                <a:path w="122" h="22" extrusionOk="0">
                  <a:moveTo>
                    <a:pt x="111" y="22"/>
                  </a:moveTo>
                  <a:cubicBezTo>
                    <a:pt x="11" y="22"/>
                    <a:pt x="11" y="22"/>
                    <a:pt x="11" y="22"/>
                  </a:cubicBezTo>
                  <a:cubicBezTo>
                    <a:pt x="5" y="22"/>
                    <a:pt x="0" y="17"/>
                    <a:pt x="0" y="11"/>
                  </a:cubicBezTo>
                  <a:cubicBezTo>
                    <a:pt x="0" y="5"/>
                    <a:pt x="5" y="0"/>
                    <a:pt x="11" y="0"/>
                  </a:cubicBezTo>
                  <a:cubicBezTo>
                    <a:pt x="111" y="0"/>
                    <a:pt x="111" y="0"/>
                    <a:pt x="111" y="0"/>
                  </a:cubicBezTo>
                  <a:cubicBezTo>
                    <a:pt x="117" y="0"/>
                    <a:pt x="122" y="5"/>
                    <a:pt x="122" y="11"/>
                  </a:cubicBezTo>
                  <a:cubicBezTo>
                    <a:pt x="122" y="17"/>
                    <a:pt x="117" y="22"/>
                    <a:pt x="111" y="22"/>
                  </a:cubicBezTo>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74" name="Google Shape;2974;p22"/>
            <p:cNvSpPr/>
            <p:nvPr/>
          </p:nvSpPr>
          <p:spPr>
            <a:xfrm>
              <a:off x="2078038" y="2500313"/>
              <a:ext cx="7938" cy="6350"/>
            </a:xfrm>
            <a:prstGeom prst="ellipse">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75" name="Google Shape;2975;p22"/>
            <p:cNvSpPr/>
            <p:nvPr/>
          </p:nvSpPr>
          <p:spPr>
            <a:xfrm>
              <a:off x="2058988" y="2511425"/>
              <a:ext cx="44450" cy="7938"/>
            </a:xfrm>
            <a:custGeom>
              <a:avLst/>
              <a:gdLst/>
              <a:ahLst/>
              <a:cxnLst/>
              <a:rect l="l" t="t" r="r" b="b"/>
              <a:pathLst>
                <a:path w="122" h="23" extrusionOk="0">
                  <a:moveTo>
                    <a:pt x="111" y="23"/>
                  </a:moveTo>
                  <a:cubicBezTo>
                    <a:pt x="11" y="23"/>
                    <a:pt x="11" y="23"/>
                    <a:pt x="11" y="23"/>
                  </a:cubicBezTo>
                  <a:cubicBezTo>
                    <a:pt x="5" y="23"/>
                    <a:pt x="0" y="18"/>
                    <a:pt x="0" y="12"/>
                  </a:cubicBezTo>
                  <a:cubicBezTo>
                    <a:pt x="0" y="5"/>
                    <a:pt x="5" y="0"/>
                    <a:pt x="11" y="0"/>
                  </a:cubicBezTo>
                  <a:cubicBezTo>
                    <a:pt x="111" y="0"/>
                    <a:pt x="111" y="0"/>
                    <a:pt x="111" y="0"/>
                  </a:cubicBezTo>
                  <a:cubicBezTo>
                    <a:pt x="117" y="0"/>
                    <a:pt x="122" y="5"/>
                    <a:pt x="122" y="12"/>
                  </a:cubicBezTo>
                  <a:cubicBezTo>
                    <a:pt x="122" y="18"/>
                    <a:pt x="117" y="23"/>
                    <a:pt x="111" y="23"/>
                  </a:cubicBezTo>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76" name="Google Shape;2976;p22"/>
            <p:cNvSpPr/>
            <p:nvPr/>
          </p:nvSpPr>
          <p:spPr>
            <a:xfrm>
              <a:off x="2082800" y="2511425"/>
              <a:ext cx="7938" cy="7938"/>
            </a:xfrm>
            <a:prstGeom prst="ellipse">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77" name="Google Shape;2977;p22"/>
            <p:cNvSpPr/>
            <p:nvPr/>
          </p:nvSpPr>
          <p:spPr>
            <a:xfrm>
              <a:off x="2058988" y="2522538"/>
              <a:ext cx="44450" cy="7938"/>
            </a:xfrm>
            <a:custGeom>
              <a:avLst/>
              <a:gdLst/>
              <a:ahLst/>
              <a:cxnLst/>
              <a:rect l="l" t="t" r="r" b="b"/>
              <a:pathLst>
                <a:path w="122" h="22" extrusionOk="0">
                  <a:moveTo>
                    <a:pt x="111" y="22"/>
                  </a:moveTo>
                  <a:cubicBezTo>
                    <a:pt x="11" y="22"/>
                    <a:pt x="11" y="22"/>
                    <a:pt x="11" y="22"/>
                  </a:cubicBezTo>
                  <a:cubicBezTo>
                    <a:pt x="5" y="22"/>
                    <a:pt x="0" y="17"/>
                    <a:pt x="0" y="11"/>
                  </a:cubicBezTo>
                  <a:cubicBezTo>
                    <a:pt x="0" y="5"/>
                    <a:pt x="5" y="0"/>
                    <a:pt x="11" y="0"/>
                  </a:cubicBezTo>
                  <a:cubicBezTo>
                    <a:pt x="111" y="0"/>
                    <a:pt x="111" y="0"/>
                    <a:pt x="111" y="0"/>
                  </a:cubicBezTo>
                  <a:cubicBezTo>
                    <a:pt x="117" y="0"/>
                    <a:pt x="122" y="5"/>
                    <a:pt x="122" y="11"/>
                  </a:cubicBezTo>
                  <a:cubicBezTo>
                    <a:pt x="122" y="17"/>
                    <a:pt x="117" y="22"/>
                    <a:pt x="111" y="22"/>
                  </a:cubicBezTo>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78" name="Google Shape;2978;p22"/>
            <p:cNvSpPr/>
            <p:nvPr/>
          </p:nvSpPr>
          <p:spPr>
            <a:xfrm>
              <a:off x="2070100" y="2522538"/>
              <a:ext cx="6350" cy="7938"/>
            </a:xfrm>
            <a:prstGeom prst="ellipse">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2979" name="Google Shape;2979;p22"/>
            <p:cNvGrpSpPr/>
            <p:nvPr/>
          </p:nvGrpSpPr>
          <p:grpSpPr>
            <a:xfrm>
              <a:off x="1452563" y="2254250"/>
              <a:ext cx="938213" cy="631825"/>
              <a:chOff x="915" y="1420"/>
              <a:chExt cx="591" cy="398"/>
            </a:xfrm>
          </p:grpSpPr>
          <p:sp>
            <p:nvSpPr>
              <p:cNvPr id="2980" name="Google Shape;2980;p22"/>
              <p:cNvSpPr/>
              <p:nvPr/>
            </p:nvSpPr>
            <p:spPr>
              <a:xfrm>
                <a:off x="1297" y="1596"/>
                <a:ext cx="28" cy="5"/>
              </a:xfrm>
              <a:custGeom>
                <a:avLst/>
                <a:gdLst/>
                <a:ahLst/>
                <a:cxnLst/>
                <a:rect l="l" t="t" r="r" b="b"/>
                <a:pathLst>
                  <a:path w="122" h="22" extrusionOk="0">
                    <a:moveTo>
                      <a:pt x="111" y="22"/>
                    </a:moveTo>
                    <a:cubicBezTo>
                      <a:pt x="11" y="22"/>
                      <a:pt x="11" y="22"/>
                      <a:pt x="11" y="22"/>
                    </a:cubicBezTo>
                    <a:cubicBezTo>
                      <a:pt x="5" y="22"/>
                      <a:pt x="0" y="17"/>
                      <a:pt x="0" y="11"/>
                    </a:cubicBezTo>
                    <a:cubicBezTo>
                      <a:pt x="0" y="5"/>
                      <a:pt x="5" y="0"/>
                      <a:pt x="11" y="0"/>
                    </a:cubicBezTo>
                    <a:cubicBezTo>
                      <a:pt x="111" y="0"/>
                      <a:pt x="111" y="0"/>
                      <a:pt x="111" y="0"/>
                    </a:cubicBezTo>
                    <a:cubicBezTo>
                      <a:pt x="117" y="0"/>
                      <a:pt x="122" y="5"/>
                      <a:pt x="122" y="11"/>
                    </a:cubicBezTo>
                    <a:cubicBezTo>
                      <a:pt x="122" y="17"/>
                      <a:pt x="117" y="22"/>
                      <a:pt x="111" y="22"/>
                    </a:cubicBezTo>
                  </a:path>
                </a:pathLst>
              </a:custGeom>
              <a:solidFill>
                <a:srgbClr val="E7981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81" name="Google Shape;2981;p22"/>
              <p:cNvSpPr/>
              <p:nvPr/>
            </p:nvSpPr>
            <p:spPr>
              <a:xfrm>
                <a:off x="1316" y="1596"/>
                <a:ext cx="5" cy="5"/>
              </a:xfrm>
              <a:prstGeom prst="ellipse">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82" name="Google Shape;2982;p22"/>
              <p:cNvSpPr/>
              <p:nvPr/>
            </p:nvSpPr>
            <p:spPr>
              <a:xfrm>
                <a:off x="1252" y="1623"/>
                <a:ext cx="10" cy="10"/>
              </a:xfrm>
              <a:custGeom>
                <a:avLst/>
                <a:gdLst/>
                <a:ahLst/>
                <a:cxnLst/>
                <a:rect l="l" t="t" r="r" b="b"/>
                <a:pathLst>
                  <a:path w="41" h="43" extrusionOk="0">
                    <a:moveTo>
                      <a:pt x="41" y="35"/>
                    </a:moveTo>
                    <a:cubicBezTo>
                      <a:pt x="41" y="0"/>
                      <a:pt x="41" y="0"/>
                      <a:pt x="41" y="0"/>
                    </a:cubicBezTo>
                    <a:cubicBezTo>
                      <a:pt x="26" y="0"/>
                      <a:pt x="12" y="5"/>
                      <a:pt x="0" y="13"/>
                    </a:cubicBezTo>
                    <a:cubicBezTo>
                      <a:pt x="18" y="43"/>
                      <a:pt x="18" y="43"/>
                      <a:pt x="18" y="43"/>
                    </a:cubicBezTo>
                    <a:cubicBezTo>
                      <a:pt x="25" y="38"/>
                      <a:pt x="33" y="36"/>
                      <a:pt x="41" y="35"/>
                    </a:cubicBezTo>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83" name="Google Shape;2983;p22"/>
              <p:cNvSpPr/>
              <p:nvPr/>
            </p:nvSpPr>
            <p:spPr>
              <a:xfrm>
                <a:off x="1243" y="1627"/>
                <a:ext cx="13" cy="16"/>
              </a:xfrm>
              <a:custGeom>
                <a:avLst/>
                <a:gdLst/>
                <a:ahLst/>
                <a:cxnLst/>
                <a:rect l="l" t="t" r="r" b="b"/>
                <a:pathLst>
                  <a:path w="53" h="71" extrusionOk="0">
                    <a:moveTo>
                      <a:pt x="36" y="71"/>
                    </a:moveTo>
                    <a:cubicBezTo>
                      <a:pt x="36" y="69"/>
                      <a:pt x="36" y="68"/>
                      <a:pt x="36" y="67"/>
                    </a:cubicBezTo>
                    <a:cubicBezTo>
                      <a:pt x="36" y="52"/>
                      <a:pt x="42" y="39"/>
                      <a:pt x="53" y="30"/>
                    </a:cubicBezTo>
                    <a:cubicBezTo>
                      <a:pt x="35" y="0"/>
                      <a:pt x="35" y="0"/>
                      <a:pt x="35" y="0"/>
                    </a:cubicBezTo>
                    <a:cubicBezTo>
                      <a:pt x="14" y="15"/>
                      <a:pt x="0" y="40"/>
                      <a:pt x="0" y="67"/>
                    </a:cubicBezTo>
                    <a:cubicBezTo>
                      <a:pt x="0" y="68"/>
                      <a:pt x="0" y="69"/>
                      <a:pt x="1" y="70"/>
                    </a:cubicBezTo>
                    <a:lnTo>
                      <a:pt x="36" y="71"/>
                    </a:ln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84" name="Google Shape;2984;p22"/>
              <p:cNvSpPr/>
              <p:nvPr/>
            </p:nvSpPr>
            <p:spPr>
              <a:xfrm>
                <a:off x="1243" y="1623"/>
                <a:ext cx="39" cy="39"/>
              </a:xfrm>
              <a:custGeom>
                <a:avLst/>
                <a:gdLst/>
                <a:ahLst/>
                <a:cxnLst/>
                <a:rect l="l" t="t" r="r" b="b"/>
                <a:pathLst>
                  <a:path w="164" h="164" extrusionOk="0">
                    <a:moveTo>
                      <a:pt x="84" y="0"/>
                    </a:moveTo>
                    <a:cubicBezTo>
                      <a:pt x="84" y="35"/>
                      <a:pt x="84" y="35"/>
                      <a:pt x="84" y="35"/>
                    </a:cubicBezTo>
                    <a:cubicBezTo>
                      <a:pt x="109" y="36"/>
                      <a:pt x="129" y="57"/>
                      <a:pt x="129" y="82"/>
                    </a:cubicBezTo>
                    <a:cubicBezTo>
                      <a:pt x="129" y="108"/>
                      <a:pt x="108" y="129"/>
                      <a:pt x="82" y="129"/>
                    </a:cubicBezTo>
                    <a:cubicBezTo>
                      <a:pt x="58" y="129"/>
                      <a:pt x="39" y="112"/>
                      <a:pt x="35" y="90"/>
                    </a:cubicBezTo>
                    <a:cubicBezTo>
                      <a:pt x="0" y="90"/>
                      <a:pt x="0" y="90"/>
                      <a:pt x="0" y="90"/>
                    </a:cubicBezTo>
                    <a:cubicBezTo>
                      <a:pt x="4" y="132"/>
                      <a:pt x="39" y="164"/>
                      <a:pt x="82" y="164"/>
                    </a:cubicBezTo>
                    <a:cubicBezTo>
                      <a:pt x="127" y="164"/>
                      <a:pt x="164" y="127"/>
                      <a:pt x="164" y="82"/>
                    </a:cubicBezTo>
                    <a:cubicBezTo>
                      <a:pt x="164" y="38"/>
                      <a:pt x="128" y="1"/>
                      <a:pt x="84" y="0"/>
                    </a:cubicBezTo>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85" name="Google Shape;2985;p22"/>
              <p:cNvSpPr/>
              <p:nvPr/>
            </p:nvSpPr>
            <p:spPr>
              <a:xfrm>
                <a:off x="1234" y="1671"/>
                <a:ext cx="11" cy="11"/>
              </a:xfrm>
              <a:prstGeom prst="rect">
                <a:avLst/>
              </a:pr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86" name="Google Shape;2986;p22"/>
              <p:cNvSpPr/>
              <p:nvPr/>
            </p:nvSpPr>
            <p:spPr>
              <a:xfrm>
                <a:off x="1247" y="1673"/>
                <a:ext cx="58" cy="6"/>
              </a:xfrm>
              <a:prstGeom prst="rect">
                <a:avLst/>
              </a:pr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87" name="Google Shape;2987;p22"/>
              <p:cNvSpPr/>
              <p:nvPr/>
            </p:nvSpPr>
            <p:spPr>
              <a:xfrm>
                <a:off x="1247" y="1687"/>
                <a:ext cx="58" cy="6"/>
              </a:xfrm>
              <a:prstGeom prst="rect">
                <a:avLst/>
              </a:pr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88" name="Google Shape;2988;p22"/>
              <p:cNvSpPr/>
              <p:nvPr/>
            </p:nvSpPr>
            <p:spPr>
              <a:xfrm>
                <a:off x="1247" y="1700"/>
                <a:ext cx="58" cy="6"/>
              </a:xfrm>
              <a:prstGeom prst="rect">
                <a:avLst/>
              </a:pr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89" name="Google Shape;2989;p22"/>
              <p:cNvSpPr/>
              <p:nvPr/>
            </p:nvSpPr>
            <p:spPr>
              <a:xfrm>
                <a:off x="1247" y="1714"/>
                <a:ext cx="58" cy="6"/>
              </a:xfrm>
              <a:prstGeom prst="rect">
                <a:avLst/>
              </a:pr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90" name="Google Shape;2990;p22"/>
              <p:cNvSpPr/>
              <p:nvPr/>
            </p:nvSpPr>
            <p:spPr>
              <a:xfrm>
                <a:off x="1234" y="1685"/>
                <a:ext cx="11" cy="10"/>
              </a:xfrm>
              <a:prstGeom prst="rect">
                <a:avLst/>
              </a:pr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91" name="Google Shape;2991;p22"/>
              <p:cNvSpPr/>
              <p:nvPr/>
            </p:nvSpPr>
            <p:spPr>
              <a:xfrm>
                <a:off x="1234" y="1698"/>
                <a:ext cx="11" cy="10"/>
              </a:xfrm>
              <a:prstGeom prst="rect">
                <a:avLst/>
              </a:pr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92" name="Google Shape;2992;p22"/>
              <p:cNvSpPr/>
              <p:nvPr/>
            </p:nvSpPr>
            <p:spPr>
              <a:xfrm>
                <a:off x="1234" y="1712"/>
                <a:ext cx="11" cy="10"/>
              </a:xfrm>
              <a:prstGeom prst="rect">
                <a:avLst/>
              </a:pr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93" name="Google Shape;2993;p22"/>
              <p:cNvSpPr/>
              <p:nvPr/>
            </p:nvSpPr>
            <p:spPr>
              <a:xfrm>
                <a:off x="1316" y="1659"/>
                <a:ext cx="76" cy="16"/>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94" name="Google Shape;2994;p22"/>
              <p:cNvSpPr/>
              <p:nvPr/>
            </p:nvSpPr>
            <p:spPr>
              <a:xfrm>
                <a:off x="1321" y="1664"/>
                <a:ext cx="2" cy="9"/>
              </a:xfrm>
              <a:custGeom>
                <a:avLst/>
                <a:gdLst/>
                <a:ahLst/>
                <a:cxnLst/>
                <a:rect l="l" t="t" r="r" b="b"/>
                <a:pathLst>
                  <a:path w="8" h="36" extrusionOk="0">
                    <a:moveTo>
                      <a:pt x="4" y="36"/>
                    </a:moveTo>
                    <a:cubicBezTo>
                      <a:pt x="4" y="36"/>
                      <a:pt x="4" y="36"/>
                      <a:pt x="4" y="36"/>
                    </a:cubicBezTo>
                    <a:cubicBezTo>
                      <a:pt x="2" y="36"/>
                      <a:pt x="0" y="34"/>
                      <a:pt x="0" y="32"/>
                    </a:cubicBezTo>
                    <a:cubicBezTo>
                      <a:pt x="0" y="4"/>
                      <a:pt x="0" y="4"/>
                      <a:pt x="0" y="4"/>
                    </a:cubicBezTo>
                    <a:cubicBezTo>
                      <a:pt x="0" y="2"/>
                      <a:pt x="2" y="0"/>
                      <a:pt x="4" y="0"/>
                    </a:cubicBezTo>
                    <a:cubicBezTo>
                      <a:pt x="6" y="0"/>
                      <a:pt x="8" y="2"/>
                      <a:pt x="8" y="4"/>
                    </a:cubicBezTo>
                    <a:cubicBezTo>
                      <a:pt x="8" y="32"/>
                      <a:pt x="8" y="32"/>
                      <a:pt x="8" y="32"/>
                    </a:cubicBezTo>
                    <a:cubicBezTo>
                      <a:pt x="8" y="34"/>
                      <a:pt x="6" y="36"/>
                      <a:pt x="4" y="36"/>
                    </a:cubicBez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95" name="Google Shape;2995;p22"/>
              <p:cNvSpPr/>
              <p:nvPr/>
            </p:nvSpPr>
            <p:spPr>
              <a:xfrm>
                <a:off x="1324" y="1660"/>
                <a:ext cx="2" cy="13"/>
              </a:xfrm>
              <a:custGeom>
                <a:avLst/>
                <a:gdLst/>
                <a:ahLst/>
                <a:cxnLst/>
                <a:rect l="l" t="t" r="r" b="b"/>
                <a:pathLst>
                  <a:path w="8" h="53" extrusionOk="0">
                    <a:moveTo>
                      <a:pt x="4" y="53"/>
                    </a:moveTo>
                    <a:cubicBezTo>
                      <a:pt x="4" y="53"/>
                      <a:pt x="4" y="53"/>
                      <a:pt x="4" y="53"/>
                    </a:cubicBezTo>
                    <a:cubicBezTo>
                      <a:pt x="1" y="53"/>
                      <a:pt x="0" y="51"/>
                      <a:pt x="0" y="49"/>
                    </a:cubicBezTo>
                    <a:cubicBezTo>
                      <a:pt x="0" y="4"/>
                      <a:pt x="0" y="4"/>
                      <a:pt x="0" y="4"/>
                    </a:cubicBezTo>
                    <a:cubicBezTo>
                      <a:pt x="0" y="2"/>
                      <a:pt x="1" y="0"/>
                      <a:pt x="4" y="0"/>
                    </a:cubicBezTo>
                    <a:cubicBezTo>
                      <a:pt x="6" y="0"/>
                      <a:pt x="8" y="2"/>
                      <a:pt x="8" y="4"/>
                    </a:cubicBezTo>
                    <a:cubicBezTo>
                      <a:pt x="8" y="49"/>
                      <a:pt x="8" y="49"/>
                      <a:pt x="8" y="49"/>
                    </a:cubicBezTo>
                    <a:cubicBezTo>
                      <a:pt x="8" y="51"/>
                      <a:pt x="6" y="53"/>
                      <a:pt x="4" y="53"/>
                    </a:cubicBez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96" name="Google Shape;2996;p22"/>
              <p:cNvSpPr/>
              <p:nvPr/>
            </p:nvSpPr>
            <p:spPr>
              <a:xfrm>
                <a:off x="1327" y="1661"/>
                <a:ext cx="2" cy="12"/>
              </a:xfrm>
              <a:custGeom>
                <a:avLst/>
                <a:gdLst/>
                <a:ahLst/>
                <a:cxnLst/>
                <a:rect l="l" t="t" r="r" b="b"/>
                <a:pathLst>
                  <a:path w="8" h="50" extrusionOk="0">
                    <a:moveTo>
                      <a:pt x="4" y="50"/>
                    </a:moveTo>
                    <a:cubicBezTo>
                      <a:pt x="4" y="50"/>
                      <a:pt x="4" y="50"/>
                      <a:pt x="4" y="50"/>
                    </a:cubicBezTo>
                    <a:cubicBezTo>
                      <a:pt x="2" y="50"/>
                      <a:pt x="0" y="48"/>
                      <a:pt x="0" y="46"/>
                    </a:cubicBezTo>
                    <a:cubicBezTo>
                      <a:pt x="0" y="4"/>
                      <a:pt x="0" y="4"/>
                      <a:pt x="0" y="4"/>
                    </a:cubicBezTo>
                    <a:cubicBezTo>
                      <a:pt x="0" y="2"/>
                      <a:pt x="2" y="0"/>
                      <a:pt x="4" y="0"/>
                    </a:cubicBezTo>
                    <a:cubicBezTo>
                      <a:pt x="6" y="0"/>
                      <a:pt x="8" y="2"/>
                      <a:pt x="8" y="4"/>
                    </a:cubicBezTo>
                    <a:cubicBezTo>
                      <a:pt x="8" y="46"/>
                      <a:pt x="8" y="46"/>
                      <a:pt x="8" y="46"/>
                    </a:cubicBezTo>
                    <a:cubicBezTo>
                      <a:pt x="8" y="48"/>
                      <a:pt x="6" y="50"/>
                      <a:pt x="4" y="50"/>
                    </a:cubicBez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97" name="Google Shape;2997;p22"/>
              <p:cNvSpPr/>
              <p:nvPr/>
            </p:nvSpPr>
            <p:spPr>
              <a:xfrm>
                <a:off x="1330" y="1664"/>
                <a:ext cx="2" cy="9"/>
              </a:xfrm>
              <a:custGeom>
                <a:avLst/>
                <a:gdLst/>
                <a:ahLst/>
                <a:cxnLst/>
                <a:rect l="l" t="t" r="r" b="b"/>
                <a:pathLst>
                  <a:path w="8" h="39" extrusionOk="0">
                    <a:moveTo>
                      <a:pt x="4" y="39"/>
                    </a:moveTo>
                    <a:cubicBezTo>
                      <a:pt x="4" y="39"/>
                      <a:pt x="4" y="39"/>
                      <a:pt x="4" y="39"/>
                    </a:cubicBezTo>
                    <a:cubicBezTo>
                      <a:pt x="1" y="39"/>
                      <a:pt x="0" y="37"/>
                      <a:pt x="0" y="35"/>
                    </a:cubicBezTo>
                    <a:cubicBezTo>
                      <a:pt x="0" y="4"/>
                      <a:pt x="0" y="4"/>
                      <a:pt x="0" y="4"/>
                    </a:cubicBezTo>
                    <a:cubicBezTo>
                      <a:pt x="0" y="1"/>
                      <a:pt x="1" y="0"/>
                      <a:pt x="4" y="0"/>
                    </a:cubicBezTo>
                    <a:cubicBezTo>
                      <a:pt x="6" y="0"/>
                      <a:pt x="8" y="1"/>
                      <a:pt x="8" y="4"/>
                    </a:cubicBezTo>
                    <a:cubicBezTo>
                      <a:pt x="8" y="35"/>
                      <a:pt x="8" y="35"/>
                      <a:pt x="8" y="35"/>
                    </a:cubicBezTo>
                    <a:cubicBezTo>
                      <a:pt x="8" y="37"/>
                      <a:pt x="6" y="39"/>
                      <a:pt x="4" y="39"/>
                    </a:cubicBez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98" name="Google Shape;2998;p22"/>
              <p:cNvSpPr/>
              <p:nvPr/>
            </p:nvSpPr>
            <p:spPr>
              <a:xfrm>
                <a:off x="1336" y="1665"/>
                <a:ext cx="53" cy="3"/>
              </a:xfrm>
              <a:prstGeom prst="rect">
                <a:avLst/>
              </a:pr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99" name="Google Shape;2999;p22"/>
              <p:cNvSpPr/>
              <p:nvPr/>
            </p:nvSpPr>
            <p:spPr>
              <a:xfrm>
                <a:off x="1316" y="1679"/>
                <a:ext cx="76" cy="15"/>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00" name="Google Shape;3000;p22"/>
              <p:cNvSpPr/>
              <p:nvPr/>
            </p:nvSpPr>
            <p:spPr>
              <a:xfrm>
                <a:off x="1321" y="1682"/>
                <a:ext cx="2" cy="10"/>
              </a:xfrm>
              <a:custGeom>
                <a:avLst/>
                <a:gdLst/>
                <a:ahLst/>
                <a:cxnLst/>
                <a:rect l="l" t="t" r="r" b="b"/>
                <a:pathLst>
                  <a:path w="8" h="44" extrusionOk="0">
                    <a:moveTo>
                      <a:pt x="4" y="44"/>
                    </a:moveTo>
                    <a:cubicBezTo>
                      <a:pt x="4" y="44"/>
                      <a:pt x="4" y="44"/>
                      <a:pt x="4" y="44"/>
                    </a:cubicBezTo>
                    <a:cubicBezTo>
                      <a:pt x="2" y="44"/>
                      <a:pt x="0" y="42"/>
                      <a:pt x="0" y="40"/>
                    </a:cubicBezTo>
                    <a:cubicBezTo>
                      <a:pt x="0" y="4"/>
                      <a:pt x="0" y="4"/>
                      <a:pt x="0" y="4"/>
                    </a:cubicBezTo>
                    <a:cubicBezTo>
                      <a:pt x="0" y="2"/>
                      <a:pt x="2" y="0"/>
                      <a:pt x="4" y="0"/>
                    </a:cubicBezTo>
                    <a:cubicBezTo>
                      <a:pt x="6" y="0"/>
                      <a:pt x="8" y="2"/>
                      <a:pt x="8" y="4"/>
                    </a:cubicBezTo>
                    <a:cubicBezTo>
                      <a:pt x="8" y="40"/>
                      <a:pt x="8" y="40"/>
                      <a:pt x="8" y="40"/>
                    </a:cubicBezTo>
                    <a:cubicBezTo>
                      <a:pt x="8" y="42"/>
                      <a:pt x="6" y="44"/>
                      <a:pt x="4" y="44"/>
                    </a:cubicBezTo>
                    <a:close/>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01" name="Google Shape;3001;p22"/>
              <p:cNvSpPr/>
              <p:nvPr/>
            </p:nvSpPr>
            <p:spPr>
              <a:xfrm>
                <a:off x="1324" y="1684"/>
                <a:ext cx="2" cy="8"/>
              </a:xfrm>
              <a:custGeom>
                <a:avLst/>
                <a:gdLst/>
                <a:ahLst/>
                <a:cxnLst/>
                <a:rect l="l" t="t" r="r" b="b"/>
                <a:pathLst>
                  <a:path w="8" h="34" extrusionOk="0">
                    <a:moveTo>
                      <a:pt x="4" y="34"/>
                    </a:moveTo>
                    <a:cubicBezTo>
                      <a:pt x="4" y="34"/>
                      <a:pt x="4" y="34"/>
                      <a:pt x="4" y="34"/>
                    </a:cubicBezTo>
                    <a:cubicBezTo>
                      <a:pt x="1" y="34"/>
                      <a:pt x="0" y="32"/>
                      <a:pt x="0" y="30"/>
                    </a:cubicBezTo>
                    <a:cubicBezTo>
                      <a:pt x="0" y="4"/>
                      <a:pt x="0" y="4"/>
                      <a:pt x="0" y="4"/>
                    </a:cubicBezTo>
                    <a:cubicBezTo>
                      <a:pt x="0" y="2"/>
                      <a:pt x="1" y="0"/>
                      <a:pt x="4" y="0"/>
                    </a:cubicBezTo>
                    <a:cubicBezTo>
                      <a:pt x="6" y="0"/>
                      <a:pt x="8" y="2"/>
                      <a:pt x="8" y="4"/>
                    </a:cubicBezTo>
                    <a:cubicBezTo>
                      <a:pt x="8" y="30"/>
                      <a:pt x="8" y="30"/>
                      <a:pt x="8" y="30"/>
                    </a:cubicBezTo>
                    <a:cubicBezTo>
                      <a:pt x="8" y="32"/>
                      <a:pt x="6" y="34"/>
                      <a:pt x="4" y="34"/>
                    </a:cubicBezTo>
                    <a:close/>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02" name="Google Shape;3002;p22"/>
              <p:cNvSpPr/>
              <p:nvPr/>
            </p:nvSpPr>
            <p:spPr>
              <a:xfrm>
                <a:off x="1327" y="1687"/>
                <a:ext cx="2" cy="5"/>
              </a:xfrm>
              <a:custGeom>
                <a:avLst/>
                <a:gdLst/>
                <a:ahLst/>
                <a:cxnLst/>
                <a:rect l="l" t="t" r="r" b="b"/>
                <a:pathLst>
                  <a:path w="8" h="24" extrusionOk="0">
                    <a:moveTo>
                      <a:pt x="4" y="24"/>
                    </a:moveTo>
                    <a:cubicBezTo>
                      <a:pt x="4" y="24"/>
                      <a:pt x="4" y="24"/>
                      <a:pt x="4" y="24"/>
                    </a:cubicBezTo>
                    <a:cubicBezTo>
                      <a:pt x="2" y="24"/>
                      <a:pt x="0" y="22"/>
                      <a:pt x="0" y="20"/>
                    </a:cubicBezTo>
                    <a:cubicBezTo>
                      <a:pt x="0" y="4"/>
                      <a:pt x="0" y="4"/>
                      <a:pt x="0" y="4"/>
                    </a:cubicBezTo>
                    <a:cubicBezTo>
                      <a:pt x="0" y="2"/>
                      <a:pt x="2" y="0"/>
                      <a:pt x="4" y="0"/>
                    </a:cubicBezTo>
                    <a:cubicBezTo>
                      <a:pt x="6" y="0"/>
                      <a:pt x="8" y="2"/>
                      <a:pt x="8" y="4"/>
                    </a:cubicBezTo>
                    <a:cubicBezTo>
                      <a:pt x="8" y="20"/>
                      <a:pt x="8" y="20"/>
                      <a:pt x="8" y="20"/>
                    </a:cubicBezTo>
                    <a:cubicBezTo>
                      <a:pt x="8" y="22"/>
                      <a:pt x="6" y="24"/>
                      <a:pt x="4" y="24"/>
                    </a:cubicBezTo>
                    <a:close/>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03" name="Google Shape;3003;p22"/>
              <p:cNvSpPr/>
              <p:nvPr/>
            </p:nvSpPr>
            <p:spPr>
              <a:xfrm>
                <a:off x="1330" y="1683"/>
                <a:ext cx="2" cy="9"/>
              </a:xfrm>
              <a:custGeom>
                <a:avLst/>
                <a:gdLst/>
                <a:ahLst/>
                <a:cxnLst/>
                <a:rect l="l" t="t" r="r" b="b"/>
                <a:pathLst>
                  <a:path w="8" h="39" extrusionOk="0">
                    <a:moveTo>
                      <a:pt x="4" y="39"/>
                    </a:moveTo>
                    <a:cubicBezTo>
                      <a:pt x="4" y="39"/>
                      <a:pt x="4" y="39"/>
                      <a:pt x="4" y="39"/>
                    </a:cubicBezTo>
                    <a:cubicBezTo>
                      <a:pt x="1" y="39"/>
                      <a:pt x="0" y="37"/>
                      <a:pt x="0" y="35"/>
                    </a:cubicBezTo>
                    <a:cubicBezTo>
                      <a:pt x="0" y="4"/>
                      <a:pt x="0" y="4"/>
                      <a:pt x="0" y="4"/>
                    </a:cubicBezTo>
                    <a:cubicBezTo>
                      <a:pt x="0" y="2"/>
                      <a:pt x="1" y="0"/>
                      <a:pt x="4" y="0"/>
                    </a:cubicBezTo>
                    <a:cubicBezTo>
                      <a:pt x="6" y="0"/>
                      <a:pt x="8" y="2"/>
                      <a:pt x="8" y="4"/>
                    </a:cubicBezTo>
                    <a:cubicBezTo>
                      <a:pt x="8" y="35"/>
                      <a:pt x="8" y="35"/>
                      <a:pt x="8" y="35"/>
                    </a:cubicBezTo>
                    <a:cubicBezTo>
                      <a:pt x="8" y="37"/>
                      <a:pt x="6" y="39"/>
                      <a:pt x="4" y="39"/>
                    </a:cubicBezTo>
                    <a:close/>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04" name="Google Shape;3004;p22"/>
              <p:cNvSpPr/>
              <p:nvPr/>
            </p:nvSpPr>
            <p:spPr>
              <a:xfrm>
                <a:off x="1336" y="1685"/>
                <a:ext cx="53" cy="3"/>
              </a:xfrm>
              <a:prstGeom prst="rect">
                <a:avLst/>
              </a:pr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05" name="Google Shape;3005;p22"/>
              <p:cNvSpPr/>
              <p:nvPr/>
            </p:nvSpPr>
            <p:spPr>
              <a:xfrm>
                <a:off x="1316" y="1698"/>
                <a:ext cx="76" cy="16"/>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06" name="Google Shape;3006;p22"/>
              <p:cNvSpPr/>
              <p:nvPr/>
            </p:nvSpPr>
            <p:spPr>
              <a:xfrm>
                <a:off x="1321" y="1704"/>
                <a:ext cx="2" cy="8"/>
              </a:xfrm>
              <a:custGeom>
                <a:avLst/>
                <a:gdLst/>
                <a:ahLst/>
                <a:cxnLst/>
                <a:rect l="l" t="t" r="r" b="b"/>
                <a:pathLst>
                  <a:path w="8" h="35" extrusionOk="0">
                    <a:moveTo>
                      <a:pt x="4" y="35"/>
                    </a:moveTo>
                    <a:cubicBezTo>
                      <a:pt x="4" y="35"/>
                      <a:pt x="4" y="35"/>
                      <a:pt x="4" y="35"/>
                    </a:cubicBezTo>
                    <a:cubicBezTo>
                      <a:pt x="2" y="35"/>
                      <a:pt x="0" y="33"/>
                      <a:pt x="0" y="31"/>
                    </a:cubicBezTo>
                    <a:cubicBezTo>
                      <a:pt x="0" y="4"/>
                      <a:pt x="0" y="4"/>
                      <a:pt x="0" y="4"/>
                    </a:cubicBezTo>
                    <a:cubicBezTo>
                      <a:pt x="0" y="2"/>
                      <a:pt x="2" y="0"/>
                      <a:pt x="4" y="0"/>
                    </a:cubicBezTo>
                    <a:cubicBezTo>
                      <a:pt x="4" y="0"/>
                      <a:pt x="4" y="0"/>
                      <a:pt x="4" y="0"/>
                    </a:cubicBezTo>
                    <a:cubicBezTo>
                      <a:pt x="6" y="0"/>
                      <a:pt x="8" y="2"/>
                      <a:pt x="8" y="4"/>
                    </a:cubicBezTo>
                    <a:cubicBezTo>
                      <a:pt x="8" y="31"/>
                      <a:pt x="8" y="31"/>
                      <a:pt x="8" y="31"/>
                    </a:cubicBezTo>
                    <a:cubicBezTo>
                      <a:pt x="8" y="33"/>
                      <a:pt x="6" y="35"/>
                      <a:pt x="4" y="35"/>
                    </a:cubicBez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07" name="Google Shape;3007;p22"/>
              <p:cNvSpPr/>
              <p:nvPr/>
            </p:nvSpPr>
            <p:spPr>
              <a:xfrm>
                <a:off x="1324" y="1707"/>
                <a:ext cx="2" cy="5"/>
              </a:xfrm>
              <a:custGeom>
                <a:avLst/>
                <a:gdLst/>
                <a:ahLst/>
                <a:cxnLst/>
                <a:rect l="l" t="t" r="r" b="b"/>
                <a:pathLst>
                  <a:path w="8" h="22" extrusionOk="0">
                    <a:moveTo>
                      <a:pt x="4" y="22"/>
                    </a:moveTo>
                    <a:cubicBezTo>
                      <a:pt x="4" y="22"/>
                      <a:pt x="4" y="22"/>
                      <a:pt x="4" y="22"/>
                    </a:cubicBezTo>
                    <a:cubicBezTo>
                      <a:pt x="1" y="22"/>
                      <a:pt x="0" y="20"/>
                      <a:pt x="0" y="18"/>
                    </a:cubicBezTo>
                    <a:cubicBezTo>
                      <a:pt x="0" y="4"/>
                      <a:pt x="0" y="4"/>
                      <a:pt x="0" y="4"/>
                    </a:cubicBezTo>
                    <a:cubicBezTo>
                      <a:pt x="0" y="2"/>
                      <a:pt x="1" y="0"/>
                      <a:pt x="4" y="0"/>
                    </a:cubicBezTo>
                    <a:cubicBezTo>
                      <a:pt x="6" y="0"/>
                      <a:pt x="8" y="2"/>
                      <a:pt x="8" y="4"/>
                    </a:cubicBezTo>
                    <a:cubicBezTo>
                      <a:pt x="8" y="18"/>
                      <a:pt x="8" y="18"/>
                      <a:pt x="8" y="18"/>
                    </a:cubicBezTo>
                    <a:cubicBezTo>
                      <a:pt x="8" y="20"/>
                      <a:pt x="6" y="22"/>
                      <a:pt x="4" y="22"/>
                    </a:cubicBez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08" name="Google Shape;3008;p22"/>
              <p:cNvSpPr/>
              <p:nvPr/>
            </p:nvSpPr>
            <p:spPr>
              <a:xfrm>
                <a:off x="1327" y="1701"/>
                <a:ext cx="2" cy="11"/>
              </a:xfrm>
              <a:custGeom>
                <a:avLst/>
                <a:gdLst/>
                <a:ahLst/>
                <a:cxnLst/>
                <a:rect l="l" t="t" r="r" b="b"/>
                <a:pathLst>
                  <a:path w="8" h="49" extrusionOk="0">
                    <a:moveTo>
                      <a:pt x="4" y="49"/>
                    </a:moveTo>
                    <a:cubicBezTo>
                      <a:pt x="4" y="49"/>
                      <a:pt x="4" y="49"/>
                      <a:pt x="4" y="49"/>
                    </a:cubicBezTo>
                    <a:cubicBezTo>
                      <a:pt x="2" y="49"/>
                      <a:pt x="0" y="47"/>
                      <a:pt x="0" y="45"/>
                    </a:cubicBezTo>
                    <a:cubicBezTo>
                      <a:pt x="0" y="4"/>
                      <a:pt x="0" y="4"/>
                      <a:pt x="0" y="4"/>
                    </a:cubicBezTo>
                    <a:cubicBezTo>
                      <a:pt x="0" y="2"/>
                      <a:pt x="2" y="0"/>
                      <a:pt x="4" y="0"/>
                    </a:cubicBezTo>
                    <a:cubicBezTo>
                      <a:pt x="6" y="0"/>
                      <a:pt x="8" y="2"/>
                      <a:pt x="8" y="4"/>
                    </a:cubicBezTo>
                    <a:cubicBezTo>
                      <a:pt x="8" y="45"/>
                      <a:pt x="8" y="45"/>
                      <a:pt x="8" y="45"/>
                    </a:cubicBezTo>
                    <a:cubicBezTo>
                      <a:pt x="8" y="47"/>
                      <a:pt x="6" y="49"/>
                      <a:pt x="4" y="49"/>
                    </a:cubicBez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09" name="Google Shape;3009;p22"/>
              <p:cNvSpPr/>
              <p:nvPr/>
            </p:nvSpPr>
            <p:spPr>
              <a:xfrm>
                <a:off x="1330" y="1700"/>
                <a:ext cx="2" cy="12"/>
              </a:xfrm>
              <a:custGeom>
                <a:avLst/>
                <a:gdLst/>
                <a:ahLst/>
                <a:cxnLst/>
                <a:rect l="l" t="t" r="r" b="b"/>
                <a:pathLst>
                  <a:path w="8" h="53" extrusionOk="0">
                    <a:moveTo>
                      <a:pt x="4" y="53"/>
                    </a:moveTo>
                    <a:cubicBezTo>
                      <a:pt x="4" y="53"/>
                      <a:pt x="4" y="53"/>
                      <a:pt x="4" y="53"/>
                    </a:cubicBezTo>
                    <a:cubicBezTo>
                      <a:pt x="1" y="53"/>
                      <a:pt x="0" y="51"/>
                      <a:pt x="0" y="49"/>
                    </a:cubicBezTo>
                    <a:cubicBezTo>
                      <a:pt x="0" y="4"/>
                      <a:pt x="0" y="4"/>
                      <a:pt x="0" y="4"/>
                    </a:cubicBezTo>
                    <a:cubicBezTo>
                      <a:pt x="0" y="2"/>
                      <a:pt x="1" y="0"/>
                      <a:pt x="4" y="0"/>
                    </a:cubicBezTo>
                    <a:cubicBezTo>
                      <a:pt x="6" y="0"/>
                      <a:pt x="8" y="2"/>
                      <a:pt x="8" y="4"/>
                    </a:cubicBezTo>
                    <a:cubicBezTo>
                      <a:pt x="8" y="49"/>
                      <a:pt x="8" y="49"/>
                      <a:pt x="8" y="49"/>
                    </a:cubicBezTo>
                    <a:cubicBezTo>
                      <a:pt x="8" y="51"/>
                      <a:pt x="6" y="53"/>
                      <a:pt x="4" y="53"/>
                    </a:cubicBezTo>
                    <a:close/>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10" name="Google Shape;3010;p22"/>
              <p:cNvSpPr/>
              <p:nvPr/>
            </p:nvSpPr>
            <p:spPr>
              <a:xfrm>
                <a:off x="1336" y="1705"/>
                <a:ext cx="53" cy="3"/>
              </a:xfrm>
              <a:prstGeom prst="rect">
                <a:avLst/>
              </a:pr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11" name="Google Shape;3011;p22"/>
              <p:cNvSpPr/>
              <p:nvPr/>
            </p:nvSpPr>
            <p:spPr>
              <a:xfrm>
                <a:off x="1316" y="1718"/>
                <a:ext cx="76" cy="16"/>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12" name="Google Shape;3012;p22"/>
              <p:cNvSpPr/>
              <p:nvPr/>
            </p:nvSpPr>
            <p:spPr>
              <a:xfrm>
                <a:off x="1321" y="1727"/>
                <a:ext cx="2" cy="5"/>
              </a:xfrm>
              <a:custGeom>
                <a:avLst/>
                <a:gdLst/>
                <a:ahLst/>
                <a:cxnLst/>
                <a:rect l="l" t="t" r="r" b="b"/>
                <a:pathLst>
                  <a:path w="8" h="22" extrusionOk="0">
                    <a:moveTo>
                      <a:pt x="4" y="22"/>
                    </a:moveTo>
                    <a:cubicBezTo>
                      <a:pt x="4" y="22"/>
                      <a:pt x="4" y="22"/>
                      <a:pt x="4" y="22"/>
                    </a:cubicBezTo>
                    <a:cubicBezTo>
                      <a:pt x="2" y="22"/>
                      <a:pt x="0" y="20"/>
                      <a:pt x="0" y="18"/>
                    </a:cubicBezTo>
                    <a:cubicBezTo>
                      <a:pt x="0" y="4"/>
                      <a:pt x="0" y="4"/>
                      <a:pt x="0" y="4"/>
                    </a:cubicBezTo>
                    <a:cubicBezTo>
                      <a:pt x="0" y="2"/>
                      <a:pt x="2" y="0"/>
                      <a:pt x="4" y="0"/>
                    </a:cubicBezTo>
                    <a:cubicBezTo>
                      <a:pt x="6" y="0"/>
                      <a:pt x="8" y="2"/>
                      <a:pt x="8" y="4"/>
                    </a:cubicBezTo>
                    <a:cubicBezTo>
                      <a:pt x="8" y="18"/>
                      <a:pt x="8" y="18"/>
                      <a:pt x="8" y="18"/>
                    </a:cubicBezTo>
                    <a:cubicBezTo>
                      <a:pt x="8" y="20"/>
                      <a:pt x="6" y="22"/>
                      <a:pt x="4" y="22"/>
                    </a:cubicBez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13" name="Google Shape;3013;p22"/>
              <p:cNvSpPr/>
              <p:nvPr/>
            </p:nvSpPr>
            <p:spPr>
              <a:xfrm>
                <a:off x="1324" y="1719"/>
                <a:ext cx="2" cy="13"/>
              </a:xfrm>
              <a:custGeom>
                <a:avLst/>
                <a:gdLst/>
                <a:ahLst/>
                <a:cxnLst/>
                <a:rect l="l" t="t" r="r" b="b"/>
                <a:pathLst>
                  <a:path w="8" h="53" extrusionOk="0">
                    <a:moveTo>
                      <a:pt x="4" y="53"/>
                    </a:moveTo>
                    <a:cubicBezTo>
                      <a:pt x="4" y="53"/>
                      <a:pt x="4" y="53"/>
                      <a:pt x="4" y="53"/>
                    </a:cubicBezTo>
                    <a:cubicBezTo>
                      <a:pt x="1" y="53"/>
                      <a:pt x="0" y="51"/>
                      <a:pt x="0" y="49"/>
                    </a:cubicBezTo>
                    <a:cubicBezTo>
                      <a:pt x="0" y="4"/>
                      <a:pt x="0" y="4"/>
                      <a:pt x="0" y="4"/>
                    </a:cubicBezTo>
                    <a:cubicBezTo>
                      <a:pt x="0" y="2"/>
                      <a:pt x="1" y="0"/>
                      <a:pt x="4" y="0"/>
                    </a:cubicBezTo>
                    <a:cubicBezTo>
                      <a:pt x="6" y="0"/>
                      <a:pt x="8" y="2"/>
                      <a:pt x="8" y="4"/>
                    </a:cubicBezTo>
                    <a:cubicBezTo>
                      <a:pt x="8" y="49"/>
                      <a:pt x="8" y="49"/>
                      <a:pt x="8" y="49"/>
                    </a:cubicBezTo>
                    <a:cubicBezTo>
                      <a:pt x="8" y="51"/>
                      <a:pt x="6" y="53"/>
                      <a:pt x="4" y="53"/>
                    </a:cubicBez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14" name="Google Shape;3014;p22"/>
              <p:cNvSpPr/>
              <p:nvPr/>
            </p:nvSpPr>
            <p:spPr>
              <a:xfrm>
                <a:off x="1327" y="1727"/>
                <a:ext cx="2" cy="5"/>
              </a:xfrm>
              <a:custGeom>
                <a:avLst/>
                <a:gdLst/>
                <a:ahLst/>
                <a:cxnLst/>
                <a:rect l="l" t="t" r="r" b="b"/>
                <a:pathLst>
                  <a:path w="8" h="19" extrusionOk="0">
                    <a:moveTo>
                      <a:pt x="4" y="19"/>
                    </a:moveTo>
                    <a:cubicBezTo>
                      <a:pt x="4" y="19"/>
                      <a:pt x="4" y="19"/>
                      <a:pt x="4" y="19"/>
                    </a:cubicBezTo>
                    <a:cubicBezTo>
                      <a:pt x="2" y="19"/>
                      <a:pt x="0" y="17"/>
                      <a:pt x="0" y="15"/>
                    </a:cubicBezTo>
                    <a:cubicBezTo>
                      <a:pt x="0" y="4"/>
                      <a:pt x="0" y="4"/>
                      <a:pt x="0" y="4"/>
                    </a:cubicBezTo>
                    <a:cubicBezTo>
                      <a:pt x="0" y="2"/>
                      <a:pt x="2" y="0"/>
                      <a:pt x="4" y="0"/>
                    </a:cubicBezTo>
                    <a:cubicBezTo>
                      <a:pt x="6" y="0"/>
                      <a:pt x="8" y="2"/>
                      <a:pt x="8" y="4"/>
                    </a:cubicBezTo>
                    <a:cubicBezTo>
                      <a:pt x="8" y="15"/>
                      <a:pt x="8" y="15"/>
                      <a:pt x="8" y="15"/>
                    </a:cubicBezTo>
                    <a:cubicBezTo>
                      <a:pt x="8" y="17"/>
                      <a:pt x="6" y="19"/>
                      <a:pt x="4" y="19"/>
                    </a:cubicBez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15" name="Google Shape;3015;p22"/>
              <p:cNvSpPr/>
              <p:nvPr/>
            </p:nvSpPr>
            <p:spPr>
              <a:xfrm>
                <a:off x="1330" y="1724"/>
                <a:ext cx="2" cy="8"/>
              </a:xfrm>
              <a:custGeom>
                <a:avLst/>
                <a:gdLst/>
                <a:ahLst/>
                <a:cxnLst/>
                <a:rect l="l" t="t" r="r" b="b"/>
                <a:pathLst>
                  <a:path w="8" h="33" extrusionOk="0">
                    <a:moveTo>
                      <a:pt x="4" y="33"/>
                    </a:moveTo>
                    <a:cubicBezTo>
                      <a:pt x="4" y="33"/>
                      <a:pt x="4" y="33"/>
                      <a:pt x="4" y="33"/>
                    </a:cubicBezTo>
                    <a:cubicBezTo>
                      <a:pt x="1" y="33"/>
                      <a:pt x="0" y="31"/>
                      <a:pt x="0" y="29"/>
                    </a:cubicBezTo>
                    <a:cubicBezTo>
                      <a:pt x="0" y="4"/>
                      <a:pt x="0" y="4"/>
                      <a:pt x="0" y="4"/>
                    </a:cubicBezTo>
                    <a:cubicBezTo>
                      <a:pt x="0" y="2"/>
                      <a:pt x="1" y="0"/>
                      <a:pt x="4" y="0"/>
                    </a:cubicBezTo>
                    <a:cubicBezTo>
                      <a:pt x="6" y="0"/>
                      <a:pt x="8" y="2"/>
                      <a:pt x="8" y="4"/>
                    </a:cubicBezTo>
                    <a:cubicBezTo>
                      <a:pt x="8" y="29"/>
                      <a:pt x="8" y="29"/>
                      <a:pt x="8" y="29"/>
                    </a:cubicBezTo>
                    <a:cubicBezTo>
                      <a:pt x="8" y="31"/>
                      <a:pt x="6" y="33"/>
                      <a:pt x="4" y="33"/>
                    </a:cubicBezTo>
                    <a:close/>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16" name="Google Shape;3016;p22"/>
              <p:cNvSpPr/>
              <p:nvPr/>
            </p:nvSpPr>
            <p:spPr>
              <a:xfrm>
                <a:off x="1336" y="1724"/>
                <a:ext cx="53" cy="4"/>
              </a:xfrm>
              <a:prstGeom prst="rect">
                <a:avLst/>
              </a:prstGeom>
              <a:solidFill>
                <a:srgbClr val="D1D3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17" name="Google Shape;3017;p22"/>
              <p:cNvSpPr/>
              <p:nvPr/>
            </p:nvSpPr>
            <p:spPr>
              <a:xfrm>
                <a:off x="1208" y="1493"/>
                <a:ext cx="4" cy="257"/>
              </a:xfrm>
              <a:prstGeom prst="rect">
                <a:avLst/>
              </a:prstGeom>
              <a:solidFill>
                <a:srgbClr val="A57F4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18" name="Google Shape;3018;p22"/>
              <p:cNvSpPr/>
              <p:nvPr/>
            </p:nvSpPr>
            <p:spPr>
              <a:xfrm>
                <a:off x="1203" y="1493"/>
                <a:ext cx="4" cy="257"/>
              </a:xfrm>
              <a:prstGeom prst="rect">
                <a:avLst/>
              </a:prstGeom>
              <a:solidFill>
                <a:srgbClr val="A57F4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19" name="Google Shape;3019;p22"/>
              <p:cNvSpPr/>
              <p:nvPr/>
            </p:nvSpPr>
            <p:spPr>
              <a:xfrm>
                <a:off x="1411" y="1650"/>
                <a:ext cx="15" cy="84"/>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20" name="Google Shape;3020;p22"/>
              <p:cNvSpPr/>
              <p:nvPr/>
            </p:nvSpPr>
            <p:spPr>
              <a:xfrm>
                <a:off x="1421" y="1657"/>
                <a:ext cx="3" cy="71"/>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21" name="Google Shape;3021;p22"/>
              <p:cNvSpPr/>
              <p:nvPr/>
            </p:nvSpPr>
            <p:spPr>
              <a:xfrm>
                <a:off x="1418" y="1657"/>
                <a:ext cx="2" cy="71"/>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22" name="Google Shape;3022;p22"/>
              <p:cNvSpPr/>
              <p:nvPr/>
            </p:nvSpPr>
            <p:spPr>
              <a:xfrm>
                <a:off x="1414" y="1657"/>
                <a:ext cx="3" cy="50"/>
              </a:xfrm>
              <a:prstGeom prst="rect">
                <a:avLst/>
              </a:prstGeom>
              <a:solidFill>
                <a:srgbClr val="E7E7E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23" name="Google Shape;3023;p22"/>
              <p:cNvSpPr/>
              <p:nvPr/>
            </p:nvSpPr>
            <p:spPr>
              <a:xfrm>
                <a:off x="1321" y="1641"/>
                <a:ext cx="78" cy="87"/>
              </a:xfrm>
              <a:custGeom>
                <a:avLst/>
                <a:gdLst/>
                <a:ahLst/>
                <a:cxnLst/>
                <a:rect l="l" t="t" r="r" b="b"/>
                <a:pathLst>
                  <a:path w="335" h="368" extrusionOk="0">
                    <a:moveTo>
                      <a:pt x="322" y="339"/>
                    </a:moveTo>
                    <a:cubicBezTo>
                      <a:pt x="300" y="358"/>
                      <a:pt x="300" y="358"/>
                      <a:pt x="300" y="358"/>
                    </a:cubicBezTo>
                    <a:cubicBezTo>
                      <a:pt x="289" y="368"/>
                      <a:pt x="272" y="367"/>
                      <a:pt x="262" y="356"/>
                    </a:cubicBezTo>
                    <a:cubicBezTo>
                      <a:pt x="1" y="56"/>
                      <a:pt x="1" y="56"/>
                      <a:pt x="1" y="56"/>
                    </a:cubicBezTo>
                    <a:cubicBezTo>
                      <a:pt x="0" y="55"/>
                      <a:pt x="0" y="54"/>
                      <a:pt x="1" y="53"/>
                    </a:cubicBezTo>
                    <a:cubicBezTo>
                      <a:pt x="60" y="1"/>
                      <a:pt x="60" y="1"/>
                      <a:pt x="60" y="1"/>
                    </a:cubicBezTo>
                    <a:cubicBezTo>
                      <a:pt x="61" y="0"/>
                      <a:pt x="63" y="0"/>
                      <a:pt x="63" y="1"/>
                    </a:cubicBezTo>
                    <a:cubicBezTo>
                      <a:pt x="325" y="301"/>
                      <a:pt x="325" y="301"/>
                      <a:pt x="325" y="301"/>
                    </a:cubicBezTo>
                    <a:cubicBezTo>
                      <a:pt x="335" y="312"/>
                      <a:pt x="334" y="329"/>
                      <a:pt x="322" y="339"/>
                    </a:cubicBezTo>
                    <a:close/>
                  </a:path>
                </a:pathLst>
              </a:custGeom>
              <a:solidFill>
                <a:srgbClr val="F0826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24" name="Google Shape;3024;p22"/>
              <p:cNvSpPr/>
              <p:nvPr/>
            </p:nvSpPr>
            <p:spPr>
              <a:xfrm>
                <a:off x="1319" y="1640"/>
                <a:ext cx="14" cy="12"/>
              </a:xfrm>
              <a:custGeom>
                <a:avLst/>
                <a:gdLst/>
                <a:ahLst/>
                <a:cxnLst/>
                <a:rect l="l" t="t" r="r" b="b"/>
                <a:pathLst>
                  <a:path w="58" h="54" extrusionOk="0">
                    <a:moveTo>
                      <a:pt x="58" y="15"/>
                    </a:moveTo>
                    <a:cubicBezTo>
                      <a:pt x="46" y="2"/>
                      <a:pt x="46" y="2"/>
                      <a:pt x="46" y="2"/>
                    </a:cubicBezTo>
                    <a:cubicBezTo>
                      <a:pt x="45" y="1"/>
                      <a:pt x="43" y="0"/>
                      <a:pt x="41" y="2"/>
                    </a:cubicBezTo>
                    <a:cubicBezTo>
                      <a:pt x="2" y="36"/>
                      <a:pt x="2" y="36"/>
                      <a:pt x="2" y="36"/>
                    </a:cubicBezTo>
                    <a:cubicBezTo>
                      <a:pt x="0" y="37"/>
                      <a:pt x="0" y="40"/>
                      <a:pt x="2" y="41"/>
                    </a:cubicBezTo>
                    <a:cubicBezTo>
                      <a:pt x="13" y="54"/>
                      <a:pt x="13" y="54"/>
                      <a:pt x="13" y="54"/>
                    </a:cubicBezTo>
                    <a:lnTo>
                      <a:pt x="58" y="15"/>
                    </a:lnTo>
                    <a:close/>
                  </a:path>
                </a:pathLst>
              </a:custGeom>
              <a:solidFill>
                <a:srgbClr val="4140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25" name="Google Shape;3025;p22"/>
              <p:cNvSpPr/>
              <p:nvPr/>
            </p:nvSpPr>
            <p:spPr>
              <a:xfrm>
                <a:off x="1313" y="1632"/>
                <a:ext cx="15" cy="15"/>
              </a:xfrm>
              <a:custGeom>
                <a:avLst/>
                <a:gdLst/>
                <a:ahLst/>
                <a:cxnLst/>
                <a:rect l="l" t="t" r="r" b="b"/>
                <a:pathLst>
                  <a:path w="62" h="64" extrusionOk="0">
                    <a:moveTo>
                      <a:pt x="62" y="40"/>
                    </a:moveTo>
                    <a:cubicBezTo>
                      <a:pt x="30" y="2"/>
                      <a:pt x="30" y="2"/>
                      <a:pt x="30" y="2"/>
                    </a:cubicBezTo>
                    <a:cubicBezTo>
                      <a:pt x="28" y="1"/>
                      <a:pt x="25" y="0"/>
                      <a:pt x="24" y="2"/>
                    </a:cubicBezTo>
                    <a:cubicBezTo>
                      <a:pt x="2" y="20"/>
                      <a:pt x="2" y="20"/>
                      <a:pt x="2" y="20"/>
                    </a:cubicBezTo>
                    <a:cubicBezTo>
                      <a:pt x="1" y="22"/>
                      <a:pt x="0" y="25"/>
                      <a:pt x="2" y="26"/>
                    </a:cubicBezTo>
                    <a:cubicBezTo>
                      <a:pt x="35" y="64"/>
                      <a:pt x="35" y="64"/>
                      <a:pt x="35" y="64"/>
                    </a:cubicBezTo>
                    <a:lnTo>
                      <a:pt x="62" y="40"/>
                    </a:lnTo>
                    <a:close/>
                  </a:path>
                </a:pathLst>
              </a:custGeom>
              <a:solidFill>
                <a:srgbClr val="F1F2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26" name="Google Shape;3026;p22"/>
              <p:cNvSpPr/>
              <p:nvPr/>
            </p:nvSpPr>
            <p:spPr>
              <a:xfrm>
                <a:off x="1308" y="1626"/>
                <a:ext cx="11" cy="11"/>
              </a:xfrm>
              <a:custGeom>
                <a:avLst/>
                <a:gdLst/>
                <a:ahLst/>
                <a:cxnLst/>
                <a:rect l="l" t="t" r="r" b="b"/>
                <a:pathLst>
                  <a:path w="45" h="45" extrusionOk="0">
                    <a:moveTo>
                      <a:pt x="11" y="9"/>
                    </a:moveTo>
                    <a:cubicBezTo>
                      <a:pt x="7" y="13"/>
                      <a:pt x="4" y="15"/>
                      <a:pt x="0" y="18"/>
                    </a:cubicBezTo>
                    <a:cubicBezTo>
                      <a:pt x="24" y="45"/>
                      <a:pt x="24" y="45"/>
                      <a:pt x="24" y="45"/>
                    </a:cubicBezTo>
                    <a:cubicBezTo>
                      <a:pt x="45" y="27"/>
                      <a:pt x="45" y="27"/>
                      <a:pt x="45" y="27"/>
                    </a:cubicBezTo>
                    <a:cubicBezTo>
                      <a:pt x="21" y="0"/>
                      <a:pt x="21" y="0"/>
                      <a:pt x="21" y="0"/>
                    </a:cubicBezTo>
                    <a:cubicBezTo>
                      <a:pt x="18" y="3"/>
                      <a:pt x="14" y="6"/>
                      <a:pt x="11" y="9"/>
                    </a:cubicBezTo>
                    <a:close/>
                  </a:path>
                </a:pathLst>
              </a:custGeom>
              <a:solidFill>
                <a:srgbClr val="80828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27" name="Google Shape;3027;p22"/>
              <p:cNvSpPr/>
              <p:nvPr/>
            </p:nvSpPr>
            <p:spPr>
              <a:xfrm>
                <a:off x="1242" y="1554"/>
                <a:ext cx="78" cy="79"/>
              </a:xfrm>
              <a:custGeom>
                <a:avLst/>
                <a:gdLst/>
                <a:ahLst/>
                <a:cxnLst/>
                <a:rect l="l" t="t" r="r" b="b"/>
                <a:pathLst>
                  <a:path w="333" h="338" extrusionOk="0">
                    <a:moveTo>
                      <a:pt x="91" y="315"/>
                    </a:moveTo>
                    <a:cubicBezTo>
                      <a:pt x="86" y="319"/>
                      <a:pt x="86" y="319"/>
                      <a:pt x="86" y="319"/>
                    </a:cubicBezTo>
                    <a:cubicBezTo>
                      <a:pt x="86" y="320"/>
                      <a:pt x="86" y="320"/>
                      <a:pt x="86" y="320"/>
                    </a:cubicBezTo>
                    <a:cubicBezTo>
                      <a:pt x="88" y="320"/>
                      <a:pt x="89" y="321"/>
                      <a:pt x="90" y="322"/>
                    </a:cubicBezTo>
                    <a:cubicBezTo>
                      <a:pt x="90" y="322"/>
                      <a:pt x="90" y="322"/>
                      <a:pt x="90" y="322"/>
                    </a:cubicBezTo>
                    <a:cubicBezTo>
                      <a:pt x="90" y="322"/>
                      <a:pt x="90" y="322"/>
                      <a:pt x="91" y="322"/>
                    </a:cubicBezTo>
                    <a:cubicBezTo>
                      <a:pt x="91" y="322"/>
                      <a:pt x="91" y="322"/>
                      <a:pt x="91" y="322"/>
                    </a:cubicBezTo>
                    <a:cubicBezTo>
                      <a:pt x="91" y="322"/>
                      <a:pt x="91" y="322"/>
                      <a:pt x="91" y="322"/>
                    </a:cubicBezTo>
                    <a:cubicBezTo>
                      <a:pt x="91" y="315"/>
                      <a:pt x="91" y="315"/>
                      <a:pt x="91" y="315"/>
                    </a:cubicBezTo>
                    <a:moveTo>
                      <a:pt x="44" y="252"/>
                    </a:moveTo>
                    <a:cubicBezTo>
                      <a:pt x="26" y="268"/>
                      <a:pt x="26" y="268"/>
                      <a:pt x="26" y="268"/>
                    </a:cubicBezTo>
                    <a:cubicBezTo>
                      <a:pt x="29" y="272"/>
                      <a:pt x="32" y="276"/>
                      <a:pt x="35" y="280"/>
                    </a:cubicBezTo>
                    <a:cubicBezTo>
                      <a:pt x="35" y="280"/>
                      <a:pt x="35" y="280"/>
                      <a:pt x="35" y="280"/>
                    </a:cubicBezTo>
                    <a:cubicBezTo>
                      <a:pt x="35" y="280"/>
                      <a:pt x="35" y="280"/>
                      <a:pt x="36" y="281"/>
                    </a:cubicBezTo>
                    <a:cubicBezTo>
                      <a:pt x="36" y="281"/>
                      <a:pt x="36" y="281"/>
                      <a:pt x="36" y="281"/>
                    </a:cubicBezTo>
                    <a:cubicBezTo>
                      <a:pt x="35" y="280"/>
                      <a:pt x="35" y="280"/>
                      <a:pt x="35" y="280"/>
                    </a:cubicBezTo>
                    <a:cubicBezTo>
                      <a:pt x="60" y="258"/>
                      <a:pt x="60" y="258"/>
                      <a:pt x="60" y="258"/>
                    </a:cubicBezTo>
                    <a:cubicBezTo>
                      <a:pt x="55" y="256"/>
                      <a:pt x="50" y="254"/>
                      <a:pt x="44" y="252"/>
                    </a:cubicBezTo>
                    <a:moveTo>
                      <a:pt x="0" y="215"/>
                    </a:moveTo>
                    <a:cubicBezTo>
                      <a:pt x="1" y="220"/>
                      <a:pt x="3" y="225"/>
                      <a:pt x="5" y="230"/>
                    </a:cubicBezTo>
                    <a:cubicBezTo>
                      <a:pt x="5" y="230"/>
                      <a:pt x="5" y="230"/>
                      <a:pt x="5" y="230"/>
                    </a:cubicBezTo>
                    <a:cubicBezTo>
                      <a:pt x="5" y="230"/>
                      <a:pt x="5" y="230"/>
                      <a:pt x="5" y="231"/>
                    </a:cubicBezTo>
                    <a:cubicBezTo>
                      <a:pt x="5" y="231"/>
                      <a:pt x="5" y="231"/>
                      <a:pt x="5" y="231"/>
                    </a:cubicBezTo>
                    <a:cubicBezTo>
                      <a:pt x="5" y="231"/>
                      <a:pt x="5" y="231"/>
                      <a:pt x="5" y="231"/>
                    </a:cubicBezTo>
                    <a:cubicBezTo>
                      <a:pt x="5" y="232"/>
                      <a:pt x="5" y="232"/>
                      <a:pt x="6" y="232"/>
                    </a:cubicBezTo>
                    <a:cubicBezTo>
                      <a:pt x="6" y="232"/>
                      <a:pt x="6" y="232"/>
                      <a:pt x="6" y="232"/>
                    </a:cubicBezTo>
                    <a:cubicBezTo>
                      <a:pt x="6" y="232"/>
                      <a:pt x="6" y="233"/>
                      <a:pt x="6" y="233"/>
                    </a:cubicBezTo>
                    <a:cubicBezTo>
                      <a:pt x="6" y="233"/>
                      <a:pt x="6" y="233"/>
                      <a:pt x="6" y="233"/>
                    </a:cubicBezTo>
                    <a:cubicBezTo>
                      <a:pt x="9" y="240"/>
                      <a:pt x="12" y="246"/>
                      <a:pt x="15" y="252"/>
                    </a:cubicBezTo>
                    <a:cubicBezTo>
                      <a:pt x="27" y="242"/>
                      <a:pt x="27" y="242"/>
                      <a:pt x="27" y="242"/>
                    </a:cubicBezTo>
                    <a:cubicBezTo>
                      <a:pt x="16" y="235"/>
                      <a:pt x="7" y="226"/>
                      <a:pt x="0" y="215"/>
                    </a:cubicBezTo>
                    <a:moveTo>
                      <a:pt x="236" y="188"/>
                    </a:moveTo>
                    <a:cubicBezTo>
                      <a:pt x="108" y="300"/>
                      <a:pt x="108" y="300"/>
                      <a:pt x="108" y="300"/>
                    </a:cubicBezTo>
                    <a:cubicBezTo>
                      <a:pt x="129" y="305"/>
                      <a:pt x="148" y="319"/>
                      <a:pt x="159" y="338"/>
                    </a:cubicBezTo>
                    <a:cubicBezTo>
                      <a:pt x="159" y="338"/>
                      <a:pt x="160" y="338"/>
                      <a:pt x="160" y="338"/>
                    </a:cubicBezTo>
                    <a:cubicBezTo>
                      <a:pt x="160" y="338"/>
                      <a:pt x="160" y="338"/>
                      <a:pt x="160" y="338"/>
                    </a:cubicBezTo>
                    <a:cubicBezTo>
                      <a:pt x="160" y="338"/>
                      <a:pt x="160" y="338"/>
                      <a:pt x="160" y="338"/>
                    </a:cubicBezTo>
                    <a:cubicBezTo>
                      <a:pt x="160" y="338"/>
                      <a:pt x="160" y="338"/>
                      <a:pt x="160" y="338"/>
                    </a:cubicBezTo>
                    <a:cubicBezTo>
                      <a:pt x="160" y="338"/>
                      <a:pt x="161" y="338"/>
                      <a:pt x="161" y="338"/>
                    </a:cubicBezTo>
                    <a:cubicBezTo>
                      <a:pt x="161" y="338"/>
                      <a:pt x="161" y="338"/>
                      <a:pt x="161" y="338"/>
                    </a:cubicBezTo>
                    <a:cubicBezTo>
                      <a:pt x="161" y="338"/>
                      <a:pt x="161" y="338"/>
                      <a:pt x="161" y="338"/>
                    </a:cubicBezTo>
                    <a:cubicBezTo>
                      <a:pt x="161" y="338"/>
                      <a:pt x="161" y="338"/>
                      <a:pt x="161" y="338"/>
                    </a:cubicBezTo>
                    <a:cubicBezTo>
                      <a:pt x="162" y="338"/>
                      <a:pt x="162" y="338"/>
                      <a:pt x="162" y="338"/>
                    </a:cubicBezTo>
                    <a:cubicBezTo>
                      <a:pt x="162" y="338"/>
                      <a:pt x="162" y="338"/>
                      <a:pt x="162" y="338"/>
                    </a:cubicBezTo>
                    <a:cubicBezTo>
                      <a:pt x="162" y="338"/>
                      <a:pt x="163" y="338"/>
                      <a:pt x="163" y="338"/>
                    </a:cubicBezTo>
                    <a:cubicBezTo>
                      <a:pt x="166" y="338"/>
                      <a:pt x="169" y="338"/>
                      <a:pt x="172" y="338"/>
                    </a:cubicBezTo>
                    <a:cubicBezTo>
                      <a:pt x="208" y="336"/>
                      <a:pt x="244" y="322"/>
                      <a:pt x="273" y="297"/>
                    </a:cubicBezTo>
                    <a:cubicBezTo>
                      <a:pt x="274" y="297"/>
                      <a:pt x="274" y="297"/>
                      <a:pt x="275" y="296"/>
                    </a:cubicBezTo>
                    <a:cubicBezTo>
                      <a:pt x="275" y="296"/>
                      <a:pt x="275" y="296"/>
                      <a:pt x="275" y="296"/>
                    </a:cubicBezTo>
                    <a:cubicBezTo>
                      <a:pt x="275" y="296"/>
                      <a:pt x="275" y="296"/>
                      <a:pt x="276" y="295"/>
                    </a:cubicBezTo>
                    <a:cubicBezTo>
                      <a:pt x="276" y="295"/>
                      <a:pt x="276" y="295"/>
                      <a:pt x="276" y="295"/>
                    </a:cubicBezTo>
                    <a:cubicBezTo>
                      <a:pt x="276" y="295"/>
                      <a:pt x="276" y="295"/>
                      <a:pt x="276" y="295"/>
                    </a:cubicBezTo>
                    <a:cubicBezTo>
                      <a:pt x="277" y="295"/>
                      <a:pt x="277" y="294"/>
                      <a:pt x="277" y="294"/>
                    </a:cubicBezTo>
                    <a:cubicBezTo>
                      <a:pt x="277" y="294"/>
                      <a:pt x="277" y="294"/>
                      <a:pt x="277" y="294"/>
                    </a:cubicBezTo>
                    <a:cubicBezTo>
                      <a:pt x="277" y="294"/>
                      <a:pt x="278" y="294"/>
                      <a:pt x="278" y="293"/>
                    </a:cubicBezTo>
                    <a:cubicBezTo>
                      <a:pt x="278" y="293"/>
                      <a:pt x="278" y="293"/>
                      <a:pt x="278" y="293"/>
                    </a:cubicBezTo>
                    <a:cubicBezTo>
                      <a:pt x="278" y="293"/>
                      <a:pt x="278" y="293"/>
                      <a:pt x="279" y="293"/>
                    </a:cubicBezTo>
                    <a:cubicBezTo>
                      <a:pt x="279" y="293"/>
                      <a:pt x="279" y="293"/>
                      <a:pt x="279" y="293"/>
                    </a:cubicBezTo>
                    <a:cubicBezTo>
                      <a:pt x="279" y="292"/>
                      <a:pt x="279" y="292"/>
                      <a:pt x="279" y="292"/>
                    </a:cubicBezTo>
                    <a:cubicBezTo>
                      <a:pt x="279" y="292"/>
                      <a:pt x="279" y="292"/>
                      <a:pt x="279" y="292"/>
                    </a:cubicBezTo>
                    <a:cubicBezTo>
                      <a:pt x="280" y="292"/>
                      <a:pt x="280" y="291"/>
                      <a:pt x="280" y="291"/>
                    </a:cubicBezTo>
                    <a:cubicBezTo>
                      <a:pt x="280" y="291"/>
                      <a:pt x="280" y="291"/>
                      <a:pt x="280" y="291"/>
                    </a:cubicBezTo>
                    <a:cubicBezTo>
                      <a:pt x="281" y="291"/>
                      <a:pt x="281" y="291"/>
                      <a:pt x="281" y="291"/>
                    </a:cubicBezTo>
                    <a:cubicBezTo>
                      <a:pt x="281" y="290"/>
                      <a:pt x="281" y="290"/>
                      <a:pt x="281" y="290"/>
                    </a:cubicBezTo>
                    <a:cubicBezTo>
                      <a:pt x="281" y="290"/>
                      <a:pt x="281" y="290"/>
                      <a:pt x="282" y="290"/>
                    </a:cubicBezTo>
                    <a:cubicBezTo>
                      <a:pt x="282" y="290"/>
                      <a:pt x="282" y="290"/>
                      <a:pt x="282" y="290"/>
                    </a:cubicBezTo>
                    <a:cubicBezTo>
                      <a:pt x="282" y="289"/>
                      <a:pt x="282" y="289"/>
                      <a:pt x="283" y="289"/>
                    </a:cubicBezTo>
                    <a:cubicBezTo>
                      <a:pt x="283" y="289"/>
                      <a:pt x="283" y="289"/>
                      <a:pt x="283" y="289"/>
                    </a:cubicBezTo>
                    <a:cubicBezTo>
                      <a:pt x="283" y="289"/>
                      <a:pt x="283" y="288"/>
                      <a:pt x="283" y="288"/>
                    </a:cubicBezTo>
                    <a:cubicBezTo>
                      <a:pt x="283" y="288"/>
                      <a:pt x="283" y="288"/>
                      <a:pt x="283" y="288"/>
                    </a:cubicBezTo>
                    <a:cubicBezTo>
                      <a:pt x="284" y="288"/>
                      <a:pt x="284" y="288"/>
                      <a:pt x="284" y="287"/>
                    </a:cubicBezTo>
                    <a:cubicBezTo>
                      <a:pt x="284" y="287"/>
                      <a:pt x="284" y="287"/>
                      <a:pt x="284" y="287"/>
                    </a:cubicBezTo>
                    <a:cubicBezTo>
                      <a:pt x="284" y="287"/>
                      <a:pt x="285" y="287"/>
                      <a:pt x="285" y="287"/>
                    </a:cubicBezTo>
                    <a:cubicBezTo>
                      <a:pt x="285" y="287"/>
                      <a:pt x="285" y="287"/>
                      <a:pt x="285" y="286"/>
                    </a:cubicBezTo>
                    <a:cubicBezTo>
                      <a:pt x="285" y="286"/>
                      <a:pt x="285" y="286"/>
                      <a:pt x="285" y="286"/>
                    </a:cubicBezTo>
                    <a:cubicBezTo>
                      <a:pt x="286" y="286"/>
                      <a:pt x="286" y="286"/>
                      <a:pt x="286" y="286"/>
                    </a:cubicBezTo>
                    <a:cubicBezTo>
                      <a:pt x="286" y="285"/>
                      <a:pt x="286" y="285"/>
                      <a:pt x="286" y="285"/>
                    </a:cubicBezTo>
                    <a:cubicBezTo>
                      <a:pt x="286" y="285"/>
                      <a:pt x="286" y="285"/>
                      <a:pt x="286" y="285"/>
                    </a:cubicBezTo>
                    <a:cubicBezTo>
                      <a:pt x="287" y="285"/>
                      <a:pt x="287" y="285"/>
                      <a:pt x="287" y="284"/>
                    </a:cubicBezTo>
                    <a:cubicBezTo>
                      <a:pt x="287" y="284"/>
                      <a:pt x="287" y="284"/>
                      <a:pt x="287" y="284"/>
                    </a:cubicBezTo>
                    <a:cubicBezTo>
                      <a:pt x="287" y="284"/>
                      <a:pt x="288" y="284"/>
                      <a:pt x="288" y="284"/>
                    </a:cubicBezTo>
                    <a:cubicBezTo>
                      <a:pt x="288" y="283"/>
                      <a:pt x="288" y="283"/>
                      <a:pt x="288" y="283"/>
                    </a:cubicBezTo>
                    <a:cubicBezTo>
                      <a:pt x="288" y="283"/>
                      <a:pt x="288" y="283"/>
                      <a:pt x="288" y="283"/>
                    </a:cubicBezTo>
                    <a:cubicBezTo>
                      <a:pt x="288" y="283"/>
                      <a:pt x="289" y="283"/>
                      <a:pt x="289" y="283"/>
                    </a:cubicBezTo>
                    <a:cubicBezTo>
                      <a:pt x="289" y="282"/>
                      <a:pt x="289" y="282"/>
                      <a:pt x="289" y="282"/>
                    </a:cubicBezTo>
                    <a:cubicBezTo>
                      <a:pt x="289" y="282"/>
                      <a:pt x="289" y="282"/>
                      <a:pt x="289" y="282"/>
                    </a:cubicBezTo>
                    <a:cubicBezTo>
                      <a:pt x="289" y="282"/>
                      <a:pt x="290" y="281"/>
                      <a:pt x="290" y="281"/>
                    </a:cubicBezTo>
                    <a:cubicBezTo>
                      <a:pt x="290" y="281"/>
                      <a:pt x="290" y="281"/>
                      <a:pt x="290" y="281"/>
                    </a:cubicBezTo>
                    <a:cubicBezTo>
                      <a:pt x="290" y="281"/>
                      <a:pt x="290" y="281"/>
                      <a:pt x="291" y="280"/>
                    </a:cubicBezTo>
                    <a:cubicBezTo>
                      <a:pt x="291" y="280"/>
                      <a:pt x="291" y="280"/>
                      <a:pt x="291" y="280"/>
                    </a:cubicBezTo>
                    <a:cubicBezTo>
                      <a:pt x="291" y="280"/>
                      <a:pt x="291" y="280"/>
                      <a:pt x="291" y="280"/>
                    </a:cubicBezTo>
                    <a:cubicBezTo>
                      <a:pt x="291" y="280"/>
                      <a:pt x="291" y="279"/>
                      <a:pt x="291" y="279"/>
                    </a:cubicBezTo>
                    <a:cubicBezTo>
                      <a:pt x="292" y="279"/>
                      <a:pt x="292" y="279"/>
                      <a:pt x="292" y="279"/>
                    </a:cubicBezTo>
                    <a:cubicBezTo>
                      <a:pt x="292" y="279"/>
                      <a:pt x="292" y="279"/>
                      <a:pt x="292" y="278"/>
                    </a:cubicBezTo>
                    <a:cubicBezTo>
                      <a:pt x="292" y="278"/>
                      <a:pt x="292" y="278"/>
                      <a:pt x="293" y="278"/>
                    </a:cubicBezTo>
                    <a:cubicBezTo>
                      <a:pt x="293" y="278"/>
                      <a:pt x="293" y="278"/>
                      <a:pt x="293" y="278"/>
                    </a:cubicBezTo>
                    <a:cubicBezTo>
                      <a:pt x="293" y="278"/>
                      <a:pt x="293" y="277"/>
                      <a:pt x="293" y="277"/>
                    </a:cubicBezTo>
                    <a:cubicBezTo>
                      <a:pt x="293" y="277"/>
                      <a:pt x="293" y="277"/>
                      <a:pt x="294" y="277"/>
                    </a:cubicBezTo>
                    <a:cubicBezTo>
                      <a:pt x="294" y="277"/>
                      <a:pt x="294" y="276"/>
                      <a:pt x="294" y="276"/>
                    </a:cubicBezTo>
                    <a:cubicBezTo>
                      <a:pt x="294" y="276"/>
                      <a:pt x="294" y="276"/>
                      <a:pt x="294" y="276"/>
                    </a:cubicBezTo>
                    <a:cubicBezTo>
                      <a:pt x="294" y="276"/>
                      <a:pt x="295" y="276"/>
                      <a:pt x="295" y="276"/>
                    </a:cubicBezTo>
                    <a:cubicBezTo>
                      <a:pt x="295" y="275"/>
                      <a:pt x="295" y="275"/>
                      <a:pt x="295" y="275"/>
                    </a:cubicBezTo>
                    <a:cubicBezTo>
                      <a:pt x="295" y="275"/>
                      <a:pt x="295" y="275"/>
                      <a:pt x="295" y="275"/>
                    </a:cubicBezTo>
                    <a:cubicBezTo>
                      <a:pt x="295" y="275"/>
                      <a:pt x="295" y="275"/>
                      <a:pt x="296" y="274"/>
                    </a:cubicBezTo>
                    <a:cubicBezTo>
                      <a:pt x="296" y="274"/>
                      <a:pt x="296" y="274"/>
                      <a:pt x="296" y="274"/>
                    </a:cubicBezTo>
                    <a:cubicBezTo>
                      <a:pt x="296" y="274"/>
                      <a:pt x="296" y="274"/>
                      <a:pt x="296" y="273"/>
                    </a:cubicBezTo>
                    <a:cubicBezTo>
                      <a:pt x="296" y="273"/>
                      <a:pt x="297" y="273"/>
                      <a:pt x="297" y="273"/>
                    </a:cubicBezTo>
                    <a:cubicBezTo>
                      <a:pt x="297" y="273"/>
                      <a:pt x="297" y="273"/>
                      <a:pt x="297" y="273"/>
                    </a:cubicBezTo>
                    <a:cubicBezTo>
                      <a:pt x="297" y="273"/>
                      <a:pt x="297" y="272"/>
                      <a:pt x="297" y="272"/>
                    </a:cubicBezTo>
                    <a:cubicBezTo>
                      <a:pt x="297" y="272"/>
                      <a:pt x="297" y="272"/>
                      <a:pt x="298" y="272"/>
                    </a:cubicBezTo>
                    <a:cubicBezTo>
                      <a:pt x="298" y="272"/>
                      <a:pt x="298" y="272"/>
                      <a:pt x="298" y="272"/>
                    </a:cubicBezTo>
                    <a:cubicBezTo>
                      <a:pt x="298" y="271"/>
                      <a:pt x="298" y="271"/>
                      <a:pt x="298" y="271"/>
                    </a:cubicBezTo>
                    <a:cubicBezTo>
                      <a:pt x="298" y="271"/>
                      <a:pt x="299" y="271"/>
                      <a:pt x="299" y="271"/>
                    </a:cubicBezTo>
                    <a:cubicBezTo>
                      <a:pt x="299" y="270"/>
                      <a:pt x="299" y="270"/>
                      <a:pt x="299" y="270"/>
                    </a:cubicBezTo>
                    <a:cubicBezTo>
                      <a:pt x="299" y="270"/>
                      <a:pt x="299" y="270"/>
                      <a:pt x="299" y="270"/>
                    </a:cubicBezTo>
                    <a:cubicBezTo>
                      <a:pt x="299" y="270"/>
                      <a:pt x="299" y="269"/>
                      <a:pt x="299" y="269"/>
                    </a:cubicBezTo>
                    <a:cubicBezTo>
                      <a:pt x="300" y="269"/>
                      <a:pt x="300" y="269"/>
                      <a:pt x="300" y="269"/>
                    </a:cubicBezTo>
                    <a:cubicBezTo>
                      <a:pt x="300" y="269"/>
                      <a:pt x="300" y="269"/>
                      <a:pt x="300" y="268"/>
                    </a:cubicBezTo>
                    <a:cubicBezTo>
                      <a:pt x="300" y="268"/>
                      <a:pt x="300" y="268"/>
                      <a:pt x="301" y="268"/>
                    </a:cubicBezTo>
                    <a:cubicBezTo>
                      <a:pt x="301" y="268"/>
                      <a:pt x="301" y="268"/>
                      <a:pt x="301" y="268"/>
                    </a:cubicBezTo>
                    <a:cubicBezTo>
                      <a:pt x="301" y="267"/>
                      <a:pt x="301" y="267"/>
                      <a:pt x="301" y="267"/>
                    </a:cubicBezTo>
                    <a:cubicBezTo>
                      <a:pt x="301" y="267"/>
                      <a:pt x="301" y="267"/>
                      <a:pt x="301" y="267"/>
                    </a:cubicBezTo>
                    <a:cubicBezTo>
                      <a:pt x="301" y="267"/>
                      <a:pt x="302" y="267"/>
                      <a:pt x="302" y="266"/>
                    </a:cubicBezTo>
                    <a:cubicBezTo>
                      <a:pt x="302" y="266"/>
                      <a:pt x="302" y="266"/>
                      <a:pt x="302" y="266"/>
                    </a:cubicBezTo>
                    <a:cubicBezTo>
                      <a:pt x="302" y="266"/>
                      <a:pt x="302" y="266"/>
                      <a:pt x="302" y="266"/>
                    </a:cubicBezTo>
                    <a:cubicBezTo>
                      <a:pt x="302" y="266"/>
                      <a:pt x="302" y="265"/>
                      <a:pt x="303" y="265"/>
                    </a:cubicBezTo>
                    <a:cubicBezTo>
                      <a:pt x="303" y="265"/>
                      <a:pt x="303" y="265"/>
                      <a:pt x="303" y="265"/>
                    </a:cubicBezTo>
                    <a:cubicBezTo>
                      <a:pt x="303" y="264"/>
                      <a:pt x="303" y="264"/>
                      <a:pt x="303" y="264"/>
                    </a:cubicBezTo>
                    <a:cubicBezTo>
                      <a:pt x="303" y="264"/>
                      <a:pt x="303" y="264"/>
                      <a:pt x="303" y="264"/>
                    </a:cubicBezTo>
                    <a:cubicBezTo>
                      <a:pt x="303" y="264"/>
                      <a:pt x="304" y="264"/>
                      <a:pt x="304" y="263"/>
                    </a:cubicBezTo>
                    <a:cubicBezTo>
                      <a:pt x="304" y="263"/>
                      <a:pt x="304" y="263"/>
                      <a:pt x="304" y="263"/>
                    </a:cubicBezTo>
                    <a:cubicBezTo>
                      <a:pt x="304" y="263"/>
                      <a:pt x="304" y="263"/>
                      <a:pt x="304" y="262"/>
                    </a:cubicBezTo>
                    <a:cubicBezTo>
                      <a:pt x="305" y="262"/>
                      <a:pt x="305" y="262"/>
                      <a:pt x="305" y="262"/>
                    </a:cubicBezTo>
                    <a:cubicBezTo>
                      <a:pt x="305" y="262"/>
                      <a:pt x="305" y="262"/>
                      <a:pt x="305" y="261"/>
                    </a:cubicBezTo>
                    <a:cubicBezTo>
                      <a:pt x="305" y="261"/>
                      <a:pt x="305" y="261"/>
                      <a:pt x="305" y="261"/>
                    </a:cubicBezTo>
                    <a:cubicBezTo>
                      <a:pt x="305" y="261"/>
                      <a:pt x="305" y="261"/>
                      <a:pt x="305" y="261"/>
                    </a:cubicBezTo>
                    <a:cubicBezTo>
                      <a:pt x="306" y="261"/>
                      <a:pt x="306" y="261"/>
                      <a:pt x="306" y="261"/>
                    </a:cubicBezTo>
                    <a:cubicBezTo>
                      <a:pt x="306" y="260"/>
                      <a:pt x="306" y="260"/>
                      <a:pt x="306" y="259"/>
                    </a:cubicBezTo>
                    <a:cubicBezTo>
                      <a:pt x="306" y="259"/>
                      <a:pt x="306" y="259"/>
                      <a:pt x="306" y="259"/>
                    </a:cubicBezTo>
                    <a:cubicBezTo>
                      <a:pt x="306" y="259"/>
                      <a:pt x="307" y="259"/>
                      <a:pt x="307" y="259"/>
                    </a:cubicBezTo>
                    <a:cubicBezTo>
                      <a:pt x="307" y="259"/>
                      <a:pt x="307" y="259"/>
                      <a:pt x="307" y="259"/>
                    </a:cubicBezTo>
                    <a:cubicBezTo>
                      <a:pt x="307" y="258"/>
                      <a:pt x="307" y="258"/>
                      <a:pt x="307" y="258"/>
                    </a:cubicBezTo>
                    <a:cubicBezTo>
                      <a:pt x="307" y="258"/>
                      <a:pt x="307" y="258"/>
                      <a:pt x="307" y="258"/>
                    </a:cubicBezTo>
                    <a:cubicBezTo>
                      <a:pt x="308" y="257"/>
                      <a:pt x="308" y="257"/>
                      <a:pt x="308" y="256"/>
                    </a:cubicBezTo>
                    <a:cubicBezTo>
                      <a:pt x="308" y="256"/>
                      <a:pt x="308" y="256"/>
                      <a:pt x="308" y="256"/>
                    </a:cubicBezTo>
                    <a:cubicBezTo>
                      <a:pt x="309" y="256"/>
                      <a:pt x="309" y="256"/>
                      <a:pt x="309" y="255"/>
                    </a:cubicBezTo>
                    <a:cubicBezTo>
                      <a:pt x="309" y="255"/>
                      <a:pt x="309" y="255"/>
                      <a:pt x="309" y="255"/>
                    </a:cubicBezTo>
                    <a:cubicBezTo>
                      <a:pt x="309" y="255"/>
                      <a:pt x="310" y="254"/>
                      <a:pt x="310" y="253"/>
                    </a:cubicBezTo>
                    <a:cubicBezTo>
                      <a:pt x="310" y="253"/>
                      <a:pt x="310" y="253"/>
                      <a:pt x="310" y="253"/>
                    </a:cubicBezTo>
                    <a:cubicBezTo>
                      <a:pt x="310" y="253"/>
                      <a:pt x="310" y="253"/>
                      <a:pt x="310" y="253"/>
                    </a:cubicBezTo>
                    <a:cubicBezTo>
                      <a:pt x="310" y="253"/>
                      <a:pt x="310" y="253"/>
                      <a:pt x="310" y="252"/>
                    </a:cubicBezTo>
                    <a:cubicBezTo>
                      <a:pt x="311" y="252"/>
                      <a:pt x="311" y="251"/>
                      <a:pt x="312" y="250"/>
                    </a:cubicBezTo>
                    <a:cubicBezTo>
                      <a:pt x="312" y="250"/>
                      <a:pt x="312" y="250"/>
                      <a:pt x="312" y="250"/>
                    </a:cubicBezTo>
                    <a:cubicBezTo>
                      <a:pt x="313" y="249"/>
                      <a:pt x="313" y="248"/>
                      <a:pt x="313" y="247"/>
                    </a:cubicBezTo>
                    <a:cubicBezTo>
                      <a:pt x="313" y="247"/>
                      <a:pt x="313" y="247"/>
                      <a:pt x="313" y="247"/>
                    </a:cubicBezTo>
                    <a:cubicBezTo>
                      <a:pt x="321" y="233"/>
                      <a:pt x="326" y="219"/>
                      <a:pt x="329" y="204"/>
                    </a:cubicBezTo>
                    <a:cubicBezTo>
                      <a:pt x="246" y="204"/>
                      <a:pt x="246" y="204"/>
                      <a:pt x="246" y="204"/>
                    </a:cubicBezTo>
                    <a:cubicBezTo>
                      <a:pt x="240" y="204"/>
                      <a:pt x="235" y="199"/>
                      <a:pt x="235" y="193"/>
                    </a:cubicBezTo>
                    <a:cubicBezTo>
                      <a:pt x="235" y="191"/>
                      <a:pt x="235" y="189"/>
                      <a:pt x="236" y="188"/>
                    </a:cubicBezTo>
                    <a:moveTo>
                      <a:pt x="333" y="173"/>
                    </a:moveTo>
                    <a:cubicBezTo>
                      <a:pt x="253" y="173"/>
                      <a:pt x="253" y="173"/>
                      <a:pt x="253" y="173"/>
                    </a:cubicBezTo>
                    <a:cubicBezTo>
                      <a:pt x="242" y="183"/>
                      <a:pt x="242" y="183"/>
                      <a:pt x="242" y="183"/>
                    </a:cubicBezTo>
                    <a:cubicBezTo>
                      <a:pt x="243" y="182"/>
                      <a:pt x="245" y="182"/>
                      <a:pt x="246" y="182"/>
                    </a:cubicBezTo>
                    <a:cubicBezTo>
                      <a:pt x="332" y="182"/>
                      <a:pt x="332" y="182"/>
                      <a:pt x="332" y="182"/>
                    </a:cubicBezTo>
                    <a:cubicBezTo>
                      <a:pt x="332" y="179"/>
                      <a:pt x="333" y="176"/>
                      <a:pt x="333" y="173"/>
                    </a:cubicBezTo>
                    <a:moveTo>
                      <a:pt x="331" y="143"/>
                    </a:moveTo>
                    <a:cubicBezTo>
                      <a:pt x="288" y="143"/>
                      <a:pt x="288" y="143"/>
                      <a:pt x="288" y="143"/>
                    </a:cubicBezTo>
                    <a:cubicBezTo>
                      <a:pt x="278" y="151"/>
                      <a:pt x="278" y="151"/>
                      <a:pt x="278" y="151"/>
                    </a:cubicBezTo>
                    <a:cubicBezTo>
                      <a:pt x="332" y="151"/>
                      <a:pt x="332" y="151"/>
                      <a:pt x="332" y="151"/>
                    </a:cubicBezTo>
                    <a:cubicBezTo>
                      <a:pt x="332" y="148"/>
                      <a:pt x="331" y="145"/>
                      <a:pt x="331" y="143"/>
                    </a:cubicBezTo>
                    <a:moveTo>
                      <a:pt x="323" y="112"/>
                    </a:moveTo>
                    <a:cubicBezTo>
                      <a:pt x="314" y="120"/>
                      <a:pt x="314" y="120"/>
                      <a:pt x="314" y="120"/>
                    </a:cubicBezTo>
                    <a:cubicBezTo>
                      <a:pt x="326" y="120"/>
                      <a:pt x="326" y="120"/>
                      <a:pt x="326" y="120"/>
                    </a:cubicBezTo>
                    <a:cubicBezTo>
                      <a:pt x="325" y="118"/>
                      <a:pt x="324" y="115"/>
                      <a:pt x="323" y="112"/>
                    </a:cubicBezTo>
                    <a:cubicBezTo>
                      <a:pt x="323" y="112"/>
                      <a:pt x="323" y="112"/>
                      <a:pt x="323" y="112"/>
                    </a:cubicBezTo>
                    <a:moveTo>
                      <a:pt x="94" y="80"/>
                    </a:moveTo>
                    <a:cubicBezTo>
                      <a:pt x="91" y="83"/>
                      <a:pt x="91" y="83"/>
                      <a:pt x="91" y="83"/>
                    </a:cubicBezTo>
                    <a:cubicBezTo>
                      <a:pt x="91" y="150"/>
                      <a:pt x="91" y="150"/>
                      <a:pt x="91" y="150"/>
                    </a:cubicBezTo>
                    <a:cubicBezTo>
                      <a:pt x="55" y="114"/>
                      <a:pt x="55" y="114"/>
                      <a:pt x="55" y="114"/>
                    </a:cubicBezTo>
                    <a:cubicBezTo>
                      <a:pt x="53" y="117"/>
                      <a:pt x="53" y="117"/>
                      <a:pt x="53" y="117"/>
                    </a:cubicBezTo>
                    <a:cubicBezTo>
                      <a:pt x="94" y="158"/>
                      <a:pt x="94" y="158"/>
                      <a:pt x="94" y="158"/>
                    </a:cubicBezTo>
                    <a:cubicBezTo>
                      <a:pt x="94" y="80"/>
                      <a:pt x="94" y="80"/>
                      <a:pt x="94" y="80"/>
                    </a:cubicBezTo>
                    <a:moveTo>
                      <a:pt x="19" y="78"/>
                    </a:moveTo>
                    <a:cubicBezTo>
                      <a:pt x="18" y="79"/>
                      <a:pt x="18" y="80"/>
                      <a:pt x="17" y="81"/>
                    </a:cubicBezTo>
                    <a:cubicBezTo>
                      <a:pt x="26" y="90"/>
                      <a:pt x="26" y="90"/>
                      <a:pt x="26" y="90"/>
                    </a:cubicBezTo>
                    <a:cubicBezTo>
                      <a:pt x="28" y="87"/>
                      <a:pt x="28" y="87"/>
                      <a:pt x="28" y="87"/>
                    </a:cubicBezTo>
                    <a:cubicBezTo>
                      <a:pt x="19" y="78"/>
                      <a:pt x="19" y="78"/>
                      <a:pt x="19" y="78"/>
                    </a:cubicBezTo>
                    <a:moveTo>
                      <a:pt x="281" y="46"/>
                    </a:moveTo>
                    <a:cubicBezTo>
                      <a:pt x="198" y="118"/>
                      <a:pt x="198" y="118"/>
                      <a:pt x="198" y="118"/>
                    </a:cubicBezTo>
                    <a:cubicBezTo>
                      <a:pt x="200" y="123"/>
                      <a:pt x="201" y="129"/>
                      <a:pt x="202" y="134"/>
                    </a:cubicBezTo>
                    <a:cubicBezTo>
                      <a:pt x="236" y="105"/>
                      <a:pt x="236" y="105"/>
                      <a:pt x="236" y="105"/>
                    </a:cubicBezTo>
                    <a:cubicBezTo>
                      <a:pt x="235" y="104"/>
                      <a:pt x="235" y="102"/>
                      <a:pt x="235" y="101"/>
                    </a:cubicBezTo>
                    <a:cubicBezTo>
                      <a:pt x="235" y="95"/>
                      <a:pt x="240" y="90"/>
                      <a:pt x="246" y="90"/>
                    </a:cubicBezTo>
                    <a:cubicBezTo>
                      <a:pt x="253" y="90"/>
                      <a:pt x="253" y="90"/>
                      <a:pt x="253" y="90"/>
                    </a:cubicBezTo>
                    <a:cubicBezTo>
                      <a:pt x="291" y="57"/>
                      <a:pt x="291" y="57"/>
                      <a:pt x="291" y="57"/>
                    </a:cubicBezTo>
                    <a:cubicBezTo>
                      <a:pt x="288" y="53"/>
                      <a:pt x="285" y="50"/>
                      <a:pt x="281" y="47"/>
                    </a:cubicBezTo>
                    <a:cubicBezTo>
                      <a:pt x="281" y="47"/>
                      <a:pt x="281" y="47"/>
                      <a:pt x="281" y="47"/>
                    </a:cubicBezTo>
                    <a:cubicBezTo>
                      <a:pt x="281" y="47"/>
                      <a:pt x="281" y="46"/>
                      <a:pt x="281" y="46"/>
                    </a:cubicBezTo>
                    <a:cubicBezTo>
                      <a:pt x="281" y="46"/>
                      <a:pt x="281" y="46"/>
                      <a:pt x="281" y="46"/>
                    </a:cubicBezTo>
                    <a:moveTo>
                      <a:pt x="125" y="3"/>
                    </a:moveTo>
                    <a:cubicBezTo>
                      <a:pt x="103" y="8"/>
                      <a:pt x="82" y="17"/>
                      <a:pt x="63" y="31"/>
                    </a:cubicBezTo>
                    <a:cubicBezTo>
                      <a:pt x="71" y="29"/>
                      <a:pt x="80" y="29"/>
                      <a:pt x="88" y="29"/>
                    </a:cubicBezTo>
                    <a:cubicBezTo>
                      <a:pt x="91" y="29"/>
                      <a:pt x="91" y="29"/>
                      <a:pt x="91" y="29"/>
                    </a:cubicBezTo>
                    <a:cubicBezTo>
                      <a:pt x="91" y="33"/>
                      <a:pt x="91" y="33"/>
                      <a:pt x="91" y="33"/>
                    </a:cubicBezTo>
                    <a:cubicBezTo>
                      <a:pt x="125" y="3"/>
                      <a:pt x="125" y="3"/>
                      <a:pt x="125" y="3"/>
                    </a:cubicBezTo>
                    <a:moveTo>
                      <a:pt x="186" y="0"/>
                    </a:moveTo>
                    <a:cubicBezTo>
                      <a:pt x="133" y="46"/>
                      <a:pt x="133" y="46"/>
                      <a:pt x="133" y="46"/>
                    </a:cubicBezTo>
                    <a:cubicBezTo>
                      <a:pt x="158" y="56"/>
                      <a:pt x="179" y="75"/>
                      <a:pt x="191" y="99"/>
                    </a:cubicBezTo>
                    <a:cubicBezTo>
                      <a:pt x="266" y="33"/>
                      <a:pt x="266" y="33"/>
                      <a:pt x="266" y="33"/>
                    </a:cubicBezTo>
                    <a:cubicBezTo>
                      <a:pt x="242" y="15"/>
                      <a:pt x="215" y="4"/>
                      <a:pt x="186" y="0"/>
                    </a:cubicBezTo>
                    <a:cubicBezTo>
                      <a:pt x="186" y="0"/>
                      <a:pt x="186" y="0"/>
                      <a:pt x="186"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28" name="Google Shape;3028;p22"/>
              <p:cNvSpPr/>
              <p:nvPr/>
            </p:nvSpPr>
            <p:spPr>
              <a:xfrm>
                <a:off x="1240" y="1564"/>
                <a:ext cx="49" cy="50"/>
              </a:xfrm>
              <a:custGeom>
                <a:avLst/>
                <a:gdLst/>
                <a:ahLst/>
                <a:cxnLst/>
                <a:rect l="l" t="t" r="r" b="b"/>
                <a:pathLst>
                  <a:path w="209" h="212" extrusionOk="0">
                    <a:moveTo>
                      <a:pt x="205" y="72"/>
                    </a:moveTo>
                    <a:cubicBezTo>
                      <a:pt x="51" y="206"/>
                      <a:pt x="51" y="206"/>
                      <a:pt x="51" y="206"/>
                    </a:cubicBezTo>
                    <a:cubicBezTo>
                      <a:pt x="57" y="208"/>
                      <a:pt x="62" y="210"/>
                      <a:pt x="67" y="212"/>
                    </a:cubicBezTo>
                    <a:cubicBezTo>
                      <a:pt x="209" y="88"/>
                      <a:pt x="209" y="88"/>
                      <a:pt x="209" y="88"/>
                    </a:cubicBezTo>
                    <a:cubicBezTo>
                      <a:pt x="208" y="83"/>
                      <a:pt x="207" y="77"/>
                      <a:pt x="205" y="72"/>
                    </a:cubicBezTo>
                    <a:moveTo>
                      <a:pt x="24" y="35"/>
                    </a:moveTo>
                    <a:cubicBezTo>
                      <a:pt x="19" y="44"/>
                      <a:pt x="15" y="53"/>
                      <a:pt x="11" y="63"/>
                    </a:cubicBezTo>
                    <a:cubicBezTo>
                      <a:pt x="33" y="44"/>
                      <a:pt x="33" y="44"/>
                      <a:pt x="33" y="44"/>
                    </a:cubicBezTo>
                    <a:cubicBezTo>
                      <a:pt x="24" y="35"/>
                      <a:pt x="24" y="35"/>
                      <a:pt x="24" y="35"/>
                    </a:cubicBezTo>
                    <a:moveTo>
                      <a:pt x="140" y="0"/>
                    </a:moveTo>
                    <a:cubicBezTo>
                      <a:pt x="101" y="34"/>
                      <a:pt x="101" y="34"/>
                      <a:pt x="101" y="34"/>
                    </a:cubicBezTo>
                    <a:cubicBezTo>
                      <a:pt x="101" y="112"/>
                      <a:pt x="101" y="112"/>
                      <a:pt x="101" y="112"/>
                    </a:cubicBezTo>
                    <a:cubicBezTo>
                      <a:pt x="60" y="71"/>
                      <a:pt x="60" y="71"/>
                      <a:pt x="60" y="71"/>
                    </a:cubicBezTo>
                    <a:cubicBezTo>
                      <a:pt x="0" y="123"/>
                      <a:pt x="0" y="123"/>
                      <a:pt x="0" y="123"/>
                    </a:cubicBezTo>
                    <a:cubicBezTo>
                      <a:pt x="0" y="123"/>
                      <a:pt x="0" y="123"/>
                      <a:pt x="0" y="123"/>
                    </a:cubicBezTo>
                    <a:cubicBezTo>
                      <a:pt x="0" y="138"/>
                      <a:pt x="2" y="154"/>
                      <a:pt x="7" y="169"/>
                    </a:cubicBezTo>
                    <a:cubicBezTo>
                      <a:pt x="14" y="180"/>
                      <a:pt x="23" y="189"/>
                      <a:pt x="34" y="196"/>
                    </a:cubicBezTo>
                    <a:cubicBezTo>
                      <a:pt x="198" y="53"/>
                      <a:pt x="198" y="53"/>
                      <a:pt x="198" y="53"/>
                    </a:cubicBezTo>
                    <a:cubicBezTo>
                      <a:pt x="186" y="29"/>
                      <a:pt x="165" y="10"/>
                      <a:pt x="140" y="0"/>
                    </a:cubicBezTo>
                  </a:path>
                </a:pathLst>
              </a:custGeom>
              <a:solidFill>
                <a:srgbClr val="CEC4B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29" name="Google Shape;3029;p22"/>
              <p:cNvSpPr/>
              <p:nvPr/>
            </p:nvSpPr>
            <p:spPr>
              <a:xfrm>
                <a:off x="1246" y="1560"/>
                <a:ext cx="17" cy="29"/>
              </a:xfrm>
              <a:custGeom>
                <a:avLst/>
                <a:gdLst/>
                <a:ahLst/>
                <a:cxnLst/>
                <a:rect l="l" t="t" r="r" b="b"/>
                <a:pathLst>
                  <a:path w="72" h="121" extrusionOk="0">
                    <a:moveTo>
                      <a:pt x="72" y="54"/>
                    </a:moveTo>
                    <a:cubicBezTo>
                      <a:pt x="36" y="85"/>
                      <a:pt x="36" y="85"/>
                      <a:pt x="36" y="85"/>
                    </a:cubicBezTo>
                    <a:cubicBezTo>
                      <a:pt x="72" y="121"/>
                      <a:pt x="72" y="121"/>
                      <a:pt x="72" y="121"/>
                    </a:cubicBezTo>
                    <a:cubicBezTo>
                      <a:pt x="72" y="54"/>
                      <a:pt x="72" y="54"/>
                      <a:pt x="72" y="54"/>
                    </a:cubicBezTo>
                    <a:moveTo>
                      <a:pt x="72" y="0"/>
                    </a:moveTo>
                    <a:cubicBezTo>
                      <a:pt x="69" y="0"/>
                      <a:pt x="69" y="0"/>
                      <a:pt x="69" y="0"/>
                    </a:cubicBezTo>
                    <a:cubicBezTo>
                      <a:pt x="61" y="0"/>
                      <a:pt x="52" y="0"/>
                      <a:pt x="44" y="2"/>
                    </a:cubicBezTo>
                    <a:cubicBezTo>
                      <a:pt x="42" y="4"/>
                      <a:pt x="40" y="5"/>
                      <a:pt x="38" y="7"/>
                    </a:cubicBezTo>
                    <a:cubicBezTo>
                      <a:pt x="38" y="7"/>
                      <a:pt x="38" y="7"/>
                      <a:pt x="38" y="7"/>
                    </a:cubicBezTo>
                    <a:cubicBezTo>
                      <a:pt x="38" y="7"/>
                      <a:pt x="37" y="8"/>
                      <a:pt x="37" y="8"/>
                    </a:cubicBezTo>
                    <a:cubicBezTo>
                      <a:pt x="37" y="8"/>
                      <a:pt x="37" y="8"/>
                      <a:pt x="36" y="8"/>
                    </a:cubicBezTo>
                    <a:cubicBezTo>
                      <a:pt x="36" y="8"/>
                      <a:pt x="36" y="8"/>
                      <a:pt x="36" y="8"/>
                    </a:cubicBezTo>
                    <a:cubicBezTo>
                      <a:pt x="36" y="8"/>
                      <a:pt x="36" y="8"/>
                      <a:pt x="36" y="9"/>
                    </a:cubicBezTo>
                    <a:cubicBezTo>
                      <a:pt x="36" y="9"/>
                      <a:pt x="35" y="9"/>
                      <a:pt x="35" y="9"/>
                    </a:cubicBezTo>
                    <a:cubicBezTo>
                      <a:pt x="35" y="9"/>
                      <a:pt x="35" y="9"/>
                      <a:pt x="35" y="9"/>
                    </a:cubicBezTo>
                    <a:cubicBezTo>
                      <a:pt x="35" y="9"/>
                      <a:pt x="35" y="10"/>
                      <a:pt x="35" y="10"/>
                    </a:cubicBezTo>
                    <a:cubicBezTo>
                      <a:pt x="34" y="10"/>
                      <a:pt x="34" y="10"/>
                      <a:pt x="34" y="10"/>
                    </a:cubicBezTo>
                    <a:cubicBezTo>
                      <a:pt x="34" y="10"/>
                      <a:pt x="34" y="10"/>
                      <a:pt x="34" y="10"/>
                    </a:cubicBezTo>
                    <a:cubicBezTo>
                      <a:pt x="34" y="10"/>
                      <a:pt x="33" y="11"/>
                      <a:pt x="33" y="11"/>
                    </a:cubicBezTo>
                    <a:cubicBezTo>
                      <a:pt x="33" y="11"/>
                      <a:pt x="33" y="11"/>
                      <a:pt x="33" y="11"/>
                    </a:cubicBezTo>
                    <a:cubicBezTo>
                      <a:pt x="33" y="11"/>
                      <a:pt x="33" y="11"/>
                      <a:pt x="32" y="11"/>
                    </a:cubicBezTo>
                    <a:cubicBezTo>
                      <a:pt x="32" y="11"/>
                      <a:pt x="32" y="11"/>
                      <a:pt x="32" y="11"/>
                    </a:cubicBezTo>
                    <a:cubicBezTo>
                      <a:pt x="32" y="11"/>
                      <a:pt x="32" y="11"/>
                      <a:pt x="32" y="11"/>
                    </a:cubicBezTo>
                    <a:cubicBezTo>
                      <a:pt x="32" y="12"/>
                      <a:pt x="32" y="12"/>
                      <a:pt x="32" y="12"/>
                    </a:cubicBezTo>
                    <a:cubicBezTo>
                      <a:pt x="32" y="12"/>
                      <a:pt x="32" y="12"/>
                      <a:pt x="31" y="12"/>
                    </a:cubicBezTo>
                    <a:cubicBezTo>
                      <a:pt x="31" y="12"/>
                      <a:pt x="31" y="13"/>
                      <a:pt x="31" y="13"/>
                    </a:cubicBezTo>
                    <a:cubicBezTo>
                      <a:pt x="31" y="13"/>
                      <a:pt x="31" y="13"/>
                      <a:pt x="31" y="13"/>
                    </a:cubicBezTo>
                    <a:cubicBezTo>
                      <a:pt x="30" y="13"/>
                      <a:pt x="30" y="13"/>
                      <a:pt x="30" y="14"/>
                    </a:cubicBezTo>
                    <a:cubicBezTo>
                      <a:pt x="30" y="14"/>
                      <a:pt x="30" y="14"/>
                      <a:pt x="30" y="14"/>
                    </a:cubicBezTo>
                    <a:cubicBezTo>
                      <a:pt x="30" y="14"/>
                      <a:pt x="29" y="14"/>
                      <a:pt x="29" y="14"/>
                    </a:cubicBezTo>
                    <a:cubicBezTo>
                      <a:pt x="29" y="14"/>
                      <a:pt x="29" y="14"/>
                      <a:pt x="29" y="15"/>
                    </a:cubicBezTo>
                    <a:cubicBezTo>
                      <a:pt x="29" y="15"/>
                      <a:pt x="29" y="15"/>
                      <a:pt x="29" y="15"/>
                    </a:cubicBezTo>
                    <a:cubicBezTo>
                      <a:pt x="28" y="15"/>
                      <a:pt x="28" y="15"/>
                      <a:pt x="28" y="15"/>
                    </a:cubicBezTo>
                    <a:cubicBezTo>
                      <a:pt x="28" y="16"/>
                      <a:pt x="28" y="16"/>
                      <a:pt x="28" y="16"/>
                    </a:cubicBezTo>
                    <a:cubicBezTo>
                      <a:pt x="27" y="16"/>
                      <a:pt x="27" y="17"/>
                      <a:pt x="26" y="17"/>
                    </a:cubicBezTo>
                    <a:cubicBezTo>
                      <a:pt x="26" y="17"/>
                      <a:pt x="26" y="17"/>
                      <a:pt x="26" y="17"/>
                    </a:cubicBezTo>
                    <a:cubicBezTo>
                      <a:pt x="16" y="27"/>
                      <a:pt x="7" y="38"/>
                      <a:pt x="0" y="49"/>
                    </a:cubicBezTo>
                    <a:cubicBezTo>
                      <a:pt x="9" y="58"/>
                      <a:pt x="9" y="58"/>
                      <a:pt x="9" y="58"/>
                    </a:cubicBezTo>
                    <a:cubicBezTo>
                      <a:pt x="72" y="4"/>
                      <a:pt x="72" y="4"/>
                      <a:pt x="72" y="4"/>
                    </a:cubicBezTo>
                    <a:cubicBezTo>
                      <a:pt x="72" y="0"/>
                      <a:pt x="72" y="0"/>
                      <a:pt x="72" y="0"/>
                    </a:cubicBezTo>
                  </a:path>
                </a:pathLst>
              </a:custGeom>
              <a:solidFill>
                <a:srgbClr val="F4A08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30" name="Google Shape;3030;p22"/>
              <p:cNvSpPr/>
              <p:nvPr/>
            </p:nvSpPr>
            <p:spPr>
              <a:xfrm>
                <a:off x="1297" y="1575"/>
                <a:ext cx="4" cy="3"/>
              </a:xfrm>
              <a:custGeom>
                <a:avLst/>
                <a:gdLst/>
                <a:ahLst/>
                <a:cxnLst/>
                <a:rect l="l" t="t" r="r" b="b"/>
                <a:pathLst>
                  <a:path w="18" h="15" extrusionOk="0">
                    <a:moveTo>
                      <a:pt x="18" y="0"/>
                    </a:moveTo>
                    <a:cubicBezTo>
                      <a:pt x="11" y="0"/>
                      <a:pt x="11" y="0"/>
                      <a:pt x="11" y="0"/>
                    </a:cubicBezTo>
                    <a:cubicBezTo>
                      <a:pt x="5" y="0"/>
                      <a:pt x="0" y="5"/>
                      <a:pt x="0" y="11"/>
                    </a:cubicBezTo>
                    <a:cubicBezTo>
                      <a:pt x="0" y="12"/>
                      <a:pt x="0" y="14"/>
                      <a:pt x="1" y="15"/>
                    </a:cubicBezTo>
                    <a:cubicBezTo>
                      <a:pt x="18" y="0"/>
                      <a:pt x="18" y="0"/>
                      <a:pt x="18" y="0"/>
                    </a:cubicBezTo>
                  </a:path>
                </a:pathLst>
              </a:custGeom>
              <a:solidFill>
                <a:srgbClr val="7DC1A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31" name="Google Shape;3031;p22"/>
              <p:cNvSpPr/>
              <p:nvPr/>
            </p:nvSpPr>
            <p:spPr>
              <a:xfrm>
                <a:off x="1309" y="1582"/>
                <a:ext cx="10" cy="5"/>
              </a:xfrm>
              <a:custGeom>
                <a:avLst/>
                <a:gdLst/>
                <a:ahLst/>
                <a:cxnLst/>
                <a:rect l="l" t="t" r="r" b="b"/>
                <a:pathLst>
                  <a:path w="43" h="23" extrusionOk="0">
                    <a:moveTo>
                      <a:pt x="38" y="0"/>
                    </a:moveTo>
                    <a:cubicBezTo>
                      <a:pt x="26" y="0"/>
                      <a:pt x="26" y="0"/>
                      <a:pt x="26" y="0"/>
                    </a:cubicBezTo>
                    <a:cubicBezTo>
                      <a:pt x="25" y="1"/>
                      <a:pt x="25" y="1"/>
                      <a:pt x="25" y="1"/>
                    </a:cubicBezTo>
                    <a:cubicBezTo>
                      <a:pt x="30" y="2"/>
                      <a:pt x="34" y="6"/>
                      <a:pt x="34" y="12"/>
                    </a:cubicBezTo>
                    <a:cubicBezTo>
                      <a:pt x="34" y="17"/>
                      <a:pt x="29" y="22"/>
                      <a:pt x="24" y="22"/>
                    </a:cubicBezTo>
                    <a:cubicBezTo>
                      <a:pt x="18" y="22"/>
                      <a:pt x="13" y="17"/>
                      <a:pt x="13" y="12"/>
                    </a:cubicBezTo>
                    <a:cubicBezTo>
                      <a:pt x="13" y="11"/>
                      <a:pt x="13" y="11"/>
                      <a:pt x="13" y="11"/>
                    </a:cubicBezTo>
                    <a:cubicBezTo>
                      <a:pt x="0" y="23"/>
                      <a:pt x="0" y="23"/>
                      <a:pt x="0" y="23"/>
                    </a:cubicBezTo>
                    <a:cubicBezTo>
                      <a:pt x="43" y="23"/>
                      <a:pt x="43" y="23"/>
                      <a:pt x="43" y="23"/>
                    </a:cubicBezTo>
                    <a:cubicBezTo>
                      <a:pt x="42" y="15"/>
                      <a:pt x="40" y="8"/>
                      <a:pt x="38" y="0"/>
                    </a:cubicBezTo>
                  </a:path>
                </a:pathLst>
              </a:custGeom>
              <a:solidFill>
                <a:srgbClr val="5C6F8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32" name="Google Shape;3032;p22"/>
              <p:cNvSpPr/>
              <p:nvPr/>
            </p:nvSpPr>
            <p:spPr>
              <a:xfrm>
                <a:off x="1312" y="1582"/>
                <a:ext cx="5" cy="5"/>
              </a:xfrm>
              <a:custGeom>
                <a:avLst/>
                <a:gdLst/>
                <a:ahLst/>
                <a:cxnLst/>
                <a:rect l="l" t="t" r="r" b="b"/>
                <a:pathLst>
                  <a:path w="21" h="21" extrusionOk="0">
                    <a:moveTo>
                      <a:pt x="12" y="0"/>
                    </a:moveTo>
                    <a:cubicBezTo>
                      <a:pt x="0" y="10"/>
                      <a:pt x="0" y="10"/>
                      <a:pt x="0" y="10"/>
                    </a:cubicBezTo>
                    <a:cubicBezTo>
                      <a:pt x="0" y="10"/>
                      <a:pt x="0" y="10"/>
                      <a:pt x="0" y="11"/>
                    </a:cubicBezTo>
                    <a:cubicBezTo>
                      <a:pt x="0" y="16"/>
                      <a:pt x="5" y="21"/>
                      <a:pt x="11" y="21"/>
                    </a:cubicBezTo>
                    <a:cubicBezTo>
                      <a:pt x="16" y="21"/>
                      <a:pt x="21" y="16"/>
                      <a:pt x="21" y="11"/>
                    </a:cubicBezTo>
                    <a:cubicBezTo>
                      <a:pt x="21" y="5"/>
                      <a:pt x="17" y="1"/>
                      <a:pt x="12"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33" name="Google Shape;3033;p22"/>
              <p:cNvSpPr/>
              <p:nvPr/>
            </p:nvSpPr>
            <p:spPr>
              <a:xfrm>
                <a:off x="1301" y="1589"/>
                <a:ext cx="19" cy="5"/>
              </a:xfrm>
              <a:custGeom>
                <a:avLst/>
                <a:gdLst/>
                <a:ahLst/>
                <a:cxnLst/>
                <a:rect l="l" t="t" r="r" b="b"/>
                <a:pathLst>
                  <a:path w="80" h="22" extrusionOk="0">
                    <a:moveTo>
                      <a:pt x="79" y="0"/>
                    </a:moveTo>
                    <a:cubicBezTo>
                      <a:pt x="25" y="0"/>
                      <a:pt x="25" y="0"/>
                      <a:pt x="25" y="0"/>
                    </a:cubicBezTo>
                    <a:cubicBezTo>
                      <a:pt x="24" y="1"/>
                      <a:pt x="24" y="1"/>
                      <a:pt x="24" y="1"/>
                    </a:cubicBezTo>
                    <a:cubicBezTo>
                      <a:pt x="29" y="2"/>
                      <a:pt x="32" y="6"/>
                      <a:pt x="32" y="11"/>
                    </a:cubicBezTo>
                    <a:cubicBezTo>
                      <a:pt x="32" y="17"/>
                      <a:pt x="28" y="22"/>
                      <a:pt x="22" y="22"/>
                    </a:cubicBezTo>
                    <a:cubicBezTo>
                      <a:pt x="16" y="22"/>
                      <a:pt x="12" y="18"/>
                      <a:pt x="11" y="12"/>
                    </a:cubicBezTo>
                    <a:cubicBezTo>
                      <a:pt x="0" y="22"/>
                      <a:pt x="0" y="22"/>
                      <a:pt x="0" y="22"/>
                    </a:cubicBezTo>
                    <a:cubicBezTo>
                      <a:pt x="80" y="22"/>
                      <a:pt x="80" y="22"/>
                      <a:pt x="80" y="22"/>
                    </a:cubicBezTo>
                    <a:cubicBezTo>
                      <a:pt x="80" y="15"/>
                      <a:pt x="80" y="8"/>
                      <a:pt x="79" y="0"/>
                    </a:cubicBezTo>
                  </a:path>
                </a:pathLst>
              </a:custGeom>
              <a:solidFill>
                <a:srgbClr val="F4A08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34" name="Google Shape;3034;p22"/>
              <p:cNvSpPr/>
              <p:nvPr/>
            </p:nvSpPr>
            <p:spPr>
              <a:xfrm>
                <a:off x="1304" y="1589"/>
                <a:ext cx="4" cy="5"/>
              </a:xfrm>
              <a:custGeom>
                <a:avLst/>
                <a:gdLst/>
                <a:ahLst/>
                <a:cxnLst/>
                <a:rect l="l" t="t" r="r" b="b"/>
                <a:pathLst>
                  <a:path w="21" h="21" extrusionOk="0">
                    <a:moveTo>
                      <a:pt x="13" y="0"/>
                    </a:moveTo>
                    <a:cubicBezTo>
                      <a:pt x="0" y="11"/>
                      <a:pt x="0" y="11"/>
                      <a:pt x="0" y="11"/>
                    </a:cubicBezTo>
                    <a:cubicBezTo>
                      <a:pt x="1" y="17"/>
                      <a:pt x="5" y="21"/>
                      <a:pt x="11" y="21"/>
                    </a:cubicBezTo>
                    <a:cubicBezTo>
                      <a:pt x="17" y="21"/>
                      <a:pt x="21" y="16"/>
                      <a:pt x="21" y="10"/>
                    </a:cubicBezTo>
                    <a:cubicBezTo>
                      <a:pt x="21" y="5"/>
                      <a:pt x="18" y="1"/>
                      <a:pt x="13"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35" name="Google Shape;3035;p22"/>
              <p:cNvSpPr/>
              <p:nvPr/>
            </p:nvSpPr>
            <p:spPr>
              <a:xfrm>
                <a:off x="1297" y="1596"/>
                <a:ext cx="22" cy="5"/>
              </a:xfrm>
              <a:custGeom>
                <a:avLst/>
                <a:gdLst/>
                <a:ahLst/>
                <a:cxnLst/>
                <a:rect l="l" t="t" r="r" b="b"/>
                <a:pathLst>
                  <a:path w="97" h="22" extrusionOk="0">
                    <a:moveTo>
                      <a:pt x="97" y="0"/>
                    </a:moveTo>
                    <a:cubicBezTo>
                      <a:pt x="11" y="0"/>
                      <a:pt x="11" y="0"/>
                      <a:pt x="11" y="0"/>
                    </a:cubicBezTo>
                    <a:cubicBezTo>
                      <a:pt x="10" y="0"/>
                      <a:pt x="8" y="0"/>
                      <a:pt x="7" y="1"/>
                    </a:cubicBezTo>
                    <a:cubicBezTo>
                      <a:pt x="1" y="6"/>
                      <a:pt x="1" y="6"/>
                      <a:pt x="1" y="6"/>
                    </a:cubicBezTo>
                    <a:cubicBezTo>
                      <a:pt x="0" y="7"/>
                      <a:pt x="0" y="9"/>
                      <a:pt x="0" y="11"/>
                    </a:cubicBezTo>
                    <a:cubicBezTo>
                      <a:pt x="0" y="17"/>
                      <a:pt x="5" y="22"/>
                      <a:pt x="11" y="22"/>
                    </a:cubicBezTo>
                    <a:cubicBezTo>
                      <a:pt x="94" y="22"/>
                      <a:pt x="94" y="22"/>
                      <a:pt x="94" y="22"/>
                    </a:cubicBezTo>
                    <a:cubicBezTo>
                      <a:pt x="94" y="22"/>
                      <a:pt x="94" y="22"/>
                      <a:pt x="94" y="21"/>
                    </a:cubicBezTo>
                    <a:cubicBezTo>
                      <a:pt x="93" y="22"/>
                      <a:pt x="93" y="22"/>
                      <a:pt x="92" y="22"/>
                    </a:cubicBezTo>
                    <a:cubicBezTo>
                      <a:pt x="86" y="22"/>
                      <a:pt x="82" y="17"/>
                      <a:pt x="82" y="11"/>
                    </a:cubicBezTo>
                    <a:cubicBezTo>
                      <a:pt x="82" y="5"/>
                      <a:pt x="86" y="1"/>
                      <a:pt x="92" y="1"/>
                    </a:cubicBezTo>
                    <a:cubicBezTo>
                      <a:pt x="94" y="1"/>
                      <a:pt x="96" y="1"/>
                      <a:pt x="97" y="2"/>
                    </a:cubicBezTo>
                    <a:cubicBezTo>
                      <a:pt x="97" y="1"/>
                      <a:pt x="97" y="1"/>
                      <a:pt x="97" y="0"/>
                    </a:cubicBezTo>
                  </a:path>
                </a:pathLst>
              </a:custGeom>
              <a:solidFill>
                <a:srgbClr val="EEAE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36" name="Google Shape;3036;p22"/>
              <p:cNvSpPr/>
              <p:nvPr/>
            </p:nvSpPr>
            <p:spPr>
              <a:xfrm>
                <a:off x="1316" y="1596"/>
                <a:ext cx="3" cy="5"/>
              </a:xfrm>
              <a:custGeom>
                <a:avLst/>
                <a:gdLst/>
                <a:ahLst/>
                <a:cxnLst/>
                <a:rect l="l" t="t" r="r" b="b"/>
                <a:pathLst>
                  <a:path w="15" h="21" extrusionOk="0">
                    <a:moveTo>
                      <a:pt x="10" y="0"/>
                    </a:moveTo>
                    <a:cubicBezTo>
                      <a:pt x="4" y="0"/>
                      <a:pt x="0" y="4"/>
                      <a:pt x="0" y="10"/>
                    </a:cubicBezTo>
                    <a:cubicBezTo>
                      <a:pt x="0" y="16"/>
                      <a:pt x="4" y="21"/>
                      <a:pt x="10" y="21"/>
                    </a:cubicBezTo>
                    <a:cubicBezTo>
                      <a:pt x="11" y="21"/>
                      <a:pt x="11" y="21"/>
                      <a:pt x="12" y="20"/>
                    </a:cubicBezTo>
                    <a:cubicBezTo>
                      <a:pt x="13" y="14"/>
                      <a:pt x="14" y="8"/>
                      <a:pt x="15" y="1"/>
                    </a:cubicBezTo>
                    <a:cubicBezTo>
                      <a:pt x="14" y="0"/>
                      <a:pt x="12" y="0"/>
                      <a:pt x="10"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37" name="Google Shape;3037;p22"/>
              <p:cNvSpPr/>
              <p:nvPr/>
            </p:nvSpPr>
            <p:spPr>
              <a:xfrm>
                <a:off x="1262" y="1628"/>
                <a:ext cx="0" cy="0"/>
              </a:xfrm>
              <a:custGeom>
                <a:avLst/>
                <a:gdLst/>
                <a:ahLst/>
                <a:cxnLst/>
                <a:rect l="l" t="t" r="r" b="b"/>
                <a:pathLst>
                  <a:path w="1" h="1" extrusionOk="0">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path>
                </a:pathLst>
              </a:custGeom>
              <a:solidFill>
                <a:srgbClr val="7DC1A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38" name="Google Shape;3038;p22"/>
              <p:cNvSpPr/>
              <p:nvPr/>
            </p:nvSpPr>
            <p:spPr>
              <a:xfrm>
                <a:off x="1263" y="1624"/>
                <a:ext cx="16" cy="9"/>
              </a:xfrm>
              <a:custGeom>
                <a:avLst/>
                <a:gdLst/>
                <a:ahLst/>
                <a:cxnLst/>
                <a:rect l="l" t="t" r="r" b="b"/>
                <a:pathLst>
                  <a:path w="68" h="38" extrusionOk="0">
                    <a:moveTo>
                      <a:pt x="17" y="0"/>
                    </a:moveTo>
                    <a:cubicBezTo>
                      <a:pt x="0" y="15"/>
                      <a:pt x="0" y="15"/>
                      <a:pt x="0" y="15"/>
                    </a:cubicBezTo>
                    <a:cubicBezTo>
                      <a:pt x="0" y="22"/>
                      <a:pt x="0" y="22"/>
                      <a:pt x="0" y="22"/>
                    </a:cubicBezTo>
                    <a:cubicBezTo>
                      <a:pt x="1" y="23"/>
                      <a:pt x="2" y="23"/>
                      <a:pt x="3" y="23"/>
                    </a:cubicBezTo>
                    <a:cubicBezTo>
                      <a:pt x="3" y="23"/>
                      <a:pt x="3" y="23"/>
                      <a:pt x="3" y="23"/>
                    </a:cubicBezTo>
                    <a:cubicBezTo>
                      <a:pt x="3" y="23"/>
                      <a:pt x="3" y="23"/>
                      <a:pt x="3" y="24"/>
                    </a:cubicBezTo>
                    <a:cubicBezTo>
                      <a:pt x="3" y="24"/>
                      <a:pt x="3" y="24"/>
                      <a:pt x="3" y="24"/>
                    </a:cubicBezTo>
                    <a:cubicBezTo>
                      <a:pt x="3" y="24"/>
                      <a:pt x="3" y="24"/>
                      <a:pt x="4" y="24"/>
                    </a:cubicBezTo>
                    <a:cubicBezTo>
                      <a:pt x="4" y="24"/>
                      <a:pt x="4" y="24"/>
                      <a:pt x="4" y="24"/>
                    </a:cubicBezTo>
                    <a:cubicBezTo>
                      <a:pt x="4" y="24"/>
                      <a:pt x="4" y="24"/>
                      <a:pt x="4" y="24"/>
                    </a:cubicBezTo>
                    <a:cubicBezTo>
                      <a:pt x="4" y="24"/>
                      <a:pt x="4" y="24"/>
                      <a:pt x="4" y="24"/>
                    </a:cubicBezTo>
                    <a:cubicBezTo>
                      <a:pt x="4" y="24"/>
                      <a:pt x="5" y="24"/>
                      <a:pt x="5" y="24"/>
                    </a:cubicBezTo>
                    <a:cubicBezTo>
                      <a:pt x="5" y="24"/>
                      <a:pt x="5" y="24"/>
                      <a:pt x="5" y="24"/>
                    </a:cubicBezTo>
                    <a:cubicBezTo>
                      <a:pt x="5" y="24"/>
                      <a:pt x="5" y="24"/>
                      <a:pt x="5" y="25"/>
                    </a:cubicBezTo>
                    <a:cubicBezTo>
                      <a:pt x="5" y="25"/>
                      <a:pt x="5" y="25"/>
                      <a:pt x="5" y="25"/>
                    </a:cubicBezTo>
                    <a:cubicBezTo>
                      <a:pt x="6" y="25"/>
                      <a:pt x="6" y="25"/>
                      <a:pt x="6" y="25"/>
                    </a:cubicBezTo>
                    <a:cubicBezTo>
                      <a:pt x="6" y="25"/>
                      <a:pt x="6" y="25"/>
                      <a:pt x="6" y="25"/>
                    </a:cubicBezTo>
                    <a:cubicBezTo>
                      <a:pt x="6" y="25"/>
                      <a:pt x="6" y="25"/>
                      <a:pt x="7" y="25"/>
                    </a:cubicBezTo>
                    <a:cubicBezTo>
                      <a:pt x="7" y="25"/>
                      <a:pt x="7" y="25"/>
                      <a:pt x="7" y="25"/>
                    </a:cubicBezTo>
                    <a:cubicBezTo>
                      <a:pt x="7" y="25"/>
                      <a:pt x="7" y="25"/>
                      <a:pt x="7" y="25"/>
                    </a:cubicBezTo>
                    <a:cubicBezTo>
                      <a:pt x="7" y="25"/>
                      <a:pt x="7" y="25"/>
                      <a:pt x="7" y="25"/>
                    </a:cubicBezTo>
                    <a:cubicBezTo>
                      <a:pt x="7" y="25"/>
                      <a:pt x="8" y="25"/>
                      <a:pt x="8" y="26"/>
                    </a:cubicBezTo>
                    <a:cubicBezTo>
                      <a:pt x="8" y="26"/>
                      <a:pt x="8" y="26"/>
                      <a:pt x="8" y="26"/>
                    </a:cubicBezTo>
                    <a:cubicBezTo>
                      <a:pt x="8" y="26"/>
                      <a:pt x="8" y="26"/>
                      <a:pt x="8" y="26"/>
                    </a:cubicBezTo>
                    <a:cubicBezTo>
                      <a:pt x="8" y="26"/>
                      <a:pt x="8" y="26"/>
                      <a:pt x="8" y="26"/>
                    </a:cubicBezTo>
                    <a:cubicBezTo>
                      <a:pt x="9" y="26"/>
                      <a:pt x="9" y="26"/>
                      <a:pt x="9" y="26"/>
                    </a:cubicBezTo>
                    <a:cubicBezTo>
                      <a:pt x="9" y="26"/>
                      <a:pt x="9" y="26"/>
                      <a:pt x="9" y="26"/>
                    </a:cubicBezTo>
                    <a:cubicBezTo>
                      <a:pt x="9" y="26"/>
                      <a:pt x="9" y="26"/>
                      <a:pt x="9" y="26"/>
                    </a:cubicBezTo>
                    <a:cubicBezTo>
                      <a:pt x="9" y="26"/>
                      <a:pt x="9" y="26"/>
                      <a:pt x="10" y="26"/>
                    </a:cubicBezTo>
                    <a:cubicBezTo>
                      <a:pt x="10" y="26"/>
                      <a:pt x="10" y="26"/>
                      <a:pt x="10" y="26"/>
                    </a:cubicBezTo>
                    <a:cubicBezTo>
                      <a:pt x="10" y="27"/>
                      <a:pt x="11" y="27"/>
                      <a:pt x="11" y="27"/>
                    </a:cubicBezTo>
                    <a:cubicBezTo>
                      <a:pt x="11" y="27"/>
                      <a:pt x="11" y="27"/>
                      <a:pt x="11" y="27"/>
                    </a:cubicBezTo>
                    <a:cubicBezTo>
                      <a:pt x="11" y="27"/>
                      <a:pt x="11" y="27"/>
                      <a:pt x="12" y="27"/>
                    </a:cubicBezTo>
                    <a:cubicBezTo>
                      <a:pt x="12" y="27"/>
                      <a:pt x="12" y="27"/>
                      <a:pt x="12" y="27"/>
                    </a:cubicBezTo>
                    <a:cubicBezTo>
                      <a:pt x="12" y="27"/>
                      <a:pt x="12" y="27"/>
                      <a:pt x="12" y="27"/>
                    </a:cubicBezTo>
                    <a:cubicBezTo>
                      <a:pt x="12" y="27"/>
                      <a:pt x="12" y="27"/>
                      <a:pt x="12" y="27"/>
                    </a:cubicBezTo>
                    <a:cubicBezTo>
                      <a:pt x="12" y="27"/>
                      <a:pt x="13" y="27"/>
                      <a:pt x="13" y="27"/>
                    </a:cubicBezTo>
                    <a:cubicBezTo>
                      <a:pt x="13" y="27"/>
                      <a:pt x="13" y="28"/>
                      <a:pt x="13" y="28"/>
                    </a:cubicBezTo>
                    <a:cubicBezTo>
                      <a:pt x="13" y="28"/>
                      <a:pt x="13" y="28"/>
                      <a:pt x="13" y="28"/>
                    </a:cubicBezTo>
                    <a:cubicBezTo>
                      <a:pt x="13" y="28"/>
                      <a:pt x="13" y="28"/>
                      <a:pt x="13" y="28"/>
                    </a:cubicBezTo>
                    <a:cubicBezTo>
                      <a:pt x="30" y="34"/>
                      <a:pt x="47" y="37"/>
                      <a:pt x="64" y="38"/>
                    </a:cubicBezTo>
                    <a:cubicBezTo>
                      <a:pt x="64" y="38"/>
                      <a:pt x="64" y="38"/>
                      <a:pt x="64" y="38"/>
                    </a:cubicBezTo>
                    <a:cubicBezTo>
                      <a:pt x="64" y="38"/>
                      <a:pt x="65" y="38"/>
                      <a:pt x="65" y="38"/>
                    </a:cubicBezTo>
                    <a:cubicBezTo>
                      <a:pt x="65" y="38"/>
                      <a:pt x="65" y="38"/>
                      <a:pt x="65" y="38"/>
                    </a:cubicBezTo>
                    <a:cubicBezTo>
                      <a:pt x="65" y="38"/>
                      <a:pt x="65" y="38"/>
                      <a:pt x="65" y="38"/>
                    </a:cubicBezTo>
                    <a:cubicBezTo>
                      <a:pt x="65" y="38"/>
                      <a:pt x="65" y="38"/>
                      <a:pt x="65" y="38"/>
                    </a:cubicBezTo>
                    <a:cubicBezTo>
                      <a:pt x="66" y="38"/>
                      <a:pt x="67" y="38"/>
                      <a:pt x="68" y="38"/>
                    </a:cubicBezTo>
                    <a:cubicBezTo>
                      <a:pt x="57" y="19"/>
                      <a:pt x="38" y="5"/>
                      <a:pt x="17" y="0"/>
                    </a:cubicBezTo>
                  </a:path>
                </a:pathLst>
              </a:custGeom>
              <a:solidFill>
                <a:srgbClr val="CEC4B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39" name="Google Shape;3039;p22"/>
              <p:cNvSpPr/>
              <p:nvPr/>
            </p:nvSpPr>
            <p:spPr>
              <a:xfrm>
                <a:off x="1227" y="1541"/>
                <a:ext cx="105" cy="104"/>
              </a:xfrm>
              <a:custGeom>
                <a:avLst/>
                <a:gdLst/>
                <a:ahLst/>
                <a:cxnLst/>
                <a:rect l="l" t="t" r="r" b="b"/>
                <a:pathLst>
                  <a:path w="448" h="447" extrusionOk="0">
                    <a:moveTo>
                      <a:pt x="92" y="72"/>
                    </a:moveTo>
                    <a:cubicBezTo>
                      <a:pt x="9" y="145"/>
                      <a:pt x="0" y="272"/>
                      <a:pt x="73" y="355"/>
                    </a:cubicBezTo>
                    <a:cubicBezTo>
                      <a:pt x="146" y="439"/>
                      <a:pt x="272" y="447"/>
                      <a:pt x="356" y="374"/>
                    </a:cubicBezTo>
                    <a:cubicBezTo>
                      <a:pt x="439" y="302"/>
                      <a:pt x="448" y="175"/>
                      <a:pt x="375" y="92"/>
                    </a:cubicBezTo>
                    <a:cubicBezTo>
                      <a:pt x="302" y="8"/>
                      <a:pt x="176" y="0"/>
                      <a:pt x="92" y="72"/>
                    </a:cubicBezTo>
                    <a:moveTo>
                      <a:pt x="336" y="351"/>
                    </a:moveTo>
                    <a:cubicBezTo>
                      <a:pt x="265" y="413"/>
                      <a:pt x="158" y="406"/>
                      <a:pt x="96" y="335"/>
                    </a:cubicBezTo>
                    <a:cubicBezTo>
                      <a:pt x="34" y="264"/>
                      <a:pt x="42" y="157"/>
                      <a:pt x="112" y="95"/>
                    </a:cubicBezTo>
                    <a:cubicBezTo>
                      <a:pt x="183" y="34"/>
                      <a:pt x="290" y="41"/>
                      <a:pt x="352" y="112"/>
                    </a:cubicBezTo>
                    <a:cubicBezTo>
                      <a:pt x="414" y="182"/>
                      <a:pt x="406" y="290"/>
                      <a:pt x="336" y="351"/>
                    </a:cubicBezTo>
                  </a:path>
                </a:pathLst>
              </a:custGeom>
              <a:solidFill>
                <a:srgbClr val="4140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40" name="Google Shape;3040;p22"/>
              <p:cNvSpPr/>
              <p:nvPr/>
            </p:nvSpPr>
            <p:spPr>
              <a:xfrm>
                <a:off x="1233" y="1546"/>
                <a:ext cx="94" cy="94"/>
              </a:xfrm>
              <a:custGeom>
                <a:avLst/>
                <a:gdLst/>
                <a:ahLst/>
                <a:cxnLst/>
                <a:rect l="l" t="t" r="r" b="b"/>
                <a:pathLst>
                  <a:path w="402" h="402" extrusionOk="0">
                    <a:moveTo>
                      <a:pt x="83" y="66"/>
                    </a:moveTo>
                    <a:cubicBezTo>
                      <a:pt x="8" y="131"/>
                      <a:pt x="0" y="245"/>
                      <a:pt x="65" y="320"/>
                    </a:cubicBezTo>
                    <a:cubicBezTo>
                      <a:pt x="131" y="395"/>
                      <a:pt x="244" y="402"/>
                      <a:pt x="319" y="337"/>
                    </a:cubicBezTo>
                    <a:cubicBezTo>
                      <a:pt x="394" y="272"/>
                      <a:pt x="402" y="158"/>
                      <a:pt x="337" y="83"/>
                    </a:cubicBezTo>
                    <a:cubicBezTo>
                      <a:pt x="271" y="8"/>
                      <a:pt x="158" y="0"/>
                      <a:pt x="83" y="66"/>
                    </a:cubicBezTo>
                    <a:moveTo>
                      <a:pt x="313" y="329"/>
                    </a:moveTo>
                    <a:cubicBezTo>
                      <a:pt x="242" y="391"/>
                      <a:pt x="135" y="384"/>
                      <a:pt x="73" y="313"/>
                    </a:cubicBezTo>
                    <a:cubicBezTo>
                      <a:pt x="11" y="242"/>
                      <a:pt x="19" y="135"/>
                      <a:pt x="89" y="73"/>
                    </a:cubicBezTo>
                    <a:cubicBezTo>
                      <a:pt x="160" y="12"/>
                      <a:pt x="267" y="19"/>
                      <a:pt x="329" y="90"/>
                    </a:cubicBezTo>
                    <a:cubicBezTo>
                      <a:pt x="391" y="160"/>
                      <a:pt x="383" y="268"/>
                      <a:pt x="313" y="329"/>
                    </a:cubicBezTo>
                  </a:path>
                </a:pathLst>
              </a:custGeom>
              <a:solidFill>
                <a:srgbClr val="80828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41" name="Google Shape;3041;p22"/>
              <p:cNvSpPr/>
              <p:nvPr/>
            </p:nvSpPr>
            <p:spPr>
              <a:xfrm>
                <a:off x="1248" y="1553"/>
                <a:ext cx="37" cy="28"/>
              </a:xfrm>
              <a:custGeom>
                <a:avLst/>
                <a:gdLst/>
                <a:ahLst/>
                <a:cxnLst/>
                <a:rect l="l" t="t" r="r" b="b"/>
                <a:pathLst>
                  <a:path w="160" h="118" extrusionOk="0">
                    <a:moveTo>
                      <a:pt x="2" y="88"/>
                    </a:moveTo>
                    <a:cubicBezTo>
                      <a:pt x="0" y="91"/>
                      <a:pt x="0" y="91"/>
                      <a:pt x="0" y="91"/>
                    </a:cubicBezTo>
                    <a:cubicBezTo>
                      <a:pt x="27" y="118"/>
                      <a:pt x="27" y="118"/>
                      <a:pt x="27" y="118"/>
                    </a:cubicBezTo>
                    <a:cubicBezTo>
                      <a:pt x="29" y="115"/>
                      <a:pt x="29" y="115"/>
                      <a:pt x="29" y="115"/>
                    </a:cubicBezTo>
                    <a:cubicBezTo>
                      <a:pt x="2" y="88"/>
                      <a:pt x="2" y="88"/>
                      <a:pt x="2" y="88"/>
                    </a:cubicBezTo>
                    <a:moveTo>
                      <a:pt x="137" y="0"/>
                    </a:moveTo>
                    <a:cubicBezTo>
                      <a:pt x="134" y="0"/>
                      <a:pt x="132" y="0"/>
                      <a:pt x="130" y="0"/>
                    </a:cubicBezTo>
                    <a:cubicBezTo>
                      <a:pt x="130" y="0"/>
                      <a:pt x="129" y="0"/>
                      <a:pt x="129" y="0"/>
                    </a:cubicBezTo>
                    <a:cubicBezTo>
                      <a:pt x="129" y="0"/>
                      <a:pt x="129" y="0"/>
                      <a:pt x="129" y="0"/>
                    </a:cubicBezTo>
                    <a:cubicBezTo>
                      <a:pt x="129" y="0"/>
                      <a:pt x="129" y="0"/>
                      <a:pt x="129" y="0"/>
                    </a:cubicBezTo>
                    <a:cubicBezTo>
                      <a:pt x="128" y="0"/>
                      <a:pt x="128" y="0"/>
                      <a:pt x="128" y="0"/>
                    </a:cubicBezTo>
                    <a:cubicBezTo>
                      <a:pt x="128" y="0"/>
                      <a:pt x="128" y="0"/>
                      <a:pt x="128" y="0"/>
                    </a:cubicBezTo>
                    <a:cubicBezTo>
                      <a:pt x="127" y="0"/>
                      <a:pt x="127" y="0"/>
                      <a:pt x="127" y="0"/>
                    </a:cubicBezTo>
                    <a:cubicBezTo>
                      <a:pt x="127" y="0"/>
                      <a:pt x="127" y="0"/>
                      <a:pt x="127" y="0"/>
                    </a:cubicBezTo>
                    <a:cubicBezTo>
                      <a:pt x="126" y="0"/>
                      <a:pt x="126" y="0"/>
                      <a:pt x="126" y="0"/>
                    </a:cubicBezTo>
                    <a:cubicBezTo>
                      <a:pt x="126" y="0"/>
                      <a:pt x="126" y="0"/>
                      <a:pt x="126" y="0"/>
                    </a:cubicBezTo>
                    <a:cubicBezTo>
                      <a:pt x="125" y="0"/>
                      <a:pt x="125" y="0"/>
                      <a:pt x="125" y="0"/>
                    </a:cubicBezTo>
                    <a:cubicBezTo>
                      <a:pt x="125" y="0"/>
                      <a:pt x="125" y="0"/>
                      <a:pt x="125" y="0"/>
                    </a:cubicBezTo>
                    <a:cubicBezTo>
                      <a:pt x="125" y="0"/>
                      <a:pt x="124" y="0"/>
                      <a:pt x="124" y="0"/>
                    </a:cubicBezTo>
                    <a:cubicBezTo>
                      <a:pt x="124" y="0"/>
                      <a:pt x="124" y="0"/>
                      <a:pt x="124" y="0"/>
                    </a:cubicBezTo>
                    <a:cubicBezTo>
                      <a:pt x="124" y="0"/>
                      <a:pt x="123" y="0"/>
                      <a:pt x="123" y="0"/>
                    </a:cubicBezTo>
                    <a:cubicBezTo>
                      <a:pt x="123" y="0"/>
                      <a:pt x="123" y="0"/>
                      <a:pt x="123" y="0"/>
                    </a:cubicBezTo>
                    <a:cubicBezTo>
                      <a:pt x="123" y="0"/>
                      <a:pt x="123" y="0"/>
                      <a:pt x="122" y="0"/>
                    </a:cubicBezTo>
                    <a:cubicBezTo>
                      <a:pt x="122" y="0"/>
                      <a:pt x="122" y="0"/>
                      <a:pt x="122" y="0"/>
                    </a:cubicBezTo>
                    <a:cubicBezTo>
                      <a:pt x="122" y="0"/>
                      <a:pt x="122" y="0"/>
                      <a:pt x="121" y="0"/>
                    </a:cubicBezTo>
                    <a:cubicBezTo>
                      <a:pt x="114" y="1"/>
                      <a:pt x="107" y="2"/>
                      <a:pt x="99" y="4"/>
                    </a:cubicBezTo>
                    <a:cubicBezTo>
                      <a:pt x="99" y="4"/>
                      <a:pt x="99" y="4"/>
                      <a:pt x="99" y="4"/>
                    </a:cubicBezTo>
                    <a:cubicBezTo>
                      <a:pt x="65" y="34"/>
                      <a:pt x="65" y="34"/>
                      <a:pt x="65" y="34"/>
                    </a:cubicBezTo>
                    <a:cubicBezTo>
                      <a:pt x="65" y="84"/>
                      <a:pt x="65" y="84"/>
                      <a:pt x="65" y="84"/>
                    </a:cubicBezTo>
                    <a:cubicBezTo>
                      <a:pt x="68" y="81"/>
                      <a:pt x="68" y="81"/>
                      <a:pt x="68" y="81"/>
                    </a:cubicBezTo>
                    <a:cubicBezTo>
                      <a:pt x="68" y="39"/>
                      <a:pt x="68" y="39"/>
                      <a:pt x="68" y="39"/>
                    </a:cubicBezTo>
                    <a:cubicBezTo>
                      <a:pt x="82" y="39"/>
                      <a:pt x="95" y="42"/>
                      <a:pt x="107" y="47"/>
                    </a:cubicBezTo>
                    <a:cubicBezTo>
                      <a:pt x="160" y="1"/>
                      <a:pt x="160" y="1"/>
                      <a:pt x="160" y="1"/>
                    </a:cubicBezTo>
                    <a:cubicBezTo>
                      <a:pt x="158" y="1"/>
                      <a:pt x="155" y="1"/>
                      <a:pt x="152" y="0"/>
                    </a:cubicBezTo>
                    <a:cubicBezTo>
                      <a:pt x="152" y="0"/>
                      <a:pt x="152" y="0"/>
                      <a:pt x="152" y="0"/>
                    </a:cubicBezTo>
                    <a:cubicBezTo>
                      <a:pt x="152" y="0"/>
                      <a:pt x="152" y="0"/>
                      <a:pt x="152" y="0"/>
                    </a:cubicBezTo>
                    <a:cubicBezTo>
                      <a:pt x="152" y="0"/>
                      <a:pt x="151" y="0"/>
                      <a:pt x="151" y="0"/>
                    </a:cubicBezTo>
                    <a:cubicBezTo>
                      <a:pt x="151" y="0"/>
                      <a:pt x="151" y="0"/>
                      <a:pt x="151" y="0"/>
                    </a:cubicBezTo>
                    <a:cubicBezTo>
                      <a:pt x="151" y="0"/>
                      <a:pt x="151" y="0"/>
                      <a:pt x="151" y="0"/>
                    </a:cubicBezTo>
                    <a:cubicBezTo>
                      <a:pt x="150" y="0"/>
                      <a:pt x="150" y="0"/>
                      <a:pt x="150" y="0"/>
                    </a:cubicBezTo>
                    <a:cubicBezTo>
                      <a:pt x="150" y="0"/>
                      <a:pt x="150" y="0"/>
                      <a:pt x="150" y="0"/>
                    </a:cubicBezTo>
                    <a:cubicBezTo>
                      <a:pt x="150" y="0"/>
                      <a:pt x="150" y="0"/>
                      <a:pt x="149" y="0"/>
                    </a:cubicBezTo>
                    <a:cubicBezTo>
                      <a:pt x="149" y="0"/>
                      <a:pt x="149" y="0"/>
                      <a:pt x="149" y="0"/>
                    </a:cubicBezTo>
                    <a:cubicBezTo>
                      <a:pt x="149" y="0"/>
                      <a:pt x="149" y="0"/>
                      <a:pt x="149" y="0"/>
                    </a:cubicBezTo>
                    <a:cubicBezTo>
                      <a:pt x="149" y="0"/>
                      <a:pt x="148" y="0"/>
                      <a:pt x="148" y="0"/>
                    </a:cubicBezTo>
                    <a:cubicBezTo>
                      <a:pt x="148" y="0"/>
                      <a:pt x="148" y="0"/>
                      <a:pt x="148" y="0"/>
                    </a:cubicBezTo>
                    <a:cubicBezTo>
                      <a:pt x="148" y="0"/>
                      <a:pt x="148" y="0"/>
                      <a:pt x="148" y="0"/>
                    </a:cubicBezTo>
                    <a:cubicBezTo>
                      <a:pt x="147" y="0"/>
                      <a:pt x="147" y="0"/>
                      <a:pt x="147" y="0"/>
                    </a:cubicBezTo>
                    <a:cubicBezTo>
                      <a:pt x="147" y="0"/>
                      <a:pt x="147" y="0"/>
                      <a:pt x="147" y="0"/>
                    </a:cubicBezTo>
                    <a:cubicBezTo>
                      <a:pt x="147" y="0"/>
                      <a:pt x="147" y="0"/>
                      <a:pt x="147" y="0"/>
                    </a:cubicBezTo>
                    <a:cubicBezTo>
                      <a:pt x="146" y="0"/>
                      <a:pt x="146" y="0"/>
                      <a:pt x="145" y="0"/>
                    </a:cubicBezTo>
                    <a:cubicBezTo>
                      <a:pt x="145" y="0"/>
                      <a:pt x="145" y="0"/>
                      <a:pt x="145" y="0"/>
                    </a:cubicBezTo>
                    <a:cubicBezTo>
                      <a:pt x="142" y="0"/>
                      <a:pt x="140" y="0"/>
                      <a:pt x="137"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42" name="Google Shape;3042;p22"/>
              <p:cNvSpPr/>
              <p:nvPr/>
            </p:nvSpPr>
            <p:spPr>
              <a:xfrm>
                <a:off x="1240" y="1562"/>
                <a:ext cx="33" cy="31"/>
              </a:xfrm>
              <a:custGeom>
                <a:avLst/>
                <a:gdLst/>
                <a:ahLst/>
                <a:cxnLst/>
                <a:rect l="l" t="t" r="r" b="b"/>
                <a:pathLst>
                  <a:path w="140" h="131" extrusionOk="0">
                    <a:moveTo>
                      <a:pt x="33" y="52"/>
                    </a:moveTo>
                    <a:cubicBezTo>
                      <a:pt x="11" y="71"/>
                      <a:pt x="11" y="71"/>
                      <a:pt x="11" y="71"/>
                    </a:cubicBezTo>
                    <a:cubicBezTo>
                      <a:pt x="11" y="71"/>
                      <a:pt x="11" y="71"/>
                      <a:pt x="11" y="71"/>
                    </a:cubicBezTo>
                    <a:cubicBezTo>
                      <a:pt x="4" y="90"/>
                      <a:pt x="0" y="110"/>
                      <a:pt x="0" y="131"/>
                    </a:cubicBezTo>
                    <a:cubicBezTo>
                      <a:pt x="60" y="79"/>
                      <a:pt x="60" y="79"/>
                      <a:pt x="60" y="79"/>
                    </a:cubicBezTo>
                    <a:cubicBezTo>
                      <a:pt x="33" y="52"/>
                      <a:pt x="33" y="52"/>
                      <a:pt x="33" y="52"/>
                    </a:cubicBezTo>
                    <a:moveTo>
                      <a:pt x="101" y="0"/>
                    </a:moveTo>
                    <a:cubicBezTo>
                      <a:pt x="101" y="42"/>
                      <a:pt x="101" y="42"/>
                      <a:pt x="101" y="42"/>
                    </a:cubicBezTo>
                    <a:cubicBezTo>
                      <a:pt x="140" y="8"/>
                      <a:pt x="140" y="8"/>
                      <a:pt x="140" y="8"/>
                    </a:cubicBezTo>
                    <a:cubicBezTo>
                      <a:pt x="128" y="3"/>
                      <a:pt x="115" y="0"/>
                      <a:pt x="101" y="0"/>
                    </a:cubicBezTo>
                  </a:path>
                </a:pathLst>
              </a:custGeom>
              <a:solidFill>
                <a:srgbClr val="E2DCD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43" name="Google Shape;3043;p22"/>
              <p:cNvSpPr/>
              <p:nvPr/>
            </p:nvSpPr>
            <p:spPr>
              <a:xfrm>
                <a:off x="1248" y="1561"/>
                <a:ext cx="15" cy="19"/>
              </a:xfrm>
              <a:custGeom>
                <a:avLst/>
                <a:gdLst/>
                <a:ahLst/>
                <a:cxnLst/>
                <a:rect l="l" t="t" r="r" b="b"/>
                <a:pathLst>
                  <a:path w="15" h="19" extrusionOk="0">
                    <a:moveTo>
                      <a:pt x="15" y="0"/>
                    </a:moveTo>
                    <a:lnTo>
                      <a:pt x="0" y="13"/>
                    </a:lnTo>
                    <a:lnTo>
                      <a:pt x="7" y="19"/>
                    </a:lnTo>
                    <a:lnTo>
                      <a:pt x="15" y="12"/>
                    </a:lnTo>
                    <a:lnTo>
                      <a:pt x="15" y="0"/>
                    </a:lnTo>
                    <a:close/>
                  </a:path>
                </a:pathLst>
              </a:custGeom>
              <a:solidFill>
                <a:srgbClr val="F9CAB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44" name="Google Shape;3044;p22"/>
              <p:cNvSpPr/>
              <p:nvPr/>
            </p:nvSpPr>
            <p:spPr>
              <a:xfrm>
                <a:off x="1248" y="1561"/>
                <a:ext cx="15" cy="19"/>
              </a:xfrm>
              <a:custGeom>
                <a:avLst/>
                <a:gdLst/>
                <a:ahLst/>
                <a:cxnLst/>
                <a:rect l="l" t="t" r="r" b="b"/>
                <a:pathLst>
                  <a:path w="15" h="19" extrusionOk="0">
                    <a:moveTo>
                      <a:pt x="15" y="0"/>
                    </a:moveTo>
                    <a:lnTo>
                      <a:pt x="0" y="13"/>
                    </a:lnTo>
                    <a:lnTo>
                      <a:pt x="7" y="19"/>
                    </a:lnTo>
                    <a:lnTo>
                      <a:pt x="15" y="12"/>
                    </a:lnTo>
                    <a:lnTo>
                      <a:pt x="15"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45" name="Google Shape;3045;p22"/>
              <p:cNvSpPr/>
              <p:nvPr/>
            </p:nvSpPr>
            <p:spPr>
              <a:xfrm>
                <a:off x="1276" y="1553"/>
                <a:ext cx="7" cy="0"/>
              </a:xfrm>
              <a:custGeom>
                <a:avLst/>
                <a:gdLst/>
                <a:ahLst/>
                <a:cxnLst/>
                <a:rect l="l" t="t" r="r" b="b"/>
                <a:pathLst>
                  <a:path w="31" h="120000" extrusionOk="0">
                    <a:moveTo>
                      <a:pt x="1" y="0"/>
                    </a:moveTo>
                    <a:cubicBezTo>
                      <a:pt x="1" y="0"/>
                      <a:pt x="1" y="0"/>
                      <a:pt x="0" y="0"/>
                    </a:cubicBezTo>
                    <a:cubicBezTo>
                      <a:pt x="1" y="0"/>
                      <a:pt x="1" y="0"/>
                      <a:pt x="1" y="0"/>
                    </a:cubicBezTo>
                    <a:moveTo>
                      <a:pt x="31" y="0"/>
                    </a:moveTo>
                    <a:cubicBezTo>
                      <a:pt x="31" y="0"/>
                      <a:pt x="31" y="0"/>
                      <a:pt x="31" y="0"/>
                    </a:cubicBezTo>
                    <a:cubicBezTo>
                      <a:pt x="31" y="0"/>
                      <a:pt x="31" y="0"/>
                      <a:pt x="31" y="0"/>
                    </a:cubicBezTo>
                    <a:moveTo>
                      <a:pt x="30" y="0"/>
                    </a:moveTo>
                    <a:cubicBezTo>
                      <a:pt x="30" y="0"/>
                      <a:pt x="31" y="0"/>
                      <a:pt x="31" y="0"/>
                    </a:cubicBezTo>
                    <a:cubicBezTo>
                      <a:pt x="31" y="0"/>
                      <a:pt x="30" y="0"/>
                      <a:pt x="30" y="0"/>
                    </a:cubicBezTo>
                    <a:moveTo>
                      <a:pt x="2" y="0"/>
                    </a:moveTo>
                    <a:cubicBezTo>
                      <a:pt x="2" y="0"/>
                      <a:pt x="2" y="0"/>
                      <a:pt x="1" y="0"/>
                    </a:cubicBezTo>
                    <a:cubicBezTo>
                      <a:pt x="2" y="0"/>
                      <a:pt x="2" y="0"/>
                      <a:pt x="2" y="0"/>
                    </a:cubicBezTo>
                    <a:moveTo>
                      <a:pt x="30" y="0"/>
                    </a:moveTo>
                    <a:cubicBezTo>
                      <a:pt x="30" y="0"/>
                      <a:pt x="30" y="0"/>
                      <a:pt x="30" y="0"/>
                    </a:cubicBezTo>
                    <a:cubicBezTo>
                      <a:pt x="30" y="0"/>
                      <a:pt x="30" y="0"/>
                      <a:pt x="30" y="0"/>
                    </a:cubicBezTo>
                    <a:moveTo>
                      <a:pt x="3" y="0"/>
                    </a:moveTo>
                    <a:cubicBezTo>
                      <a:pt x="3" y="0"/>
                      <a:pt x="2" y="0"/>
                      <a:pt x="2" y="0"/>
                    </a:cubicBezTo>
                    <a:cubicBezTo>
                      <a:pt x="2" y="0"/>
                      <a:pt x="3" y="0"/>
                      <a:pt x="3" y="0"/>
                    </a:cubicBezTo>
                    <a:moveTo>
                      <a:pt x="29" y="0"/>
                    </a:moveTo>
                    <a:cubicBezTo>
                      <a:pt x="29" y="0"/>
                      <a:pt x="29" y="0"/>
                      <a:pt x="29" y="0"/>
                    </a:cubicBezTo>
                    <a:cubicBezTo>
                      <a:pt x="29" y="0"/>
                      <a:pt x="29" y="0"/>
                      <a:pt x="29" y="0"/>
                    </a:cubicBezTo>
                    <a:moveTo>
                      <a:pt x="28" y="0"/>
                    </a:moveTo>
                    <a:cubicBezTo>
                      <a:pt x="28" y="0"/>
                      <a:pt x="28" y="0"/>
                      <a:pt x="28" y="0"/>
                    </a:cubicBezTo>
                    <a:cubicBezTo>
                      <a:pt x="28" y="0"/>
                      <a:pt x="28" y="0"/>
                      <a:pt x="28" y="0"/>
                    </a:cubicBezTo>
                    <a:moveTo>
                      <a:pt x="4" y="0"/>
                    </a:moveTo>
                    <a:cubicBezTo>
                      <a:pt x="4" y="0"/>
                      <a:pt x="3" y="0"/>
                      <a:pt x="3" y="0"/>
                    </a:cubicBezTo>
                    <a:cubicBezTo>
                      <a:pt x="3" y="0"/>
                      <a:pt x="4" y="0"/>
                      <a:pt x="4" y="0"/>
                    </a:cubicBezTo>
                    <a:moveTo>
                      <a:pt x="5" y="0"/>
                    </a:moveTo>
                    <a:cubicBezTo>
                      <a:pt x="4" y="0"/>
                      <a:pt x="4" y="0"/>
                      <a:pt x="4" y="0"/>
                    </a:cubicBezTo>
                    <a:cubicBezTo>
                      <a:pt x="4" y="0"/>
                      <a:pt x="4" y="0"/>
                      <a:pt x="5" y="0"/>
                    </a:cubicBezTo>
                    <a:moveTo>
                      <a:pt x="27" y="0"/>
                    </a:moveTo>
                    <a:cubicBezTo>
                      <a:pt x="27" y="0"/>
                      <a:pt x="28" y="0"/>
                      <a:pt x="28" y="0"/>
                    </a:cubicBezTo>
                    <a:cubicBezTo>
                      <a:pt x="28" y="0"/>
                      <a:pt x="27" y="0"/>
                      <a:pt x="27" y="0"/>
                    </a:cubicBezTo>
                    <a:moveTo>
                      <a:pt x="27" y="0"/>
                    </a:moveTo>
                    <a:cubicBezTo>
                      <a:pt x="27" y="0"/>
                      <a:pt x="27" y="0"/>
                      <a:pt x="27" y="0"/>
                    </a:cubicBezTo>
                    <a:cubicBezTo>
                      <a:pt x="27" y="0"/>
                      <a:pt x="27" y="0"/>
                      <a:pt x="27" y="0"/>
                    </a:cubicBezTo>
                    <a:moveTo>
                      <a:pt x="6" y="0"/>
                    </a:moveTo>
                    <a:cubicBezTo>
                      <a:pt x="5" y="0"/>
                      <a:pt x="5" y="0"/>
                      <a:pt x="5" y="0"/>
                    </a:cubicBezTo>
                    <a:cubicBezTo>
                      <a:pt x="5" y="0"/>
                      <a:pt x="5" y="0"/>
                      <a:pt x="6" y="0"/>
                    </a:cubicBezTo>
                    <a:moveTo>
                      <a:pt x="26" y="0"/>
                    </a:moveTo>
                    <a:cubicBezTo>
                      <a:pt x="26" y="0"/>
                      <a:pt x="26" y="0"/>
                      <a:pt x="26" y="0"/>
                    </a:cubicBezTo>
                    <a:cubicBezTo>
                      <a:pt x="26" y="0"/>
                      <a:pt x="26" y="0"/>
                      <a:pt x="26" y="0"/>
                    </a:cubicBezTo>
                    <a:moveTo>
                      <a:pt x="7" y="0"/>
                    </a:moveTo>
                    <a:cubicBezTo>
                      <a:pt x="6" y="0"/>
                      <a:pt x="6" y="0"/>
                      <a:pt x="6" y="0"/>
                    </a:cubicBezTo>
                    <a:cubicBezTo>
                      <a:pt x="6" y="0"/>
                      <a:pt x="6" y="0"/>
                      <a:pt x="7" y="0"/>
                    </a:cubicBezTo>
                    <a:moveTo>
                      <a:pt x="8" y="0"/>
                    </a:moveTo>
                    <a:cubicBezTo>
                      <a:pt x="7" y="0"/>
                      <a:pt x="7" y="0"/>
                      <a:pt x="7" y="0"/>
                    </a:cubicBezTo>
                    <a:cubicBezTo>
                      <a:pt x="7" y="0"/>
                      <a:pt x="7" y="0"/>
                      <a:pt x="8" y="0"/>
                    </a:cubicBezTo>
                    <a:moveTo>
                      <a:pt x="24" y="0"/>
                    </a:moveTo>
                    <a:cubicBezTo>
                      <a:pt x="25" y="0"/>
                      <a:pt x="25" y="0"/>
                      <a:pt x="26" y="0"/>
                    </a:cubicBezTo>
                    <a:cubicBezTo>
                      <a:pt x="25" y="0"/>
                      <a:pt x="25" y="0"/>
                      <a:pt x="24" y="0"/>
                    </a:cubicBezTo>
                    <a:moveTo>
                      <a:pt x="8" y="0"/>
                    </a:moveTo>
                    <a:cubicBezTo>
                      <a:pt x="8" y="0"/>
                      <a:pt x="8" y="0"/>
                      <a:pt x="8" y="0"/>
                    </a:cubicBezTo>
                    <a:cubicBezTo>
                      <a:pt x="8" y="0"/>
                      <a:pt x="8" y="0"/>
                      <a:pt x="8" y="0"/>
                    </a:cubicBezTo>
                    <a:moveTo>
                      <a:pt x="16" y="0"/>
                    </a:moveTo>
                    <a:cubicBezTo>
                      <a:pt x="13" y="0"/>
                      <a:pt x="11" y="0"/>
                      <a:pt x="9" y="0"/>
                    </a:cubicBezTo>
                    <a:cubicBezTo>
                      <a:pt x="11" y="0"/>
                      <a:pt x="13" y="0"/>
                      <a:pt x="16" y="0"/>
                    </a:cubicBezTo>
                    <a:cubicBezTo>
                      <a:pt x="19" y="0"/>
                      <a:pt x="21" y="0"/>
                      <a:pt x="24" y="0"/>
                    </a:cubicBezTo>
                    <a:cubicBezTo>
                      <a:pt x="21" y="0"/>
                      <a:pt x="19" y="0"/>
                      <a:pt x="16" y="0"/>
                    </a:cubicBezTo>
                  </a:path>
                </a:pathLst>
              </a:custGeom>
              <a:solidFill>
                <a:srgbClr val="B1B0B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46" name="Google Shape;3046;p22"/>
              <p:cNvSpPr/>
              <p:nvPr/>
            </p:nvSpPr>
            <p:spPr>
              <a:xfrm>
                <a:off x="1250" y="1567"/>
                <a:ext cx="67" cy="61"/>
              </a:xfrm>
              <a:custGeom>
                <a:avLst/>
                <a:gdLst/>
                <a:ahLst/>
                <a:cxnLst/>
                <a:rect l="l" t="t" r="r" b="b"/>
                <a:pathLst>
                  <a:path w="288" h="262" extrusionOk="0">
                    <a:moveTo>
                      <a:pt x="201" y="48"/>
                    </a:moveTo>
                    <a:cubicBezTo>
                      <a:pt x="167" y="77"/>
                      <a:pt x="167" y="77"/>
                      <a:pt x="167" y="77"/>
                    </a:cubicBezTo>
                    <a:cubicBezTo>
                      <a:pt x="167" y="78"/>
                      <a:pt x="167" y="80"/>
                      <a:pt x="167" y="81"/>
                    </a:cubicBezTo>
                    <a:cubicBezTo>
                      <a:pt x="168" y="85"/>
                      <a:pt x="168" y="89"/>
                      <a:pt x="168" y="93"/>
                    </a:cubicBezTo>
                    <a:cubicBezTo>
                      <a:pt x="168" y="155"/>
                      <a:pt x="118" y="205"/>
                      <a:pt x="56" y="205"/>
                    </a:cubicBezTo>
                    <a:cubicBezTo>
                      <a:pt x="45" y="205"/>
                      <a:pt x="35" y="204"/>
                      <a:pt x="25" y="201"/>
                    </a:cubicBezTo>
                    <a:cubicBezTo>
                      <a:pt x="0" y="223"/>
                      <a:pt x="0" y="223"/>
                      <a:pt x="0" y="223"/>
                    </a:cubicBezTo>
                    <a:cubicBezTo>
                      <a:pt x="0" y="223"/>
                      <a:pt x="0" y="223"/>
                      <a:pt x="1" y="224"/>
                    </a:cubicBezTo>
                    <a:cubicBezTo>
                      <a:pt x="1" y="224"/>
                      <a:pt x="1" y="224"/>
                      <a:pt x="1" y="224"/>
                    </a:cubicBezTo>
                    <a:cubicBezTo>
                      <a:pt x="1" y="224"/>
                      <a:pt x="1" y="224"/>
                      <a:pt x="1" y="224"/>
                    </a:cubicBezTo>
                    <a:cubicBezTo>
                      <a:pt x="1" y="224"/>
                      <a:pt x="2" y="225"/>
                      <a:pt x="2" y="225"/>
                    </a:cubicBezTo>
                    <a:cubicBezTo>
                      <a:pt x="2" y="225"/>
                      <a:pt x="2" y="225"/>
                      <a:pt x="2" y="225"/>
                    </a:cubicBezTo>
                    <a:cubicBezTo>
                      <a:pt x="9" y="233"/>
                      <a:pt x="17" y="240"/>
                      <a:pt x="25" y="246"/>
                    </a:cubicBezTo>
                    <a:cubicBezTo>
                      <a:pt x="33" y="243"/>
                      <a:pt x="42" y="241"/>
                      <a:pt x="51" y="241"/>
                    </a:cubicBezTo>
                    <a:cubicBezTo>
                      <a:pt x="51" y="262"/>
                      <a:pt x="51" y="262"/>
                      <a:pt x="51" y="262"/>
                    </a:cubicBezTo>
                    <a:cubicBezTo>
                      <a:pt x="56" y="258"/>
                      <a:pt x="56" y="258"/>
                      <a:pt x="56" y="258"/>
                    </a:cubicBezTo>
                    <a:cubicBezTo>
                      <a:pt x="56" y="241"/>
                      <a:pt x="56" y="241"/>
                      <a:pt x="56" y="241"/>
                    </a:cubicBezTo>
                    <a:cubicBezTo>
                      <a:pt x="62" y="241"/>
                      <a:pt x="67" y="242"/>
                      <a:pt x="73" y="243"/>
                    </a:cubicBezTo>
                    <a:cubicBezTo>
                      <a:pt x="201" y="131"/>
                      <a:pt x="201" y="131"/>
                      <a:pt x="201" y="131"/>
                    </a:cubicBezTo>
                    <a:cubicBezTo>
                      <a:pt x="203" y="129"/>
                      <a:pt x="205" y="127"/>
                      <a:pt x="207" y="126"/>
                    </a:cubicBezTo>
                    <a:cubicBezTo>
                      <a:pt x="218" y="116"/>
                      <a:pt x="218" y="116"/>
                      <a:pt x="218" y="116"/>
                    </a:cubicBezTo>
                    <a:cubicBezTo>
                      <a:pt x="211" y="116"/>
                      <a:pt x="211" y="116"/>
                      <a:pt x="211" y="116"/>
                    </a:cubicBezTo>
                    <a:cubicBezTo>
                      <a:pt x="205" y="116"/>
                      <a:pt x="200" y="111"/>
                      <a:pt x="200" y="105"/>
                    </a:cubicBezTo>
                    <a:cubicBezTo>
                      <a:pt x="200" y="99"/>
                      <a:pt x="205" y="94"/>
                      <a:pt x="211" y="94"/>
                    </a:cubicBezTo>
                    <a:cubicBezTo>
                      <a:pt x="243" y="94"/>
                      <a:pt x="243" y="94"/>
                      <a:pt x="243" y="94"/>
                    </a:cubicBezTo>
                    <a:cubicBezTo>
                      <a:pt x="253" y="86"/>
                      <a:pt x="253" y="86"/>
                      <a:pt x="253" y="86"/>
                    </a:cubicBezTo>
                    <a:cubicBezTo>
                      <a:pt x="211" y="86"/>
                      <a:pt x="211" y="86"/>
                      <a:pt x="211" y="86"/>
                    </a:cubicBezTo>
                    <a:cubicBezTo>
                      <a:pt x="205" y="86"/>
                      <a:pt x="200" y="81"/>
                      <a:pt x="200" y="75"/>
                    </a:cubicBezTo>
                    <a:cubicBezTo>
                      <a:pt x="200" y="68"/>
                      <a:pt x="205" y="63"/>
                      <a:pt x="211" y="63"/>
                    </a:cubicBezTo>
                    <a:cubicBezTo>
                      <a:pt x="279" y="63"/>
                      <a:pt x="279" y="63"/>
                      <a:pt x="279" y="63"/>
                    </a:cubicBezTo>
                    <a:cubicBezTo>
                      <a:pt x="288" y="55"/>
                      <a:pt x="288" y="55"/>
                      <a:pt x="288" y="55"/>
                    </a:cubicBezTo>
                    <a:cubicBezTo>
                      <a:pt x="288" y="55"/>
                      <a:pt x="288" y="55"/>
                      <a:pt x="288" y="55"/>
                    </a:cubicBezTo>
                    <a:cubicBezTo>
                      <a:pt x="211" y="55"/>
                      <a:pt x="211" y="55"/>
                      <a:pt x="211" y="55"/>
                    </a:cubicBezTo>
                    <a:cubicBezTo>
                      <a:pt x="206" y="55"/>
                      <a:pt x="202" y="52"/>
                      <a:pt x="201" y="48"/>
                    </a:cubicBezTo>
                    <a:moveTo>
                      <a:pt x="256" y="0"/>
                    </a:moveTo>
                    <a:cubicBezTo>
                      <a:pt x="218" y="33"/>
                      <a:pt x="218" y="33"/>
                      <a:pt x="218" y="33"/>
                    </a:cubicBezTo>
                    <a:cubicBezTo>
                      <a:pt x="278" y="33"/>
                      <a:pt x="278" y="33"/>
                      <a:pt x="278" y="33"/>
                    </a:cubicBezTo>
                    <a:cubicBezTo>
                      <a:pt x="273" y="22"/>
                      <a:pt x="266" y="11"/>
                      <a:pt x="257" y="1"/>
                    </a:cubicBezTo>
                    <a:cubicBezTo>
                      <a:pt x="257" y="1"/>
                      <a:pt x="257" y="1"/>
                      <a:pt x="257" y="1"/>
                    </a:cubicBezTo>
                    <a:cubicBezTo>
                      <a:pt x="257" y="1"/>
                      <a:pt x="256" y="0"/>
                      <a:pt x="256" y="0"/>
                    </a:cubicBezTo>
                    <a:cubicBezTo>
                      <a:pt x="256" y="0"/>
                      <a:pt x="256" y="0"/>
                      <a:pt x="256"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47" name="Google Shape;3047;p22"/>
              <p:cNvSpPr/>
              <p:nvPr/>
            </p:nvSpPr>
            <p:spPr>
              <a:xfrm>
                <a:off x="1256" y="1585"/>
                <a:ext cx="33" cy="30"/>
              </a:xfrm>
              <a:custGeom>
                <a:avLst/>
                <a:gdLst/>
                <a:ahLst/>
                <a:cxnLst/>
                <a:rect l="l" t="t" r="r" b="b"/>
                <a:pathLst>
                  <a:path w="143" h="128" extrusionOk="0">
                    <a:moveTo>
                      <a:pt x="142" y="0"/>
                    </a:moveTo>
                    <a:cubicBezTo>
                      <a:pt x="0" y="124"/>
                      <a:pt x="0" y="124"/>
                      <a:pt x="0" y="124"/>
                    </a:cubicBezTo>
                    <a:cubicBezTo>
                      <a:pt x="10" y="127"/>
                      <a:pt x="20" y="128"/>
                      <a:pt x="31" y="128"/>
                    </a:cubicBezTo>
                    <a:cubicBezTo>
                      <a:pt x="93" y="128"/>
                      <a:pt x="143" y="78"/>
                      <a:pt x="143" y="16"/>
                    </a:cubicBezTo>
                    <a:cubicBezTo>
                      <a:pt x="143" y="12"/>
                      <a:pt x="143" y="8"/>
                      <a:pt x="142" y="4"/>
                    </a:cubicBezTo>
                    <a:cubicBezTo>
                      <a:pt x="142" y="3"/>
                      <a:pt x="142" y="1"/>
                      <a:pt x="142" y="0"/>
                    </a:cubicBezTo>
                  </a:path>
                </a:pathLst>
              </a:custGeom>
              <a:solidFill>
                <a:srgbClr val="E2DCD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48" name="Google Shape;3048;p22"/>
              <p:cNvSpPr/>
              <p:nvPr/>
            </p:nvSpPr>
            <p:spPr>
              <a:xfrm>
                <a:off x="1297" y="1575"/>
                <a:ext cx="20" cy="5"/>
              </a:xfrm>
              <a:custGeom>
                <a:avLst/>
                <a:gdLst/>
                <a:ahLst/>
                <a:cxnLst/>
                <a:rect l="l" t="t" r="r" b="b"/>
                <a:pathLst>
                  <a:path w="87" h="22" extrusionOk="0">
                    <a:moveTo>
                      <a:pt x="60" y="21"/>
                    </a:moveTo>
                    <a:cubicBezTo>
                      <a:pt x="54" y="21"/>
                      <a:pt x="50" y="16"/>
                      <a:pt x="50" y="11"/>
                    </a:cubicBezTo>
                    <a:cubicBezTo>
                      <a:pt x="50" y="5"/>
                      <a:pt x="54" y="0"/>
                      <a:pt x="60" y="0"/>
                    </a:cubicBezTo>
                    <a:cubicBezTo>
                      <a:pt x="66" y="0"/>
                      <a:pt x="71" y="5"/>
                      <a:pt x="71" y="11"/>
                    </a:cubicBezTo>
                    <a:cubicBezTo>
                      <a:pt x="71" y="16"/>
                      <a:pt x="66" y="21"/>
                      <a:pt x="60" y="21"/>
                    </a:cubicBezTo>
                    <a:moveTo>
                      <a:pt x="77" y="0"/>
                    </a:moveTo>
                    <a:cubicBezTo>
                      <a:pt x="17" y="0"/>
                      <a:pt x="17" y="0"/>
                      <a:pt x="17" y="0"/>
                    </a:cubicBezTo>
                    <a:cubicBezTo>
                      <a:pt x="0" y="15"/>
                      <a:pt x="0" y="15"/>
                      <a:pt x="0" y="15"/>
                    </a:cubicBezTo>
                    <a:cubicBezTo>
                      <a:pt x="1" y="19"/>
                      <a:pt x="5" y="22"/>
                      <a:pt x="10" y="22"/>
                    </a:cubicBezTo>
                    <a:cubicBezTo>
                      <a:pt x="87" y="22"/>
                      <a:pt x="87" y="22"/>
                      <a:pt x="87" y="22"/>
                    </a:cubicBezTo>
                    <a:cubicBezTo>
                      <a:pt x="84" y="14"/>
                      <a:pt x="81" y="7"/>
                      <a:pt x="77" y="0"/>
                    </a:cubicBezTo>
                  </a:path>
                </a:pathLst>
              </a:custGeom>
              <a:solidFill>
                <a:srgbClr val="BADCD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49" name="Google Shape;3049;p22"/>
              <p:cNvSpPr/>
              <p:nvPr/>
            </p:nvSpPr>
            <p:spPr>
              <a:xfrm>
                <a:off x="1309" y="1575"/>
                <a:ext cx="5" cy="4"/>
              </a:xfrm>
              <a:prstGeom prst="ellipse">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50" name="Google Shape;3050;p22"/>
              <p:cNvSpPr/>
              <p:nvPr/>
            </p:nvSpPr>
            <p:spPr>
              <a:xfrm>
                <a:off x="1297" y="1582"/>
                <a:ext cx="18" cy="5"/>
              </a:xfrm>
              <a:custGeom>
                <a:avLst/>
                <a:gdLst/>
                <a:ahLst/>
                <a:cxnLst/>
                <a:rect l="l" t="t" r="r" b="b"/>
                <a:pathLst>
                  <a:path w="79" h="23" extrusionOk="0">
                    <a:moveTo>
                      <a:pt x="79" y="0"/>
                    </a:moveTo>
                    <a:cubicBezTo>
                      <a:pt x="11" y="0"/>
                      <a:pt x="11" y="0"/>
                      <a:pt x="11" y="0"/>
                    </a:cubicBezTo>
                    <a:cubicBezTo>
                      <a:pt x="5" y="0"/>
                      <a:pt x="0" y="5"/>
                      <a:pt x="0" y="12"/>
                    </a:cubicBezTo>
                    <a:cubicBezTo>
                      <a:pt x="0" y="18"/>
                      <a:pt x="5" y="23"/>
                      <a:pt x="11" y="23"/>
                    </a:cubicBezTo>
                    <a:cubicBezTo>
                      <a:pt x="53" y="23"/>
                      <a:pt x="53" y="23"/>
                      <a:pt x="53" y="23"/>
                    </a:cubicBezTo>
                    <a:cubicBezTo>
                      <a:pt x="66" y="11"/>
                      <a:pt x="66" y="11"/>
                      <a:pt x="66" y="11"/>
                    </a:cubicBezTo>
                    <a:cubicBezTo>
                      <a:pt x="66" y="6"/>
                      <a:pt x="71" y="1"/>
                      <a:pt x="77" y="1"/>
                    </a:cubicBezTo>
                    <a:cubicBezTo>
                      <a:pt x="77" y="1"/>
                      <a:pt x="77" y="1"/>
                      <a:pt x="78" y="1"/>
                    </a:cubicBezTo>
                    <a:cubicBezTo>
                      <a:pt x="79" y="0"/>
                      <a:pt x="79" y="0"/>
                      <a:pt x="79" y="0"/>
                    </a:cubicBezTo>
                  </a:path>
                </a:pathLst>
              </a:custGeom>
              <a:solidFill>
                <a:srgbClr val="9DA3B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51" name="Google Shape;3051;p22"/>
              <p:cNvSpPr/>
              <p:nvPr/>
            </p:nvSpPr>
            <p:spPr>
              <a:xfrm>
                <a:off x="1312" y="1582"/>
                <a:ext cx="3" cy="2"/>
              </a:xfrm>
              <a:custGeom>
                <a:avLst/>
                <a:gdLst/>
                <a:ahLst/>
                <a:cxnLst/>
                <a:rect l="l" t="t" r="r" b="b"/>
                <a:pathLst>
                  <a:path w="12" h="10" extrusionOk="0">
                    <a:moveTo>
                      <a:pt x="11" y="0"/>
                    </a:moveTo>
                    <a:cubicBezTo>
                      <a:pt x="5" y="0"/>
                      <a:pt x="0" y="5"/>
                      <a:pt x="0" y="10"/>
                    </a:cubicBezTo>
                    <a:cubicBezTo>
                      <a:pt x="12" y="0"/>
                      <a:pt x="12" y="0"/>
                      <a:pt x="12" y="0"/>
                    </a:cubicBezTo>
                    <a:cubicBezTo>
                      <a:pt x="11" y="0"/>
                      <a:pt x="11" y="0"/>
                      <a:pt x="11"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52" name="Google Shape;3052;p22"/>
              <p:cNvSpPr/>
              <p:nvPr/>
            </p:nvSpPr>
            <p:spPr>
              <a:xfrm>
                <a:off x="1297" y="1589"/>
                <a:ext cx="10" cy="5"/>
              </a:xfrm>
              <a:custGeom>
                <a:avLst/>
                <a:gdLst/>
                <a:ahLst/>
                <a:cxnLst/>
                <a:rect l="l" t="t" r="r" b="b"/>
                <a:pathLst>
                  <a:path w="43" h="22" extrusionOk="0">
                    <a:moveTo>
                      <a:pt x="43" y="0"/>
                    </a:moveTo>
                    <a:cubicBezTo>
                      <a:pt x="11" y="0"/>
                      <a:pt x="11" y="0"/>
                      <a:pt x="11" y="0"/>
                    </a:cubicBezTo>
                    <a:cubicBezTo>
                      <a:pt x="5" y="0"/>
                      <a:pt x="0" y="5"/>
                      <a:pt x="0" y="11"/>
                    </a:cubicBezTo>
                    <a:cubicBezTo>
                      <a:pt x="0" y="17"/>
                      <a:pt x="5" y="22"/>
                      <a:pt x="11" y="22"/>
                    </a:cubicBezTo>
                    <a:cubicBezTo>
                      <a:pt x="18" y="22"/>
                      <a:pt x="18" y="22"/>
                      <a:pt x="18" y="22"/>
                    </a:cubicBezTo>
                    <a:cubicBezTo>
                      <a:pt x="29" y="12"/>
                      <a:pt x="29" y="12"/>
                      <a:pt x="29" y="12"/>
                    </a:cubicBezTo>
                    <a:cubicBezTo>
                      <a:pt x="29" y="12"/>
                      <a:pt x="29" y="12"/>
                      <a:pt x="29" y="11"/>
                    </a:cubicBezTo>
                    <a:cubicBezTo>
                      <a:pt x="29" y="6"/>
                      <a:pt x="34" y="1"/>
                      <a:pt x="40" y="1"/>
                    </a:cubicBezTo>
                    <a:cubicBezTo>
                      <a:pt x="41" y="1"/>
                      <a:pt x="41" y="1"/>
                      <a:pt x="42" y="1"/>
                    </a:cubicBezTo>
                    <a:cubicBezTo>
                      <a:pt x="43" y="0"/>
                      <a:pt x="43" y="0"/>
                      <a:pt x="43" y="0"/>
                    </a:cubicBezTo>
                  </a:path>
                </a:pathLst>
              </a:custGeom>
              <a:solidFill>
                <a:srgbClr val="F9CAB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53" name="Google Shape;3053;p22"/>
              <p:cNvSpPr/>
              <p:nvPr/>
            </p:nvSpPr>
            <p:spPr>
              <a:xfrm>
                <a:off x="1304" y="1589"/>
                <a:ext cx="3" cy="3"/>
              </a:xfrm>
              <a:custGeom>
                <a:avLst/>
                <a:gdLst/>
                <a:ahLst/>
                <a:cxnLst/>
                <a:rect l="l" t="t" r="r" b="b"/>
                <a:pathLst>
                  <a:path w="13" h="11" extrusionOk="0">
                    <a:moveTo>
                      <a:pt x="11" y="0"/>
                    </a:moveTo>
                    <a:cubicBezTo>
                      <a:pt x="5" y="0"/>
                      <a:pt x="0" y="5"/>
                      <a:pt x="0" y="10"/>
                    </a:cubicBezTo>
                    <a:cubicBezTo>
                      <a:pt x="0" y="11"/>
                      <a:pt x="0" y="11"/>
                      <a:pt x="0" y="11"/>
                    </a:cubicBezTo>
                    <a:cubicBezTo>
                      <a:pt x="13" y="0"/>
                      <a:pt x="13" y="0"/>
                      <a:pt x="13" y="0"/>
                    </a:cubicBezTo>
                    <a:cubicBezTo>
                      <a:pt x="12" y="0"/>
                      <a:pt x="12" y="0"/>
                      <a:pt x="11"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54" name="Google Shape;3054;p22"/>
              <p:cNvSpPr/>
              <p:nvPr/>
            </p:nvSpPr>
            <p:spPr>
              <a:xfrm>
                <a:off x="1297" y="1596"/>
                <a:ext cx="1" cy="1"/>
              </a:xfrm>
              <a:custGeom>
                <a:avLst/>
                <a:gdLst/>
                <a:ahLst/>
                <a:cxnLst/>
                <a:rect l="l" t="t" r="r" b="b"/>
                <a:pathLst>
                  <a:path w="6" h="5" extrusionOk="0">
                    <a:moveTo>
                      <a:pt x="6" y="0"/>
                    </a:moveTo>
                    <a:cubicBezTo>
                      <a:pt x="4" y="1"/>
                      <a:pt x="2" y="3"/>
                      <a:pt x="0" y="5"/>
                    </a:cubicBezTo>
                    <a:cubicBezTo>
                      <a:pt x="6" y="0"/>
                      <a:pt x="6" y="0"/>
                      <a:pt x="6" y="0"/>
                    </a:cubicBezTo>
                  </a:path>
                </a:pathLst>
              </a:custGeom>
              <a:solidFill>
                <a:srgbClr val="F6D09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55" name="Google Shape;3055;p22"/>
              <p:cNvSpPr/>
              <p:nvPr/>
            </p:nvSpPr>
            <p:spPr>
              <a:xfrm>
                <a:off x="1256" y="1623"/>
                <a:ext cx="6" cy="5"/>
              </a:xfrm>
              <a:custGeom>
                <a:avLst/>
                <a:gdLst/>
                <a:ahLst/>
                <a:cxnLst/>
                <a:rect l="l" t="t" r="r" b="b"/>
                <a:pathLst>
                  <a:path w="26" h="21" extrusionOk="0">
                    <a:moveTo>
                      <a:pt x="26" y="0"/>
                    </a:moveTo>
                    <a:cubicBezTo>
                      <a:pt x="17" y="0"/>
                      <a:pt x="8" y="2"/>
                      <a:pt x="0" y="5"/>
                    </a:cubicBezTo>
                    <a:cubicBezTo>
                      <a:pt x="6" y="10"/>
                      <a:pt x="13" y="15"/>
                      <a:pt x="20" y="18"/>
                    </a:cubicBezTo>
                    <a:cubicBezTo>
                      <a:pt x="20" y="18"/>
                      <a:pt x="20" y="18"/>
                      <a:pt x="20" y="18"/>
                    </a:cubicBezTo>
                    <a:cubicBezTo>
                      <a:pt x="20" y="19"/>
                      <a:pt x="20" y="19"/>
                      <a:pt x="21" y="19"/>
                    </a:cubicBezTo>
                    <a:cubicBezTo>
                      <a:pt x="21" y="19"/>
                      <a:pt x="21" y="19"/>
                      <a:pt x="21" y="19"/>
                    </a:cubicBezTo>
                    <a:cubicBezTo>
                      <a:pt x="21" y="19"/>
                      <a:pt x="21" y="19"/>
                      <a:pt x="21" y="19"/>
                    </a:cubicBezTo>
                    <a:cubicBezTo>
                      <a:pt x="22" y="19"/>
                      <a:pt x="22" y="19"/>
                      <a:pt x="22" y="20"/>
                    </a:cubicBezTo>
                    <a:cubicBezTo>
                      <a:pt x="22" y="20"/>
                      <a:pt x="22" y="20"/>
                      <a:pt x="22" y="20"/>
                    </a:cubicBezTo>
                    <a:cubicBezTo>
                      <a:pt x="22" y="20"/>
                      <a:pt x="23" y="20"/>
                      <a:pt x="23" y="20"/>
                    </a:cubicBezTo>
                    <a:cubicBezTo>
                      <a:pt x="23" y="20"/>
                      <a:pt x="23" y="20"/>
                      <a:pt x="23" y="20"/>
                    </a:cubicBezTo>
                    <a:cubicBezTo>
                      <a:pt x="23" y="20"/>
                      <a:pt x="24" y="20"/>
                      <a:pt x="24" y="21"/>
                    </a:cubicBezTo>
                    <a:cubicBezTo>
                      <a:pt x="24" y="21"/>
                      <a:pt x="24" y="21"/>
                      <a:pt x="24" y="21"/>
                    </a:cubicBezTo>
                    <a:cubicBezTo>
                      <a:pt x="24" y="21"/>
                      <a:pt x="24" y="21"/>
                      <a:pt x="25" y="21"/>
                    </a:cubicBezTo>
                    <a:cubicBezTo>
                      <a:pt x="25" y="21"/>
                      <a:pt x="25" y="21"/>
                      <a:pt x="25" y="21"/>
                    </a:cubicBezTo>
                    <a:cubicBezTo>
                      <a:pt x="25" y="21"/>
                      <a:pt x="25" y="21"/>
                      <a:pt x="26" y="21"/>
                    </a:cubicBezTo>
                    <a:cubicBezTo>
                      <a:pt x="26" y="21"/>
                      <a:pt x="26" y="21"/>
                      <a:pt x="26" y="21"/>
                    </a:cubicBezTo>
                    <a:cubicBezTo>
                      <a:pt x="26" y="0"/>
                      <a:pt x="26" y="0"/>
                      <a:pt x="26" y="0"/>
                    </a:cubicBezTo>
                  </a:path>
                </a:pathLst>
              </a:custGeom>
              <a:solidFill>
                <a:srgbClr val="BADCD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56" name="Google Shape;3056;p22"/>
              <p:cNvSpPr/>
              <p:nvPr/>
            </p:nvSpPr>
            <p:spPr>
              <a:xfrm>
                <a:off x="1263" y="1623"/>
                <a:ext cx="4" cy="4"/>
              </a:xfrm>
              <a:custGeom>
                <a:avLst/>
                <a:gdLst/>
                <a:ahLst/>
                <a:cxnLst/>
                <a:rect l="l" t="t" r="r" b="b"/>
                <a:pathLst>
                  <a:path w="17" h="17" extrusionOk="0">
                    <a:moveTo>
                      <a:pt x="0" y="0"/>
                    </a:moveTo>
                    <a:cubicBezTo>
                      <a:pt x="0" y="17"/>
                      <a:pt x="0" y="17"/>
                      <a:pt x="0" y="17"/>
                    </a:cubicBezTo>
                    <a:cubicBezTo>
                      <a:pt x="17" y="2"/>
                      <a:pt x="17" y="2"/>
                      <a:pt x="17" y="2"/>
                    </a:cubicBezTo>
                    <a:cubicBezTo>
                      <a:pt x="11" y="1"/>
                      <a:pt x="6" y="0"/>
                      <a:pt x="0" y="0"/>
                    </a:cubicBezTo>
                  </a:path>
                </a:pathLst>
              </a:custGeom>
              <a:solidFill>
                <a:srgbClr val="E2DCD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57" name="Google Shape;3057;p22"/>
              <p:cNvSpPr/>
              <p:nvPr/>
            </p:nvSpPr>
            <p:spPr>
              <a:xfrm>
                <a:off x="1250" y="1567"/>
                <a:ext cx="60" cy="61"/>
              </a:xfrm>
              <a:custGeom>
                <a:avLst/>
                <a:gdLst/>
                <a:ahLst/>
                <a:cxnLst/>
                <a:rect l="l" t="t" r="r" b="b"/>
                <a:pathLst>
                  <a:path w="256" h="262" extrusionOk="0">
                    <a:moveTo>
                      <a:pt x="49" y="262"/>
                    </a:moveTo>
                    <a:cubicBezTo>
                      <a:pt x="49" y="262"/>
                      <a:pt x="49" y="262"/>
                      <a:pt x="49" y="262"/>
                    </a:cubicBezTo>
                    <a:cubicBezTo>
                      <a:pt x="49" y="262"/>
                      <a:pt x="49" y="262"/>
                      <a:pt x="49" y="262"/>
                    </a:cubicBezTo>
                    <a:moveTo>
                      <a:pt x="48" y="262"/>
                    </a:moveTo>
                    <a:cubicBezTo>
                      <a:pt x="48" y="262"/>
                      <a:pt x="48" y="262"/>
                      <a:pt x="48" y="262"/>
                    </a:cubicBezTo>
                    <a:cubicBezTo>
                      <a:pt x="48" y="262"/>
                      <a:pt x="48" y="262"/>
                      <a:pt x="48" y="262"/>
                    </a:cubicBezTo>
                    <a:moveTo>
                      <a:pt x="47" y="261"/>
                    </a:moveTo>
                    <a:cubicBezTo>
                      <a:pt x="47" y="261"/>
                      <a:pt x="47" y="261"/>
                      <a:pt x="47" y="261"/>
                    </a:cubicBezTo>
                    <a:cubicBezTo>
                      <a:pt x="47" y="261"/>
                      <a:pt x="47" y="261"/>
                      <a:pt x="47" y="261"/>
                    </a:cubicBezTo>
                    <a:moveTo>
                      <a:pt x="46" y="261"/>
                    </a:moveTo>
                    <a:cubicBezTo>
                      <a:pt x="46" y="261"/>
                      <a:pt x="46" y="261"/>
                      <a:pt x="46" y="261"/>
                    </a:cubicBezTo>
                    <a:cubicBezTo>
                      <a:pt x="46" y="261"/>
                      <a:pt x="46" y="261"/>
                      <a:pt x="46" y="261"/>
                    </a:cubicBezTo>
                    <a:moveTo>
                      <a:pt x="45" y="260"/>
                    </a:moveTo>
                    <a:cubicBezTo>
                      <a:pt x="45" y="260"/>
                      <a:pt x="45" y="260"/>
                      <a:pt x="45" y="260"/>
                    </a:cubicBezTo>
                    <a:cubicBezTo>
                      <a:pt x="45" y="260"/>
                      <a:pt x="45" y="260"/>
                      <a:pt x="45" y="260"/>
                    </a:cubicBezTo>
                    <a:moveTo>
                      <a:pt x="44" y="259"/>
                    </a:moveTo>
                    <a:cubicBezTo>
                      <a:pt x="44" y="260"/>
                      <a:pt x="44" y="260"/>
                      <a:pt x="45" y="260"/>
                    </a:cubicBezTo>
                    <a:cubicBezTo>
                      <a:pt x="44" y="260"/>
                      <a:pt x="44" y="260"/>
                      <a:pt x="44" y="259"/>
                    </a:cubicBezTo>
                    <a:moveTo>
                      <a:pt x="1" y="225"/>
                    </a:moveTo>
                    <a:cubicBezTo>
                      <a:pt x="13" y="239"/>
                      <a:pt x="28" y="251"/>
                      <a:pt x="44" y="259"/>
                    </a:cubicBezTo>
                    <a:cubicBezTo>
                      <a:pt x="37" y="256"/>
                      <a:pt x="30" y="251"/>
                      <a:pt x="24" y="246"/>
                    </a:cubicBezTo>
                    <a:cubicBezTo>
                      <a:pt x="16" y="240"/>
                      <a:pt x="8" y="233"/>
                      <a:pt x="1" y="225"/>
                    </a:cubicBezTo>
                    <a:moveTo>
                      <a:pt x="0" y="224"/>
                    </a:moveTo>
                    <a:cubicBezTo>
                      <a:pt x="0" y="224"/>
                      <a:pt x="1" y="225"/>
                      <a:pt x="1" y="225"/>
                    </a:cubicBezTo>
                    <a:cubicBezTo>
                      <a:pt x="1" y="225"/>
                      <a:pt x="0" y="224"/>
                      <a:pt x="0" y="224"/>
                    </a:cubicBezTo>
                    <a:moveTo>
                      <a:pt x="0" y="224"/>
                    </a:moveTo>
                    <a:cubicBezTo>
                      <a:pt x="0" y="224"/>
                      <a:pt x="0" y="224"/>
                      <a:pt x="0" y="224"/>
                    </a:cubicBezTo>
                    <a:cubicBezTo>
                      <a:pt x="0" y="224"/>
                      <a:pt x="0" y="224"/>
                      <a:pt x="0" y="224"/>
                    </a:cubicBezTo>
                    <a:moveTo>
                      <a:pt x="256" y="1"/>
                    </a:moveTo>
                    <a:cubicBezTo>
                      <a:pt x="256" y="1"/>
                      <a:pt x="256" y="1"/>
                      <a:pt x="256" y="1"/>
                    </a:cubicBezTo>
                    <a:cubicBezTo>
                      <a:pt x="256" y="1"/>
                      <a:pt x="256" y="1"/>
                      <a:pt x="256" y="1"/>
                    </a:cubicBezTo>
                    <a:moveTo>
                      <a:pt x="255" y="0"/>
                    </a:moveTo>
                    <a:cubicBezTo>
                      <a:pt x="255" y="0"/>
                      <a:pt x="255" y="0"/>
                      <a:pt x="255" y="0"/>
                    </a:cubicBezTo>
                    <a:cubicBezTo>
                      <a:pt x="255" y="0"/>
                      <a:pt x="255" y="0"/>
                      <a:pt x="255" y="0"/>
                    </a:cubicBezTo>
                    <a:cubicBezTo>
                      <a:pt x="255" y="0"/>
                      <a:pt x="255" y="0"/>
                      <a:pt x="255" y="0"/>
                    </a:cubicBezTo>
                    <a:cubicBezTo>
                      <a:pt x="255" y="0"/>
                      <a:pt x="255" y="0"/>
                      <a:pt x="255" y="0"/>
                    </a:cubicBezTo>
                  </a:path>
                </a:pathLst>
              </a:custGeom>
              <a:solidFill>
                <a:srgbClr val="B1B0B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58" name="Google Shape;3058;p22"/>
              <p:cNvSpPr/>
              <p:nvPr/>
            </p:nvSpPr>
            <p:spPr>
              <a:xfrm>
                <a:off x="1245" y="1561"/>
                <a:ext cx="62" cy="55"/>
              </a:xfrm>
              <a:custGeom>
                <a:avLst/>
                <a:gdLst/>
                <a:ahLst/>
                <a:cxnLst/>
                <a:rect l="l" t="t" r="r" b="b"/>
                <a:pathLst>
                  <a:path w="266" h="235" extrusionOk="0">
                    <a:moveTo>
                      <a:pt x="12" y="209"/>
                    </a:moveTo>
                    <a:cubicBezTo>
                      <a:pt x="0" y="219"/>
                      <a:pt x="0" y="219"/>
                      <a:pt x="0" y="219"/>
                    </a:cubicBezTo>
                    <a:cubicBezTo>
                      <a:pt x="3" y="225"/>
                      <a:pt x="7" y="230"/>
                      <a:pt x="11" y="235"/>
                    </a:cubicBezTo>
                    <a:cubicBezTo>
                      <a:pt x="29" y="219"/>
                      <a:pt x="29" y="219"/>
                      <a:pt x="29" y="219"/>
                    </a:cubicBezTo>
                    <a:cubicBezTo>
                      <a:pt x="23" y="216"/>
                      <a:pt x="17" y="213"/>
                      <a:pt x="12" y="209"/>
                    </a:cubicBezTo>
                    <a:moveTo>
                      <a:pt x="251" y="0"/>
                    </a:moveTo>
                    <a:cubicBezTo>
                      <a:pt x="176" y="66"/>
                      <a:pt x="176" y="66"/>
                      <a:pt x="176" y="66"/>
                    </a:cubicBezTo>
                    <a:cubicBezTo>
                      <a:pt x="179" y="72"/>
                      <a:pt x="181" y="78"/>
                      <a:pt x="183" y="85"/>
                    </a:cubicBezTo>
                    <a:cubicBezTo>
                      <a:pt x="266" y="13"/>
                      <a:pt x="266" y="13"/>
                      <a:pt x="266" y="13"/>
                    </a:cubicBezTo>
                    <a:cubicBezTo>
                      <a:pt x="265" y="13"/>
                      <a:pt x="265" y="12"/>
                      <a:pt x="264" y="12"/>
                    </a:cubicBezTo>
                    <a:cubicBezTo>
                      <a:pt x="264" y="12"/>
                      <a:pt x="264" y="12"/>
                      <a:pt x="264" y="12"/>
                    </a:cubicBezTo>
                    <a:cubicBezTo>
                      <a:pt x="264" y="12"/>
                      <a:pt x="264" y="12"/>
                      <a:pt x="264" y="12"/>
                    </a:cubicBezTo>
                    <a:cubicBezTo>
                      <a:pt x="260" y="8"/>
                      <a:pt x="256" y="4"/>
                      <a:pt x="251" y="0"/>
                    </a:cubicBezTo>
                    <a:cubicBezTo>
                      <a:pt x="251" y="0"/>
                      <a:pt x="251" y="0"/>
                      <a:pt x="251"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59" name="Google Shape;3059;p22"/>
              <p:cNvSpPr/>
              <p:nvPr/>
            </p:nvSpPr>
            <p:spPr>
              <a:xfrm>
                <a:off x="1248" y="1577"/>
                <a:ext cx="40" cy="35"/>
              </a:xfrm>
              <a:custGeom>
                <a:avLst/>
                <a:gdLst/>
                <a:ahLst/>
                <a:cxnLst/>
                <a:rect l="l" t="t" r="r" b="b"/>
                <a:pathLst>
                  <a:path w="171" h="153" extrusionOk="0">
                    <a:moveTo>
                      <a:pt x="164" y="0"/>
                    </a:moveTo>
                    <a:cubicBezTo>
                      <a:pt x="0" y="143"/>
                      <a:pt x="0" y="143"/>
                      <a:pt x="0" y="143"/>
                    </a:cubicBezTo>
                    <a:cubicBezTo>
                      <a:pt x="5" y="147"/>
                      <a:pt x="11" y="150"/>
                      <a:pt x="17" y="153"/>
                    </a:cubicBezTo>
                    <a:cubicBezTo>
                      <a:pt x="171" y="19"/>
                      <a:pt x="171" y="19"/>
                      <a:pt x="171" y="19"/>
                    </a:cubicBezTo>
                    <a:cubicBezTo>
                      <a:pt x="169" y="12"/>
                      <a:pt x="167" y="6"/>
                      <a:pt x="164" y="0"/>
                    </a:cubicBezTo>
                  </a:path>
                </a:pathLst>
              </a:custGeom>
              <a:solidFill>
                <a:srgbClr val="E2DCD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60" name="Google Shape;3060;p22"/>
              <p:cNvSpPr/>
              <p:nvPr/>
            </p:nvSpPr>
            <p:spPr>
              <a:xfrm>
                <a:off x="1245" y="1564"/>
                <a:ext cx="62" cy="52"/>
              </a:xfrm>
              <a:custGeom>
                <a:avLst/>
                <a:gdLst/>
                <a:ahLst/>
                <a:cxnLst/>
                <a:rect l="l" t="t" r="r" b="b"/>
                <a:pathLst>
                  <a:path w="266" h="223" extrusionOk="0">
                    <a:moveTo>
                      <a:pt x="0" y="207"/>
                    </a:moveTo>
                    <a:cubicBezTo>
                      <a:pt x="0" y="207"/>
                      <a:pt x="0" y="207"/>
                      <a:pt x="0" y="207"/>
                    </a:cubicBezTo>
                    <a:cubicBezTo>
                      <a:pt x="3" y="213"/>
                      <a:pt x="7" y="218"/>
                      <a:pt x="11" y="223"/>
                    </a:cubicBezTo>
                    <a:cubicBezTo>
                      <a:pt x="11" y="223"/>
                      <a:pt x="11" y="223"/>
                      <a:pt x="11" y="223"/>
                    </a:cubicBezTo>
                    <a:cubicBezTo>
                      <a:pt x="7" y="218"/>
                      <a:pt x="3" y="213"/>
                      <a:pt x="0" y="207"/>
                    </a:cubicBezTo>
                    <a:moveTo>
                      <a:pt x="264" y="0"/>
                    </a:moveTo>
                    <a:cubicBezTo>
                      <a:pt x="265" y="0"/>
                      <a:pt x="265" y="1"/>
                      <a:pt x="266" y="1"/>
                    </a:cubicBezTo>
                    <a:cubicBezTo>
                      <a:pt x="266" y="1"/>
                      <a:pt x="266" y="1"/>
                      <a:pt x="266" y="1"/>
                    </a:cubicBezTo>
                    <a:cubicBezTo>
                      <a:pt x="265" y="1"/>
                      <a:pt x="265" y="0"/>
                      <a:pt x="264" y="0"/>
                    </a:cubicBezTo>
                    <a:moveTo>
                      <a:pt x="264" y="0"/>
                    </a:moveTo>
                    <a:cubicBezTo>
                      <a:pt x="264" y="0"/>
                      <a:pt x="264" y="0"/>
                      <a:pt x="264" y="0"/>
                    </a:cubicBezTo>
                    <a:cubicBezTo>
                      <a:pt x="264" y="0"/>
                      <a:pt x="264" y="0"/>
                      <a:pt x="264" y="0"/>
                    </a:cubicBezTo>
                  </a:path>
                </a:pathLst>
              </a:custGeom>
              <a:solidFill>
                <a:srgbClr val="B1B0B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61" name="Google Shape;3061;p22"/>
              <p:cNvSpPr/>
              <p:nvPr/>
            </p:nvSpPr>
            <p:spPr>
              <a:xfrm>
                <a:off x="1169" y="1423"/>
                <a:ext cx="140" cy="36"/>
              </a:xfrm>
              <a:custGeom>
                <a:avLst/>
                <a:gdLst/>
                <a:ahLst/>
                <a:cxnLst/>
                <a:rect l="l" t="t" r="r" b="b"/>
                <a:pathLst>
                  <a:path w="596" h="153" extrusionOk="0">
                    <a:moveTo>
                      <a:pt x="595" y="2"/>
                    </a:moveTo>
                    <a:cubicBezTo>
                      <a:pt x="596" y="25"/>
                      <a:pt x="596" y="25"/>
                      <a:pt x="596" y="25"/>
                    </a:cubicBezTo>
                    <a:cubicBezTo>
                      <a:pt x="596" y="26"/>
                      <a:pt x="595" y="27"/>
                      <a:pt x="595" y="28"/>
                    </a:cubicBezTo>
                    <a:cubicBezTo>
                      <a:pt x="594" y="28"/>
                      <a:pt x="594" y="28"/>
                      <a:pt x="594" y="28"/>
                    </a:cubicBezTo>
                    <a:cubicBezTo>
                      <a:pt x="576" y="29"/>
                      <a:pt x="454" y="33"/>
                      <a:pt x="349" y="36"/>
                    </a:cubicBezTo>
                    <a:cubicBezTo>
                      <a:pt x="328" y="36"/>
                      <a:pt x="307" y="37"/>
                      <a:pt x="289" y="38"/>
                    </a:cubicBezTo>
                    <a:cubicBezTo>
                      <a:pt x="170" y="41"/>
                      <a:pt x="161" y="55"/>
                      <a:pt x="147" y="63"/>
                    </a:cubicBezTo>
                    <a:cubicBezTo>
                      <a:pt x="133" y="71"/>
                      <a:pt x="89" y="102"/>
                      <a:pt x="80" y="109"/>
                    </a:cubicBezTo>
                    <a:cubicBezTo>
                      <a:pt x="71" y="116"/>
                      <a:pt x="38" y="142"/>
                      <a:pt x="30" y="147"/>
                    </a:cubicBezTo>
                    <a:cubicBezTo>
                      <a:pt x="23" y="153"/>
                      <a:pt x="16" y="149"/>
                      <a:pt x="8" y="137"/>
                    </a:cubicBezTo>
                    <a:cubicBezTo>
                      <a:pt x="0" y="126"/>
                      <a:pt x="5" y="116"/>
                      <a:pt x="11" y="112"/>
                    </a:cubicBezTo>
                    <a:cubicBezTo>
                      <a:pt x="18" y="107"/>
                      <a:pt x="64" y="82"/>
                      <a:pt x="105" y="59"/>
                    </a:cubicBezTo>
                    <a:cubicBezTo>
                      <a:pt x="145" y="37"/>
                      <a:pt x="192" y="23"/>
                      <a:pt x="233" y="20"/>
                    </a:cubicBezTo>
                    <a:cubicBezTo>
                      <a:pt x="249" y="19"/>
                      <a:pt x="305" y="16"/>
                      <a:pt x="368" y="12"/>
                    </a:cubicBezTo>
                    <a:cubicBezTo>
                      <a:pt x="467" y="7"/>
                      <a:pt x="584" y="0"/>
                      <a:pt x="595" y="0"/>
                    </a:cubicBezTo>
                    <a:cubicBezTo>
                      <a:pt x="595" y="1"/>
                      <a:pt x="595" y="1"/>
                      <a:pt x="595" y="2"/>
                    </a:cubicBezTo>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62" name="Google Shape;3062;p22"/>
              <p:cNvSpPr/>
              <p:nvPr/>
            </p:nvSpPr>
            <p:spPr>
              <a:xfrm>
                <a:off x="1179" y="1424"/>
                <a:ext cx="139" cy="35"/>
              </a:xfrm>
              <a:custGeom>
                <a:avLst/>
                <a:gdLst/>
                <a:ahLst/>
                <a:cxnLst/>
                <a:rect l="l" t="t" r="r" b="b"/>
                <a:pathLst>
                  <a:path w="597" h="148" extrusionOk="0">
                    <a:moveTo>
                      <a:pt x="589" y="133"/>
                    </a:moveTo>
                    <a:cubicBezTo>
                      <a:pt x="582" y="144"/>
                      <a:pt x="575" y="148"/>
                      <a:pt x="567" y="142"/>
                    </a:cubicBezTo>
                    <a:cubicBezTo>
                      <a:pt x="560" y="137"/>
                      <a:pt x="526" y="111"/>
                      <a:pt x="517" y="105"/>
                    </a:cubicBezTo>
                    <a:cubicBezTo>
                      <a:pt x="508" y="98"/>
                      <a:pt x="464" y="67"/>
                      <a:pt x="450" y="59"/>
                    </a:cubicBezTo>
                    <a:cubicBezTo>
                      <a:pt x="435" y="51"/>
                      <a:pt x="427" y="38"/>
                      <a:pt x="308" y="35"/>
                    </a:cubicBezTo>
                    <a:cubicBezTo>
                      <a:pt x="289" y="35"/>
                      <a:pt x="268" y="34"/>
                      <a:pt x="247" y="34"/>
                    </a:cubicBezTo>
                    <a:cubicBezTo>
                      <a:pt x="142" y="32"/>
                      <a:pt x="19" y="29"/>
                      <a:pt x="2" y="28"/>
                    </a:cubicBezTo>
                    <a:cubicBezTo>
                      <a:pt x="2" y="28"/>
                      <a:pt x="2" y="28"/>
                      <a:pt x="2" y="28"/>
                    </a:cubicBezTo>
                    <a:cubicBezTo>
                      <a:pt x="1" y="27"/>
                      <a:pt x="1" y="26"/>
                      <a:pt x="1" y="25"/>
                    </a:cubicBezTo>
                    <a:cubicBezTo>
                      <a:pt x="0" y="3"/>
                      <a:pt x="0" y="3"/>
                      <a:pt x="0" y="3"/>
                    </a:cubicBezTo>
                    <a:cubicBezTo>
                      <a:pt x="0" y="2"/>
                      <a:pt x="1" y="1"/>
                      <a:pt x="1" y="0"/>
                    </a:cubicBezTo>
                    <a:cubicBezTo>
                      <a:pt x="10" y="1"/>
                      <a:pt x="128" y="6"/>
                      <a:pt x="228" y="11"/>
                    </a:cubicBezTo>
                    <a:cubicBezTo>
                      <a:pt x="291" y="14"/>
                      <a:pt x="347" y="16"/>
                      <a:pt x="363" y="17"/>
                    </a:cubicBezTo>
                    <a:cubicBezTo>
                      <a:pt x="404" y="19"/>
                      <a:pt x="451" y="33"/>
                      <a:pt x="492" y="55"/>
                    </a:cubicBezTo>
                    <a:cubicBezTo>
                      <a:pt x="533" y="77"/>
                      <a:pt x="579" y="102"/>
                      <a:pt x="586" y="107"/>
                    </a:cubicBezTo>
                    <a:cubicBezTo>
                      <a:pt x="593" y="111"/>
                      <a:pt x="597" y="121"/>
                      <a:pt x="589" y="133"/>
                    </a:cubicBezTo>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63" name="Google Shape;3063;p22"/>
              <p:cNvSpPr/>
              <p:nvPr/>
            </p:nvSpPr>
            <p:spPr>
              <a:xfrm>
                <a:off x="1263" y="1422"/>
                <a:ext cx="43" cy="21"/>
              </a:xfrm>
              <a:custGeom>
                <a:avLst/>
                <a:gdLst/>
                <a:ahLst/>
                <a:cxnLst/>
                <a:rect l="l" t="t" r="r" b="b"/>
                <a:pathLst>
                  <a:path w="184" h="90" extrusionOk="0">
                    <a:moveTo>
                      <a:pt x="171" y="34"/>
                    </a:moveTo>
                    <a:cubicBezTo>
                      <a:pt x="148" y="35"/>
                      <a:pt x="112" y="36"/>
                      <a:pt x="73" y="37"/>
                    </a:cubicBezTo>
                    <a:cubicBezTo>
                      <a:pt x="93" y="43"/>
                      <a:pt x="114" y="52"/>
                      <a:pt x="133" y="62"/>
                    </a:cubicBezTo>
                    <a:cubicBezTo>
                      <a:pt x="150" y="72"/>
                      <a:pt x="169" y="81"/>
                      <a:pt x="184" y="90"/>
                    </a:cubicBezTo>
                    <a:cubicBezTo>
                      <a:pt x="184" y="90"/>
                      <a:pt x="184" y="89"/>
                      <a:pt x="184" y="89"/>
                    </a:cubicBezTo>
                    <a:cubicBezTo>
                      <a:pt x="184" y="67"/>
                      <a:pt x="180" y="48"/>
                      <a:pt x="171" y="34"/>
                    </a:cubicBezTo>
                    <a:moveTo>
                      <a:pt x="89" y="0"/>
                    </a:moveTo>
                    <a:cubicBezTo>
                      <a:pt x="85" y="0"/>
                      <a:pt x="82" y="0"/>
                      <a:pt x="78" y="0"/>
                    </a:cubicBezTo>
                    <a:cubicBezTo>
                      <a:pt x="51" y="1"/>
                      <a:pt x="22" y="5"/>
                      <a:pt x="0" y="16"/>
                    </a:cubicBezTo>
                    <a:cubicBezTo>
                      <a:pt x="49" y="13"/>
                      <a:pt x="100" y="10"/>
                      <a:pt x="138" y="8"/>
                    </a:cubicBezTo>
                    <a:cubicBezTo>
                      <a:pt x="125" y="3"/>
                      <a:pt x="108" y="0"/>
                      <a:pt x="89"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64" name="Google Shape;3064;p22"/>
              <p:cNvSpPr/>
              <p:nvPr/>
            </p:nvSpPr>
            <p:spPr>
              <a:xfrm>
                <a:off x="1259" y="1424"/>
                <a:ext cx="44" cy="7"/>
              </a:xfrm>
              <a:custGeom>
                <a:avLst/>
                <a:gdLst/>
                <a:ahLst/>
                <a:cxnLst/>
                <a:rect l="l" t="t" r="r" b="b"/>
                <a:pathLst>
                  <a:path w="185" h="29" extrusionOk="0">
                    <a:moveTo>
                      <a:pt x="152" y="0"/>
                    </a:moveTo>
                    <a:cubicBezTo>
                      <a:pt x="114" y="2"/>
                      <a:pt x="63" y="5"/>
                      <a:pt x="14" y="8"/>
                    </a:cubicBezTo>
                    <a:cubicBezTo>
                      <a:pt x="9" y="10"/>
                      <a:pt x="4" y="12"/>
                      <a:pt x="0" y="15"/>
                    </a:cubicBezTo>
                    <a:cubicBezTo>
                      <a:pt x="8" y="16"/>
                      <a:pt x="14" y="16"/>
                      <a:pt x="18" y="16"/>
                    </a:cubicBezTo>
                    <a:cubicBezTo>
                      <a:pt x="40" y="17"/>
                      <a:pt x="63" y="22"/>
                      <a:pt x="87" y="29"/>
                    </a:cubicBezTo>
                    <a:cubicBezTo>
                      <a:pt x="126" y="28"/>
                      <a:pt x="162" y="27"/>
                      <a:pt x="185" y="26"/>
                    </a:cubicBezTo>
                    <a:cubicBezTo>
                      <a:pt x="177" y="14"/>
                      <a:pt x="166" y="6"/>
                      <a:pt x="152" y="0"/>
                    </a:cubicBezTo>
                  </a:path>
                </a:pathLst>
              </a:custGeom>
              <a:solidFill>
                <a:srgbClr val="554F5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65" name="Google Shape;3065;p22"/>
              <p:cNvSpPr/>
              <p:nvPr/>
            </p:nvSpPr>
            <p:spPr>
              <a:xfrm>
                <a:off x="1253" y="1432"/>
                <a:ext cx="51" cy="37"/>
              </a:xfrm>
              <a:custGeom>
                <a:avLst/>
                <a:gdLst/>
                <a:ahLst/>
                <a:cxnLst/>
                <a:rect l="l" t="t" r="r" b="b"/>
                <a:pathLst>
                  <a:path w="221" h="155" extrusionOk="0">
                    <a:moveTo>
                      <a:pt x="11" y="0"/>
                    </a:moveTo>
                    <a:cubicBezTo>
                      <a:pt x="3" y="12"/>
                      <a:pt x="0" y="28"/>
                      <a:pt x="4" y="48"/>
                    </a:cubicBezTo>
                    <a:cubicBezTo>
                      <a:pt x="14" y="107"/>
                      <a:pt x="59" y="155"/>
                      <a:pt x="119" y="155"/>
                    </a:cubicBezTo>
                    <a:cubicBezTo>
                      <a:pt x="119" y="155"/>
                      <a:pt x="119" y="155"/>
                      <a:pt x="119" y="155"/>
                    </a:cubicBezTo>
                    <a:cubicBezTo>
                      <a:pt x="166" y="155"/>
                      <a:pt x="206" y="125"/>
                      <a:pt x="221" y="84"/>
                    </a:cubicBezTo>
                    <a:cubicBezTo>
                      <a:pt x="212" y="77"/>
                      <a:pt x="205" y="71"/>
                      <a:pt x="201" y="69"/>
                    </a:cubicBezTo>
                    <a:cubicBezTo>
                      <a:pt x="192" y="62"/>
                      <a:pt x="148" y="31"/>
                      <a:pt x="134" y="23"/>
                    </a:cubicBezTo>
                    <a:cubicBezTo>
                      <a:pt x="120" y="16"/>
                      <a:pt x="112" y="3"/>
                      <a:pt x="11"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66" name="Google Shape;3066;p22"/>
              <p:cNvSpPr/>
              <p:nvPr/>
            </p:nvSpPr>
            <p:spPr>
              <a:xfrm>
                <a:off x="1255" y="1428"/>
                <a:ext cx="51" cy="24"/>
              </a:xfrm>
              <a:custGeom>
                <a:avLst/>
                <a:gdLst/>
                <a:ahLst/>
                <a:cxnLst/>
                <a:rect l="l" t="t" r="r" b="b"/>
                <a:pathLst>
                  <a:path w="216" h="104" extrusionOk="0">
                    <a:moveTo>
                      <a:pt x="18" y="0"/>
                    </a:moveTo>
                    <a:cubicBezTo>
                      <a:pt x="11" y="5"/>
                      <a:pt x="4" y="12"/>
                      <a:pt x="0" y="20"/>
                    </a:cubicBezTo>
                    <a:cubicBezTo>
                      <a:pt x="101" y="23"/>
                      <a:pt x="109" y="36"/>
                      <a:pt x="123" y="43"/>
                    </a:cubicBezTo>
                    <a:cubicBezTo>
                      <a:pt x="137" y="51"/>
                      <a:pt x="181" y="82"/>
                      <a:pt x="190" y="89"/>
                    </a:cubicBezTo>
                    <a:cubicBezTo>
                      <a:pt x="194" y="91"/>
                      <a:pt x="201" y="97"/>
                      <a:pt x="210" y="104"/>
                    </a:cubicBezTo>
                    <a:cubicBezTo>
                      <a:pt x="214" y="92"/>
                      <a:pt x="216" y="80"/>
                      <a:pt x="216" y="67"/>
                    </a:cubicBezTo>
                    <a:cubicBezTo>
                      <a:pt x="201" y="58"/>
                      <a:pt x="182" y="49"/>
                      <a:pt x="165" y="39"/>
                    </a:cubicBezTo>
                    <a:cubicBezTo>
                      <a:pt x="146" y="29"/>
                      <a:pt x="125" y="20"/>
                      <a:pt x="105" y="14"/>
                    </a:cubicBezTo>
                    <a:cubicBezTo>
                      <a:pt x="81" y="7"/>
                      <a:pt x="58" y="2"/>
                      <a:pt x="36" y="1"/>
                    </a:cubicBezTo>
                    <a:cubicBezTo>
                      <a:pt x="32" y="1"/>
                      <a:pt x="26" y="1"/>
                      <a:pt x="18" y="0"/>
                    </a:cubicBezTo>
                  </a:path>
                </a:pathLst>
              </a:custGeom>
              <a:solidFill>
                <a:srgbClr val="554F5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67" name="Google Shape;3067;p22"/>
              <p:cNvSpPr/>
              <p:nvPr/>
            </p:nvSpPr>
            <p:spPr>
              <a:xfrm>
                <a:off x="1250" y="1420"/>
                <a:ext cx="59" cy="50"/>
              </a:xfrm>
              <a:custGeom>
                <a:avLst/>
                <a:gdLst/>
                <a:ahLst/>
                <a:cxnLst/>
                <a:rect l="l" t="t" r="r" b="b"/>
                <a:pathLst>
                  <a:path w="253" h="218" extrusionOk="0">
                    <a:moveTo>
                      <a:pt x="252" y="17"/>
                    </a:moveTo>
                    <a:cubicBezTo>
                      <a:pt x="251" y="15"/>
                      <a:pt x="250" y="14"/>
                      <a:pt x="248" y="14"/>
                    </a:cubicBezTo>
                    <a:cubicBezTo>
                      <a:pt x="240" y="12"/>
                      <a:pt x="225" y="7"/>
                      <a:pt x="215" y="6"/>
                    </a:cubicBezTo>
                    <a:cubicBezTo>
                      <a:pt x="210" y="5"/>
                      <a:pt x="205" y="4"/>
                      <a:pt x="199" y="3"/>
                    </a:cubicBezTo>
                    <a:cubicBezTo>
                      <a:pt x="185" y="1"/>
                      <a:pt x="161" y="0"/>
                      <a:pt x="143" y="0"/>
                    </a:cubicBezTo>
                    <a:cubicBezTo>
                      <a:pt x="140" y="0"/>
                      <a:pt x="137" y="0"/>
                      <a:pt x="134" y="0"/>
                    </a:cubicBezTo>
                    <a:cubicBezTo>
                      <a:pt x="86" y="2"/>
                      <a:pt x="48" y="12"/>
                      <a:pt x="25" y="29"/>
                    </a:cubicBezTo>
                    <a:cubicBezTo>
                      <a:pt x="21" y="33"/>
                      <a:pt x="17" y="36"/>
                      <a:pt x="14" y="40"/>
                    </a:cubicBezTo>
                    <a:cubicBezTo>
                      <a:pt x="11" y="44"/>
                      <a:pt x="8" y="48"/>
                      <a:pt x="6" y="53"/>
                    </a:cubicBezTo>
                    <a:cubicBezTo>
                      <a:pt x="1" y="67"/>
                      <a:pt x="0" y="83"/>
                      <a:pt x="4" y="102"/>
                    </a:cubicBezTo>
                    <a:cubicBezTo>
                      <a:pt x="9" y="133"/>
                      <a:pt x="28" y="163"/>
                      <a:pt x="49" y="184"/>
                    </a:cubicBezTo>
                    <a:cubicBezTo>
                      <a:pt x="60" y="194"/>
                      <a:pt x="72" y="203"/>
                      <a:pt x="86" y="209"/>
                    </a:cubicBezTo>
                    <a:cubicBezTo>
                      <a:pt x="100" y="215"/>
                      <a:pt x="115" y="218"/>
                      <a:pt x="131" y="218"/>
                    </a:cubicBezTo>
                    <a:cubicBezTo>
                      <a:pt x="147" y="217"/>
                      <a:pt x="162" y="214"/>
                      <a:pt x="177" y="208"/>
                    </a:cubicBezTo>
                    <a:cubicBezTo>
                      <a:pt x="190" y="202"/>
                      <a:pt x="203" y="194"/>
                      <a:pt x="214" y="183"/>
                    </a:cubicBezTo>
                    <a:cubicBezTo>
                      <a:pt x="224" y="172"/>
                      <a:pt x="233" y="160"/>
                      <a:pt x="239" y="146"/>
                    </a:cubicBezTo>
                    <a:cubicBezTo>
                      <a:pt x="245" y="131"/>
                      <a:pt x="248" y="116"/>
                      <a:pt x="248" y="100"/>
                    </a:cubicBezTo>
                    <a:cubicBezTo>
                      <a:pt x="248" y="84"/>
                      <a:pt x="247" y="58"/>
                      <a:pt x="249" y="50"/>
                    </a:cubicBezTo>
                    <a:cubicBezTo>
                      <a:pt x="250" y="50"/>
                      <a:pt x="250" y="49"/>
                      <a:pt x="250" y="48"/>
                    </a:cubicBezTo>
                    <a:cubicBezTo>
                      <a:pt x="250" y="47"/>
                      <a:pt x="251" y="46"/>
                      <a:pt x="251" y="45"/>
                    </a:cubicBezTo>
                    <a:cubicBezTo>
                      <a:pt x="252" y="45"/>
                      <a:pt x="252" y="45"/>
                      <a:pt x="252" y="45"/>
                    </a:cubicBezTo>
                    <a:cubicBezTo>
                      <a:pt x="252" y="44"/>
                      <a:pt x="253" y="43"/>
                      <a:pt x="253" y="42"/>
                    </a:cubicBezTo>
                    <a:cubicBezTo>
                      <a:pt x="252" y="19"/>
                      <a:pt x="252" y="19"/>
                      <a:pt x="252" y="19"/>
                    </a:cubicBezTo>
                    <a:cubicBezTo>
                      <a:pt x="252" y="18"/>
                      <a:pt x="252" y="18"/>
                      <a:pt x="252" y="17"/>
                    </a:cubicBezTo>
                    <a:close/>
                    <a:moveTo>
                      <a:pt x="131" y="210"/>
                    </a:moveTo>
                    <a:cubicBezTo>
                      <a:pt x="71" y="211"/>
                      <a:pt x="26" y="162"/>
                      <a:pt x="16" y="103"/>
                    </a:cubicBezTo>
                    <a:cubicBezTo>
                      <a:pt x="3" y="30"/>
                      <a:pt x="74" y="15"/>
                      <a:pt x="133" y="12"/>
                    </a:cubicBezTo>
                    <a:cubicBezTo>
                      <a:pt x="209" y="9"/>
                      <a:pt x="239" y="41"/>
                      <a:pt x="239" y="101"/>
                    </a:cubicBezTo>
                    <a:cubicBezTo>
                      <a:pt x="240" y="161"/>
                      <a:pt x="191" y="210"/>
                      <a:pt x="131" y="210"/>
                    </a:cubicBezTo>
                    <a:close/>
                  </a:path>
                </a:pathLst>
              </a:custGeom>
              <a:solidFill>
                <a:srgbClr val="2F31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68" name="Google Shape;3068;p22"/>
              <p:cNvSpPr/>
              <p:nvPr/>
            </p:nvSpPr>
            <p:spPr>
              <a:xfrm>
                <a:off x="1253" y="1422"/>
                <a:ext cx="53" cy="22"/>
              </a:xfrm>
              <a:custGeom>
                <a:avLst/>
                <a:gdLst/>
                <a:ahLst/>
                <a:cxnLst/>
                <a:rect l="l" t="t" r="r" b="b"/>
                <a:pathLst>
                  <a:path w="226" h="94" extrusionOk="0">
                    <a:moveTo>
                      <a:pt x="120" y="7"/>
                    </a:moveTo>
                    <a:cubicBezTo>
                      <a:pt x="195" y="4"/>
                      <a:pt x="225" y="35"/>
                      <a:pt x="226" y="94"/>
                    </a:cubicBezTo>
                    <a:cubicBezTo>
                      <a:pt x="226" y="93"/>
                      <a:pt x="226" y="93"/>
                      <a:pt x="226" y="92"/>
                    </a:cubicBezTo>
                    <a:cubicBezTo>
                      <a:pt x="226" y="32"/>
                      <a:pt x="196" y="0"/>
                      <a:pt x="120" y="3"/>
                    </a:cubicBezTo>
                    <a:cubicBezTo>
                      <a:pt x="65" y="6"/>
                      <a:pt x="0" y="19"/>
                      <a:pt x="2" y="80"/>
                    </a:cubicBezTo>
                    <a:cubicBezTo>
                      <a:pt x="3" y="23"/>
                      <a:pt x="66" y="10"/>
                      <a:pt x="120" y="7"/>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69" name="Google Shape;3069;p22"/>
              <p:cNvSpPr/>
              <p:nvPr/>
            </p:nvSpPr>
            <p:spPr>
              <a:xfrm>
                <a:off x="1182" y="1423"/>
                <a:ext cx="53" cy="46"/>
              </a:xfrm>
              <a:custGeom>
                <a:avLst/>
                <a:gdLst/>
                <a:ahLst/>
                <a:cxnLst/>
                <a:rect l="l" t="t" r="r" b="b"/>
                <a:pathLst>
                  <a:path w="227" h="198" extrusionOk="0">
                    <a:moveTo>
                      <a:pt x="217" y="41"/>
                    </a:moveTo>
                    <a:cubicBezTo>
                      <a:pt x="116" y="45"/>
                      <a:pt x="108" y="58"/>
                      <a:pt x="94" y="66"/>
                    </a:cubicBezTo>
                    <a:cubicBezTo>
                      <a:pt x="80" y="74"/>
                      <a:pt x="36" y="105"/>
                      <a:pt x="27" y="112"/>
                    </a:cubicBezTo>
                    <a:cubicBezTo>
                      <a:pt x="24" y="115"/>
                      <a:pt x="16" y="121"/>
                      <a:pt x="7" y="127"/>
                    </a:cubicBezTo>
                    <a:cubicBezTo>
                      <a:pt x="23" y="168"/>
                      <a:pt x="62" y="198"/>
                      <a:pt x="109" y="198"/>
                    </a:cubicBezTo>
                    <a:cubicBezTo>
                      <a:pt x="109" y="198"/>
                      <a:pt x="109" y="198"/>
                      <a:pt x="109" y="198"/>
                    </a:cubicBezTo>
                    <a:cubicBezTo>
                      <a:pt x="169" y="197"/>
                      <a:pt x="214" y="149"/>
                      <a:pt x="224" y="89"/>
                    </a:cubicBezTo>
                    <a:cubicBezTo>
                      <a:pt x="227" y="69"/>
                      <a:pt x="224" y="53"/>
                      <a:pt x="217" y="41"/>
                    </a:cubicBezTo>
                    <a:moveTo>
                      <a:pt x="14" y="34"/>
                    </a:moveTo>
                    <a:cubicBezTo>
                      <a:pt x="4" y="48"/>
                      <a:pt x="0" y="67"/>
                      <a:pt x="0" y="90"/>
                    </a:cubicBezTo>
                    <a:cubicBezTo>
                      <a:pt x="0" y="90"/>
                      <a:pt x="0" y="90"/>
                      <a:pt x="0" y="91"/>
                    </a:cubicBezTo>
                    <a:cubicBezTo>
                      <a:pt x="16" y="82"/>
                      <a:pt x="34" y="72"/>
                      <a:pt x="52" y="62"/>
                    </a:cubicBezTo>
                    <a:cubicBezTo>
                      <a:pt x="71" y="52"/>
                      <a:pt x="91" y="43"/>
                      <a:pt x="112" y="36"/>
                    </a:cubicBezTo>
                    <a:cubicBezTo>
                      <a:pt x="72" y="35"/>
                      <a:pt x="37" y="35"/>
                      <a:pt x="14" y="34"/>
                    </a:cubicBezTo>
                    <a:moveTo>
                      <a:pt x="97" y="0"/>
                    </a:moveTo>
                    <a:cubicBezTo>
                      <a:pt x="77" y="0"/>
                      <a:pt x="60" y="2"/>
                      <a:pt x="46" y="8"/>
                    </a:cubicBezTo>
                    <a:cubicBezTo>
                      <a:pt x="84" y="10"/>
                      <a:pt x="135" y="12"/>
                      <a:pt x="184" y="14"/>
                    </a:cubicBezTo>
                    <a:cubicBezTo>
                      <a:pt x="161" y="4"/>
                      <a:pt x="132" y="1"/>
                      <a:pt x="105" y="0"/>
                    </a:cubicBezTo>
                    <a:cubicBezTo>
                      <a:pt x="103" y="0"/>
                      <a:pt x="100" y="0"/>
                      <a:pt x="97"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70" name="Google Shape;3070;p22"/>
              <p:cNvSpPr/>
              <p:nvPr/>
            </p:nvSpPr>
            <p:spPr>
              <a:xfrm>
                <a:off x="1182" y="1431"/>
                <a:ext cx="51" cy="21"/>
              </a:xfrm>
              <a:custGeom>
                <a:avLst/>
                <a:gdLst/>
                <a:ahLst/>
                <a:cxnLst/>
                <a:rect l="l" t="t" r="r" b="b"/>
                <a:pathLst>
                  <a:path w="217" h="91" extrusionOk="0">
                    <a:moveTo>
                      <a:pt x="112" y="0"/>
                    </a:moveTo>
                    <a:cubicBezTo>
                      <a:pt x="91" y="7"/>
                      <a:pt x="71" y="16"/>
                      <a:pt x="52" y="26"/>
                    </a:cubicBezTo>
                    <a:cubicBezTo>
                      <a:pt x="34" y="36"/>
                      <a:pt x="16" y="46"/>
                      <a:pt x="0" y="55"/>
                    </a:cubicBezTo>
                    <a:cubicBezTo>
                      <a:pt x="1" y="68"/>
                      <a:pt x="3" y="80"/>
                      <a:pt x="7" y="91"/>
                    </a:cubicBezTo>
                    <a:cubicBezTo>
                      <a:pt x="16" y="85"/>
                      <a:pt x="24" y="79"/>
                      <a:pt x="27" y="76"/>
                    </a:cubicBezTo>
                    <a:cubicBezTo>
                      <a:pt x="36" y="69"/>
                      <a:pt x="80" y="38"/>
                      <a:pt x="94" y="30"/>
                    </a:cubicBezTo>
                    <a:cubicBezTo>
                      <a:pt x="108" y="22"/>
                      <a:pt x="116" y="9"/>
                      <a:pt x="217" y="5"/>
                    </a:cubicBezTo>
                    <a:cubicBezTo>
                      <a:pt x="216" y="4"/>
                      <a:pt x="216" y="3"/>
                      <a:pt x="215" y="3"/>
                    </a:cubicBezTo>
                    <a:cubicBezTo>
                      <a:pt x="180" y="2"/>
                      <a:pt x="145" y="1"/>
                      <a:pt x="112" y="0"/>
                    </a:cubicBezTo>
                  </a:path>
                </a:pathLst>
              </a:custGeom>
              <a:solidFill>
                <a:srgbClr val="554F5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71" name="Google Shape;3071;p22"/>
              <p:cNvSpPr/>
              <p:nvPr/>
            </p:nvSpPr>
            <p:spPr>
              <a:xfrm>
                <a:off x="1185" y="1425"/>
                <a:ext cx="47" cy="7"/>
              </a:xfrm>
              <a:custGeom>
                <a:avLst/>
                <a:gdLst/>
                <a:ahLst/>
                <a:cxnLst/>
                <a:rect l="l" t="t" r="r" b="b"/>
                <a:pathLst>
                  <a:path w="201" h="31" extrusionOk="0">
                    <a:moveTo>
                      <a:pt x="32" y="0"/>
                    </a:moveTo>
                    <a:cubicBezTo>
                      <a:pt x="18" y="6"/>
                      <a:pt x="7" y="15"/>
                      <a:pt x="0" y="26"/>
                    </a:cubicBezTo>
                    <a:cubicBezTo>
                      <a:pt x="23" y="27"/>
                      <a:pt x="58" y="27"/>
                      <a:pt x="98" y="28"/>
                    </a:cubicBezTo>
                    <a:cubicBezTo>
                      <a:pt x="131" y="29"/>
                      <a:pt x="166" y="30"/>
                      <a:pt x="201" y="31"/>
                    </a:cubicBezTo>
                    <a:cubicBezTo>
                      <a:pt x="194" y="20"/>
                      <a:pt x="183" y="12"/>
                      <a:pt x="170" y="6"/>
                    </a:cubicBezTo>
                    <a:cubicBezTo>
                      <a:pt x="121" y="4"/>
                      <a:pt x="70" y="2"/>
                      <a:pt x="32" y="0"/>
                    </a:cubicBezTo>
                  </a:path>
                </a:pathLst>
              </a:custGeom>
              <a:solidFill>
                <a:srgbClr val="554F5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72" name="Google Shape;3072;p22"/>
              <p:cNvSpPr/>
              <p:nvPr/>
            </p:nvSpPr>
            <p:spPr>
              <a:xfrm>
                <a:off x="1179" y="1420"/>
                <a:ext cx="59" cy="51"/>
              </a:xfrm>
              <a:custGeom>
                <a:avLst/>
                <a:gdLst/>
                <a:ahLst/>
                <a:cxnLst/>
                <a:rect l="l" t="t" r="r" b="b"/>
                <a:pathLst>
                  <a:path w="253" h="218" extrusionOk="0">
                    <a:moveTo>
                      <a:pt x="247" y="52"/>
                    </a:moveTo>
                    <a:cubicBezTo>
                      <a:pt x="245" y="47"/>
                      <a:pt x="242" y="43"/>
                      <a:pt x="239" y="39"/>
                    </a:cubicBezTo>
                    <a:cubicBezTo>
                      <a:pt x="236" y="35"/>
                      <a:pt x="232" y="32"/>
                      <a:pt x="228" y="29"/>
                    </a:cubicBezTo>
                    <a:cubicBezTo>
                      <a:pt x="205" y="12"/>
                      <a:pt x="166" y="2"/>
                      <a:pt x="119" y="1"/>
                    </a:cubicBezTo>
                    <a:cubicBezTo>
                      <a:pt x="116" y="0"/>
                      <a:pt x="113" y="1"/>
                      <a:pt x="110" y="1"/>
                    </a:cubicBezTo>
                    <a:cubicBezTo>
                      <a:pt x="92" y="1"/>
                      <a:pt x="67" y="2"/>
                      <a:pt x="54" y="4"/>
                    </a:cubicBezTo>
                    <a:cubicBezTo>
                      <a:pt x="48" y="5"/>
                      <a:pt x="43" y="6"/>
                      <a:pt x="37" y="7"/>
                    </a:cubicBezTo>
                    <a:cubicBezTo>
                      <a:pt x="28" y="9"/>
                      <a:pt x="13" y="13"/>
                      <a:pt x="4" y="15"/>
                    </a:cubicBezTo>
                    <a:cubicBezTo>
                      <a:pt x="3" y="16"/>
                      <a:pt x="2" y="17"/>
                      <a:pt x="1" y="18"/>
                    </a:cubicBezTo>
                    <a:cubicBezTo>
                      <a:pt x="1" y="19"/>
                      <a:pt x="0" y="20"/>
                      <a:pt x="0" y="21"/>
                    </a:cubicBezTo>
                    <a:cubicBezTo>
                      <a:pt x="1" y="43"/>
                      <a:pt x="1" y="43"/>
                      <a:pt x="1" y="43"/>
                    </a:cubicBezTo>
                    <a:cubicBezTo>
                      <a:pt x="1" y="44"/>
                      <a:pt x="1" y="45"/>
                      <a:pt x="2" y="46"/>
                    </a:cubicBezTo>
                    <a:cubicBezTo>
                      <a:pt x="2" y="47"/>
                      <a:pt x="2" y="47"/>
                      <a:pt x="2" y="47"/>
                    </a:cubicBezTo>
                    <a:cubicBezTo>
                      <a:pt x="2" y="47"/>
                      <a:pt x="3" y="48"/>
                      <a:pt x="3" y="50"/>
                    </a:cubicBezTo>
                    <a:cubicBezTo>
                      <a:pt x="3" y="51"/>
                      <a:pt x="4" y="51"/>
                      <a:pt x="4" y="52"/>
                    </a:cubicBezTo>
                    <a:cubicBezTo>
                      <a:pt x="6" y="60"/>
                      <a:pt x="6" y="86"/>
                      <a:pt x="6" y="101"/>
                    </a:cubicBezTo>
                    <a:cubicBezTo>
                      <a:pt x="6" y="117"/>
                      <a:pt x="9" y="133"/>
                      <a:pt x="15" y="147"/>
                    </a:cubicBezTo>
                    <a:cubicBezTo>
                      <a:pt x="21" y="161"/>
                      <a:pt x="30" y="173"/>
                      <a:pt x="41" y="184"/>
                    </a:cubicBezTo>
                    <a:cubicBezTo>
                      <a:pt x="52" y="195"/>
                      <a:pt x="64" y="203"/>
                      <a:pt x="78" y="209"/>
                    </a:cubicBezTo>
                    <a:cubicBezTo>
                      <a:pt x="93" y="215"/>
                      <a:pt x="108" y="218"/>
                      <a:pt x="124" y="218"/>
                    </a:cubicBezTo>
                    <a:cubicBezTo>
                      <a:pt x="139" y="218"/>
                      <a:pt x="155" y="215"/>
                      <a:pt x="169" y="209"/>
                    </a:cubicBezTo>
                    <a:cubicBezTo>
                      <a:pt x="182" y="203"/>
                      <a:pt x="195" y="194"/>
                      <a:pt x="205" y="183"/>
                    </a:cubicBezTo>
                    <a:cubicBezTo>
                      <a:pt x="227" y="163"/>
                      <a:pt x="245" y="132"/>
                      <a:pt x="250" y="101"/>
                    </a:cubicBezTo>
                    <a:cubicBezTo>
                      <a:pt x="253" y="82"/>
                      <a:pt x="253" y="66"/>
                      <a:pt x="247" y="52"/>
                    </a:cubicBezTo>
                    <a:close/>
                    <a:moveTo>
                      <a:pt x="238" y="102"/>
                    </a:moveTo>
                    <a:cubicBezTo>
                      <a:pt x="228" y="162"/>
                      <a:pt x="183" y="210"/>
                      <a:pt x="123" y="211"/>
                    </a:cubicBezTo>
                    <a:cubicBezTo>
                      <a:pt x="63" y="211"/>
                      <a:pt x="15" y="163"/>
                      <a:pt x="14" y="103"/>
                    </a:cubicBezTo>
                    <a:cubicBezTo>
                      <a:pt x="14" y="43"/>
                      <a:pt x="44" y="10"/>
                      <a:pt x="119" y="13"/>
                    </a:cubicBezTo>
                    <a:cubicBezTo>
                      <a:pt x="179" y="15"/>
                      <a:pt x="250" y="29"/>
                      <a:pt x="238" y="102"/>
                    </a:cubicBezTo>
                    <a:close/>
                  </a:path>
                </a:pathLst>
              </a:custGeom>
              <a:solidFill>
                <a:srgbClr val="2F31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73" name="Google Shape;3073;p22"/>
              <p:cNvSpPr/>
              <p:nvPr/>
            </p:nvSpPr>
            <p:spPr>
              <a:xfrm>
                <a:off x="1182" y="1422"/>
                <a:ext cx="53" cy="22"/>
              </a:xfrm>
              <a:custGeom>
                <a:avLst/>
                <a:gdLst/>
                <a:ahLst/>
                <a:cxnLst/>
                <a:rect l="l" t="t" r="r" b="b"/>
                <a:pathLst>
                  <a:path w="226" h="94" extrusionOk="0">
                    <a:moveTo>
                      <a:pt x="105" y="7"/>
                    </a:moveTo>
                    <a:cubicBezTo>
                      <a:pt x="31" y="4"/>
                      <a:pt x="1" y="36"/>
                      <a:pt x="0" y="94"/>
                    </a:cubicBezTo>
                    <a:cubicBezTo>
                      <a:pt x="0" y="94"/>
                      <a:pt x="0" y="93"/>
                      <a:pt x="0" y="93"/>
                    </a:cubicBezTo>
                    <a:cubicBezTo>
                      <a:pt x="0" y="33"/>
                      <a:pt x="30" y="0"/>
                      <a:pt x="105" y="3"/>
                    </a:cubicBezTo>
                    <a:cubicBezTo>
                      <a:pt x="161" y="5"/>
                      <a:pt x="226" y="18"/>
                      <a:pt x="225" y="78"/>
                    </a:cubicBezTo>
                    <a:cubicBezTo>
                      <a:pt x="223" y="21"/>
                      <a:pt x="160" y="8"/>
                      <a:pt x="105" y="7"/>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74" name="Google Shape;3074;p22"/>
              <p:cNvSpPr/>
              <p:nvPr/>
            </p:nvSpPr>
            <p:spPr>
              <a:xfrm>
                <a:off x="1236" y="1429"/>
                <a:ext cx="15" cy="9"/>
              </a:xfrm>
              <a:custGeom>
                <a:avLst/>
                <a:gdLst/>
                <a:ahLst/>
                <a:cxnLst/>
                <a:rect l="l" t="t" r="r" b="b"/>
                <a:pathLst>
                  <a:path w="64" h="40" extrusionOk="0">
                    <a:moveTo>
                      <a:pt x="0" y="12"/>
                    </a:moveTo>
                    <a:cubicBezTo>
                      <a:pt x="0" y="12"/>
                      <a:pt x="0" y="12"/>
                      <a:pt x="0" y="12"/>
                    </a:cubicBezTo>
                    <a:cubicBezTo>
                      <a:pt x="3" y="20"/>
                      <a:pt x="5" y="30"/>
                      <a:pt x="5" y="40"/>
                    </a:cubicBezTo>
                    <a:cubicBezTo>
                      <a:pt x="26" y="24"/>
                      <a:pt x="51" y="34"/>
                      <a:pt x="58" y="38"/>
                    </a:cubicBezTo>
                    <a:cubicBezTo>
                      <a:pt x="59" y="28"/>
                      <a:pt x="60" y="20"/>
                      <a:pt x="63" y="12"/>
                    </a:cubicBezTo>
                    <a:cubicBezTo>
                      <a:pt x="64" y="11"/>
                      <a:pt x="64" y="11"/>
                      <a:pt x="64" y="11"/>
                    </a:cubicBezTo>
                    <a:cubicBezTo>
                      <a:pt x="37" y="0"/>
                      <a:pt x="13" y="6"/>
                      <a:pt x="0" y="12"/>
                    </a:cubicBezTo>
                    <a:close/>
                  </a:path>
                </a:pathLst>
              </a:custGeom>
              <a:solidFill>
                <a:srgbClr val="2F31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75" name="Google Shape;3075;p22"/>
              <p:cNvSpPr/>
              <p:nvPr/>
            </p:nvSpPr>
            <p:spPr>
              <a:xfrm>
                <a:off x="1238" y="1435"/>
                <a:ext cx="12" cy="4"/>
              </a:xfrm>
              <a:custGeom>
                <a:avLst/>
                <a:gdLst/>
                <a:ahLst/>
                <a:cxnLst/>
                <a:rect l="l" t="t" r="r" b="b"/>
                <a:pathLst>
                  <a:path w="54" h="19" extrusionOk="0">
                    <a:moveTo>
                      <a:pt x="53" y="14"/>
                    </a:moveTo>
                    <a:cubicBezTo>
                      <a:pt x="46" y="10"/>
                      <a:pt x="21" y="0"/>
                      <a:pt x="0" y="16"/>
                    </a:cubicBezTo>
                    <a:cubicBezTo>
                      <a:pt x="0" y="17"/>
                      <a:pt x="0" y="18"/>
                      <a:pt x="0" y="19"/>
                    </a:cubicBezTo>
                    <a:cubicBezTo>
                      <a:pt x="21" y="3"/>
                      <a:pt x="46" y="13"/>
                      <a:pt x="54" y="17"/>
                    </a:cubicBezTo>
                    <a:cubicBezTo>
                      <a:pt x="53" y="16"/>
                      <a:pt x="53" y="15"/>
                      <a:pt x="53" y="14"/>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76" name="Google Shape;3076;p22"/>
              <p:cNvSpPr/>
              <p:nvPr/>
            </p:nvSpPr>
            <p:spPr>
              <a:xfrm>
                <a:off x="1475" y="1681"/>
                <a:ext cx="31" cy="43"/>
              </a:xfrm>
              <a:custGeom>
                <a:avLst/>
                <a:gdLst/>
                <a:ahLst/>
                <a:cxnLst/>
                <a:rect l="l" t="t" r="r" b="b"/>
                <a:pathLst>
                  <a:path w="131" h="186" extrusionOk="0">
                    <a:moveTo>
                      <a:pt x="128" y="22"/>
                    </a:moveTo>
                    <a:cubicBezTo>
                      <a:pt x="127" y="21"/>
                      <a:pt x="127" y="21"/>
                      <a:pt x="127" y="21"/>
                    </a:cubicBezTo>
                    <a:cubicBezTo>
                      <a:pt x="127" y="20"/>
                      <a:pt x="120" y="15"/>
                      <a:pt x="110" y="10"/>
                    </a:cubicBezTo>
                    <a:cubicBezTo>
                      <a:pt x="101" y="5"/>
                      <a:pt x="92" y="2"/>
                      <a:pt x="92" y="2"/>
                    </a:cubicBezTo>
                    <a:cubicBezTo>
                      <a:pt x="91" y="2"/>
                      <a:pt x="91" y="2"/>
                      <a:pt x="91" y="2"/>
                    </a:cubicBezTo>
                    <a:cubicBezTo>
                      <a:pt x="89" y="0"/>
                      <a:pt x="86" y="1"/>
                      <a:pt x="85" y="3"/>
                    </a:cubicBezTo>
                    <a:cubicBezTo>
                      <a:pt x="1" y="161"/>
                      <a:pt x="1" y="161"/>
                      <a:pt x="1" y="161"/>
                    </a:cubicBezTo>
                    <a:cubicBezTo>
                      <a:pt x="0" y="162"/>
                      <a:pt x="9" y="168"/>
                      <a:pt x="22" y="175"/>
                    </a:cubicBezTo>
                    <a:cubicBezTo>
                      <a:pt x="34" y="181"/>
                      <a:pt x="45" y="186"/>
                      <a:pt x="46" y="185"/>
                    </a:cubicBezTo>
                    <a:cubicBezTo>
                      <a:pt x="46" y="185"/>
                      <a:pt x="46" y="184"/>
                      <a:pt x="45" y="184"/>
                    </a:cubicBezTo>
                    <a:cubicBezTo>
                      <a:pt x="46" y="184"/>
                      <a:pt x="46" y="185"/>
                      <a:pt x="46" y="185"/>
                    </a:cubicBezTo>
                    <a:cubicBezTo>
                      <a:pt x="130" y="27"/>
                      <a:pt x="130" y="27"/>
                      <a:pt x="130" y="27"/>
                    </a:cubicBezTo>
                    <a:cubicBezTo>
                      <a:pt x="131" y="25"/>
                      <a:pt x="130" y="23"/>
                      <a:pt x="128" y="22"/>
                    </a:cubicBezTo>
                    <a:close/>
                  </a:path>
                </a:pathLst>
              </a:custGeom>
              <a:solidFill>
                <a:srgbClr val="F08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77" name="Google Shape;3077;p22"/>
              <p:cNvSpPr/>
              <p:nvPr/>
            </p:nvSpPr>
            <p:spPr>
              <a:xfrm>
                <a:off x="1497" y="1678"/>
                <a:ext cx="9" cy="7"/>
              </a:xfrm>
              <a:custGeom>
                <a:avLst/>
                <a:gdLst/>
                <a:ahLst/>
                <a:cxnLst/>
                <a:rect l="l" t="t" r="r" b="b"/>
                <a:pathLst>
                  <a:path w="41" h="31" extrusionOk="0">
                    <a:moveTo>
                      <a:pt x="18" y="20"/>
                    </a:moveTo>
                    <a:cubicBezTo>
                      <a:pt x="28" y="25"/>
                      <a:pt x="35" y="30"/>
                      <a:pt x="35" y="31"/>
                    </a:cubicBezTo>
                    <a:cubicBezTo>
                      <a:pt x="41" y="20"/>
                      <a:pt x="41" y="20"/>
                      <a:pt x="41" y="20"/>
                    </a:cubicBezTo>
                    <a:cubicBezTo>
                      <a:pt x="41" y="19"/>
                      <a:pt x="34" y="14"/>
                      <a:pt x="24" y="8"/>
                    </a:cubicBezTo>
                    <a:cubicBezTo>
                      <a:pt x="15" y="3"/>
                      <a:pt x="7" y="0"/>
                      <a:pt x="6" y="1"/>
                    </a:cubicBezTo>
                    <a:cubicBezTo>
                      <a:pt x="0" y="12"/>
                      <a:pt x="0" y="12"/>
                      <a:pt x="0" y="12"/>
                    </a:cubicBezTo>
                    <a:cubicBezTo>
                      <a:pt x="0" y="12"/>
                      <a:pt x="9" y="15"/>
                      <a:pt x="18" y="20"/>
                    </a:cubicBezTo>
                    <a:close/>
                  </a:path>
                </a:pathLst>
              </a:custGeom>
              <a:solidFill>
                <a:srgbClr val="34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78" name="Google Shape;3078;p22"/>
              <p:cNvSpPr/>
              <p:nvPr/>
            </p:nvSpPr>
            <p:spPr>
              <a:xfrm>
                <a:off x="1472" y="1680"/>
                <a:ext cx="22" cy="37"/>
              </a:xfrm>
              <a:custGeom>
                <a:avLst/>
                <a:gdLst/>
                <a:ahLst/>
                <a:cxnLst/>
                <a:rect l="l" t="t" r="r" b="b"/>
                <a:pathLst>
                  <a:path w="98" h="157" extrusionOk="0">
                    <a:moveTo>
                      <a:pt x="96" y="12"/>
                    </a:moveTo>
                    <a:cubicBezTo>
                      <a:pt x="98" y="7"/>
                      <a:pt x="98" y="7"/>
                      <a:pt x="98" y="7"/>
                    </a:cubicBezTo>
                    <a:cubicBezTo>
                      <a:pt x="91" y="4"/>
                      <a:pt x="91" y="4"/>
                      <a:pt x="91" y="4"/>
                    </a:cubicBezTo>
                    <a:cubicBezTo>
                      <a:pt x="87" y="1"/>
                      <a:pt x="87" y="1"/>
                      <a:pt x="87" y="1"/>
                    </a:cubicBezTo>
                    <a:cubicBezTo>
                      <a:pt x="86" y="1"/>
                      <a:pt x="86" y="1"/>
                      <a:pt x="86" y="1"/>
                    </a:cubicBezTo>
                    <a:cubicBezTo>
                      <a:pt x="84" y="0"/>
                      <a:pt x="80" y="1"/>
                      <a:pt x="79" y="3"/>
                    </a:cubicBezTo>
                    <a:cubicBezTo>
                      <a:pt x="1" y="150"/>
                      <a:pt x="1" y="150"/>
                      <a:pt x="1" y="150"/>
                    </a:cubicBezTo>
                    <a:cubicBezTo>
                      <a:pt x="0" y="151"/>
                      <a:pt x="0" y="153"/>
                      <a:pt x="2" y="154"/>
                    </a:cubicBezTo>
                    <a:cubicBezTo>
                      <a:pt x="6" y="156"/>
                      <a:pt x="6" y="156"/>
                      <a:pt x="6" y="156"/>
                    </a:cubicBezTo>
                    <a:cubicBezTo>
                      <a:pt x="8" y="157"/>
                      <a:pt x="10" y="156"/>
                      <a:pt x="10" y="155"/>
                    </a:cubicBezTo>
                    <a:cubicBezTo>
                      <a:pt x="12" y="152"/>
                      <a:pt x="12" y="152"/>
                      <a:pt x="12" y="152"/>
                    </a:cubicBezTo>
                    <a:cubicBezTo>
                      <a:pt x="15" y="154"/>
                      <a:pt x="18" y="153"/>
                      <a:pt x="19" y="150"/>
                    </a:cubicBezTo>
                    <a:cubicBezTo>
                      <a:pt x="21" y="148"/>
                      <a:pt x="20" y="145"/>
                      <a:pt x="17" y="143"/>
                    </a:cubicBezTo>
                    <a:cubicBezTo>
                      <a:pt x="89" y="9"/>
                      <a:pt x="89" y="9"/>
                      <a:pt x="89" y="9"/>
                    </a:cubicBezTo>
                    <a:lnTo>
                      <a:pt x="96" y="12"/>
                    </a:lnTo>
                    <a:close/>
                  </a:path>
                </a:pathLst>
              </a:custGeom>
              <a:solidFill>
                <a:srgbClr val="34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79" name="Google Shape;3079;p22"/>
              <p:cNvSpPr/>
              <p:nvPr/>
            </p:nvSpPr>
            <p:spPr>
              <a:xfrm>
                <a:off x="1431" y="1718"/>
                <a:ext cx="55" cy="89"/>
              </a:xfrm>
              <a:custGeom>
                <a:avLst/>
                <a:gdLst/>
                <a:ahLst/>
                <a:cxnLst/>
                <a:rect l="l" t="t" r="r" b="b"/>
                <a:pathLst>
                  <a:path w="236" h="380" extrusionOk="0">
                    <a:moveTo>
                      <a:pt x="236" y="24"/>
                    </a:moveTo>
                    <a:cubicBezTo>
                      <a:pt x="235" y="25"/>
                      <a:pt x="224" y="20"/>
                      <a:pt x="212" y="14"/>
                    </a:cubicBezTo>
                    <a:cubicBezTo>
                      <a:pt x="199" y="7"/>
                      <a:pt x="190" y="1"/>
                      <a:pt x="191" y="0"/>
                    </a:cubicBezTo>
                    <a:cubicBezTo>
                      <a:pt x="0" y="355"/>
                      <a:pt x="0" y="355"/>
                      <a:pt x="0" y="355"/>
                    </a:cubicBezTo>
                    <a:cubicBezTo>
                      <a:pt x="0" y="356"/>
                      <a:pt x="9" y="362"/>
                      <a:pt x="22" y="369"/>
                    </a:cubicBezTo>
                    <a:cubicBezTo>
                      <a:pt x="34" y="375"/>
                      <a:pt x="45" y="380"/>
                      <a:pt x="45" y="379"/>
                    </a:cubicBezTo>
                    <a:lnTo>
                      <a:pt x="236" y="24"/>
                    </a:lnTo>
                    <a:close/>
                  </a:path>
                </a:pathLst>
              </a:custGeom>
              <a:solidFill>
                <a:srgbClr val="34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80" name="Google Shape;3080;p22"/>
              <p:cNvSpPr/>
              <p:nvPr/>
            </p:nvSpPr>
            <p:spPr>
              <a:xfrm>
                <a:off x="1429" y="1801"/>
                <a:ext cx="12" cy="15"/>
              </a:xfrm>
              <a:custGeom>
                <a:avLst/>
                <a:gdLst/>
                <a:ahLst/>
                <a:cxnLst/>
                <a:rect l="l" t="t" r="r" b="b"/>
                <a:pathLst>
                  <a:path w="53" h="65" extrusionOk="0">
                    <a:moveTo>
                      <a:pt x="30" y="14"/>
                    </a:moveTo>
                    <a:cubicBezTo>
                      <a:pt x="18" y="7"/>
                      <a:pt x="8" y="1"/>
                      <a:pt x="8" y="0"/>
                    </a:cubicBezTo>
                    <a:cubicBezTo>
                      <a:pt x="0" y="61"/>
                      <a:pt x="0" y="61"/>
                      <a:pt x="0" y="61"/>
                    </a:cubicBezTo>
                    <a:cubicBezTo>
                      <a:pt x="0" y="62"/>
                      <a:pt x="0" y="62"/>
                      <a:pt x="0" y="62"/>
                    </a:cubicBezTo>
                    <a:cubicBezTo>
                      <a:pt x="3" y="63"/>
                      <a:pt x="3" y="63"/>
                      <a:pt x="3" y="63"/>
                    </a:cubicBezTo>
                    <a:cubicBezTo>
                      <a:pt x="6" y="65"/>
                      <a:pt x="6" y="65"/>
                      <a:pt x="6" y="65"/>
                    </a:cubicBezTo>
                    <a:cubicBezTo>
                      <a:pt x="7" y="65"/>
                      <a:pt x="7" y="65"/>
                      <a:pt x="7" y="65"/>
                    </a:cubicBezTo>
                    <a:cubicBezTo>
                      <a:pt x="53" y="24"/>
                      <a:pt x="53" y="24"/>
                      <a:pt x="53" y="24"/>
                    </a:cubicBezTo>
                    <a:cubicBezTo>
                      <a:pt x="52" y="25"/>
                      <a:pt x="42" y="20"/>
                      <a:pt x="30" y="14"/>
                    </a:cubicBezTo>
                    <a:close/>
                  </a:path>
                </a:pathLst>
              </a:custGeom>
              <a:solidFill>
                <a:srgbClr val="F08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81" name="Google Shape;3081;p22"/>
              <p:cNvSpPr/>
              <p:nvPr/>
            </p:nvSpPr>
            <p:spPr>
              <a:xfrm>
                <a:off x="1428" y="1816"/>
                <a:ext cx="2" cy="2"/>
              </a:xfrm>
              <a:custGeom>
                <a:avLst/>
                <a:gdLst/>
                <a:ahLst/>
                <a:cxnLst/>
                <a:rect l="l" t="t" r="r" b="b"/>
                <a:pathLst>
                  <a:path w="2" h="2" extrusionOk="0">
                    <a:moveTo>
                      <a:pt x="2" y="0"/>
                    </a:moveTo>
                    <a:lnTo>
                      <a:pt x="1" y="0"/>
                    </a:lnTo>
                    <a:lnTo>
                      <a:pt x="0" y="1"/>
                    </a:lnTo>
                    <a:lnTo>
                      <a:pt x="0" y="2"/>
                    </a:lnTo>
                    <a:lnTo>
                      <a:pt x="0" y="2"/>
                    </a:lnTo>
                    <a:lnTo>
                      <a:pt x="0" y="2"/>
                    </a:lnTo>
                    <a:lnTo>
                      <a:pt x="1" y="2"/>
                    </a:lnTo>
                    <a:lnTo>
                      <a:pt x="1" y="2"/>
                    </a:lnTo>
                    <a:lnTo>
                      <a:pt x="1" y="2"/>
                    </a:lnTo>
                    <a:lnTo>
                      <a:pt x="2" y="0"/>
                    </a:ln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82" name="Google Shape;3082;p22"/>
              <p:cNvSpPr/>
              <p:nvPr/>
            </p:nvSpPr>
            <p:spPr>
              <a:xfrm>
                <a:off x="915" y="1427"/>
                <a:ext cx="137" cy="151"/>
              </a:xfrm>
              <a:custGeom>
                <a:avLst/>
                <a:gdLst/>
                <a:ahLst/>
                <a:cxnLst/>
                <a:rect l="l" t="t" r="r" b="b"/>
                <a:pathLst>
                  <a:path w="585" h="647" extrusionOk="0">
                    <a:moveTo>
                      <a:pt x="275" y="9"/>
                    </a:moveTo>
                    <a:cubicBezTo>
                      <a:pt x="580" y="452"/>
                      <a:pt x="580" y="452"/>
                      <a:pt x="580" y="452"/>
                    </a:cubicBezTo>
                    <a:cubicBezTo>
                      <a:pt x="585" y="460"/>
                      <a:pt x="583" y="470"/>
                      <a:pt x="576" y="475"/>
                    </a:cubicBezTo>
                    <a:cubicBezTo>
                      <a:pt x="333" y="642"/>
                      <a:pt x="333" y="642"/>
                      <a:pt x="333" y="642"/>
                    </a:cubicBezTo>
                    <a:cubicBezTo>
                      <a:pt x="325" y="647"/>
                      <a:pt x="315" y="645"/>
                      <a:pt x="310" y="638"/>
                    </a:cubicBezTo>
                    <a:cubicBezTo>
                      <a:pt x="5" y="195"/>
                      <a:pt x="5" y="195"/>
                      <a:pt x="5" y="195"/>
                    </a:cubicBezTo>
                    <a:cubicBezTo>
                      <a:pt x="0" y="188"/>
                      <a:pt x="2" y="178"/>
                      <a:pt x="9" y="173"/>
                    </a:cubicBezTo>
                    <a:cubicBezTo>
                      <a:pt x="252" y="5"/>
                      <a:pt x="252" y="5"/>
                      <a:pt x="252" y="5"/>
                    </a:cubicBezTo>
                    <a:cubicBezTo>
                      <a:pt x="260" y="0"/>
                      <a:pt x="270" y="2"/>
                      <a:pt x="275" y="9"/>
                    </a:cubicBezTo>
                  </a:path>
                </a:pathLst>
              </a:custGeom>
              <a:solidFill>
                <a:srgbClr val="32323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83" name="Google Shape;3083;p22"/>
              <p:cNvSpPr/>
              <p:nvPr/>
            </p:nvSpPr>
            <p:spPr>
              <a:xfrm>
                <a:off x="924" y="1438"/>
                <a:ext cx="118" cy="129"/>
              </a:xfrm>
              <a:custGeom>
                <a:avLst/>
                <a:gdLst/>
                <a:ahLst/>
                <a:cxnLst/>
                <a:rect l="l" t="t" r="r" b="b"/>
                <a:pathLst>
                  <a:path w="118" h="129" extrusionOk="0">
                    <a:moveTo>
                      <a:pt x="55" y="0"/>
                    </a:moveTo>
                    <a:lnTo>
                      <a:pt x="118" y="91"/>
                    </a:lnTo>
                    <a:lnTo>
                      <a:pt x="63" y="129"/>
                    </a:lnTo>
                    <a:lnTo>
                      <a:pt x="0" y="37"/>
                    </a:lnTo>
                    <a:lnTo>
                      <a:pt x="55" y="0"/>
                    </a:lnTo>
                    <a:close/>
                  </a:path>
                </a:pathLst>
              </a:custGeom>
              <a:solidFill>
                <a:srgbClr val="497B9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84" name="Google Shape;3084;p22"/>
              <p:cNvSpPr/>
              <p:nvPr/>
            </p:nvSpPr>
            <p:spPr>
              <a:xfrm>
                <a:off x="924" y="1438"/>
                <a:ext cx="118" cy="129"/>
              </a:xfrm>
              <a:custGeom>
                <a:avLst/>
                <a:gdLst/>
                <a:ahLst/>
                <a:cxnLst/>
                <a:rect l="l" t="t" r="r" b="b"/>
                <a:pathLst>
                  <a:path w="118" h="129" extrusionOk="0">
                    <a:moveTo>
                      <a:pt x="55" y="0"/>
                    </a:moveTo>
                    <a:lnTo>
                      <a:pt x="118" y="91"/>
                    </a:lnTo>
                    <a:lnTo>
                      <a:pt x="63" y="129"/>
                    </a:lnTo>
                    <a:lnTo>
                      <a:pt x="0" y="37"/>
                    </a:lnTo>
                    <a:lnTo>
                      <a:pt x="55"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85" name="Google Shape;3085;p22"/>
              <p:cNvSpPr/>
              <p:nvPr/>
            </p:nvSpPr>
            <p:spPr>
              <a:xfrm>
                <a:off x="938" y="1445"/>
                <a:ext cx="21" cy="15"/>
              </a:xfrm>
              <a:custGeom>
                <a:avLst/>
                <a:gdLst/>
                <a:ahLst/>
                <a:cxnLst/>
                <a:rect l="l" t="t" r="r" b="b"/>
                <a:pathLst>
                  <a:path w="90" h="65" extrusionOk="0">
                    <a:moveTo>
                      <a:pt x="89" y="7"/>
                    </a:moveTo>
                    <a:cubicBezTo>
                      <a:pt x="6" y="64"/>
                      <a:pt x="6" y="64"/>
                      <a:pt x="6" y="64"/>
                    </a:cubicBezTo>
                    <a:cubicBezTo>
                      <a:pt x="5" y="65"/>
                      <a:pt x="4" y="65"/>
                      <a:pt x="4" y="64"/>
                    </a:cubicBezTo>
                    <a:cubicBezTo>
                      <a:pt x="1" y="60"/>
                      <a:pt x="1" y="60"/>
                      <a:pt x="1" y="60"/>
                    </a:cubicBezTo>
                    <a:cubicBezTo>
                      <a:pt x="0" y="59"/>
                      <a:pt x="1" y="58"/>
                      <a:pt x="2" y="57"/>
                    </a:cubicBezTo>
                    <a:cubicBezTo>
                      <a:pt x="84" y="0"/>
                      <a:pt x="84" y="0"/>
                      <a:pt x="84" y="0"/>
                    </a:cubicBezTo>
                    <a:cubicBezTo>
                      <a:pt x="85" y="0"/>
                      <a:pt x="87" y="0"/>
                      <a:pt x="87" y="1"/>
                    </a:cubicBezTo>
                    <a:cubicBezTo>
                      <a:pt x="90" y="4"/>
                      <a:pt x="90" y="4"/>
                      <a:pt x="90" y="4"/>
                    </a:cubicBezTo>
                    <a:cubicBezTo>
                      <a:pt x="90" y="5"/>
                      <a:pt x="90" y="7"/>
                      <a:pt x="89" y="7"/>
                    </a:cubicBezTo>
                    <a:close/>
                  </a:path>
                </a:pathLst>
              </a:custGeom>
              <a:solidFill>
                <a:srgbClr val="545D6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86" name="Google Shape;3086;p22"/>
              <p:cNvSpPr/>
              <p:nvPr/>
            </p:nvSpPr>
            <p:spPr>
              <a:xfrm>
                <a:off x="1013" y="1548"/>
                <a:ext cx="10" cy="9"/>
              </a:xfrm>
              <a:custGeom>
                <a:avLst/>
                <a:gdLst/>
                <a:ahLst/>
                <a:cxnLst/>
                <a:rect l="l" t="t" r="r" b="b"/>
                <a:pathLst>
                  <a:path w="39" h="39" extrusionOk="0">
                    <a:moveTo>
                      <a:pt x="34" y="10"/>
                    </a:moveTo>
                    <a:cubicBezTo>
                      <a:pt x="39" y="17"/>
                      <a:pt x="37" y="28"/>
                      <a:pt x="29" y="34"/>
                    </a:cubicBezTo>
                    <a:cubicBezTo>
                      <a:pt x="22" y="39"/>
                      <a:pt x="11" y="37"/>
                      <a:pt x="5" y="29"/>
                    </a:cubicBezTo>
                    <a:cubicBezTo>
                      <a:pt x="0" y="21"/>
                      <a:pt x="2" y="11"/>
                      <a:pt x="10" y="5"/>
                    </a:cubicBezTo>
                    <a:cubicBezTo>
                      <a:pt x="18" y="0"/>
                      <a:pt x="28" y="2"/>
                      <a:pt x="34" y="10"/>
                    </a:cubicBezTo>
                    <a:close/>
                  </a:path>
                </a:pathLst>
              </a:custGeom>
              <a:solidFill>
                <a:srgbClr val="545D6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87" name="Google Shape;3087;p22"/>
              <p:cNvSpPr/>
              <p:nvPr/>
            </p:nvSpPr>
            <p:spPr>
              <a:xfrm>
                <a:off x="928" y="1472"/>
                <a:ext cx="5" cy="5"/>
              </a:xfrm>
              <a:custGeom>
                <a:avLst/>
                <a:gdLst/>
                <a:ahLst/>
                <a:cxnLst/>
                <a:rect l="l" t="t" r="r" b="b"/>
                <a:pathLst>
                  <a:path w="23" h="19" extrusionOk="0">
                    <a:moveTo>
                      <a:pt x="20" y="10"/>
                    </a:moveTo>
                    <a:cubicBezTo>
                      <a:pt x="9" y="18"/>
                      <a:pt x="9" y="18"/>
                      <a:pt x="9" y="18"/>
                    </a:cubicBezTo>
                    <a:cubicBezTo>
                      <a:pt x="6" y="19"/>
                      <a:pt x="3" y="19"/>
                      <a:pt x="2" y="17"/>
                    </a:cubicBezTo>
                    <a:cubicBezTo>
                      <a:pt x="0" y="14"/>
                      <a:pt x="1" y="11"/>
                      <a:pt x="3" y="10"/>
                    </a:cubicBezTo>
                    <a:cubicBezTo>
                      <a:pt x="15" y="2"/>
                      <a:pt x="15" y="2"/>
                      <a:pt x="15" y="2"/>
                    </a:cubicBezTo>
                    <a:cubicBezTo>
                      <a:pt x="17" y="0"/>
                      <a:pt x="20" y="1"/>
                      <a:pt x="21" y="3"/>
                    </a:cubicBezTo>
                    <a:cubicBezTo>
                      <a:pt x="23" y="5"/>
                      <a:pt x="22" y="8"/>
                      <a:pt x="20" y="10"/>
                    </a:cubicBezTo>
                    <a:close/>
                  </a:path>
                </a:pathLst>
              </a:custGeom>
              <a:solidFill>
                <a:srgbClr val="A7A9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88" name="Google Shape;3088;p22"/>
              <p:cNvSpPr/>
              <p:nvPr/>
            </p:nvSpPr>
            <p:spPr>
              <a:xfrm>
                <a:off x="967" y="1441"/>
                <a:ext cx="11" cy="9"/>
              </a:xfrm>
              <a:custGeom>
                <a:avLst/>
                <a:gdLst/>
                <a:ahLst/>
                <a:cxnLst/>
                <a:rect l="l" t="t" r="r" b="b"/>
                <a:pathLst>
                  <a:path w="50" h="37" extrusionOk="0">
                    <a:moveTo>
                      <a:pt x="47" y="9"/>
                    </a:moveTo>
                    <a:cubicBezTo>
                      <a:pt x="8" y="36"/>
                      <a:pt x="8" y="36"/>
                      <a:pt x="8" y="36"/>
                    </a:cubicBezTo>
                    <a:cubicBezTo>
                      <a:pt x="6" y="37"/>
                      <a:pt x="3" y="37"/>
                      <a:pt x="2" y="34"/>
                    </a:cubicBezTo>
                    <a:cubicBezTo>
                      <a:pt x="0" y="32"/>
                      <a:pt x="1" y="29"/>
                      <a:pt x="3" y="28"/>
                    </a:cubicBezTo>
                    <a:cubicBezTo>
                      <a:pt x="41" y="1"/>
                      <a:pt x="41" y="1"/>
                      <a:pt x="41" y="1"/>
                    </a:cubicBezTo>
                    <a:cubicBezTo>
                      <a:pt x="44" y="0"/>
                      <a:pt x="47" y="0"/>
                      <a:pt x="48" y="2"/>
                    </a:cubicBezTo>
                    <a:cubicBezTo>
                      <a:pt x="50" y="5"/>
                      <a:pt x="49" y="8"/>
                      <a:pt x="47" y="9"/>
                    </a:cubicBezTo>
                  </a:path>
                </a:pathLst>
              </a:custGeom>
              <a:solidFill>
                <a:srgbClr val="A7A9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89" name="Google Shape;3089;p22"/>
              <p:cNvSpPr/>
              <p:nvPr/>
            </p:nvSpPr>
            <p:spPr>
              <a:xfrm>
                <a:off x="933" y="1466"/>
                <a:ext cx="9" cy="7"/>
              </a:xfrm>
              <a:custGeom>
                <a:avLst/>
                <a:gdLst/>
                <a:ahLst/>
                <a:cxnLst/>
                <a:rect l="l" t="t" r="r" b="b"/>
                <a:pathLst>
                  <a:path w="40" h="31" extrusionOk="0">
                    <a:moveTo>
                      <a:pt x="37" y="9"/>
                    </a:moveTo>
                    <a:cubicBezTo>
                      <a:pt x="8" y="29"/>
                      <a:pt x="8" y="29"/>
                      <a:pt x="8" y="29"/>
                    </a:cubicBezTo>
                    <a:cubicBezTo>
                      <a:pt x="6" y="31"/>
                      <a:pt x="3" y="30"/>
                      <a:pt x="1" y="28"/>
                    </a:cubicBezTo>
                    <a:cubicBezTo>
                      <a:pt x="0" y="26"/>
                      <a:pt x="0" y="23"/>
                      <a:pt x="3" y="21"/>
                    </a:cubicBezTo>
                    <a:cubicBezTo>
                      <a:pt x="32" y="1"/>
                      <a:pt x="32" y="1"/>
                      <a:pt x="32" y="1"/>
                    </a:cubicBezTo>
                    <a:cubicBezTo>
                      <a:pt x="34" y="0"/>
                      <a:pt x="37" y="0"/>
                      <a:pt x="38" y="3"/>
                    </a:cubicBezTo>
                    <a:cubicBezTo>
                      <a:pt x="40" y="5"/>
                      <a:pt x="39" y="8"/>
                      <a:pt x="37" y="9"/>
                    </a:cubicBezTo>
                    <a:close/>
                  </a:path>
                </a:pathLst>
              </a:custGeom>
              <a:solidFill>
                <a:srgbClr val="A7A9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90" name="Google Shape;3090;p22"/>
              <p:cNvSpPr/>
              <p:nvPr/>
            </p:nvSpPr>
            <p:spPr>
              <a:xfrm>
                <a:off x="928" y="1462"/>
                <a:ext cx="5" cy="5"/>
              </a:xfrm>
              <a:custGeom>
                <a:avLst/>
                <a:gdLst/>
                <a:ahLst/>
                <a:cxnLst/>
                <a:rect l="l" t="t" r="r" b="b"/>
                <a:pathLst>
                  <a:path w="23" h="23" extrusionOk="0">
                    <a:moveTo>
                      <a:pt x="19" y="5"/>
                    </a:moveTo>
                    <a:cubicBezTo>
                      <a:pt x="23" y="10"/>
                      <a:pt x="21" y="16"/>
                      <a:pt x="17" y="20"/>
                    </a:cubicBezTo>
                    <a:cubicBezTo>
                      <a:pt x="12" y="23"/>
                      <a:pt x="6" y="22"/>
                      <a:pt x="3" y="17"/>
                    </a:cubicBezTo>
                    <a:cubicBezTo>
                      <a:pt x="0" y="12"/>
                      <a:pt x="1" y="6"/>
                      <a:pt x="5" y="3"/>
                    </a:cubicBezTo>
                    <a:cubicBezTo>
                      <a:pt x="10" y="0"/>
                      <a:pt x="16" y="1"/>
                      <a:pt x="19" y="5"/>
                    </a:cubicBezTo>
                    <a:close/>
                  </a:path>
                </a:pathLst>
              </a:custGeom>
              <a:solidFill>
                <a:srgbClr val="545D6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91" name="Google Shape;3091;p22"/>
              <p:cNvSpPr/>
              <p:nvPr/>
            </p:nvSpPr>
            <p:spPr>
              <a:xfrm>
                <a:off x="929" y="1463"/>
                <a:ext cx="2" cy="3"/>
              </a:xfrm>
              <a:custGeom>
                <a:avLst/>
                <a:gdLst/>
                <a:ahLst/>
                <a:cxnLst/>
                <a:rect l="l" t="t" r="r" b="b"/>
                <a:pathLst>
                  <a:path w="10" h="10" extrusionOk="0">
                    <a:moveTo>
                      <a:pt x="9" y="3"/>
                    </a:moveTo>
                    <a:cubicBezTo>
                      <a:pt x="10" y="5"/>
                      <a:pt x="9" y="7"/>
                      <a:pt x="8" y="9"/>
                    </a:cubicBezTo>
                    <a:cubicBezTo>
                      <a:pt x="6" y="10"/>
                      <a:pt x="3" y="9"/>
                      <a:pt x="2" y="8"/>
                    </a:cubicBezTo>
                    <a:cubicBezTo>
                      <a:pt x="0" y="6"/>
                      <a:pt x="1" y="3"/>
                      <a:pt x="3" y="2"/>
                    </a:cubicBezTo>
                    <a:cubicBezTo>
                      <a:pt x="5" y="0"/>
                      <a:pt x="7" y="1"/>
                      <a:pt x="9" y="3"/>
                    </a:cubicBezTo>
                    <a:close/>
                  </a:path>
                </a:pathLst>
              </a:custGeom>
              <a:solidFill>
                <a:srgbClr val="393E4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92" name="Google Shape;3092;p22"/>
              <p:cNvSpPr/>
              <p:nvPr/>
            </p:nvSpPr>
            <p:spPr>
              <a:xfrm>
                <a:off x="965" y="1439"/>
                <a:ext cx="3" cy="2"/>
              </a:xfrm>
              <a:custGeom>
                <a:avLst/>
                <a:gdLst/>
                <a:ahLst/>
                <a:cxnLst/>
                <a:rect l="l" t="t" r="r" b="b"/>
                <a:pathLst>
                  <a:path w="9" h="10" extrusionOk="0">
                    <a:moveTo>
                      <a:pt x="8" y="2"/>
                    </a:moveTo>
                    <a:cubicBezTo>
                      <a:pt x="9" y="4"/>
                      <a:pt x="9" y="7"/>
                      <a:pt x="7" y="8"/>
                    </a:cubicBezTo>
                    <a:cubicBezTo>
                      <a:pt x="5" y="10"/>
                      <a:pt x="3" y="9"/>
                      <a:pt x="1" y="7"/>
                    </a:cubicBezTo>
                    <a:cubicBezTo>
                      <a:pt x="0" y="5"/>
                      <a:pt x="0" y="3"/>
                      <a:pt x="2" y="1"/>
                    </a:cubicBezTo>
                    <a:cubicBezTo>
                      <a:pt x="4" y="0"/>
                      <a:pt x="7" y="0"/>
                      <a:pt x="8" y="2"/>
                    </a:cubicBezTo>
                    <a:close/>
                  </a:path>
                </a:pathLst>
              </a:custGeom>
              <a:solidFill>
                <a:srgbClr val="545D6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93" name="Google Shape;3093;p22"/>
              <p:cNvSpPr/>
              <p:nvPr/>
            </p:nvSpPr>
            <p:spPr>
              <a:xfrm>
                <a:off x="967" y="1437"/>
                <a:ext cx="3" cy="3"/>
              </a:xfrm>
              <a:custGeom>
                <a:avLst/>
                <a:gdLst/>
                <a:ahLst/>
                <a:cxnLst/>
                <a:rect l="l" t="t" r="r" b="b"/>
                <a:pathLst>
                  <a:path w="10" h="10" extrusionOk="0">
                    <a:moveTo>
                      <a:pt x="8" y="3"/>
                    </a:moveTo>
                    <a:cubicBezTo>
                      <a:pt x="10" y="5"/>
                      <a:pt x="9" y="7"/>
                      <a:pt x="7" y="8"/>
                    </a:cubicBezTo>
                    <a:cubicBezTo>
                      <a:pt x="5" y="10"/>
                      <a:pt x="3" y="9"/>
                      <a:pt x="1" y="7"/>
                    </a:cubicBezTo>
                    <a:cubicBezTo>
                      <a:pt x="0" y="5"/>
                      <a:pt x="1" y="3"/>
                      <a:pt x="3" y="2"/>
                    </a:cubicBezTo>
                    <a:cubicBezTo>
                      <a:pt x="4" y="0"/>
                      <a:pt x="7" y="1"/>
                      <a:pt x="8" y="3"/>
                    </a:cubicBezTo>
                    <a:close/>
                  </a:path>
                </a:pathLst>
              </a:custGeom>
              <a:solidFill>
                <a:srgbClr val="545D6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94" name="Google Shape;3094;p22"/>
              <p:cNvSpPr/>
              <p:nvPr/>
            </p:nvSpPr>
            <p:spPr>
              <a:xfrm>
                <a:off x="947" y="1477"/>
                <a:ext cx="47" cy="38"/>
              </a:xfrm>
              <a:custGeom>
                <a:avLst/>
                <a:gdLst/>
                <a:ahLst/>
                <a:cxnLst/>
                <a:rect l="l" t="t" r="r" b="b"/>
                <a:pathLst>
                  <a:path w="201" h="165" extrusionOk="0">
                    <a:moveTo>
                      <a:pt x="157" y="3"/>
                    </a:moveTo>
                    <a:cubicBezTo>
                      <a:pt x="6" y="106"/>
                      <a:pt x="6" y="106"/>
                      <a:pt x="6" y="106"/>
                    </a:cubicBezTo>
                    <a:cubicBezTo>
                      <a:pt x="2" y="110"/>
                      <a:pt x="0" y="116"/>
                      <a:pt x="4" y="121"/>
                    </a:cubicBezTo>
                    <a:cubicBezTo>
                      <a:pt x="30" y="159"/>
                      <a:pt x="30" y="159"/>
                      <a:pt x="30" y="159"/>
                    </a:cubicBezTo>
                    <a:cubicBezTo>
                      <a:pt x="34" y="164"/>
                      <a:pt x="40" y="165"/>
                      <a:pt x="45" y="162"/>
                    </a:cubicBezTo>
                    <a:cubicBezTo>
                      <a:pt x="154" y="86"/>
                      <a:pt x="154" y="86"/>
                      <a:pt x="154" y="86"/>
                    </a:cubicBezTo>
                    <a:cubicBezTo>
                      <a:pt x="167" y="78"/>
                      <a:pt x="167" y="78"/>
                      <a:pt x="167" y="78"/>
                    </a:cubicBezTo>
                    <a:cubicBezTo>
                      <a:pt x="195" y="58"/>
                      <a:pt x="195" y="58"/>
                      <a:pt x="195" y="58"/>
                    </a:cubicBezTo>
                    <a:cubicBezTo>
                      <a:pt x="199" y="55"/>
                      <a:pt x="201" y="49"/>
                      <a:pt x="197" y="44"/>
                    </a:cubicBezTo>
                    <a:cubicBezTo>
                      <a:pt x="171" y="5"/>
                      <a:pt x="171" y="5"/>
                      <a:pt x="171" y="5"/>
                    </a:cubicBezTo>
                    <a:cubicBezTo>
                      <a:pt x="168" y="1"/>
                      <a:pt x="161" y="0"/>
                      <a:pt x="157" y="3"/>
                    </a:cubicBezTo>
                  </a:path>
                </a:pathLst>
              </a:custGeom>
              <a:solidFill>
                <a:srgbClr val="C2B59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95" name="Google Shape;3095;p22"/>
              <p:cNvSpPr/>
              <p:nvPr/>
            </p:nvSpPr>
            <p:spPr>
              <a:xfrm>
                <a:off x="951" y="1498"/>
                <a:ext cx="13" cy="13"/>
              </a:xfrm>
              <a:custGeom>
                <a:avLst/>
                <a:gdLst/>
                <a:ahLst/>
                <a:cxnLst/>
                <a:rect l="l" t="t" r="r" b="b"/>
                <a:pathLst>
                  <a:path w="55" h="54" extrusionOk="0">
                    <a:moveTo>
                      <a:pt x="49" y="14"/>
                    </a:moveTo>
                    <a:cubicBezTo>
                      <a:pt x="54" y="21"/>
                      <a:pt x="55" y="29"/>
                      <a:pt x="52" y="37"/>
                    </a:cubicBezTo>
                    <a:cubicBezTo>
                      <a:pt x="50" y="42"/>
                      <a:pt x="47" y="46"/>
                      <a:pt x="43" y="49"/>
                    </a:cubicBezTo>
                    <a:cubicBezTo>
                      <a:pt x="38" y="52"/>
                      <a:pt x="33" y="54"/>
                      <a:pt x="27" y="54"/>
                    </a:cubicBezTo>
                    <a:cubicBezTo>
                      <a:pt x="20" y="53"/>
                      <a:pt x="12" y="50"/>
                      <a:pt x="8" y="43"/>
                    </a:cubicBezTo>
                    <a:cubicBezTo>
                      <a:pt x="0" y="31"/>
                      <a:pt x="3" y="16"/>
                      <a:pt x="14" y="8"/>
                    </a:cubicBezTo>
                    <a:cubicBezTo>
                      <a:pt x="25" y="0"/>
                      <a:pt x="41" y="3"/>
                      <a:pt x="49" y="14"/>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96" name="Google Shape;3096;p22"/>
              <p:cNvSpPr/>
              <p:nvPr/>
            </p:nvSpPr>
            <p:spPr>
              <a:xfrm>
                <a:off x="958" y="1507"/>
                <a:ext cx="6" cy="4"/>
              </a:xfrm>
              <a:custGeom>
                <a:avLst/>
                <a:gdLst/>
                <a:ahLst/>
                <a:cxnLst/>
                <a:rect l="l" t="t" r="r" b="b"/>
                <a:pathLst>
                  <a:path w="25" h="18" extrusionOk="0">
                    <a:moveTo>
                      <a:pt x="25" y="1"/>
                    </a:moveTo>
                    <a:cubicBezTo>
                      <a:pt x="23" y="6"/>
                      <a:pt x="20" y="10"/>
                      <a:pt x="16" y="13"/>
                    </a:cubicBezTo>
                    <a:cubicBezTo>
                      <a:pt x="11" y="16"/>
                      <a:pt x="6" y="18"/>
                      <a:pt x="0" y="18"/>
                    </a:cubicBezTo>
                    <a:cubicBezTo>
                      <a:pt x="2" y="13"/>
                      <a:pt x="5" y="8"/>
                      <a:pt x="10" y="5"/>
                    </a:cubicBezTo>
                    <a:cubicBezTo>
                      <a:pt x="15" y="2"/>
                      <a:pt x="20" y="0"/>
                      <a:pt x="25" y="1"/>
                    </a:cubicBezTo>
                  </a:path>
                </a:pathLst>
              </a:custGeom>
              <a:solidFill>
                <a:srgbClr val="6969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97" name="Google Shape;3097;p22"/>
              <p:cNvSpPr/>
              <p:nvPr/>
            </p:nvSpPr>
            <p:spPr>
              <a:xfrm>
                <a:off x="959" y="1507"/>
                <a:ext cx="2" cy="2"/>
              </a:xfrm>
              <a:custGeom>
                <a:avLst/>
                <a:gdLst/>
                <a:ahLst/>
                <a:cxnLst/>
                <a:rect l="l" t="t" r="r" b="b"/>
                <a:pathLst>
                  <a:path w="12" h="11" extrusionOk="0">
                    <a:moveTo>
                      <a:pt x="9" y="9"/>
                    </a:moveTo>
                    <a:cubicBezTo>
                      <a:pt x="11" y="8"/>
                      <a:pt x="12" y="6"/>
                      <a:pt x="11" y="5"/>
                    </a:cubicBezTo>
                    <a:cubicBezTo>
                      <a:pt x="8" y="0"/>
                      <a:pt x="8" y="0"/>
                      <a:pt x="8" y="0"/>
                    </a:cubicBezTo>
                    <a:cubicBezTo>
                      <a:pt x="0" y="5"/>
                      <a:pt x="0" y="5"/>
                      <a:pt x="0" y="5"/>
                    </a:cubicBezTo>
                    <a:cubicBezTo>
                      <a:pt x="3" y="10"/>
                      <a:pt x="3" y="10"/>
                      <a:pt x="3" y="10"/>
                    </a:cubicBezTo>
                    <a:cubicBezTo>
                      <a:pt x="5" y="11"/>
                      <a:pt x="7" y="11"/>
                      <a:pt x="9" y="9"/>
                    </a:cubicBezTo>
                  </a:path>
                </a:pathLst>
              </a:custGeom>
              <a:solidFill>
                <a:srgbClr val="EABF9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98" name="Google Shape;3098;p22"/>
              <p:cNvSpPr/>
              <p:nvPr/>
            </p:nvSpPr>
            <p:spPr>
              <a:xfrm>
                <a:off x="955" y="1507"/>
                <a:ext cx="2" cy="1"/>
              </a:xfrm>
              <a:custGeom>
                <a:avLst/>
                <a:gdLst/>
                <a:ahLst/>
                <a:cxnLst/>
                <a:rect l="l" t="t" r="r" b="b"/>
                <a:pathLst>
                  <a:path w="10" h="7" extrusionOk="0">
                    <a:moveTo>
                      <a:pt x="3" y="1"/>
                    </a:moveTo>
                    <a:cubicBezTo>
                      <a:pt x="3" y="1"/>
                      <a:pt x="0" y="0"/>
                      <a:pt x="0" y="2"/>
                    </a:cubicBezTo>
                    <a:cubicBezTo>
                      <a:pt x="1" y="4"/>
                      <a:pt x="4" y="7"/>
                      <a:pt x="7" y="5"/>
                    </a:cubicBezTo>
                    <a:cubicBezTo>
                      <a:pt x="10" y="3"/>
                      <a:pt x="3" y="1"/>
                      <a:pt x="3" y="1"/>
                    </a:cubicBezTo>
                    <a:close/>
                  </a:path>
                </a:pathLst>
              </a:custGeom>
              <a:solidFill>
                <a:srgbClr val="F4C3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99" name="Google Shape;3099;p22"/>
              <p:cNvSpPr/>
              <p:nvPr/>
            </p:nvSpPr>
            <p:spPr>
              <a:xfrm>
                <a:off x="955" y="1507"/>
                <a:ext cx="2" cy="1"/>
              </a:xfrm>
              <a:custGeom>
                <a:avLst/>
                <a:gdLst/>
                <a:ahLst/>
                <a:cxnLst/>
                <a:rect l="l" t="t" r="r" b="b"/>
                <a:pathLst>
                  <a:path w="7" h="5" extrusionOk="0">
                    <a:moveTo>
                      <a:pt x="1" y="0"/>
                    </a:moveTo>
                    <a:cubicBezTo>
                      <a:pt x="1" y="0"/>
                      <a:pt x="0" y="0"/>
                      <a:pt x="0" y="1"/>
                    </a:cubicBezTo>
                    <a:cubicBezTo>
                      <a:pt x="0" y="3"/>
                      <a:pt x="2" y="5"/>
                      <a:pt x="4" y="3"/>
                    </a:cubicBezTo>
                    <a:cubicBezTo>
                      <a:pt x="7" y="2"/>
                      <a:pt x="1" y="0"/>
                      <a:pt x="1" y="0"/>
                    </a:cubicBezTo>
                    <a:close/>
                  </a:path>
                </a:pathLst>
              </a:custGeom>
              <a:solidFill>
                <a:srgbClr val="DC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00" name="Google Shape;3100;p22"/>
              <p:cNvSpPr/>
              <p:nvPr/>
            </p:nvSpPr>
            <p:spPr>
              <a:xfrm>
                <a:off x="960" y="1503"/>
                <a:ext cx="2" cy="2"/>
              </a:xfrm>
              <a:custGeom>
                <a:avLst/>
                <a:gdLst/>
                <a:ahLst/>
                <a:cxnLst/>
                <a:rect l="l" t="t" r="r" b="b"/>
                <a:pathLst>
                  <a:path w="6" h="10" extrusionOk="0">
                    <a:moveTo>
                      <a:pt x="1" y="3"/>
                    </a:moveTo>
                    <a:cubicBezTo>
                      <a:pt x="1" y="3"/>
                      <a:pt x="1" y="0"/>
                      <a:pt x="3" y="1"/>
                    </a:cubicBezTo>
                    <a:cubicBezTo>
                      <a:pt x="5" y="2"/>
                      <a:pt x="6" y="6"/>
                      <a:pt x="3" y="8"/>
                    </a:cubicBezTo>
                    <a:cubicBezTo>
                      <a:pt x="0" y="10"/>
                      <a:pt x="1" y="3"/>
                      <a:pt x="1" y="3"/>
                    </a:cubicBezTo>
                  </a:path>
                </a:pathLst>
              </a:custGeom>
              <a:solidFill>
                <a:srgbClr val="F4C3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01" name="Google Shape;3101;p22"/>
              <p:cNvSpPr/>
              <p:nvPr/>
            </p:nvSpPr>
            <p:spPr>
              <a:xfrm>
                <a:off x="960" y="1503"/>
                <a:ext cx="1" cy="2"/>
              </a:xfrm>
              <a:custGeom>
                <a:avLst/>
                <a:gdLst/>
                <a:ahLst/>
                <a:cxnLst/>
                <a:rect l="l" t="t" r="r" b="b"/>
                <a:pathLst>
                  <a:path w="5" h="8" extrusionOk="0">
                    <a:moveTo>
                      <a:pt x="1" y="2"/>
                    </a:moveTo>
                    <a:cubicBezTo>
                      <a:pt x="1" y="2"/>
                      <a:pt x="1" y="0"/>
                      <a:pt x="3" y="1"/>
                    </a:cubicBezTo>
                    <a:cubicBezTo>
                      <a:pt x="4" y="2"/>
                      <a:pt x="5" y="4"/>
                      <a:pt x="3" y="6"/>
                    </a:cubicBezTo>
                    <a:cubicBezTo>
                      <a:pt x="0" y="8"/>
                      <a:pt x="1" y="2"/>
                      <a:pt x="1" y="2"/>
                    </a:cubicBezTo>
                  </a:path>
                </a:pathLst>
              </a:custGeom>
              <a:solidFill>
                <a:srgbClr val="DC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02" name="Google Shape;3102;p22"/>
              <p:cNvSpPr/>
              <p:nvPr/>
            </p:nvSpPr>
            <p:spPr>
              <a:xfrm>
                <a:off x="954" y="1501"/>
                <a:ext cx="8" cy="8"/>
              </a:xfrm>
              <a:custGeom>
                <a:avLst/>
                <a:gdLst/>
                <a:ahLst/>
                <a:cxnLst/>
                <a:rect l="l" t="t" r="r" b="b"/>
                <a:pathLst>
                  <a:path w="31" h="32" extrusionOk="0">
                    <a:moveTo>
                      <a:pt x="26" y="9"/>
                    </a:moveTo>
                    <a:cubicBezTo>
                      <a:pt x="31" y="15"/>
                      <a:pt x="30" y="24"/>
                      <a:pt x="24" y="28"/>
                    </a:cubicBezTo>
                    <a:cubicBezTo>
                      <a:pt x="18" y="32"/>
                      <a:pt x="9" y="30"/>
                      <a:pt x="5" y="24"/>
                    </a:cubicBezTo>
                    <a:cubicBezTo>
                      <a:pt x="0" y="17"/>
                      <a:pt x="1" y="8"/>
                      <a:pt x="7" y="4"/>
                    </a:cubicBezTo>
                    <a:cubicBezTo>
                      <a:pt x="13" y="0"/>
                      <a:pt x="22" y="2"/>
                      <a:pt x="26" y="9"/>
                    </a:cubicBezTo>
                  </a:path>
                </a:pathLst>
              </a:custGeom>
              <a:solidFill>
                <a:srgbClr val="FAD3A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03" name="Google Shape;3103;p22"/>
              <p:cNvSpPr/>
              <p:nvPr/>
            </p:nvSpPr>
            <p:spPr>
              <a:xfrm>
                <a:off x="957" y="1506"/>
                <a:ext cx="1" cy="1"/>
              </a:xfrm>
              <a:custGeom>
                <a:avLst/>
                <a:gdLst/>
                <a:ahLst/>
                <a:cxnLst/>
                <a:rect l="l" t="t" r="r" b="b"/>
                <a:pathLst>
                  <a:path w="3" h="4" extrusionOk="0">
                    <a:moveTo>
                      <a:pt x="2" y="2"/>
                    </a:moveTo>
                    <a:cubicBezTo>
                      <a:pt x="3" y="2"/>
                      <a:pt x="3" y="3"/>
                      <a:pt x="2" y="4"/>
                    </a:cubicBezTo>
                    <a:cubicBezTo>
                      <a:pt x="2" y="4"/>
                      <a:pt x="1" y="4"/>
                      <a:pt x="0" y="3"/>
                    </a:cubicBezTo>
                    <a:cubicBezTo>
                      <a:pt x="0" y="2"/>
                      <a:pt x="0" y="1"/>
                      <a:pt x="0" y="1"/>
                    </a:cubicBezTo>
                    <a:cubicBezTo>
                      <a:pt x="1" y="0"/>
                      <a:pt x="2" y="1"/>
                      <a:pt x="2" y="2"/>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04" name="Google Shape;3104;p22"/>
              <p:cNvSpPr/>
              <p:nvPr/>
            </p:nvSpPr>
            <p:spPr>
              <a:xfrm>
                <a:off x="957" y="1506"/>
                <a:ext cx="1" cy="1"/>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05" name="Google Shape;3105;p22"/>
              <p:cNvSpPr/>
              <p:nvPr/>
            </p:nvSpPr>
            <p:spPr>
              <a:xfrm>
                <a:off x="959" y="1504"/>
                <a:ext cx="1" cy="1"/>
              </a:xfrm>
              <a:custGeom>
                <a:avLst/>
                <a:gdLst/>
                <a:ahLst/>
                <a:cxnLst/>
                <a:rect l="l" t="t" r="r" b="b"/>
                <a:pathLst>
                  <a:path w="4" h="4" extrusionOk="0">
                    <a:moveTo>
                      <a:pt x="3" y="1"/>
                    </a:moveTo>
                    <a:cubicBezTo>
                      <a:pt x="4" y="2"/>
                      <a:pt x="4" y="3"/>
                      <a:pt x="3" y="3"/>
                    </a:cubicBezTo>
                    <a:cubicBezTo>
                      <a:pt x="3" y="4"/>
                      <a:pt x="2" y="3"/>
                      <a:pt x="1" y="2"/>
                    </a:cubicBezTo>
                    <a:cubicBezTo>
                      <a:pt x="0" y="1"/>
                      <a:pt x="0" y="0"/>
                      <a:pt x="1" y="0"/>
                    </a:cubicBezTo>
                    <a:cubicBezTo>
                      <a:pt x="2" y="0"/>
                      <a:pt x="2" y="0"/>
                      <a:pt x="3" y="1"/>
                    </a:cubicBez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06" name="Google Shape;3106;p22"/>
              <p:cNvSpPr/>
              <p:nvPr/>
            </p:nvSpPr>
            <p:spPr>
              <a:xfrm>
                <a:off x="959" y="1504"/>
                <a:ext cx="1" cy="1"/>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07" name="Google Shape;3107;p22"/>
              <p:cNvSpPr/>
              <p:nvPr/>
            </p:nvSpPr>
            <p:spPr>
              <a:xfrm>
                <a:off x="959" y="1506"/>
                <a:ext cx="0" cy="1"/>
              </a:xfrm>
              <a:custGeom>
                <a:avLst/>
                <a:gdLst/>
                <a:ahLst/>
                <a:cxnLst/>
                <a:rect l="l" t="t" r="r" b="b"/>
                <a:pathLst>
                  <a:path w="2" h="2" extrusionOk="0">
                    <a:moveTo>
                      <a:pt x="0" y="2"/>
                    </a:moveTo>
                    <a:cubicBezTo>
                      <a:pt x="0" y="1"/>
                      <a:pt x="0" y="1"/>
                      <a:pt x="0" y="1"/>
                    </a:cubicBezTo>
                    <a:cubicBezTo>
                      <a:pt x="0" y="0"/>
                      <a:pt x="0" y="0"/>
                      <a:pt x="0" y="0"/>
                    </a:cubicBezTo>
                    <a:cubicBezTo>
                      <a:pt x="0" y="0"/>
                      <a:pt x="0" y="1"/>
                      <a:pt x="0" y="2"/>
                    </a:cubicBezTo>
                    <a:close/>
                  </a:path>
                </a:pathLst>
              </a:custGeom>
              <a:solidFill>
                <a:srgbClr val="F4C3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08" name="Google Shape;3108;p22"/>
              <p:cNvSpPr/>
              <p:nvPr/>
            </p:nvSpPr>
            <p:spPr>
              <a:xfrm>
                <a:off x="956" y="1505"/>
                <a:ext cx="1" cy="1"/>
              </a:xfrm>
              <a:custGeom>
                <a:avLst/>
                <a:gdLst/>
                <a:ahLst/>
                <a:cxnLst/>
                <a:rect l="l" t="t" r="r" b="b"/>
                <a:pathLst>
                  <a:path w="1" h="1" extrusionOk="0">
                    <a:moveTo>
                      <a:pt x="1" y="0"/>
                    </a:move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1"/>
                    </a:lnTo>
                    <a:lnTo>
                      <a:pt x="1" y="1"/>
                    </a:lnTo>
                    <a:lnTo>
                      <a:pt x="1" y="1"/>
                    </a:lnTo>
                    <a:lnTo>
                      <a:pt x="1" y="1"/>
                    </a:lnTo>
                    <a:lnTo>
                      <a:pt x="1" y="1"/>
                    </a:lnTo>
                    <a:lnTo>
                      <a:pt x="1" y="1"/>
                    </a:lnTo>
                    <a:lnTo>
                      <a:pt x="1" y="1"/>
                    </a:lnTo>
                    <a:lnTo>
                      <a:pt x="1" y="1"/>
                    </a:lnTo>
                    <a:lnTo>
                      <a:pt x="1" y="1"/>
                    </a:lnTo>
                    <a:lnTo>
                      <a:pt x="1" y="1"/>
                    </a:lnTo>
                    <a:lnTo>
                      <a:pt x="1" y="1"/>
                    </a:lnTo>
                    <a:lnTo>
                      <a:pt x="0" y="1"/>
                    </a:lnTo>
                    <a:lnTo>
                      <a:pt x="0" y="1"/>
                    </a:lnTo>
                    <a:lnTo>
                      <a:pt x="0" y="1"/>
                    </a:lnTo>
                    <a:lnTo>
                      <a:pt x="0" y="1"/>
                    </a:lnTo>
                    <a:lnTo>
                      <a:pt x="1" y="1"/>
                    </a:lnTo>
                    <a:lnTo>
                      <a:pt x="1" y="1"/>
                    </a:lnTo>
                    <a:lnTo>
                      <a:pt x="1" y="1"/>
                    </a:lnTo>
                    <a:lnTo>
                      <a:pt x="1" y="1"/>
                    </a:lnTo>
                    <a:lnTo>
                      <a:pt x="1" y="1"/>
                    </a:lnTo>
                    <a:lnTo>
                      <a:pt x="1" y="1"/>
                    </a:lnTo>
                    <a:lnTo>
                      <a:pt x="1" y="1"/>
                    </a:lnTo>
                    <a:lnTo>
                      <a:pt x="1" y="1"/>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close/>
                  </a:path>
                </a:pathLst>
              </a:custGeom>
              <a:solidFill>
                <a:srgbClr val="0C080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09" name="Google Shape;3109;p22"/>
              <p:cNvSpPr/>
              <p:nvPr/>
            </p:nvSpPr>
            <p:spPr>
              <a:xfrm>
                <a:off x="958" y="1504"/>
                <a:ext cx="1" cy="1"/>
              </a:xfrm>
              <a:custGeom>
                <a:avLst/>
                <a:gdLst/>
                <a:ahLst/>
                <a:cxnLst/>
                <a:rect l="l" t="t" r="r" b="b"/>
                <a:pathLst>
                  <a:path w="1" h="1" extrusionOk="0">
                    <a:moveTo>
                      <a:pt x="0" y="1"/>
                    </a:moveTo>
                    <a:lnTo>
                      <a:pt x="0" y="1"/>
                    </a:lnTo>
                    <a:lnTo>
                      <a:pt x="0" y="1"/>
                    </a:lnTo>
                    <a:lnTo>
                      <a:pt x="0" y="0"/>
                    </a:lnTo>
                    <a:lnTo>
                      <a:pt x="0" y="0"/>
                    </a:lnTo>
                    <a:lnTo>
                      <a:pt x="0" y="0"/>
                    </a:lnTo>
                    <a:lnTo>
                      <a:pt x="0" y="0"/>
                    </a:lnTo>
                    <a:lnTo>
                      <a:pt x="0" y="0"/>
                    </a:lnTo>
                    <a:lnTo>
                      <a:pt x="0" y="0"/>
                    </a:lnTo>
                    <a:lnTo>
                      <a:pt x="0" y="0"/>
                    </a:lnTo>
                    <a:lnTo>
                      <a:pt x="0" y="0"/>
                    </a:lnTo>
                    <a:lnTo>
                      <a:pt x="0" y="0"/>
                    </a:lnTo>
                    <a:lnTo>
                      <a:pt x="0"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0" y="0"/>
                    </a:lnTo>
                    <a:lnTo>
                      <a:pt x="0" y="0"/>
                    </a:lnTo>
                    <a:lnTo>
                      <a:pt x="0" y="0"/>
                    </a:lnTo>
                    <a:lnTo>
                      <a:pt x="0" y="0"/>
                    </a:lnTo>
                    <a:lnTo>
                      <a:pt x="0" y="0"/>
                    </a:lnTo>
                    <a:lnTo>
                      <a:pt x="0" y="1"/>
                    </a:lnTo>
                    <a:lnTo>
                      <a:pt x="0" y="1"/>
                    </a:lnTo>
                    <a:lnTo>
                      <a:pt x="0" y="1"/>
                    </a:lnTo>
                    <a:lnTo>
                      <a:pt x="0" y="1"/>
                    </a:lnTo>
                    <a:lnTo>
                      <a:pt x="0" y="1"/>
                    </a:lnTo>
                    <a:lnTo>
                      <a:pt x="0" y="1"/>
                    </a:lnTo>
                    <a:lnTo>
                      <a:pt x="0" y="1"/>
                    </a:lnTo>
                    <a:close/>
                  </a:path>
                </a:pathLst>
              </a:custGeom>
              <a:solidFill>
                <a:srgbClr val="0C080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10" name="Google Shape;3110;p22"/>
              <p:cNvSpPr/>
              <p:nvPr/>
            </p:nvSpPr>
            <p:spPr>
              <a:xfrm>
                <a:off x="959" y="1506"/>
                <a:ext cx="1" cy="1"/>
              </a:xfrm>
              <a:custGeom>
                <a:avLst/>
                <a:gdLst/>
                <a:ahLst/>
                <a:cxnLst/>
                <a:rect l="l" t="t" r="r" b="b"/>
                <a:pathLst>
                  <a:path w="5" h="5" extrusionOk="0">
                    <a:moveTo>
                      <a:pt x="4" y="1"/>
                    </a:moveTo>
                    <a:cubicBezTo>
                      <a:pt x="3" y="1"/>
                      <a:pt x="2" y="1"/>
                      <a:pt x="2" y="2"/>
                    </a:cubicBezTo>
                    <a:cubicBezTo>
                      <a:pt x="2" y="2"/>
                      <a:pt x="2" y="2"/>
                      <a:pt x="2" y="2"/>
                    </a:cubicBezTo>
                    <a:cubicBezTo>
                      <a:pt x="2" y="2"/>
                      <a:pt x="1" y="3"/>
                      <a:pt x="1" y="3"/>
                    </a:cubicBezTo>
                    <a:cubicBezTo>
                      <a:pt x="0" y="3"/>
                      <a:pt x="0" y="4"/>
                      <a:pt x="0" y="4"/>
                    </a:cubicBezTo>
                    <a:cubicBezTo>
                      <a:pt x="1" y="4"/>
                      <a:pt x="2" y="5"/>
                      <a:pt x="3" y="4"/>
                    </a:cubicBezTo>
                    <a:cubicBezTo>
                      <a:pt x="3" y="4"/>
                      <a:pt x="3" y="4"/>
                      <a:pt x="3" y="4"/>
                    </a:cubicBezTo>
                    <a:cubicBezTo>
                      <a:pt x="4" y="4"/>
                      <a:pt x="4" y="4"/>
                      <a:pt x="4" y="4"/>
                    </a:cubicBezTo>
                    <a:cubicBezTo>
                      <a:pt x="4" y="4"/>
                      <a:pt x="4" y="4"/>
                      <a:pt x="4" y="4"/>
                    </a:cubicBezTo>
                    <a:cubicBezTo>
                      <a:pt x="4" y="4"/>
                      <a:pt x="4" y="4"/>
                      <a:pt x="4" y="4"/>
                    </a:cubicBezTo>
                    <a:cubicBezTo>
                      <a:pt x="5" y="3"/>
                      <a:pt x="5" y="2"/>
                      <a:pt x="5" y="1"/>
                    </a:cubicBezTo>
                    <a:cubicBezTo>
                      <a:pt x="5" y="0"/>
                      <a:pt x="4" y="0"/>
                      <a:pt x="4" y="1"/>
                    </a:cubicBezTo>
                    <a:close/>
                  </a:path>
                </a:pathLst>
              </a:custGeom>
              <a:solidFill>
                <a:srgbClr val="DC856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11" name="Google Shape;3111;p22"/>
              <p:cNvSpPr/>
              <p:nvPr/>
            </p:nvSpPr>
            <p:spPr>
              <a:xfrm>
                <a:off x="959" y="1507"/>
                <a:ext cx="1" cy="0"/>
              </a:xfrm>
              <a:custGeom>
                <a:avLst/>
                <a:gdLst/>
                <a:ahLst/>
                <a:cxnLst/>
                <a:rect l="l" t="t" r="r" b="b"/>
                <a:pathLst>
                  <a:path w="3" h="2" extrusionOk="0">
                    <a:moveTo>
                      <a:pt x="1" y="0"/>
                    </a:moveTo>
                    <a:cubicBezTo>
                      <a:pt x="1" y="0"/>
                      <a:pt x="1" y="0"/>
                      <a:pt x="1" y="0"/>
                    </a:cubicBezTo>
                    <a:cubicBezTo>
                      <a:pt x="2" y="0"/>
                      <a:pt x="2" y="0"/>
                      <a:pt x="2" y="0"/>
                    </a:cubicBezTo>
                    <a:cubicBezTo>
                      <a:pt x="2" y="0"/>
                      <a:pt x="2" y="0"/>
                      <a:pt x="2" y="0"/>
                    </a:cubicBezTo>
                    <a:cubicBezTo>
                      <a:pt x="2" y="0"/>
                      <a:pt x="2" y="0"/>
                      <a:pt x="2" y="0"/>
                    </a:cubicBezTo>
                    <a:cubicBezTo>
                      <a:pt x="2" y="0"/>
                      <a:pt x="3" y="0"/>
                      <a:pt x="3" y="0"/>
                    </a:cubicBezTo>
                    <a:cubicBezTo>
                      <a:pt x="0" y="0"/>
                      <a:pt x="0" y="0"/>
                      <a:pt x="0" y="0"/>
                    </a:cubicBezTo>
                    <a:cubicBezTo>
                      <a:pt x="0" y="0"/>
                      <a:pt x="1" y="0"/>
                      <a:pt x="1" y="0"/>
                    </a:cubicBezTo>
                    <a:close/>
                  </a:path>
                </a:pathLst>
              </a:custGeom>
              <a:solidFill>
                <a:srgbClr val="F0A17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12" name="Google Shape;3112;p22"/>
              <p:cNvSpPr/>
              <p:nvPr/>
            </p:nvSpPr>
            <p:spPr>
              <a:xfrm>
                <a:off x="959" y="1506"/>
                <a:ext cx="1" cy="1"/>
              </a:xfrm>
              <a:custGeom>
                <a:avLst/>
                <a:gdLst/>
                <a:ahLst/>
                <a:cxnLst/>
                <a:rect l="l" t="t" r="r" b="b"/>
                <a:pathLst>
                  <a:path w="5" h="4" extrusionOk="0">
                    <a:moveTo>
                      <a:pt x="4" y="1"/>
                    </a:moveTo>
                    <a:cubicBezTo>
                      <a:pt x="3" y="1"/>
                      <a:pt x="2" y="1"/>
                      <a:pt x="2" y="2"/>
                    </a:cubicBezTo>
                    <a:cubicBezTo>
                      <a:pt x="2" y="2"/>
                      <a:pt x="2" y="2"/>
                      <a:pt x="2" y="2"/>
                    </a:cubicBezTo>
                    <a:cubicBezTo>
                      <a:pt x="2" y="2"/>
                      <a:pt x="1" y="3"/>
                      <a:pt x="1" y="3"/>
                    </a:cubicBezTo>
                    <a:cubicBezTo>
                      <a:pt x="0" y="3"/>
                      <a:pt x="0" y="4"/>
                      <a:pt x="0" y="4"/>
                    </a:cubicBezTo>
                    <a:cubicBezTo>
                      <a:pt x="1" y="4"/>
                      <a:pt x="2" y="3"/>
                      <a:pt x="4" y="1"/>
                    </a:cubicBezTo>
                    <a:cubicBezTo>
                      <a:pt x="5" y="1"/>
                      <a:pt x="5" y="1"/>
                      <a:pt x="5" y="1"/>
                    </a:cubicBezTo>
                    <a:cubicBezTo>
                      <a:pt x="5" y="0"/>
                      <a:pt x="4" y="0"/>
                      <a:pt x="4" y="1"/>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13" name="Google Shape;3113;p22"/>
              <p:cNvSpPr/>
              <p:nvPr/>
            </p:nvSpPr>
            <p:spPr>
              <a:xfrm>
                <a:off x="953" y="1500"/>
                <a:ext cx="8" cy="7"/>
              </a:xfrm>
              <a:custGeom>
                <a:avLst/>
                <a:gdLst/>
                <a:ahLst/>
                <a:cxnLst/>
                <a:rect l="l" t="t" r="r" b="b"/>
                <a:pathLst>
                  <a:path w="31" h="31" extrusionOk="0">
                    <a:moveTo>
                      <a:pt x="31" y="16"/>
                    </a:moveTo>
                    <a:cubicBezTo>
                      <a:pt x="31" y="16"/>
                      <a:pt x="25" y="12"/>
                      <a:pt x="20" y="15"/>
                    </a:cubicBezTo>
                    <a:cubicBezTo>
                      <a:pt x="15" y="18"/>
                      <a:pt x="15" y="25"/>
                      <a:pt x="8" y="24"/>
                    </a:cubicBezTo>
                    <a:cubicBezTo>
                      <a:pt x="8" y="24"/>
                      <a:pt x="8" y="28"/>
                      <a:pt x="10" y="31"/>
                    </a:cubicBezTo>
                    <a:cubicBezTo>
                      <a:pt x="10" y="31"/>
                      <a:pt x="2" y="28"/>
                      <a:pt x="1" y="23"/>
                    </a:cubicBezTo>
                    <a:cubicBezTo>
                      <a:pt x="1" y="23"/>
                      <a:pt x="2" y="22"/>
                      <a:pt x="3" y="22"/>
                    </a:cubicBezTo>
                    <a:cubicBezTo>
                      <a:pt x="3" y="22"/>
                      <a:pt x="0" y="18"/>
                      <a:pt x="1" y="15"/>
                    </a:cubicBezTo>
                    <a:cubicBezTo>
                      <a:pt x="1" y="15"/>
                      <a:pt x="2" y="15"/>
                      <a:pt x="3" y="16"/>
                    </a:cubicBezTo>
                    <a:cubicBezTo>
                      <a:pt x="3" y="16"/>
                      <a:pt x="3" y="6"/>
                      <a:pt x="14" y="5"/>
                    </a:cubicBezTo>
                    <a:cubicBezTo>
                      <a:pt x="14" y="5"/>
                      <a:pt x="15" y="2"/>
                      <a:pt x="17" y="0"/>
                    </a:cubicBezTo>
                    <a:cubicBezTo>
                      <a:pt x="17" y="0"/>
                      <a:pt x="19" y="2"/>
                      <a:pt x="20" y="4"/>
                    </a:cubicBezTo>
                    <a:cubicBezTo>
                      <a:pt x="20" y="4"/>
                      <a:pt x="29" y="5"/>
                      <a:pt x="31" y="16"/>
                    </a:cubicBezTo>
                    <a:close/>
                  </a:path>
                </a:pathLst>
              </a:custGeom>
              <a:solidFill>
                <a:srgbClr val="0C080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14" name="Google Shape;3114;p22"/>
              <p:cNvSpPr/>
              <p:nvPr/>
            </p:nvSpPr>
            <p:spPr>
              <a:xfrm>
                <a:off x="963" y="1481"/>
                <a:ext cx="22" cy="16"/>
              </a:xfrm>
              <a:custGeom>
                <a:avLst/>
                <a:gdLst/>
                <a:ahLst/>
                <a:cxnLst/>
                <a:rect l="l" t="t" r="r" b="b"/>
                <a:pathLst>
                  <a:path w="97" h="69" extrusionOk="0">
                    <a:moveTo>
                      <a:pt x="96" y="5"/>
                    </a:moveTo>
                    <a:cubicBezTo>
                      <a:pt x="4" y="68"/>
                      <a:pt x="4" y="68"/>
                      <a:pt x="4" y="68"/>
                    </a:cubicBezTo>
                    <a:cubicBezTo>
                      <a:pt x="3" y="69"/>
                      <a:pt x="2" y="68"/>
                      <a:pt x="1" y="67"/>
                    </a:cubicBezTo>
                    <a:cubicBezTo>
                      <a:pt x="0" y="66"/>
                      <a:pt x="0" y="64"/>
                      <a:pt x="2" y="64"/>
                    </a:cubicBezTo>
                    <a:cubicBezTo>
                      <a:pt x="93" y="1"/>
                      <a:pt x="93" y="1"/>
                      <a:pt x="93" y="1"/>
                    </a:cubicBezTo>
                    <a:cubicBezTo>
                      <a:pt x="94" y="0"/>
                      <a:pt x="96" y="0"/>
                      <a:pt x="96" y="1"/>
                    </a:cubicBezTo>
                    <a:cubicBezTo>
                      <a:pt x="97" y="2"/>
                      <a:pt x="97" y="4"/>
                      <a:pt x="96" y="5"/>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15" name="Google Shape;3115;p22"/>
              <p:cNvSpPr/>
              <p:nvPr/>
            </p:nvSpPr>
            <p:spPr>
              <a:xfrm>
                <a:off x="964" y="1482"/>
                <a:ext cx="22" cy="17"/>
              </a:xfrm>
              <a:custGeom>
                <a:avLst/>
                <a:gdLst/>
                <a:ahLst/>
                <a:cxnLst/>
                <a:rect l="l" t="t" r="r" b="b"/>
                <a:pathLst>
                  <a:path w="97" h="69" extrusionOk="0">
                    <a:moveTo>
                      <a:pt x="96" y="5"/>
                    </a:moveTo>
                    <a:cubicBezTo>
                      <a:pt x="4" y="68"/>
                      <a:pt x="4" y="68"/>
                      <a:pt x="4" y="68"/>
                    </a:cubicBezTo>
                    <a:cubicBezTo>
                      <a:pt x="3" y="69"/>
                      <a:pt x="2" y="69"/>
                      <a:pt x="1" y="67"/>
                    </a:cubicBezTo>
                    <a:cubicBezTo>
                      <a:pt x="0" y="66"/>
                      <a:pt x="0" y="65"/>
                      <a:pt x="2" y="64"/>
                    </a:cubicBezTo>
                    <a:cubicBezTo>
                      <a:pt x="93" y="1"/>
                      <a:pt x="93" y="1"/>
                      <a:pt x="93" y="1"/>
                    </a:cubicBezTo>
                    <a:cubicBezTo>
                      <a:pt x="94" y="0"/>
                      <a:pt x="96" y="1"/>
                      <a:pt x="96" y="2"/>
                    </a:cubicBezTo>
                    <a:cubicBezTo>
                      <a:pt x="97" y="3"/>
                      <a:pt x="97" y="4"/>
                      <a:pt x="96" y="5"/>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16" name="Google Shape;3116;p22"/>
              <p:cNvSpPr/>
              <p:nvPr/>
            </p:nvSpPr>
            <p:spPr>
              <a:xfrm>
                <a:off x="965" y="1484"/>
                <a:ext cx="23" cy="16"/>
              </a:xfrm>
              <a:custGeom>
                <a:avLst/>
                <a:gdLst/>
                <a:ahLst/>
                <a:cxnLst/>
                <a:rect l="l" t="t" r="r" b="b"/>
                <a:pathLst>
                  <a:path w="98" h="69" extrusionOk="0">
                    <a:moveTo>
                      <a:pt x="97" y="5"/>
                    </a:moveTo>
                    <a:cubicBezTo>
                      <a:pt x="3" y="69"/>
                      <a:pt x="3" y="69"/>
                      <a:pt x="3" y="69"/>
                    </a:cubicBezTo>
                    <a:cubicBezTo>
                      <a:pt x="3" y="69"/>
                      <a:pt x="2" y="69"/>
                      <a:pt x="2" y="69"/>
                    </a:cubicBezTo>
                    <a:cubicBezTo>
                      <a:pt x="0" y="67"/>
                      <a:pt x="0" y="67"/>
                      <a:pt x="0" y="67"/>
                    </a:cubicBezTo>
                    <a:cubicBezTo>
                      <a:pt x="0" y="66"/>
                      <a:pt x="0" y="65"/>
                      <a:pt x="1" y="65"/>
                    </a:cubicBezTo>
                    <a:cubicBezTo>
                      <a:pt x="94" y="1"/>
                      <a:pt x="94" y="1"/>
                      <a:pt x="94" y="1"/>
                    </a:cubicBezTo>
                    <a:cubicBezTo>
                      <a:pt x="95" y="0"/>
                      <a:pt x="95" y="0"/>
                      <a:pt x="96" y="1"/>
                    </a:cubicBezTo>
                    <a:cubicBezTo>
                      <a:pt x="97" y="3"/>
                      <a:pt x="97" y="3"/>
                      <a:pt x="97" y="3"/>
                    </a:cubicBezTo>
                    <a:cubicBezTo>
                      <a:pt x="98" y="4"/>
                      <a:pt x="97" y="4"/>
                      <a:pt x="97" y="5"/>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17" name="Google Shape;3117;p22"/>
              <p:cNvSpPr/>
              <p:nvPr/>
            </p:nvSpPr>
            <p:spPr>
              <a:xfrm>
                <a:off x="966" y="1486"/>
                <a:ext cx="23" cy="16"/>
              </a:xfrm>
              <a:custGeom>
                <a:avLst/>
                <a:gdLst/>
                <a:ahLst/>
                <a:cxnLst/>
                <a:rect l="l" t="t" r="r" b="b"/>
                <a:pathLst>
                  <a:path w="98" h="70" extrusionOk="0">
                    <a:moveTo>
                      <a:pt x="97" y="5"/>
                    </a:moveTo>
                    <a:cubicBezTo>
                      <a:pt x="3" y="69"/>
                      <a:pt x="3" y="69"/>
                      <a:pt x="3" y="69"/>
                    </a:cubicBezTo>
                    <a:cubicBezTo>
                      <a:pt x="3" y="70"/>
                      <a:pt x="2" y="70"/>
                      <a:pt x="2" y="69"/>
                    </a:cubicBezTo>
                    <a:cubicBezTo>
                      <a:pt x="0" y="67"/>
                      <a:pt x="0" y="67"/>
                      <a:pt x="0" y="67"/>
                    </a:cubicBezTo>
                    <a:cubicBezTo>
                      <a:pt x="0" y="66"/>
                      <a:pt x="0" y="66"/>
                      <a:pt x="1" y="65"/>
                    </a:cubicBezTo>
                    <a:cubicBezTo>
                      <a:pt x="94" y="1"/>
                      <a:pt x="94" y="1"/>
                      <a:pt x="94" y="1"/>
                    </a:cubicBezTo>
                    <a:cubicBezTo>
                      <a:pt x="95" y="0"/>
                      <a:pt x="95" y="1"/>
                      <a:pt x="96" y="1"/>
                    </a:cubicBezTo>
                    <a:cubicBezTo>
                      <a:pt x="97" y="3"/>
                      <a:pt x="97" y="3"/>
                      <a:pt x="97" y="3"/>
                    </a:cubicBezTo>
                    <a:cubicBezTo>
                      <a:pt x="98" y="4"/>
                      <a:pt x="97" y="5"/>
                      <a:pt x="97" y="5"/>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18" name="Google Shape;3118;p22"/>
              <p:cNvSpPr/>
              <p:nvPr/>
            </p:nvSpPr>
            <p:spPr>
              <a:xfrm>
                <a:off x="967" y="1493"/>
                <a:ext cx="15" cy="11"/>
              </a:xfrm>
              <a:custGeom>
                <a:avLst/>
                <a:gdLst/>
                <a:ahLst/>
                <a:cxnLst/>
                <a:rect l="l" t="t" r="r" b="b"/>
                <a:pathLst>
                  <a:path w="64" h="46" extrusionOk="0">
                    <a:moveTo>
                      <a:pt x="64" y="4"/>
                    </a:moveTo>
                    <a:cubicBezTo>
                      <a:pt x="3" y="46"/>
                      <a:pt x="3" y="46"/>
                      <a:pt x="3" y="46"/>
                    </a:cubicBezTo>
                    <a:cubicBezTo>
                      <a:pt x="3" y="46"/>
                      <a:pt x="2" y="46"/>
                      <a:pt x="2" y="45"/>
                    </a:cubicBezTo>
                    <a:cubicBezTo>
                      <a:pt x="0" y="43"/>
                      <a:pt x="0" y="43"/>
                      <a:pt x="0" y="43"/>
                    </a:cubicBezTo>
                    <a:cubicBezTo>
                      <a:pt x="0" y="43"/>
                      <a:pt x="0" y="42"/>
                      <a:pt x="1" y="42"/>
                    </a:cubicBezTo>
                    <a:cubicBezTo>
                      <a:pt x="61" y="0"/>
                      <a:pt x="61" y="0"/>
                      <a:pt x="61" y="0"/>
                    </a:cubicBezTo>
                    <a:cubicBezTo>
                      <a:pt x="61" y="0"/>
                      <a:pt x="62" y="0"/>
                      <a:pt x="62" y="0"/>
                    </a:cubicBezTo>
                    <a:cubicBezTo>
                      <a:pt x="64" y="3"/>
                      <a:pt x="64" y="3"/>
                      <a:pt x="64" y="3"/>
                    </a:cubicBezTo>
                    <a:cubicBezTo>
                      <a:pt x="64" y="3"/>
                      <a:pt x="64" y="4"/>
                      <a:pt x="64" y="4"/>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19" name="Google Shape;3119;p22"/>
              <p:cNvSpPr/>
              <p:nvPr/>
            </p:nvSpPr>
            <p:spPr>
              <a:xfrm>
                <a:off x="973" y="1490"/>
                <a:ext cx="47" cy="38"/>
              </a:xfrm>
              <a:custGeom>
                <a:avLst/>
                <a:gdLst/>
                <a:ahLst/>
                <a:cxnLst/>
                <a:rect l="l" t="t" r="r" b="b"/>
                <a:pathLst>
                  <a:path w="200" h="165" extrusionOk="0">
                    <a:moveTo>
                      <a:pt x="156" y="3"/>
                    </a:moveTo>
                    <a:cubicBezTo>
                      <a:pt x="6" y="107"/>
                      <a:pt x="6" y="107"/>
                      <a:pt x="6" y="107"/>
                    </a:cubicBezTo>
                    <a:cubicBezTo>
                      <a:pt x="1" y="110"/>
                      <a:pt x="0" y="116"/>
                      <a:pt x="3" y="121"/>
                    </a:cubicBezTo>
                    <a:cubicBezTo>
                      <a:pt x="30" y="159"/>
                      <a:pt x="30" y="159"/>
                      <a:pt x="30" y="159"/>
                    </a:cubicBezTo>
                    <a:cubicBezTo>
                      <a:pt x="33" y="164"/>
                      <a:pt x="39" y="165"/>
                      <a:pt x="44" y="162"/>
                    </a:cubicBezTo>
                    <a:cubicBezTo>
                      <a:pt x="72" y="143"/>
                      <a:pt x="72" y="143"/>
                      <a:pt x="72" y="143"/>
                    </a:cubicBezTo>
                    <a:cubicBezTo>
                      <a:pt x="84" y="134"/>
                      <a:pt x="84" y="134"/>
                      <a:pt x="84" y="134"/>
                    </a:cubicBezTo>
                    <a:cubicBezTo>
                      <a:pt x="194" y="59"/>
                      <a:pt x="194" y="59"/>
                      <a:pt x="194" y="59"/>
                    </a:cubicBezTo>
                    <a:cubicBezTo>
                      <a:pt x="199" y="55"/>
                      <a:pt x="200" y="49"/>
                      <a:pt x="197" y="44"/>
                    </a:cubicBezTo>
                    <a:cubicBezTo>
                      <a:pt x="170" y="6"/>
                      <a:pt x="170" y="6"/>
                      <a:pt x="170" y="6"/>
                    </a:cubicBezTo>
                    <a:cubicBezTo>
                      <a:pt x="167" y="1"/>
                      <a:pt x="161" y="0"/>
                      <a:pt x="156" y="3"/>
                    </a:cubicBezTo>
                  </a:path>
                </a:pathLst>
              </a:custGeom>
              <a:solidFill>
                <a:srgbClr val="32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20" name="Google Shape;3120;p22"/>
              <p:cNvSpPr/>
              <p:nvPr/>
            </p:nvSpPr>
            <p:spPr>
              <a:xfrm>
                <a:off x="977" y="1511"/>
                <a:ext cx="13" cy="13"/>
              </a:xfrm>
              <a:custGeom>
                <a:avLst/>
                <a:gdLst/>
                <a:ahLst/>
                <a:cxnLst/>
                <a:rect l="l" t="t" r="r" b="b"/>
                <a:pathLst>
                  <a:path w="55" h="54" extrusionOk="0">
                    <a:moveTo>
                      <a:pt x="49" y="14"/>
                    </a:moveTo>
                    <a:cubicBezTo>
                      <a:pt x="54" y="21"/>
                      <a:pt x="55" y="29"/>
                      <a:pt x="52" y="37"/>
                    </a:cubicBezTo>
                    <a:cubicBezTo>
                      <a:pt x="51" y="42"/>
                      <a:pt x="47" y="46"/>
                      <a:pt x="43" y="49"/>
                    </a:cubicBezTo>
                    <a:cubicBezTo>
                      <a:pt x="38" y="52"/>
                      <a:pt x="33" y="54"/>
                      <a:pt x="28" y="54"/>
                    </a:cubicBezTo>
                    <a:cubicBezTo>
                      <a:pt x="20" y="53"/>
                      <a:pt x="13" y="50"/>
                      <a:pt x="8" y="43"/>
                    </a:cubicBezTo>
                    <a:cubicBezTo>
                      <a:pt x="0" y="31"/>
                      <a:pt x="3" y="16"/>
                      <a:pt x="14" y="8"/>
                    </a:cubicBezTo>
                    <a:cubicBezTo>
                      <a:pt x="26" y="0"/>
                      <a:pt x="41" y="3"/>
                      <a:pt x="49" y="14"/>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21" name="Google Shape;3121;p22"/>
              <p:cNvSpPr/>
              <p:nvPr/>
            </p:nvSpPr>
            <p:spPr>
              <a:xfrm>
                <a:off x="983" y="1520"/>
                <a:ext cx="6" cy="4"/>
              </a:xfrm>
              <a:custGeom>
                <a:avLst/>
                <a:gdLst/>
                <a:ahLst/>
                <a:cxnLst/>
                <a:rect l="l" t="t" r="r" b="b"/>
                <a:pathLst>
                  <a:path w="24" h="18" extrusionOk="0">
                    <a:moveTo>
                      <a:pt x="24" y="1"/>
                    </a:moveTo>
                    <a:cubicBezTo>
                      <a:pt x="23" y="3"/>
                      <a:pt x="22" y="6"/>
                      <a:pt x="20" y="9"/>
                    </a:cubicBezTo>
                    <a:cubicBezTo>
                      <a:pt x="20" y="9"/>
                      <a:pt x="20" y="9"/>
                      <a:pt x="20" y="9"/>
                    </a:cubicBezTo>
                    <a:cubicBezTo>
                      <a:pt x="18" y="10"/>
                      <a:pt x="17" y="12"/>
                      <a:pt x="15" y="13"/>
                    </a:cubicBezTo>
                    <a:cubicBezTo>
                      <a:pt x="13" y="15"/>
                      <a:pt x="11" y="16"/>
                      <a:pt x="9" y="16"/>
                    </a:cubicBezTo>
                    <a:cubicBezTo>
                      <a:pt x="9" y="16"/>
                      <a:pt x="9" y="16"/>
                      <a:pt x="9" y="16"/>
                    </a:cubicBezTo>
                    <a:cubicBezTo>
                      <a:pt x="6" y="17"/>
                      <a:pt x="3" y="18"/>
                      <a:pt x="0" y="18"/>
                    </a:cubicBezTo>
                    <a:cubicBezTo>
                      <a:pt x="1" y="13"/>
                      <a:pt x="4" y="8"/>
                      <a:pt x="9" y="5"/>
                    </a:cubicBezTo>
                    <a:cubicBezTo>
                      <a:pt x="14" y="2"/>
                      <a:pt x="19" y="0"/>
                      <a:pt x="24" y="1"/>
                    </a:cubicBezTo>
                  </a:path>
                </a:pathLst>
              </a:custGeom>
              <a:solidFill>
                <a:srgbClr val="E85E3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22" name="Google Shape;3122;p22"/>
              <p:cNvSpPr/>
              <p:nvPr/>
            </p:nvSpPr>
            <p:spPr>
              <a:xfrm>
                <a:off x="984" y="1520"/>
                <a:ext cx="3" cy="2"/>
              </a:xfrm>
              <a:custGeom>
                <a:avLst/>
                <a:gdLst/>
                <a:ahLst/>
                <a:cxnLst/>
                <a:rect l="l" t="t" r="r" b="b"/>
                <a:pathLst>
                  <a:path w="12" h="11" extrusionOk="0">
                    <a:moveTo>
                      <a:pt x="9" y="9"/>
                    </a:moveTo>
                    <a:cubicBezTo>
                      <a:pt x="11" y="8"/>
                      <a:pt x="12" y="6"/>
                      <a:pt x="11" y="5"/>
                    </a:cubicBezTo>
                    <a:cubicBezTo>
                      <a:pt x="8" y="0"/>
                      <a:pt x="8" y="0"/>
                      <a:pt x="8" y="0"/>
                    </a:cubicBezTo>
                    <a:cubicBezTo>
                      <a:pt x="0" y="5"/>
                      <a:pt x="0" y="5"/>
                      <a:pt x="0" y="5"/>
                    </a:cubicBezTo>
                    <a:cubicBezTo>
                      <a:pt x="4" y="10"/>
                      <a:pt x="4" y="10"/>
                      <a:pt x="4" y="10"/>
                    </a:cubicBezTo>
                    <a:cubicBezTo>
                      <a:pt x="5" y="11"/>
                      <a:pt x="7" y="10"/>
                      <a:pt x="9" y="9"/>
                    </a:cubicBezTo>
                  </a:path>
                </a:pathLst>
              </a:custGeom>
              <a:solidFill>
                <a:srgbClr val="EABF9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23" name="Google Shape;3123;p22"/>
              <p:cNvSpPr/>
              <p:nvPr/>
            </p:nvSpPr>
            <p:spPr>
              <a:xfrm>
                <a:off x="985" y="1521"/>
                <a:ext cx="3" cy="2"/>
              </a:xfrm>
              <a:custGeom>
                <a:avLst/>
                <a:gdLst/>
                <a:ahLst/>
                <a:cxnLst/>
                <a:rect l="l" t="t" r="r" b="b"/>
                <a:pathLst>
                  <a:path w="13" h="11" extrusionOk="0">
                    <a:moveTo>
                      <a:pt x="13" y="4"/>
                    </a:moveTo>
                    <a:cubicBezTo>
                      <a:pt x="13" y="4"/>
                      <a:pt x="13" y="4"/>
                      <a:pt x="13" y="4"/>
                    </a:cubicBezTo>
                    <a:cubicBezTo>
                      <a:pt x="13" y="4"/>
                      <a:pt x="13" y="4"/>
                      <a:pt x="13" y="4"/>
                    </a:cubicBezTo>
                    <a:cubicBezTo>
                      <a:pt x="11" y="5"/>
                      <a:pt x="10" y="7"/>
                      <a:pt x="8" y="8"/>
                    </a:cubicBezTo>
                    <a:cubicBezTo>
                      <a:pt x="6" y="10"/>
                      <a:pt x="4" y="11"/>
                      <a:pt x="2" y="11"/>
                    </a:cubicBezTo>
                    <a:cubicBezTo>
                      <a:pt x="2" y="11"/>
                      <a:pt x="2" y="11"/>
                      <a:pt x="2" y="11"/>
                    </a:cubicBezTo>
                    <a:cubicBezTo>
                      <a:pt x="0" y="5"/>
                      <a:pt x="0" y="5"/>
                      <a:pt x="0" y="5"/>
                    </a:cubicBezTo>
                    <a:cubicBezTo>
                      <a:pt x="0" y="5"/>
                      <a:pt x="1" y="5"/>
                      <a:pt x="2" y="5"/>
                    </a:cubicBezTo>
                    <a:cubicBezTo>
                      <a:pt x="3" y="5"/>
                      <a:pt x="4" y="5"/>
                      <a:pt x="5" y="4"/>
                    </a:cubicBezTo>
                    <a:cubicBezTo>
                      <a:pt x="7" y="3"/>
                      <a:pt x="8" y="1"/>
                      <a:pt x="7" y="0"/>
                    </a:cubicBezTo>
                    <a:cubicBezTo>
                      <a:pt x="13" y="4"/>
                      <a:pt x="13" y="4"/>
                      <a:pt x="13" y="4"/>
                    </a:cubicBezTo>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24" name="Google Shape;3124;p22"/>
              <p:cNvSpPr/>
              <p:nvPr/>
            </p:nvSpPr>
            <p:spPr>
              <a:xfrm>
                <a:off x="986" y="1517"/>
                <a:ext cx="1" cy="1"/>
              </a:xfrm>
              <a:custGeom>
                <a:avLst/>
                <a:gdLst/>
                <a:ahLst/>
                <a:cxnLst/>
                <a:rect l="l" t="t" r="r" b="b"/>
                <a:pathLst>
                  <a:path w="5" h="8" extrusionOk="0">
                    <a:moveTo>
                      <a:pt x="1" y="2"/>
                    </a:moveTo>
                    <a:cubicBezTo>
                      <a:pt x="1" y="2"/>
                      <a:pt x="2" y="0"/>
                      <a:pt x="3" y="1"/>
                    </a:cubicBezTo>
                    <a:cubicBezTo>
                      <a:pt x="5" y="2"/>
                      <a:pt x="5" y="5"/>
                      <a:pt x="3" y="6"/>
                    </a:cubicBezTo>
                    <a:cubicBezTo>
                      <a:pt x="0" y="8"/>
                      <a:pt x="1" y="2"/>
                      <a:pt x="1" y="2"/>
                    </a:cubicBezTo>
                  </a:path>
                </a:pathLst>
              </a:custGeom>
              <a:solidFill>
                <a:srgbClr val="F4C3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25" name="Google Shape;3125;p22"/>
              <p:cNvSpPr/>
              <p:nvPr/>
            </p:nvSpPr>
            <p:spPr>
              <a:xfrm>
                <a:off x="986" y="1517"/>
                <a:ext cx="1" cy="1"/>
              </a:xfrm>
              <a:custGeom>
                <a:avLst/>
                <a:gdLst/>
                <a:ahLst/>
                <a:cxnLst/>
                <a:rect l="l" t="t" r="r" b="b"/>
                <a:pathLst>
                  <a:path w="3" h="4" extrusionOk="0">
                    <a:moveTo>
                      <a:pt x="1" y="1"/>
                    </a:moveTo>
                    <a:cubicBezTo>
                      <a:pt x="1" y="1"/>
                      <a:pt x="1" y="0"/>
                      <a:pt x="2" y="0"/>
                    </a:cubicBezTo>
                    <a:cubicBezTo>
                      <a:pt x="3" y="1"/>
                      <a:pt x="3" y="2"/>
                      <a:pt x="2" y="3"/>
                    </a:cubicBezTo>
                    <a:cubicBezTo>
                      <a:pt x="0" y="4"/>
                      <a:pt x="1" y="1"/>
                      <a:pt x="1" y="1"/>
                    </a:cubicBezTo>
                  </a:path>
                </a:pathLst>
              </a:custGeom>
              <a:solidFill>
                <a:srgbClr val="DC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26" name="Google Shape;3126;p22"/>
              <p:cNvSpPr/>
              <p:nvPr/>
            </p:nvSpPr>
            <p:spPr>
              <a:xfrm>
                <a:off x="981" y="1520"/>
                <a:ext cx="2" cy="1"/>
              </a:xfrm>
              <a:custGeom>
                <a:avLst/>
                <a:gdLst/>
                <a:ahLst/>
                <a:cxnLst/>
                <a:rect l="l" t="t" r="r" b="b"/>
                <a:pathLst>
                  <a:path w="8" h="5" extrusionOk="0">
                    <a:moveTo>
                      <a:pt x="3" y="0"/>
                    </a:moveTo>
                    <a:cubicBezTo>
                      <a:pt x="3" y="0"/>
                      <a:pt x="0" y="0"/>
                      <a:pt x="1" y="2"/>
                    </a:cubicBezTo>
                    <a:cubicBezTo>
                      <a:pt x="1" y="3"/>
                      <a:pt x="3" y="5"/>
                      <a:pt x="6" y="4"/>
                    </a:cubicBezTo>
                    <a:cubicBezTo>
                      <a:pt x="8" y="2"/>
                      <a:pt x="3" y="0"/>
                      <a:pt x="3" y="0"/>
                    </a:cubicBezTo>
                  </a:path>
                </a:pathLst>
              </a:custGeom>
              <a:solidFill>
                <a:srgbClr val="F4C3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27" name="Google Shape;3127;p22"/>
              <p:cNvSpPr/>
              <p:nvPr/>
            </p:nvSpPr>
            <p:spPr>
              <a:xfrm>
                <a:off x="982" y="1520"/>
                <a:ext cx="1" cy="1"/>
              </a:xfrm>
              <a:custGeom>
                <a:avLst/>
                <a:gdLst/>
                <a:ahLst/>
                <a:cxnLst/>
                <a:rect l="l" t="t" r="r" b="b"/>
                <a:pathLst>
                  <a:path w="4" h="3" extrusionOk="0">
                    <a:moveTo>
                      <a:pt x="1" y="0"/>
                    </a:moveTo>
                    <a:cubicBezTo>
                      <a:pt x="1" y="0"/>
                      <a:pt x="0" y="0"/>
                      <a:pt x="0" y="1"/>
                    </a:cubicBezTo>
                    <a:cubicBezTo>
                      <a:pt x="0" y="2"/>
                      <a:pt x="2" y="3"/>
                      <a:pt x="3" y="2"/>
                    </a:cubicBezTo>
                    <a:cubicBezTo>
                      <a:pt x="4" y="1"/>
                      <a:pt x="1" y="0"/>
                      <a:pt x="1" y="0"/>
                    </a:cubicBezTo>
                  </a:path>
                </a:pathLst>
              </a:custGeom>
              <a:solidFill>
                <a:srgbClr val="DCA57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28" name="Google Shape;3128;p22"/>
              <p:cNvSpPr/>
              <p:nvPr/>
            </p:nvSpPr>
            <p:spPr>
              <a:xfrm>
                <a:off x="981" y="1515"/>
                <a:ext cx="6" cy="6"/>
              </a:xfrm>
              <a:custGeom>
                <a:avLst/>
                <a:gdLst/>
                <a:ahLst/>
                <a:cxnLst/>
                <a:rect l="l" t="t" r="r" b="b"/>
                <a:pathLst>
                  <a:path w="25" h="25" extrusionOk="0">
                    <a:moveTo>
                      <a:pt x="21" y="6"/>
                    </a:moveTo>
                    <a:cubicBezTo>
                      <a:pt x="18" y="2"/>
                      <a:pt x="11" y="0"/>
                      <a:pt x="6" y="4"/>
                    </a:cubicBezTo>
                    <a:cubicBezTo>
                      <a:pt x="6" y="4"/>
                      <a:pt x="6" y="4"/>
                      <a:pt x="6" y="4"/>
                    </a:cubicBezTo>
                    <a:cubicBezTo>
                      <a:pt x="6" y="4"/>
                      <a:pt x="6" y="4"/>
                      <a:pt x="6" y="4"/>
                    </a:cubicBezTo>
                    <a:cubicBezTo>
                      <a:pt x="1" y="7"/>
                      <a:pt x="0" y="14"/>
                      <a:pt x="3" y="19"/>
                    </a:cubicBezTo>
                    <a:cubicBezTo>
                      <a:pt x="4" y="20"/>
                      <a:pt x="5" y="21"/>
                      <a:pt x="6" y="22"/>
                    </a:cubicBezTo>
                    <a:cubicBezTo>
                      <a:pt x="6" y="22"/>
                      <a:pt x="6" y="22"/>
                      <a:pt x="6" y="22"/>
                    </a:cubicBezTo>
                    <a:cubicBezTo>
                      <a:pt x="6" y="22"/>
                      <a:pt x="9" y="25"/>
                      <a:pt x="15" y="25"/>
                    </a:cubicBezTo>
                    <a:cubicBezTo>
                      <a:pt x="16" y="25"/>
                      <a:pt x="16" y="25"/>
                      <a:pt x="16" y="25"/>
                    </a:cubicBezTo>
                    <a:cubicBezTo>
                      <a:pt x="17" y="25"/>
                      <a:pt x="18" y="24"/>
                      <a:pt x="20" y="23"/>
                    </a:cubicBezTo>
                    <a:cubicBezTo>
                      <a:pt x="21" y="23"/>
                      <a:pt x="22" y="21"/>
                      <a:pt x="22" y="20"/>
                    </a:cubicBezTo>
                    <a:cubicBezTo>
                      <a:pt x="22" y="20"/>
                      <a:pt x="22" y="20"/>
                      <a:pt x="22" y="20"/>
                    </a:cubicBezTo>
                    <a:cubicBezTo>
                      <a:pt x="25" y="15"/>
                      <a:pt x="23" y="10"/>
                      <a:pt x="23" y="10"/>
                    </a:cubicBezTo>
                    <a:cubicBezTo>
                      <a:pt x="23" y="10"/>
                      <a:pt x="23" y="10"/>
                      <a:pt x="23" y="10"/>
                    </a:cubicBezTo>
                    <a:cubicBezTo>
                      <a:pt x="23" y="9"/>
                      <a:pt x="22" y="7"/>
                      <a:pt x="21" y="6"/>
                    </a:cubicBezTo>
                  </a:path>
                </a:pathLst>
              </a:custGeom>
              <a:solidFill>
                <a:srgbClr val="FAD3A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29" name="Google Shape;3129;p22"/>
              <p:cNvSpPr/>
              <p:nvPr/>
            </p:nvSpPr>
            <p:spPr>
              <a:xfrm>
                <a:off x="982" y="1518"/>
                <a:ext cx="1" cy="1"/>
              </a:xfrm>
              <a:custGeom>
                <a:avLst/>
                <a:gdLst/>
                <a:ahLst/>
                <a:cxnLst/>
                <a:rect l="l" t="t" r="r" b="b"/>
                <a:pathLst>
                  <a:path w="1" h="1" extrusionOk="0">
                    <a:moveTo>
                      <a:pt x="1" y="0"/>
                    </a:move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0" y="0"/>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30" name="Google Shape;3130;p22"/>
              <p:cNvSpPr/>
              <p:nvPr/>
            </p:nvSpPr>
            <p:spPr>
              <a:xfrm>
                <a:off x="982" y="1518"/>
                <a:ext cx="1" cy="1"/>
              </a:xfrm>
              <a:custGeom>
                <a:avLst/>
                <a:gdLst/>
                <a:ahLst/>
                <a:cxnLst/>
                <a:rect l="l" t="t" r="r" b="b"/>
                <a:pathLst>
                  <a:path w="1" h="1" extrusionOk="0">
                    <a:moveTo>
                      <a:pt x="1" y="0"/>
                    </a:move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0" y="0"/>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31" name="Google Shape;3131;p22"/>
              <p:cNvSpPr/>
              <p:nvPr/>
            </p:nvSpPr>
            <p:spPr>
              <a:xfrm>
                <a:off x="984" y="1517"/>
                <a:ext cx="1" cy="1"/>
              </a:xfrm>
              <a:custGeom>
                <a:avLst/>
                <a:gdLst/>
                <a:ahLst/>
                <a:cxnLst/>
                <a:rect l="l" t="t" r="r" b="b"/>
                <a:pathLst>
                  <a:path w="1" h="1" extrusionOk="0">
                    <a:moveTo>
                      <a:pt x="0" y="1"/>
                    </a:moveTo>
                    <a:lnTo>
                      <a:pt x="0" y="1"/>
                    </a:lnTo>
                    <a:lnTo>
                      <a:pt x="0" y="1"/>
                    </a:lnTo>
                    <a:lnTo>
                      <a:pt x="0" y="1"/>
                    </a:lnTo>
                    <a:lnTo>
                      <a:pt x="0" y="0"/>
                    </a:lnTo>
                    <a:lnTo>
                      <a:pt x="0" y="0"/>
                    </a:lnTo>
                    <a:lnTo>
                      <a:pt x="0" y="0"/>
                    </a:lnTo>
                    <a:lnTo>
                      <a:pt x="0" y="0"/>
                    </a:lnTo>
                    <a:lnTo>
                      <a:pt x="0" y="0"/>
                    </a:lnTo>
                    <a:lnTo>
                      <a:pt x="0" y="0"/>
                    </a:lnTo>
                    <a:lnTo>
                      <a:pt x="0" y="0"/>
                    </a:lnTo>
                    <a:lnTo>
                      <a:pt x="0" y="0"/>
                    </a:lnTo>
                    <a:lnTo>
                      <a:pt x="0" y="0"/>
                    </a:lnTo>
                    <a:lnTo>
                      <a:pt x="0"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0" y="0"/>
                    </a:lnTo>
                    <a:lnTo>
                      <a:pt x="0" y="0"/>
                    </a:lnTo>
                    <a:lnTo>
                      <a:pt x="0" y="0"/>
                    </a:lnTo>
                    <a:lnTo>
                      <a:pt x="0" y="0"/>
                    </a:lnTo>
                    <a:lnTo>
                      <a:pt x="0" y="0"/>
                    </a:lnTo>
                    <a:lnTo>
                      <a:pt x="0" y="0"/>
                    </a:lnTo>
                    <a:lnTo>
                      <a:pt x="0" y="0"/>
                    </a:lnTo>
                    <a:lnTo>
                      <a:pt x="0" y="0"/>
                    </a:lnTo>
                    <a:lnTo>
                      <a:pt x="0" y="0"/>
                    </a:lnTo>
                    <a:lnTo>
                      <a:pt x="0" y="0"/>
                    </a:lnTo>
                    <a:lnTo>
                      <a:pt x="0" y="1"/>
                    </a:lnTo>
                    <a:lnTo>
                      <a:pt x="0" y="1"/>
                    </a:lnTo>
                    <a:lnTo>
                      <a:pt x="0" y="1"/>
                    </a:lnTo>
                    <a:lnTo>
                      <a:pt x="0" y="1"/>
                    </a:lnTo>
                    <a:lnTo>
                      <a:pt x="0" y="1"/>
                    </a:lnTo>
                    <a:close/>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32" name="Google Shape;3132;p22"/>
              <p:cNvSpPr/>
              <p:nvPr/>
            </p:nvSpPr>
            <p:spPr>
              <a:xfrm>
                <a:off x="984" y="1517"/>
                <a:ext cx="1" cy="1"/>
              </a:xfrm>
              <a:custGeom>
                <a:avLst/>
                <a:gdLst/>
                <a:ahLst/>
                <a:cxnLst/>
                <a:rect l="l" t="t" r="r" b="b"/>
                <a:pathLst>
                  <a:path w="1" h="1" extrusionOk="0">
                    <a:moveTo>
                      <a:pt x="0" y="1"/>
                    </a:moveTo>
                    <a:lnTo>
                      <a:pt x="0" y="1"/>
                    </a:lnTo>
                    <a:lnTo>
                      <a:pt x="0" y="1"/>
                    </a:lnTo>
                    <a:lnTo>
                      <a:pt x="0" y="1"/>
                    </a:lnTo>
                    <a:lnTo>
                      <a:pt x="0" y="0"/>
                    </a:lnTo>
                    <a:lnTo>
                      <a:pt x="0" y="0"/>
                    </a:lnTo>
                    <a:lnTo>
                      <a:pt x="0" y="0"/>
                    </a:lnTo>
                    <a:lnTo>
                      <a:pt x="0" y="0"/>
                    </a:lnTo>
                    <a:lnTo>
                      <a:pt x="0" y="0"/>
                    </a:lnTo>
                    <a:lnTo>
                      <a:pt x="0" y="0"/>
                    </a:lnTo>
                    <a:lnTo>
                      <a:pt x="0" y="0"/>
                    </a:lnTo>
                    <a:lnTo>
                      <a:pt x="0" y="0"/>
                    </a:lnTo>
                    <a:lnTo>
                      <a:pt x="0" y="0"/>
                    </a:lnTo>
                    <a:lnTo>
                      <a:pt x="0"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0" y="0"/>
                    </a:lnTo>
                    <a:lnTo>
                      <a:pt x="0" y="0"/>
                    </a:lnTo>
                    <a:lnTo>
                      <a:pt x="0" y="0"/>
                    </a:lnTo>
                    <a:lnTo>
                      <a:pt x="0" y="0"/>
                    </a:lnTo>
                    <a:lnTo>
                      <a:pt x="0" y="0"/>
                    </a:lnTo>
                    <a:lnTo>
                      <a:pt x="0" y="0"/>
                    </a:lnTo>
                    <a:lnTo>
                      <a:pt x="0" y="0"/>
                    </a:lnTo>
                    <a:lnTo>
                      <a:pt x="0" y="0"/>
                    </a:lnTo>
                    <a:lnTo>
                      <a:pt x="0" y="0"/>
                    </a:lnTo>
                    <a:lnTo>
                      <a:pt x="0" y="0"/>
                    </a:lnTo>
                    <a:lnTo>
                      <a:pt x="0" y="1"/>
                    </a:lnTo>
                    <a:lnTo>
                      <a:pt x="0" y="1"/>
                    </a:lnTo>
                    <a:lnTo>
                      <a:pt x="0" y="1"/>
                    </a:lnTo>
                    <a:lnTo>
                      <a:pt x="0" y="1"/>
                    </a:lnTo>
                    <a:lnTo>
                      <a:pt x="0" y="1"/>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33" name="Google Shape;3133;p22"/>
              <p:cNvSpPr/>
              <p:nvPr/>
            </p:nvSpPr>
            <p:spPr>
              <a:xfrm>
                <a:off x="983" y="1519"/>
                <a:ext cx="1" cy="1"/>
              </a:xfrm>
              <a:custGeom>
                <a:avLst/>
                <a:gdLst/>
                <a:ahLst/>
                <a:cxnLst/>
                <a:rect l="l" t="t" r="r" b="b"/>
                <a:pathLst>
                  <a:path w="3" h="4" extrusionOk="0">
                    <a:moveTo>
                      <a:pt x="2" y="1"/>
                    </a:moveTo>
                    <a:cubicBezTo>
                      <a:pt x="3" y="2"/>
                      <a:pt x="3" y="3"/>
                      <a:pt x="2" y="3"/>
                    </a:cubicBezTo>
                    <a:cubicBezTo>
                      <a:pt x="2" y="4"/>
                      <a:pt x="1" y="3"/>
                      <a:pt x="0" y="3"/>
                    </a:cubicBezTo>
                    <a:cubicBezTo>
                      <a:pt x="0" y="2"/>
                      <a:pt x="0" y="1"/>
                      <a:pt x="0" y="0"/>
                    </a:cubicBezTo>
                    <a:cubicBezTo>
                      <a:pt x="1" y="0"/>
                      <a:pt x="2" y="0"/>
                      <a:pt x="2" y="1"/>
                    </a:cubicBezTo>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34" name="Google Shape;3134;p22"/>
              <p:cNvSpPr/>
              <p:nvPr/>
            </p:nvSpPr>
            <p:spPr>
              <a:xfrm>
                <a:off x="983" y="1519"/>
                <a:ext cx="1" cy="1"/>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35" name="Google Shape;3135;p22"/>
              <p:cNvSpPr/>
              <p:nvPr/>
            </p:nvSpPr>
            <p:spPr>
              <a:xfrm>
                <a:off x="983" y="1519"/>
                <a:ext cx="1" cy="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36" name="Google Shape;3136;p22"/>
              <p:cNvSpPr/>
              <p:nvPr/>
            </p:nvSpPr>
            <p:spPr>
              <a:xfrm>
                <a:off x="984" y="1517"/>
                <a:ext cx="1" cy="1"/>
              </a:xfrm>
              <a:custGeom>
                <a:avLst/>
                <a:gdLst/>
                <a:ahLst/>
                <a:cxnLst/>
                <a:rect l="l" t="t" r="r" b="b"/>
                <a:pathLst>
                  <a:path w="4" h="4" extrusionOk="0">
                    <a:moveTo>
                      <a:pt x="3" y="1"/>
                    </a:moveTo>
                    <a:cubicBezTo>
                      <a:pt x="4" y="2"/>
                      <a:pt x="4" y="3"/>
                      <a:pt x="3" y="4"/>
                    </a:cubicBezTo>
                    <a:cubicBezTo>
                      <a:pt x="3" y="4"/>
                      <a:pt x="2" y="4"/>
                      <a:pt x="1" y="3"/>
                    </a:cubicBezTo>
                    <a:cubicBezTo>
                      <a:pt x="0" y="2"/>
                      <a:pt x="0" y="1"/>
                      <a:pt x="1" y="1"/>
                    </a:cubicBezTo>
                    <a:cubicBezTo>
                      <a:pt x="1" y="0"/>
                      <a:pt x="2" y="1"/>
                      <a:pt x="3" y="1"/>
                    </a:cubicBezTo>
                  </a:path>
                </a:pathLst>
              </a:custGeom>
              <a:solidFill>
                <a:srgbClr val="221F2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37" name="Google Shape;3137;p22"/>
              <p:cNvSpPr/>
              <p:nvPr/>
            </p:nvSpPr>
            <p:spPr>
              <a:xfrm>
                <a:off x="985" y="1518"/>
                <a:ext cx="1" cy="1"/>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38" name="Google Shape;3138;p22"/>
              <p:cNvSpPr/>
              <p:nvPr/>
            </p:nvSpPr>
            <p:spPr>
              <a:xfrm>
                <a:off x="985" y="1518"/>
                <a:ext cx="1" cy="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39" name="Google Shape;3139;p22"/>
              <p:cNvSpPr/>
              <p:nvPr/>
            </p:nvSpPr>
            <p:spPr>
              <a:xfrm>
                <a:off x="984" y="1519"/>
                <a:ext cx="2" cy="2"/>
              </a:xfrm>
              <a:custGeom>
                <a:avLst/>
                <a:gdLst/>
                <a:ahLst/>
                <a:cxnLst/>
                <a:rect l="l" t="t" r="r" b="b"/>
                <a:pathLst>
                  <a:path w="6" h="5" extrusionOk="0">
                    <a:moveTo>
                      <a:pt x="0" y="4"/>
                    </a:moveTo>
                    <a:cubicBezTo>
                      <a:pt x="0" y="4"/>
                      <a:pt x="1" y="3"/>
                      <a:pt x="2" y="2"/>
                    </a:cubicBezTo>
                    <a:cubicBezTo>
                      <a:pt x="3" y="2"/>
                      <a:pt x="3" y="2"/>
                      <a:pt x="3" y="1"/>
                    </a:cubicBezTo>
                    <a:cubicBezTo>
                      <a:pt x="4" y="1"/>
                      <a:pt x="6" y="0"/>
                      <a:pt x="6" y="0"/>
                    </a:cubicBezTo>
                    <a:cubicBezTo>
                      <a:pt x="6" y="0"/>
                      <a:pt x="6" y="5"/>
                      <a:pt x="0" y="4"/>
                    </a:cubicBezTo>
                  </a:path>
                </a:pathLst>
              </a:custGeom>
              <a:solidFill>
                <a:srgbClr val="E68A6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40" name="Google Shape;3140;p22"/>
              <p:cNvSpPr/>
              <p:nvPr/>
            </p:nvSpPr>
            <p:spPr>
              <a:xfrm>
                <a:off x="984" y="1519"/>
                <a:ext cx="1" cy="0"/>
              </a:xfrm>
              <a:custGeom>
                <a:avLst/>
                <a:gdLst/>
                <a:ahLst/>
                <a:cxnLst/>
                <a:rect l="l" t="t" r="r" b="b"/>
                <a:pathLst>
                  <a:path w="3" h="2" extrusionOk="0">
                    <a:moveTo>
                      <a:pt x="0" y="0"/>
                    </a:moveTo>
                    <a:cubicBezTo>
                      <a:pt x="2" y="0"/>
                      <a:pt x="2" y="0"/>
                      <a:pt x="2" y="0"/>
                    </a:cubicBezTo>
                    <a:cubicBezTo>
                      <a:pt x="3" y="0"/>
                      <a:pt x="3" y="0"/>
                      <a:pt x="3" y="0"/>
                    </a:cubicBezTo>
                    <a:cubicBezTo>
                      <a:pt x="3" y="0"/>
                      <a:pt x="0" y="0"/>
                      <a:pt x="0" y="0"/>
                    </a:cubicBezTo>
                  </a:path>
                </a:pathLst>
              </a:custGeom>
              <a:solidFill>
                <a:srgbClr val="F4C3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41" name="Google Shape;3141;p22"/>
              <p:cNvSpPr/>
              <p:nvPr/>
            </p:nvSpPr>
            <p:spPr>
              <a:xfrm>
                <a:off x="979" y="1514"/>
                <a:ext cx="8" cy="7"/>
              </a:xfrm>
              <a:custGeom>
                <a:avLst/>
                <a:gdLst/>
                <a:ahLst/>
                <a:cxnLst/>
                <a:rect l="l" t="t" r="r" b="b"/>
                <a:pathLst>
                  <a:path w="33" h="30" extrusionOk="0">
                    <a:moveTo>
                      <a:pt x="15" y="13"/>
                    </a:moveTo>
                    <a:cubicBezTo>
                      <a:pt x="15" y="13"/>
                      <a:pt x="16" y="16"/>
                      <a:pt x="13" y="17"/>
                    </a:cubicBezTo>
                    <a:cubicBezTo>
                      <a:pt x="13" y="17"/>
                      <a:pt x="14" y="19"/>
                      <a:pt x="12" y="20"/>
                    </a:cubicBezTo>
                    <a:cubicBezTo>
                      <a:pt x="12" y="20"/>
                      <a:pt x="13" y="22"/>
                      <a:pt x="12" y="23"/>
                    </a:cubicBezTo>
                    <a:cubicBezTo>
                      <a:pt x="12" y="23"/>
                      <a:pt x="13" y="24"/>
                      <a:pt x="12" y="25"/>
                    </a:cubicBezTo>
                    <a:cubicBezTo>
                      <a:pt x="12" y="25"/>
                      <a:pt x="13" y="25"/>
                      <a:pt x="13" y="26"/>
                    </a:cubicBezTo>
                    <a:cubicBezTo>
                      <a:pt x="13" y="26"/>
                      <a:pt x="14" y="26"/>
                      <a:pt x="13" y="28"/>
                    </a:cubicBezTo>
                    <a:cubicBezTo>
                      <a:pt x="13" y="28"/>
                      <a:pt x="14" y="28"/>
                      <a:pt x="13" y="29"/>
                    </a:cubicBezTo>
                    <a:cubicBezTo>
                      <a:pt x="13" y="30"/>
                      <a:pt x="12" y="29"/>
                      <a:pt x="12" y="29"/>
                    </a:cubicBezTo>
                    <a:cubicBezTo>
                      <a:pt x="12" y="29"/>
                      <a:pt x="11" y="29"/>
                      <a:pt x="11" y="27"/>
                    </a:cubicBezTo>
                    <a:cubicBezTo>
                      <a:pt x="11" y="27"/>
                      <a:pt x="9" y="27"/>
                      <a:pt x="9" y="26"/>
                    </a:cubicBezTo>
                    <a:cubicBezTo>
                      <a:pt x="9" y="26"/>
                      <a:pt x="7" y="28"/>
                      <a:pt x="5" y="25"/>
                    </a:cubicBezTo>
                    <a:cubicBezTo>
                      <a:pt x="5" y="25"/>
                      <a:pt x="0" y="22"/>
                      <a:pt x="4" y="20"/>
                    </a:cubicBezTo>
                    <a:cubicBezTo>
                      <a:pt x="4" y="20"/>
                      <a:pt x="1" y="16"/>
                      <a:pt x="4" y="14"/>
                    </a:cubicBezTo>
                    <a:cubicBezTo>
                      <a:pt x="4" y="14"/>
                      <a:pt x="2" y="11"/>
                      <a:pt x="6" y="10"/>
                    </a:cubicBezTo>
                    <a:cubicBezTo>
                      <a:pt x="6" y="10"/>
                      <a:pt x="5" y="5"/>
                      <a:pt x="9" y="6"/>
                    </a:cubicBezTo>
                    <a:cubicBezTo>
                      <a:pt x="9" y="6"/>
                      <a:pt x="10" y="2"/>
                      <a:pt x="14" y="3"/>
                    </a:cubicBezTo>
                    <a:cubicBezTo>
                      <a:pt x="14" y="3"/>
                      <a:pt x="18" y="0"/>
                      <a:pt x="20" y="3"/>
                    </a:cubicBezTo>
                    <a:cubicBezTo>
                      <a:pt x="20" y="3"/>
                      <a:pt x="22" y="3"/>
                      <a:pt x="24" y="5"/>
                    </a:cubicBezTo>
                    <a:cubicBezTo>
                      <a:pt x="24" y="5"/>
                      <a:pt x="26" y="3"/>
                      <a:pt x="29" y="6"/>
                    </a:cubicBezTo>
                    <a:cubicBezTo>
                      <a:pt x="29" y="6"/>
                      <a:pt x="31" y="7"/>
                      <a:pt x="31" y="10"/>
                    </a:cubicBezTo>
                    <a:cubicBezTo>
                      <a:pt x="31" y="10"/>
                      <a:pt x="32" y="10"/>
                      <a:pt x="32" y="11"/>
                    </a:cubicBezTo>
                    <a:cubicBezTo>
                      <a:pt x="32" y="11"/>
                      <a:pt x="33" y="13"/>
                      <a:pt x="32" y="14"/>
                    </a:cubicBezTo>
                    <a:cubicBezTo>
                      <a:pt x="32" y="14"/>
                      <a:pt x="33" y="15"/>
                      <a:pt x="32" y="15"/>
                    </a:cubicBezTo>
                    <a:cubicBezTo>
                      <a:pt x="32" y="15"/>
                      <a:pt x="33" y="16"/>
                      <a:pt x="32" y="16"/>
                    </a:cubicBezTo>
                    <a:cubicBezTo>
                      <a:pt x="32" y="16"/>
                      <a:pt x="33" y="18"/>
                      <a:pt x="32" y="18"/>
                    </a:cubicBezTo>
                    <a:cubicBezTo>
                      <a:pt x="32" y="19"/>
                      <a:pt x="31" y="18"/>
                      <a:pt x="31" y="17"/>
                    </a:cubicBezTo>
                    <a:cubicBezTo>
                      <a:pt x="31" y="17"/>
                      <a:pt x="29" y="17"/>
                      <a:pt x="29" y="15"/>
                    </a:cubicBezTo>
                    <a:cubicBezTo>
                      <a:pt x="29" y="15"/>
                      <a:pt x="27" y="15"/>
                      <a:pt x="27" y="13"/>
                    </a:cubicBezTo>
                    <a:cubicBezTo>
                      <a:pt x="27" y="13"/>
                      <a:pt x="25" y="14"/>
                      <a:pt x="25" y="12"/>
                    </a:cubicBezTo>
                    <a:cubicBezTo>
                      <a:pt x="25" y="12"/>
                      <a:pt x="23" y="13"/>
                      <a:pt x="22" y="11"/>
                    </a:cubicBezTo>
                    <a:cubicBezTo>
                      <a:pt x="22" y="11"/>
                      <a:pt x="21" y="13"/>
                      <a:pt x="19" y="11"/>
                    </a:cubicBezTo>
                    <a:cubicBezTo>
                      <a:pt x="19" y="11"/>
                      <a:pt x="19" y="12"/>
                      <a:pt x="18" y="12"/>
                    </a:cubicBezTo>
                    <a:cubicBezTo>
                      <a:pt x="18" y="12"/>
                      <a:pt x="16" y="14"/>
                      <a:pt x="15" y="13"/>
                    </a:cubicBezTo>
                  </a:path>
                </a:pathLst>
              </a:custGeom>
              <a:solidFill>
                <a:srgbClr val="5E2D0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42" name="Google Shape;3142;p22"/>
              <p:cNvSpPr/>
              <p:nvPr/>
            </p:nvSpPr>
            <p:spPr>
              <a:xfrm>
                <a:off x="989" y="1494"/>
                <a:ext cx="23" cy="16"/>
              </a:xfrm>
              <a:custGeom>
                <a:avLst/>
                <a:gdLst/>
                <a:ahLst/>
                <a:cxnLst/>
                <a:rect l="l" t="t" r="r" b="b"/>
                <a:pathLst>
                  <a:path w="97" h="69" extrusionOk="0">
                    <a:moveTo>
                      <a:pt x="96" y="5"/>
                    </a:moveTo>
                    <a:cubicBezTo>
                      <a:pt x="5" y="68"/>
                      <a:pt x="5" y="68"/>
                      <a:pt x="5" y="68"/>
                    </a:cubicBezTo>
                    <a:cubicBezTo>
                      <a:pt x="4" y="69"/>
                      <a:pt x="2" y="69"/>
                      <a:pt x="1" y="67"/>
                    </a:cubicBezTo>
                    <a:cubicBezTo>
                      <a:pt x="0" y="66"/>
                      <a:pt x="1" y="65"/>
                      <a:pt x="2" y="64"/>
                    </a:cubicBezTo>
                    <a:cubicBezTo>
                      <a:pt x="93" y="1"/>
                      <a:pt x="93" y="1"/>
                      <a:pt x="93" y="1"/>
                    </a:cubicBezTo>
                    <a:cubicBezTo>
                      <a:pt x="94" y="0"/>
                      <a:pt x="96" y="1"/>
                      <a:pt x="97" y="2"/>
                    </a:cubicBezTo>
                    <a:cubicBezTo>
                      <a:pt x="97" y="3"/>
                      <a:pt x="97" y="4"/>
                      <a:pt x="96" y="5"/>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43" name="Google Shape;3143;p22"/>
              <p:cNvSpPr/>
              <p:nvPr/>
            </p:nvSpPr>
            <p:spPr>
              <a:xfrm>
                <a:off x="990" y="1496"/>
                <a:ext cx="23" cy="16"/>
              </a:xfrm>
              <a:custGeom>
                <a:avLst/>
                <a:gdLst/>
                <a:ahLst/>
                <a:cxnLst/>
                <a:rect l="l" t="t" r="r" b="b"/>
                <a:pathLst>
                  <a:path w="98" h="70" extrusionOk="0">
                    <a:moveTo>
                      <a:pt x="97" y="5"/>
                    </a:moveTo>
                    <a:cubicBezTo>
                      <a:pt x="4" y="69"/>
                      <a:pt x="4" y="69"/>
                      <a:pt x="4" y="69"/>
                    </a:cubicBezTo>
                    <a:cubicBezTo>
                      <a:pt x="3" y="70"/>
                      <a:pt x="2" y="69"/>
                      <a:pt x="2" y="69"/>
                    </a:cubicBezTo>
                    <a:cubicBezTo>
                      <a:pt x="0" y="67"/>
                      <a:pt x="0" y="67"/>
                      <a:pt x="0" y="67"/>
                    </a:cubicBezTo>
                    <a:cubicBezTo>
                      <a:pt x="0" y="66"/>
                      <a:pt x="0" y="65"/>
                      <a:pt x="1" y="65"/>
                    </a:cubicBezTo>
                    <a:cubicBezTo>
                      <a:pt x="94" y="1"/>
                      <a:pt x="94" y="1"/>
                      <a:pt x="94" y="1"/>
                    </a:cubicBezTo>
                    <a:cubicBezTo>
                      <a:pt x="95" y="0"/>
                      <a:pt x="96" y="0"/>
                      <a:pt x="96" y="1"/>
                    </a:cubicBezTo>
                    <a:cubicBezTo>
                      <a:pt x="97" y="3"/>
                      <a:pt x="97" y="3"/>
                      <a:pt x="97" y="3"/>
                    </a:cubicBezTo>
                    <a:cubicBezTo>
                      <a:pt x="98" y="4"/>
                      <a:pt x="98" y="4"/>
                      <a:pt x="97" y="5"/>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44" name="Google Shape;3144;p22"/>
              <p:cNvSpPr/>
              <p:nvPr/>
            </p:nvSpPr>
            <p:spPr>
              <a:xfrm>
                <a:off x="991" y="1498"/>
                <a:ext cx="23" cy="16"/>
              </a:xfrm>
              <a:custGeom>
                <a:avLst/>
                <a:gdLst/>
                <a:ahLst/>
                <a:cxnLst/>
                <a:rect l="l" t="t" r="r" b="b"/>
                <a:pathLst>
                  <a:path w="98" h="69" extrusionOk="0">
                    <a:moveTo>
                      <a:pt x="97" y="4"/>
                    </a:moveTo>
                    <a:cubicBezTo>
                      <a:pt x="4" y="68"/>
                      <a:pt x="4" y="68"/>
                      <a:pt x="4" y="68"/>
                    </a:cubicBezTo>
                    <a:cubicBezTo>
                      <a:pt x="3" y="69"/>
                      <a:pt x="2" y="69"/>
                      <a:pt x="2" y="68"/>
                    </a:cubicBezTo>
                    <a:cubicBezTo>
                      <a:pt x="1" y="66"/>
                      <a:pt x="1" y="66"/>
                      <a:pt x="1" y="66"/>
                    </a:cubicBezTo>
                    <a:cubicBezTo>
                      <a:pt x="0" y="65"/>
                      <a:pt x="0" y="65"/>
                      <a:pt x="1" y="64"/>
                    </a:cubicBezTo>
                    <a:cubicBezTo>
                      <a:pt x="94" y="0"/>
                      <a:pt x="94" y="0"/>
                      <a:pt x="94" y="0"/>
                    </a:cubicBezTo>
                    <a:cubicBezTo>
                      <a:pt x="95" y="0"/>
                      <a:pt x="96" y="0"/>
                      <a:pt x="96" y="0"/>
                    </a:cubicBezTo>
                    <a:cubicBezTo>
                      <a:pt x="97" y="2"/>
                      <a:pt x="97" y="2"/>
                      <a:pt x="97" y="2"/>
                    </a:cubicBezTo>
                    <a:cubicBezTo>
                      <a:pt x="98" y="3"/>
                      <a:pt x="98" y="4"/>
                      <a:pt x="97" y="4"/>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45" name="Google Shape;3145;p22"/>
              <p:cNvSpPr/>
              <p:nvPr/>
            </p:nvSpPr>
            <p:spPr>
              <a:xfrm>
                <a:off x="993" y="1505"/>
                <a:ext cx="14" cy="11"/>
              </a:xfrm>
              <a:custGeom>
                <a:avLst/>
                <a:gdLst/>
                <a:ahLst/>
                <a:cxnLst/>
                <a:rect l="l" t="t" r="r" b="b"/>
                <a:pathLst>
                  <a:path w="63" h="45" extrusionOk="0">
                    <a:moveTo>
                      <a:pt x="62" y="4"/>
                    </a:moveTo>
                    <a:cubicBezTo>
                      <a:pt x="4" y="45"/>
                      <a:pt x="4" y="45"/>
                      <a:pt x="4" y="45"/>
                    </a:cubicBezTo>
                    <a:cubicBezTo>
                      <a:pt x="3" y="45"/>
                      <a:pt x="2" y="45"/>
                      <a:pt x="2" y="44"/>
                    </a:cubicBezTo>
                    <a:cubicBezTo>
                      <a:pt x="1" y="42"/>
                      <a:pt x="1" y="42"/>
                      <a:pt x="1" y="42"/>
                    </a:cubicBezTo>
                    <a:cubicBezTo>
                      <a:pt x="0" y="42"/>
                      <a:pt x="0" y="41"/>
                      <a:pt x="1" y="41"/>
                    </a:cubicBezTo>
                    <a:cubicBezTo>
                      <a:pt x="59" y="0"/>
                      <a:pt x="59" y="0"/>
                      <a:pt x="59" y="0"/>
                    </a:cubicBezTo>
                    <a:cubicBezTo>
                      <a:pt x="60" y="0"/>
                      <a:pt x="61" y="0"/>
                      <a:pt x="61" y="1"/>
                    </a:cubicBezTo>
                    <a:cubicBezTo>
                      <a:pt x="62" y="3"/>
                      <a:pt x="62" y="3"/>
                      <a:pt x="62" y="3"/>
                    </a:cubicBezTo>
                    <a:cubicBezTo>
                      <a:pt x="63" y="3"/>
                      <a:pt x="63" y="4"/>
                      <a:pt x="62" y="4"/>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46" name="Google Shape;3146;p22"/>
              <p:cNvSpPr/>
              <p:nvPr/>
            </p:nvSpPr>
            <p:spPr>
              <a:xfrm>
                <a:off x="964" y="1438"/>
                <a:ext cx="44" cy="129"/>
              </a:xfrm>
              <a:custGeom>
                <a:avLst/>
                <a:gdLst/>
                <a:ahLst/>
                <a:cxnLst/>
                <a:rect l="l" t="t" r="r" b="b"/>
                <a:pathLst>
                  <a:path w="44" h="129" extrusionOk="0">
                    <a:moveTo>
                      <a:pt x="44" y="114"/>
                    </a:moveTo>
                    <a:lnTo>
                      <a:pt x="23" y="129"/>
                    </a:lnTo>
                    <a:lnTo>
                      <a:pt x="44" y="114"/>
                    </a:lnTo>
                    <a:close/>
                    <a:moveTo>
                      <a:pt x="15" y="0"/>
                    </a:moveTo>
                    <a:lnTo>
                      <a:pt x="0" y="10"/>
                    </a:lnTo>
                    <a:lnTo>
                      <a:pt x="15" y="0"/>
                    </a:lnTo>
                    <a:lnTo>
                      <a:pt x="33" y="25"/>
                    </a:lnTo>
                    <a:lnTo>
                      <a:pt x="33" y="25"/>
                    </a:lnTo>
                    <a:lnTo>
                      <a:pt x="15" y="0"/>
                    </a:lnTo>
                    <a:close/>
                  </a:path>
                </a:pathLst>
              </a:custGeom>
              <a:solidFill>
                <a:srgbClr val="48464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47" name="Google Shape;3147;p22"/>
              <p:cNvSpPr/>
              <p:nvPr/>
            </p:nvSpPr>
            <p:spPr>
              <a:xfrm>
                <a:off x="964" y="1438"/>
                <a:ext cx="44" cy="129"/>
              </a:xfrm>
              <a:custGeom>
                <a:avLst/>
                <a:gdLst/>
                <a:ahLst/>
                <a:cxnLst/>
                <a:rect l="l" t="t" r="r" b="b"/>
                <a:pathLst>
                  <a:path w="44" h="129" extrusionOk="0">
                    <a:moveTo>
                      <a:pt x="44" y="114"/>
                    </a:moveTo>
                    <a:lnTo>
                      <a:pt x="23" y="129"/>
                    </a:lnTo>
                    <a:lnTo>
                      <a:pt x="44" y="114"/>
                    </a:lnTo>
                    <a:moveTo>
                      <a:pt x="15" y="0"/>
                    </a:moveTo>
                    <a:lnTo>
                      <a:pt x="0" y="10"/>
                    </a:lnTo>
                    <a:lnTo>
                      <a:pt x="15" y="0"/>
                    </a:lnTo>
                    <a:lnTo>
                      <a:pt x="33" y="25"/>
                    </a:lnTo>
                    <a:lnTo>
                      <a:pt x="33" y="25"/>
                    </a:lnTo>
                    <a:lnTo>
                      <a:pt x="15"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48" name="Google Shape;3148;p22"/>
              <p:cNvSpPr/>
              <p:nvPr/>
            </p:nvSpPr>
            <p:spPr>
              <a:xfrm>
                <a:off x="964" y="1438"/>
                <a:ext cx="44" cy="129"/>
              </a:xfrm>
              <a:custGeom>
                <a:avLst/>
                <a:gdLst/>
                <a:ahLst/>
                <a:cxnLst/>
                <a:rect l="l" t="t" r="r" b="b"/>
                <a:pathLst>
                  <a:path w="190" h="553" extrusionOk="0">
                    <a:moveTo>
                      <a:pt x="18" y="53"/>
                    </a:moveTo>
                    <a:cubicBezTo>
                      <a:pt x="16" y="53"/>
                      <a:pt x="15" y="52"/>
                      <a:pt x="14" y="50"/>
                    </a:cubicBezTo>
                    <a:cubicBezTo>
                      <a:pt x="12" y="48"/>
                      <a:pt x="13" y="45"/>
                      <a:pt x="15" y="44"/>
                    </a:cubicBezTo>
                    <a:cubicBezTo>
                      <a:pt x="53" y="17"/>
                      <a:pt x="53" y="17"/>
                      <a:pt x="53" y="17"/>
                    </a:cubicBezTo>
                    <a:cubicBezTo>
                      <a:pt x="54" y="17"/>
                      <a:pt x="55" y="16"/>
                      <a:pt x="56" y="16"/>
                    </a:cubicBezTo>
                    <a:cubicBezTo>
                      <a:pt x="58" y="16"/>
                      <a:pt x="59" y="17"/>
                      <a:pt x="60" y="18"/>
                    </a:cubicBezTo>
                    <a:cubicBezTo>
                      <a:pt x="62" y="21"/>
                      <a:pt x="61" y="24"/>
                      <a:pt x="59" y="25"/>
                    </a:cubicBezTo>
                    <a:cubicBezTo>
                      <a:pt x="20" y="52"/>
                      <a:pt x="20" y="52"/>
                      <a:pt x="20" y="52"/>
                    </a:cubicBezTo>
                    <a:cubicBezTo>
                      <a:pt x="19" y="52"/>
                      <a:pt x="19" y="53"/>
                      <a:pt x="18" y="53"/>
                    </a:cubicBezTo>
                    <a:moveTo>
                      <a:pt x="65" y="0"/>
                    </a:moveTo>
                    <a:cubicBezTo>
                      <a:pt x="0" y="45"/>
                      <a:pt x="0" y="45"/>
                      <a:pt x="0" y="45"/>
                    </a:cubicBezTo>
                    <a:cubicBezTo>
                      <a:pt x="22" y="216"/>
                      <a:pt x="22" y="216"/>
                      <a:pt x="22" y="216"/>
                    </a:cubicBezTo>
                    <a:cubicBezTo>
                      <a:pt x="87" y="171"/>
                      <a:pt x="87" y="171"/>
                      <a:pt x="87" y="171"/>
                    </a:cubicBezTo>
                    <a:cubicBezTo>
                      <a:pt x="88" y="170"/>
                      <a:pt x="90" y="169"/>
                      <a:pt x="92" y="169"/>
                    </a:cubicBezTo>
                    <a:cubicBezTo>
                      <a:pt x="96" y="169"/>
                      <a:pt x="99" y="171"/>
                      <a:pt x="101" y="173"/>
                    </a:cubicBezTo>
                    <a:cubicBezTo>
                      <a:pt x="127" y="212"/>
                      <a:pt x="127" y="212"/>
                      <a:pt x="127" y="212"/>
                    </a:cubicBezTo>
                    <a:cubicBezTo>
                      <a:pt x="131" y="217"/>
                      <a:pt x="129" y="223"/>
                      <a:pt x="125" y="226"/>
                    </a:cubicBezTo>
                    <a:cubicBezTo>
                      <a:pt x="97" y="246"/>
                      <a:pt x="97" y="246"/>
                      <a:pt x="97" y="246"/>
                    </a:cubicBezTo>
                    <a:cubicBezTo>
                      <a:pt x="84" y="254"/>
                      <a:pt x="84" y="254"/>
                      <a:pt x="84" y="254"/>
                    </a:cubicBezTo>
                    <a:cubicBezTo>
                      <a:pt x="31" y="291"/>
                      <a:pt x="31" y="291"/>
                      <a:pt x="31" y="291"/>
                    </a:cubicBezTo>
                    <a:cubicBezTo>
                      <a:pt x="56" y="489"/>
                      <a:pt x="56" y="489"/>
                      <a:pt x="56" y="489"/>
                    </a:cubicBezTo>
                    <a:cubicBezTo>
                      <a:pt x="100" y="553"/>
                      <a:pt x="100" y="553"/>
                      <a:pt x="100" y="553"/>
                    </a:cubicBezTo>
                    <a:cubicBezTo>
                      <a:pt x="190" y="491"/>
                      <a:pt x="190" y="491"/>
                      <a:pt x="190" y="491"/>
                    </a:cubicBezTo>
                    <a:cubicBezTo>
                      <a:pt x="169" y="326"/>
                      <a:pt x="169" y="326"/>
                      <a:pt x="169" y="326"/>
                    </a:cubicBezTo>
                    <a:cubicBezTo>
                      <a:pt x="124" y="357"/>
                      <a:pt x="124" y="357"/>
                      <a:pt x="124" y="357"/>
                    </a:cubicBezTo>
                    <a:cubicBezTo>
                      <a:pt x="112" y="366"/>
                      <a:pt x="112" y="366"/>
                      <a:pt x="112" y="366"/>
                    </a:cubicBezTo>
                    <a:cubicBezTo>
                      <a:pt x="84" y="385"/>
                      <a:pt x="84" y="385"/>
                      <a:pt x="84" y="385"/>
                    </a:cubicBezTo>
                    <a:cubicBezTo>
                      <a:pt x="82" y="386"/>
                      <a:pt x="80" y="387"/>
                      <a:pt x="78" y="387"/>
                    </a:cubicBezTo>
                    <a:cubicBezTo>
                      <a:pt x="75" y="387"/>
                      <a:pt x="72" y="385"/>
                      <a:pt x="70" y="382"/>
                    </a:cubicBezTo>
                    <a:cubicBezTo>
                      <a:pt x="43" y="344"/>
                      <a:pt x="43" y="344"/>
                      <a:pt x="43" y="344"/>
                    </a:cubicBezTo>
                    <a:cubicBezTo>
                      <a:pt x="40" y="339"/>
                      <a:pt x="41" y="333"/>
                      <a:pt x="46" y="330"/>
                    </a:cubicBezTo>
                    <a:cubicBezTo>
                      <a:pt x="160" y="251"/>
                      <a:pt x="160" y="251"/>
                      <a:pt x="160" y="251"/>
                    </a:cubicBezTo>
                    <a:cubicBezTo>
                      <a:pt x="142" y="111"/>
                      <a:pt x="142" y="111"/>
                      <a:pt x="142" y="111"/>
                    </a:cubicBezTo>
                    <a:cubicBezTo>
                      <a:pt x="65" y="0"/>
                      <a:pt x="65" y="0"/>
                      <a:pt x="65" y="0"/>
                    </a:cubicBezTo>
                  </a:path>
                </a:pathLst>
              </a:custGeom>
              <a:solidFill>
                <a:srgbClr val="678B9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49" name="Google Shape;3149;p22"/>
              <p:cNvSpPr/>
              <p:nvPr/>
            </p:nvSpPr>
            <p:spPr>
              <a:xfrm>
                <a:off x="967" y="1441"/>
                <a:ext cx="11" cy="9"/>
              </a:xfrm>
              <a:custGeom>
                <a:avLst/>
                <a:gdLst/>
                <a:ahLst/>
                <a:cxnLst/>
                <a:rect l="l" t="t" r="r" b="b"/>
                <a:pathLst>
                  <a:path w="50" h="37" extrusionOk="0">
                    <a:moveTo>
                      <a:pt x="44" y="0"/>
                    </a:moveTo>
                    <a:cubicBezTo>
                      <a:pt x="43" y="0"/>
                      <a:pt x="42" y="1"/>
                      <a:pt x="41" y="1"/>
                    </a:cubicBezTo>
                    <a:cubicBezTo>
                      <a:pt x="3" y="28"/>
                      <a:pt x="3" y="28"/>
                      <a:pt x="3" y="28"/>
                    </a:cubicBezTo>
                    <a:cubicBezTo>
                      <a:pt x="1" y="29"/>
                      <a:pt x="0" y="32"/>
                      <a:pt x="2" y="34"/>
                    </a:cubicBezTo>
                    <a:cubicBezTo>
                      <a:pt x="3" y="36"/>
                      <a:pt x="4" y="37"/>
                      <a:pt x="6" y="37"/>
                    </a:cubicBezTo>
                    <a:cubicBezTo>
                      <a:pt x="7" y="37"/>
                      <a:pt x="7" y="36"/>
                      <a:pt x="8" y="36"/>
                    </a:cubicBezTo>
                    <a:cubicBezTo>
                      <a:pt x="47" y="9"/>
                      <a:pt x="47" y="9"/>
                      <a:pt x="47" y="9"/>
                    </a:cubicBezTo>
                    <a:cubicBezTo>
                      <a:pt x="49" y="8"/>
                      <a:pt x="50" y="5"/>
                      <a:pt x="48" y="2"/>
                    </a:cubicBezTo>
                    <a:cubicBezTo>
                      <a:pt x="47" y="1"/>
                      <a:pt x="46" y="0"/>
                      <a:pt x="44" y="0"/>
                    </a:cubicBezTo>
                  </a:path>
                </a:pathLst>
              </a:custGeom>
              <a:solidFill>
                <a:srgbClr val="B4B4B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50" name="Google Shape;3150;p22"/>
              <p:cNvSpPr/>
              <p:nvPr/>
            </p:nvSpPr>
            <p:spPr>
              <a:xfrm>
                <a:off x="969" y="1477"/>
                <a:ext cx="25" cy="29"/>
              </a:xfrm>
              <a:custGeom>
                <a:avLst/>
                <a:gdLst/>
                <a:ahLst/>
                <a:cxnLst/>
                <a:rect l="l" t="t" r="r" b="b"/>
                <a:pathLst>
                  <a:path w="109" h="122" extrusionOk="0">
                    <a:moveTo>
                      <a:pt x="70" y="0"/>
                    </a:moveTo>
                    <a:cubicBezTo>
                      <a:pt x="68" y="0"/>
                      <a:pt x="66" y="1"/>
                      <a:pt x="65" y="2"/>
                    </a:cubicBezTo>
                    <a:cubicBezTo>
                      <a:pt x="0" y="47"/>
                      <a:pt x="0" y="47"/>
                      <a:pt x="0" y="47"/>
                    </a:cubicBezTo>
                    <a:cubicBezTo>
                      <a:pt x="1" y="61"/>
                      <a:pt x="1" y="61"/>
                      <a:pt x="1" y="61"/>
                    </a:cubicBezTo>
                    <a:cubicBezTo>
                      <a:pt x="66" y="17"/>
                      <a:pt x="66" y="17"/>
                      <a:pt x="66" y="17"/>
                    </a:cubicBezTo>
                    <a:cubicBezTo>
                      <a:pt x="66" y="16"/>
                      <a:pt x="67" y="16"/>
                      <a:pt x="67" y="16"/>
                    </a:cubicBezTo>
                    <a:cubicBezTo>
                      <a:pt x="68" y="16"/>
                      <a:pt x="69" y="17"/>
                      <a:pt x="69" y="17"/>
                    </a:cubicBezTo>
                    <a:cubicBezTo>
                      <a:pt x="70" y="18"/>
                      <a:pt x="70" y="20"/>
                      <a:pt x="69" y="21"/>
                    </a:cubicBezTo>
                    <a:cubicBezTo>
                      <a:pt x="2" y="67"/>
                      <a:pt x="2" y="67"/>
                      <a:pt x="2" y="67"/>
                    </a:cubicBezTo>
                    <a:cubicBezTo>
                      <a:pt x="3" y="71"/>
                      <a:pt x="3" y="71"/>
                      <a:pt x="3" y="71"/>
                    </a:cubicBezTo>
                    <a:cubicBezTo>
                      <a:pt x="71" y="24"/>
                      <a:pt x="71" y="24"/>
                      <a:pt x="71" y="24"/>
                    </a:cubicBezTo>
                    <a:cubicBezTo>
                      <a:pt x="71" y="24"/>
                      <a:pt x="72" y="24"/>
                      <a:pt x="72" y="24"/>
                    </a:cubicBezTo>
                    <a:cubicBezTo>
                      <a:pt x="73" y="24"/>
                      <a:pt x="74" y="24"/>
                      <a:pt x="74" y="25"/>
                    </a:cubicBezTo>
                    <a:cubicBezTo>
                      <a:pt x="75" y="26"/>
                      <a:pt x="75" y="27"/>
                      <a:pt x="74" y="28"/>
                    </a:cubicBezTo>
                    <a:cubicBezTo>
                      <a:pt x="3" y="77"/>
                      <a:pt x="3" y="77"/>
                      <a:pt x="3" y="77"/>
                    </a:cubicBezTo>
                    <a:cubicBezTo>
                      <a:pt x="4" y="81"/>
                      <a:pt x="4" y="81"/>
                      <a:pt x="4" y="81"/>
                    </a:cubicBezTo>
                    <a:cubicBezTo>
                      <a:pt x="77" y="31"/>
                      <a:pt x="77" y="31"/>
                      <a:pt x="77" y="31"/>
                    </a:cubicBezTo>
                    <a:cubicBezTo>
                      <a:pt x="77" y="30"/>
                      <a:pt x="78" y="30"/>
                      <a:pt x="78" y="30"/>
                    </a:cubicBezTo>
                    <a:cubicBezTo>
                      <a:pt x="78" y="30"/>
                      <a:pt x="79" y="31"/>
                      <a:pt x="79" y="31"/>
                    </a:cubicBezTo>
                    <a:cubicBezTo>
                      <a:pt x="80" y="33"/>
                      <a:pt x="80" y="33"/>
                      <a:pt x="80" y="33"/>
                    </a:cubicBezTo>
                    <a:cubicBezTo>
                      <a:pt x="81" y="34"/>
                      <a:pt x="80" y="34"/>
                      <a:pt x="80" y="35"/>
                    </a:cubicBezTo>
                    <a:cubicBezTo>
                      <a:pt x="5" y="87"/>
                      <a:pt x="5" y="87"/>
                      <a:pt x="5" y="87"/>
                    </a:cubicBezTo>
                    <a:cubicBezTo>
                      <a:pt x="5" y="91"/>
                      <a:pt x="5" y="91"/>
                      <a:pt x="5" y="91"/>
                    </a:cubicBezTo>
                    <a:cubicBezTo>
                      <a:pt x="82" y="38"/>
                      <a:pt x="82" y="38"/>
                      <a:pt x="82" y="38"/>
                    </a:cubicBezTo>
                    <a:cubicBezTo>
                      <a:pt x="82" y="38"/>
                      <a:pt x="83" y="38"/>
                      <a:pt x="83" y="38"/>
                    </a:cubicBezTo>
                    <a:cubicBezTo>
                      <a:pt x="83" y="38"/>
                      <a:pt x="84" y="38"/>
                      <a:pt x="84" y="38"/>
                    </a:cubicBezTo>
                    <a:cubicBezTo>
                      <a:pt x="85" y="40"/>
                      <a:pt x="85" y="40"/>
                      <a:pt x="85" y="40"/>
                    </a:cubicBezTo>
                    <a:cubicBezTo>
                      <a:pt x="86" y="41"/>
                      <a:pt x="85" y="42"/>
                      <a:pt x="85" y="42"/>
                    </a:cubicBezTo>
                    <a:cubicBezTo>
                      <a:pt x="6" y="96"/>
                      <a:pt x="6" y="96"/>
                      <a:pt x="6" y="96"/>
                    </a:cubicBezTo>
                    <a:cubicBezTo>
                      <a:pt x="6" y="101"/>
                      <a:pt x="6" y="101"/>
                      <a:pt x="6" y="101"/>
                    </a:cubicBezTo>
                    <a:cubicBezTo>
                      <a:pt x="54" y="68"/>
                      <a:pt x="54" y="68"/>
                      <a:pt x="54" y="68"/>
                    </a:cubicBezTo>
                    <a:cubicBezTo>
                      <a:pt x="54" y="68"/>
                      <a:pt x="54" y="68"/>
                      <a:pt x="55" y="68"/>
                    </a:cubicBezTo>
                    <a:cubicBezTo>
                      <a:pt x="55" y="68"/>
                      <a:pt x="55" y="68"/>
                      <a:pt x="55" y="68"/>
                    </a:cubicBezTo>
                    <a:cubicBezTo>
                      <a:pt x="57" y="71"/>
                      <a:pt x="57" y="71"/>
                      <a:pt x="57" y="71"/>
                    </a:cubicBezTo>
                    <a:cubicBezTo>
                      <a:pt x="57" y="71"/>
                      <a:pt x="57" y="72"/>
                      <a:pt x="57" y="72"/>
                    </a:cubicBezTo>
                    <a:cubicBezTo>
                      <a:pt x="7" y="106"/>
                      <a:pt x="7" y="106"/>
                      <a:pt x="7" y="106"/>
                    </a:cubicBezTo>
                    <a:cubicBezTo>
                      <a:pt x="9" y="122"/>
                      <a:pt x="9" y="122"/>
                      <a:pt x="9" y="122"/>
                    </a:cubicBezTo>
                    <a:cubicBezTo>
                      <a:pt x="62" y="85"/>
                      <a:pt x="62" y="85"/>
                      <a:pt x="62" y="85"/>
                    </a:cubicBezTo>
                    <a:cubicBezTo>
                      <a:pt x="75" y="77"/>
                      <a:pt x="75" y="77"/>
                      <a:pt x="75" y="77"/>
                    </a:cubicBezTo>
                    <a:cubicBezTo>
                      <a:pt x="103" y="57"/>
                      <a:pt x="103" y="57"/>
                      <a:pt x="103" y="57"/>
                    </a:cubicBezTo>
                    <a:cubicBezTo>
                      <a:pt x="107" y="54"/>
                      <a:pt x="109" y="48"/>
                      <a:pt x="105" y="43"/>
                    </a:cubicBezTo>
                    <a:cubicBezTo>
                      <a:pt x="79" y="4"/>
                      <a:pt x="79" y="4"/>
                      <a:pt x="79" y="4"/>
                    </a:cubicBezTo>
                    <a:cubicBezTo>
                      <a:pt x="77" y="2"/>
                      <a:pt x="74" y="0"/>
                      <a:pt x="70" y="0"/>
                    </a:cubicBezTo>
                  </a:path>
                </a:pathLst>
              </a:custGeom>
              <a:solidFill>
                <a:srgbClr val="CABFA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51" name="Google Shape;3151;p22"/>
              <p:cNvSpPr/>
              <p:nvPr/>
            </p:nvSpPr>
            <p:spPr>
              <a:xfrm>
                <a:off x="969" y="1481"/>
                <a:ext cx="16" cy="12"/>
              </a:xfrm>
              <a:custGeom>
                <a:avLst/>
                <a:gdLst/>
                <a:ahLst/>
                <a:cxnLst/>
                <a:rect l="l" t="t" r="r" b="b"/>
                <a:pathLst>
                  <a:path w="69" h="51" extrusionOk="0">
                    <a:moveTo>
                      <a:pt x="66" y="0"/>
                    </a:moveTo>
                    <a:cubicBezTo>
                      <a:pt x="66" y="0"/>
                      <a:pt x="65" y="0"/>
                      <a:pt x="65" y="1"/>
                    </a:cubicBezTo>
                    <a:cubicBezTo>
                      <a:pt x="0" y="45"/>
                      <a:pt x="0" y="45"/>
                      <a:pt x="0" y="45"/>
                    </a:cubicBezTo>
                    <a:cubicBezTo>
                      <a:pt x="1" y="51"/>
                      <a:pt x="1" y="51"/>
                      <a:pt x="1" y="51"/>
                    </a:cubicBezTo>
                    <a:cubicBezTo>
                      <a:pt x="68" y="5"/>
                      <a:pt x="68" y="5"/>
                      <a:pt x="68" y="5"/>
                    </a:cubicBezTo>
                    <a:cubicBezTo>
                      <a:pt x="69" y="4"/>
                      <a:pt x="69" y="2"/>
                      <a:pt x="68" y="1"/>
                    </a:cubicBezTo>
                    <a:cubicBezTo>
                      <a:pt x="68" y="1"/>
                      <a:pt x="67" y="0"/>
                      <a:pt x="66"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52" name="Google Shape;3152;p22"/>
              <p:cNvSpPr/>
              <p:nvPr/>
            </p:nvSpPr>
            <p:spPr>
              <a:xfrm>
                <a:off x="970" y="1483"/>
                <a:ext cx="16" cy="12"/>
              </a:xfrm>
              <a:custGeom>
                <a:avLst/>
                <a:gdLst/>
                <a:ahLst/>
                <a:cxnLst/>
                <a:rect l="l" t="t" r="r" b="b"/>
                <a:pathLst>
                  <a:path w="72" h="53" extrusionOk="0">
                    <a:moveTo>
                      <a:pt x="69" y="0"/>
                    </a:moveTo>
                    <a:cubicBezTo>
                      <a:pt x="69" y="0"/>
                      <a:pt x="68" y="0"/>
                      <a:pt x="68" y="0"/>
                    </a:cubicBezTo>
                    <a:cubicBezTo>
                      <a:pt x="0" y="47"/>
                      <a:pt x="0" y="47"/>
                      <a:pt x="0" y="47"/>
                    </a:cubicBezTo>
                    <a:cubicBezTo>
                      <a:pt x="0" y="53"/>
                      <a:pt x="0" y="53"/>
                      <a:pt x="0" y="53"/>
                    </a:cubicBezTo>
                    <a:cubicBezTo>
                      <a:pt x="71" y="4"/>
                      <a:pt x="71" y="4"/>
                      <a:pt x="71" y="4"/>
                    </a:cubicBezTo>
                    <a:cubicBezTo>
                      <a:pt x="72" y="3"/>
                      <a:pt x="72" y="2"/>
                      <a:pt x="71" y="1"/>
                    </a:cubicBezTo>
                    <a:cubicBezTo>
                      <a:pt x="71" y="0"/>
                      <a:pt x="70" y="0"/>
                      <a:pt x="69"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53" name="Google Shape;3153;p22"/>
              <p:cNvSpPr/>
              <p:nvPr/>
            </p:nvSpPr>
            <p:spPr>
              <a:xfrm>
                <a:off x="970" y="1484"/>
                <a:ext cx="18" cy="13"/>
              </a:xfrm>
              <a:custGeom>
                <a:avLst/>
                <a:gdLst/>
                <a:ahLst/>
                <a:cxnLst/>
                <a:rect l="l" t="t" r="r" b="b"/>
                <a:pathLst>
                  <a:path w="77" h="57" extrusionOk="0">
                    <a:moveTo>
                      <a:pt x="74" y="0"/>
                    </a:moveTo>
                    <a:cubicBezTo>
                      <a:pt x="74" y="0"/>
                      <a:pt x="73" y="0"/>
                      <a:pt x="73" y="1"/>
                    </a:cubicBezTo>
                    <a:cubicBezTo>
                      <a:pt x="0" y="51"/>
                      <a:pt x="0" y="51"/>
                      <a:pt x="0" y="51"/>
                    </a:cubicBezTo>
                    <a:cubicBezTo>
                      <a:pt x="1" y="57"/>
                      <a:pt x="1" y="57"/>
                      <a:pt x="1" y="57"/>
                    </a:cubicBezTo>
                    <a:cubicBezTo>
                      <a:pt x="76" y="5"/>
                      <a:pt x="76" y="5"/>
                      <a:pt x="76" y="5"/>
                    </a:cubicBezTo>
                    <a:cubicBezTo>
                      <a:pt x="76" y="4"/>
                      <a:pt x="77" y="4"/>
                      <a:pt x="76" y="3"/>
                    </a:cubicBezTo>
                    <a:cubicBezTo>
                      <a:pt x="75" y="1"/>
                      <a:pt x="75" y="1"/>
                      <a:pt x="75" y="1"/>
                    </a:cubicBezTo>
                    <a:cubicBezTo>
                      <a:pt x="75" y="1"/>
                      <a:pt x="74" y="0"/>
                      <a:pt x="74"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54" name="Google Shape;3154;p22"/>
              <p:cNvSpPr/>
              <p:nvPr/>
            </p:nvSpPr>
            <p:spPr>
              <a:xfrm>
                <a:off x="970" y="1486"/>
                <a:ext cx="19" cy="13"/>
              </a:xfrm>
              <a:custGeom>
                <a:avLst/>
                <a:gdLst/>
                <a:ahLst/>
                <a:cxnLst/>
                <a:rect l="l" t="t" r="r" b="b"/>
                <a:pathLst>
                  <a:path w="81" h="58" extrusionOk="0">
                    <a:moveTo>
                      <a:pt x="78" y="0"/>
                    </a:moveTo>
                    <a:cubicBezTo>
                      <a:pt x="78" y="0"/>
                      <a:pt x="77" y="0"/>
                      <a:pt x="77" y="0"/>
                    </a:cubicBezTo>
                    <a:cubicBezTo>
                      <a:pt x="0" y="53"/>
                      <a:pt x="0" y="53"/>
                      <a:pt x="0" y="53"/>
                    </a:cubicBezTo>
                    <a:cubicBezTo>
                      <a:pt x="1" y="58"/>
                      <a:pt x="1" y="58"/>
                      <a:pt x="1" y="58"/>
                    </a:cubicBezTo>
                    <a:cubicBezTo>
                      <a:pt x="80" y="4"/>
                      <a:pt x="80" y="4"/>
                      <a:pt x="80" y="4"/>
                    </a:cubicBezTo>
                    <a:cubicBezTo>
                      <a:pt x="80" y="4"/>
                      <a:pt x="81" y="3"/>
                      <a:pt x="80" y="2"/>
                    </a:cubicBezTo>
                    <a:cubicBezTo>
                      <a:pt x="79" y="0"/>
                      <a:pt x="79" y="0"/>
                      <a:pt x="79" y="0"/>
                    </a:cubicBezTo>
                    <a:cubicBezTo>
                      <a:pt x="79" y="0"/>
                      <a:pt x="78" y="0"/>
                      <a:pt x="78"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55" name="Google Shape;3155;p22"/>
              <p:cNvSpPr/>
              <p:nvPr/>
            </p:nvSpPr>
            <p:spPr>
              <a:xfrm>
                <a:off x="970" y="1493"/>
                <a:ext cx="12" cy="9"/>
              </a:xfrm>
              <a:custGeom>
                <a:avLst/>
                <a:gdLst/>
                <a:ahLst/>
                <a:cxnLst/>
                <a:rect l="l" t="t" r="r" b="b"/>
                <a:pathLst>
                  <a:path w="51" h="38" extrusionOk="0">
                    <a:moveTo>
                      <a:pt x="49" y="0"/>
                    </a:moveTo>
                    <a:cubicBezTo>
                      <a:pt x="48" y="0"/>
                      <a:pt x="48" y="0"/>
                      <a:pt x="48" y="0"/>
                    </a:cubicBezTo>
                    <a:cubicBezTo>
                      <a:pt x="0" y="33"/>
                      <a:pt x="0" y="33"/>
                      <a:pt x="0" y="33"/>
                    </a:cubicBezTo>
                    <a:cubicBezTo>
                      <a:pt x="1" y="38"/>
                      <a:pt x="1" y="38"/>
                      <a:pt x="1" y="38"/>
                    </a:cubicBezTo>
                    <a:cubicBezTo>
                      <a:pt x="51" y="4"/>
                      <a:pt x="51" y="4"/>
                      <a:pt x="51" y="4"/>
                    </a:cubicBezTo>
                    <a:cubicBezTo>
                      <a:pt x="51" y="4"/>
                      <a:pt x="51" y="3"/>
                      <a:pt x="51" y="3"/>
                    </a:cubicBezTo>
                    <a:cubicBezTo>
                      <a:pt x="49" y="0"/>
                      <a:pt x="49" y="0"/>
                      <a:pt x="49" y="0"/>
                    </a:cubicBezTo>
                    <a:cubicBezTo>
                      <a:pt x="49" y="0"/>
                      <a:pt x="49" y="0"/>
                      <a:pt x="49"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56" name="Google Shape;3156;p22"/>
              <p:cNvSpPr/>
              <p:nvPr/>
            </p:nvSpPr>
            <p:spPr>
              <a:xfrm>
                <a:off x="973" y="1496"/>
                <a:ext cx="30" cy="32"/>
              </a:xfrm>
              <a:custGeom>
                <a:avLst/>
                <a:gdLst/>
                <a:ahLst/>
                <a:cxnLst/>
                <a:rect l="l" t="t" r="r" b="b"/>
                <a:pathLst>
                  <a:path w="129" h="136" extrusionOk="0">
                    <a:moveTo>
                      <a:pt x="45" y="118"/>
                    </a:moveTo>
                    <a:cubicBezTo>
                      <a:pt x="44" y="118"/>
                      <a:pt x="44" y="118"/>
                      <a:pt x="44" y="118"/>
                    </a:cubicBezTo>
                    <a:cubicBezTo>
                      <a:pt x="36" y="117"/>
                      <a:pt x="29" y="114"/>
                      <a:pt x="24" y="107"/>
                    </a:cubicBezTo>
                    <a:cubicBezTo>
                      <a:pt x="16" y="95"/>
                      <a:pt x="19" y="80"/>
                      <a:pt x="30" y="72"/>
                    </a:cubicBezTo>
                    <a:cubicBezTo>
                      <a:pt x="35" y="69"/>
                      <a:pt x="40" y="68"/>
                      <a:pt x="45" y="68"/>
                    </a:cubicBezTo>
                    <a:cubicBezTo>
                      <a:pt x="52" y="68"/>
                      <a:pt x="60" y="71"/>
                      <a:pt x="65" y="78"/>
                    </a:cubicBezTo>
                    <a:cubicBezTo>
                      <a:pt x="70" y="85"/>
                      <a:pt x="71" y="93"/>
                      <a:pt x="68" y="101"/>
                    </a:cubicBezTo>
                    <a:cubicBezTo>
                      <a:pt x="68" y="101"/>
                      <a:pt x="68" y="101"/>
                      <a:pt x="68" y="101"/>
                    </a:cubicBezTo>
                    <a:cubicBezTo>
                      <a:pt x="68" y="101"/>
                      <a:pt x="68" y="101"/>
                      <a:pt x="68" y="101"/>
                    </a:cubicBezTo>
                    <a:cubicBezTo>
                      <a:pt x="68" y="101"/>
                      <a:pt x="68" y="101"/>
                      <a:pt x="68" y="101"/>
                    </a:cubicBezTo>
                    <a:cubicBezTo>
                      <a:pt x="68" y="101"/>
                      <a:pt x="68" y="101"/>
                      <a:pt x="68" y="101"/>
                    </a:cubicBezTo>
                    <a:cubicBezTo>
                      <a:pt x="68" y="101"/>
                      <a:pt x="68" y="101"/>
                      <a:pt x="68" y="101"/>
                    </a:cubicBezTo>
                    <a:cubicBezTo>
                      <a:pt x="68" y="101"/>
                      <a:pt x="68" y="101"/>
                      <a:pt x="68" y="101"/>
                    </a:cubicBezTo>
                    <a:cubicBezTo>
                      <a:pt x="68" y="102"/>
                      <a:pt x="68" y="102"/>
                      <a:pt x="68" y="102"/>
                    </a:cubicBezTo>
                    <a:cubicBezTo>
                      <a:pt x="68" y="102"/>
                      <a:pt x="68" y="102"/>
                      <a:pt x="68" y="102"/>
                    </a:cubicBezTo>
                    <a:cubicBezTo>
                      <a:pt x="68" y="102"/>
                      <a:pt x="68" y="102"/>
                      <a:pt x="68" y="102"/>
                    </a:cubicBezTo>
                    <a:cubicBezTo>
                      <a:pt x="68" y="102"/>
                      <a:pt x="68" y="102"/>
                      <a:pt x="68" y="102"/>
                    </a:cubicBezTo>
                    <a:cubicBezTo>
                      <a:pt x="68" y="102"/>
                      <a:pt x="68" y="102"/>
                      <a:pt x="67" y="103"/>
                    </a:cubicBezTo>
                    <a:cubicBezTo>
                      <a:pt x="67" y="103"/>
                      <a:pt x="67" y="103"/>
                      <a:pt x="67" y="103"/>
                    </a:cubicBezTo>
                    <a:cubicBezTo>
                      <a:pt x="67" y="103"/>
                      <a:pt x="67" y="103"/>
                      <a:pt x="67" y="103"/>
                    </a:cubicBezTo>
                    <a:cubicBezTo>
                      <a:pt x="67" y="103"/>
                      <a:pt x="67" y="103"/>
                      <a:pt x="67" y="103"/>
                    </a:cubicBezTo>
                    <a:cubicBezTo>
                      <a:pt x="67" y="103"/>
                      <a:pt x="67" y="103"/>
                      <a:pt x="67" y="103"/>
                    </a:cubicBezTo>
                    <a:cubicBezTo>
                      <a:pt x="67" y="103"/>
                      <a:pt x="67" y="103"/>
                      <a:pt x="67" y="103"/>
                    </a:cubicBezTo>
                    <a:cubicBezTo>
                      <a:pt x="67" y="103"/>
                      <a:pt x="67" y="103"/>
                      <a:pt x="67" y="103"/>
                    </a:cubicBezTo>
                    <a:cubicBezTo>
                      <a:pt x="67" y="104"/>
                      <a:pt x="67" y="104"/>
                      <a:pt x="67" y="104"/>
                    </a:cubicBezTo>
                    <a:cubicBezTo>
                      <a:pt x="67" y="104"/>
                      <a:pt x="67" y="104"/>
                      <a:pt x="67" y="104"/>
                    </a:cubicBezTo>
                    <a:cubicBezTo>
                      <a:pt x="67" y="104"/>
                      <a:pt x="67" y="104"/>
                      <a:pt x="67" y="104"/>
                    </a:cubicBezTo>
                    <a:cubicBezTo>
                      <a:pt x="67" y="104"/>
                      <a:pt x="67" y="104"/>
                      <a:pt x="67" y="104"/>
                    </a:cubicBezTo>
                    <a:cubicBezTo>
                      <a:pt x="67" y="104"/>
                      <a:pt x="67" y="104"/>
                      <a:pt x="67" y="104"/>
                    </a:cubicBezTo>
                    <a:cubicBezTo>
                      <a:pt x="67" y="104"/>
                      <a:pt x="67" y="104"/>
                      <a:pt x="67" y="105"/>
                    </a:cubicBezTo>
                    <a:cubicBezTo>
                      <a:pt x="67" y="105"/>
                      <a:pt x="67" y="105"/>
                      <a:pt x="67" y="105"/>
                    </a:cubicBezTo>
                    <a:cubicBezTo>
                      <a:pt x="66" y="105"/>
                      <a:pt x="66" y="105"/>
                      <a:pt x="66" y="105"/>
                    </a:cubicBezTo>
                    <a:cubicBezTo>
                      <a:pt x="66" y="105"/>
                      <a:pt x="66" y="105"/>
                      <a:pt x="66" y="105"/>
                    </a:cubicBezTo>
                    <a:cubicBezTo>
                      <a:pt x="66" y="105"/>
                      <a:pt x="66" y="105"/>
                      <a:pt x="66" y="105"/>
                    </a:cubicBezTo>
                    <a:cubicBezTo>
                      <a:pt x="66" y="105"/>
                      <a:pt x="66" y="105"/>
                      <a:pt x="66" y="105"/>
                    </a:cubicBezTo>
                    <a:cubicBezTo>
                      <a:pt x="66" y="105"/>
                      <a:pt x="66" y="105"/>
                      <a:pt x="66" y="105"/>
                    </a:cubicBezTo>
                    <a:cubicBezTo>
                      <a:pt x="66" y="105"/>
                      <a:pt x="66" y="105"/>
                      <a:pt x="66" y="105"/>
                    </a:cubicBezTo>
                    <a:cubicBezTo>
                      <a:pt x="66" y="105"/>
                      <a:pt x="66" y="105"/>
                      <a:pt x="66" y="105"/>
                    </a:cubicBezTo>
                    <a:cubicBezTo>
                      <a:pt x="66" y="106"/>
                      <a:pt x="66" y="106"/>
                      <a:pt x="66" y="106"/>
                    </a:cubicBezTo>
                    <a:cubicBezTo>
                      <a:pt x="66" y="106"/>
                      <a:pt x="66" y="106"/>
                      <a:pt x="66" y="106"/>
                    </a:cubicBezTo>
                    <a:cubicBezTo>
                      <a:pt x="66" y="106"/>
                      <a:pt x="66" y="106"/>
                      <a:pt x="66" y="106"/>
                    </a:cubicBezTo>
                    <a:cubicBezTo>
                      <a:pt x="66" y="106"/>
                      <a:pt x="66" y="106"/>
                      <a:pt x="66" y="106"/>
                    </a:cubicBezTo>
                    <a:cubicBezTo>
                      <a:pt x="66" y="106"/>
                      <a:pt x="66" y="106"/>
                      <a:pt x="66" y="106"/>
                    </a:cubicBezTo>
                    <a:cubicBezTo>
                      <a:pt x="66" y="106"/>
                      <a:pt x="66" y="106"/>
                      <a:pt x="66" y="106"/>
                    </a:cubicBezTo>
                    <a:cubicBezTo>
                      <a:pt x="66" y="106"/>
                      <a:pt x="65" y="106"/>
                      <a:pt x="65" y="106"/>
                    </a:cubicBezTo>
                    <a:cubicBezTo>
                      <a:pt x="65" y="106"/>
                      <a:pt x="65" y="106"/>
                      <a:pt x="65" y="106"/>
                    </a:cubicBezTo>
                    <a:cubicBezTo>
                      <a:pt x="65" y="106"/>
                      <a:pt x="65" y="107"/>
                      <a:pt x="65" y="107"/>
                    </a:cubicBezTo>
                    <a:cubicBezTo>
                      <a:pt x="65" y="107"/>
                      <a:pt x="65" y="107"/>
                      <a:pt x="65" y="107"/>
                    </a:cubicBezTo>
                    <a:cubicBezTo>
                      <a:pt x="65" y="107"/>
                      <a:pt x="65" y="107"/>
                      <a:pt x="65" y="107"/>
                    </a:cubicBezTo>
                    <a:cubicBezTo>
                      <a:pt x="65" y="107"/>
                      <a:pt x="65" y="107"/>
                      <a:pt x="65" y="107"/>
                    </a:cubicBezTo>
                    <a:cubicBezTo>
                      <a:pt x="65" y="107"/>
                      <a:pt x="65" y="107"/>
                      <a:pt x="65" y="107"/>
                    </a:cubicBezTo>
                    <a:cubicBezTo>
                      <a:pt x="65" y="107"/>
                      <a:pt x="65" y="107"/>
                      <a:pt x="65" y="107"/>
                    </a:cubicBezTo>
                    <a:cubicBezTo>
                      <a:pt x="65" y="107"/>
                      <a:pt x="65" y="107"/>
                      <a:pt x="65" y="107"/>
                    </a:cubicBezTo>
                    <a:cubicBezTo>
                      <a:pt x="65" y="108"/>
                      <a:pt x="65" y="108"/>
                      <a:pt x="65" y="108"/>
                    </a:cubicBezTo>
                    <a:cubicBezTo>
                      <a:pt x="65" y="108"/>
                      <a:pt x="65" y="108"/>
                      <a:pt x="64" y="108"/>
                    </a:cubicBezTo>
                    <a:cubicBezTo>
                      <a:pt x="64" y="108"/>
                      <a:pt x="64" y="108"/>
                      <a:pt x="64" y="108"/>
                    </a:cubicBezTo>
                    <a:cubicBezTo>
                      <a:pt x="64" y="108"/>
                      <a:pt x="64" y="108"/>
                      <a:pt x="64" y="108"/>
                    </a:cubicBezTo>
                    <a:cubicBezTo>
                      <a:pt x="64" y="108"/>
                      <a:pt x="64" y="108"/>
                      <a:pt x="64" y="108"/>
                    </a:cubicBezTo>
                    <a:cubicBezTo>
                      <a:pt x="64" y="108"/>
                      <a:pt x="64" y="108"/>
                      <a:pt x="64" y="108"/>
                    </a:cubicBezTo>
                    <a:cubicBezTo>
                      <a:pt x="64" y="108"/>
                      <a:pt x="64" y="108"/>
                      <a:pt x="64" y="109"/>
                    </a:cubicBezTo>
                    <a:cubicBezTo>
                      <a:pt x="64" y="109"/>
                      <a:pt x="64" y="109"/>
                      <a:pt x="64" y="109"/>
                    </a:cubicBezTo>
                    <a:cubicBezTo>
                      <a:pt x="64" y="109"/>
                      <a:pt x="64" y="109"/>
                      <a:pt x="64" y="109"/>
                    </a:cubicBezTo>
                    <a:cubicBezTo>
                      <a:pt x="63" y="109"/>
                      <a:pt x="63" y="110"/>
                      <a:pt x="62" y="111"/>
                    </a:cubicBezTo>
                    <a:cubicBezTo>
                      <a:pt x="62" y="111"/>
                      <a:pt x="62" y="111"/>
                      <a:pt x="62" y="111"/>
                    </a:cubicBezTo>
                    <a:cubicBezTo>
                      <a:pt x="62" y="111"/>
                      <a:pt x="62" y="111"/>
                      <a:pt x="62" y="111"/>
                    </a:cubicBezTo>
                    <a:cubicBezTo>
                      <a:pt x="61" y="111"/>
                      <a:pt x="61" y="111"/>
                      <a:pt x="61" y="111"/>
                    </a:cubicBezTo>
                    <a:cubicBezTo>
                      <a:pt x="61" y="111"/>
                      <a:pt x="61" y="111"/>
                      <a:pt x="61" y="111"/>
                    </a:cubicBezTo>
                    <a:cubicBezTo>
                      <a:pt x="61" y="111"/>
                      <a:pt x="61" y="111"/>
                      <a:pt x="61" y="111"/>
                    </a:cubicBezTo>
                    <a:cubicBezTo>
                      <a:pt x="61" y="111"/>
                      <a:pt x="61" y="111"/>
                      <a:pt x="61" y="112"/>
                    </a:cubicBezTo>
                    <a:cubicBezTo>
                      <a:pt x="61" y="112"/>
                      <a:pt x="61" y="112"/>
                      <a:pt x="61" y="112"/>
                    </a:cubicBezTo>
                    <a:cubicBezTo>
                      <a:pt x="61" y="112"/>
                      <a:pt x="61" y="112"/>
                      <a:pt x="61" y="112"/>
                    </a:cubicBezTo>
                    <a:cubicBezTo>
                      <a:pt x="61" y="112"/>
                      <a:pt x="60" y="112"/>
                      <a:pt x="60" y="112"/>
                    </a:cubicBezTo>
                    <a:cubicBezTo>
                      <a:pt x="60" y="112"/>
                      <a:pt x="60" y="112"/>
                      <a:pt x="60" y="112"/>
                    </a:cubicBezTo>
                    <a:cubicBezTo>
                      <a:pt x="60" y="112"/>
                      <a:pt x="60" y="112"/>
                      <a:pt x="60" y="112"/>
                    </a:cubicBezTo>
                    <a:cubicBezTo>
                      <a:pt x="60" y="112"/>
                      <a:pt x="60" y="112"/>
                      <a:pt x="60" y="112"/>
                    </a:cubicBezTo>
                    <a:cubicBezTo>
                      <a:pt x="60" y="112"/>
                      <a:pt x="60" y="112"/>
                      <a:pt x="60" y="113"/>
                    </a:cubicBezTo>
                    <a:cubicBezTo>
                      <a:pt x="60" y="113"/>
                      <a:pt x="60" y="113"/>
                      <a:pt x="60" y="113"/>
                    </a:cubicBezTo>
                    <a:cubicBezTo>
                      <a:pt x="59" y="113"/>
                      <a:pt x="59" y="113"/>
                      <a:pt x="59" y="113"/>
                    </a:cubicBezTo>
                    <a:cubicBezTo>
                      <a:pt x="59" y="113"/>
                      <a:pt x="59" y="113"/>
                      <a:pt x="59" y="113"/>
                    </a:cubicBezTo>
                    <a:cubicBezTo>
                      <a:pt x="59" y="113"/>
                      <a:pt x="59" y="113"/>
                      <a:pt x="59" y="113"/>
                    </a:cubicBezTo>
                    <a:cubicBezTo>
                      <a:pt x="59" y="113"/>
                      <a:pt x="59" y="113"/>
                      <a:pt x="59" y="113"/>
                    </a:cubicBezTo>
                    <a:cubicBezTo>
                      <a:pt x="59" y="113"/>
                      <a:pt x="59" y="113"/>
                      <a:pt x="59" y="113"/>
                    </a:cubicBezTo>
                    <a:cubicBezTo>
                      <a:pt x="57" y="114"/>
                      <a:pt x="56" y="115"/>
                      <a:pt x="55" y="115"/>
                    </a:cubicBezTo>
                    <a:cubicBezTo>
                      <a:pt x="55" y="115"/>
                      <a:pt x="55" y="115"/>
                      <a:pt x="55" y="115"/>
                    </a:cubicBezTo>
                    <a:cubicBezTo>
                      <a:pt x="55" y="116"/>
                      <a:pt x="55" y="116"/>
                      <a:pt x="55" y="116"/>
                    </a:cubicBezTo>
                    <a:cubicBezTo>
                      <a:pt x="51" y="117"/>
                      <a:pt x="48" y="118"/>
                      <a:pt x="45" y="118"/>
                    </a:cubicBezTo>
                    <a:moveTo>
                      <a:pt x="120" y="0"/>
                    </a:moveTo>
                    <a:cubicBezTo>
                      <a:pt x="6" y="79"/>
                      <a:pt x="6" y="79"/>
                      <a:pt x="6" y="79"/>
                    </a:cubicBezTo>
                    <a:cubicBezTo>
                      <a:pt x="1" y="82"/>
                      <a:pt x="0" y="88"/>
                      <a:pt x="3" y="93"/>
                    </a:cubicBezTo>
                    <a:cubicBezTo>
                      <a:pt x="30" y="131"/>
                      <a:pt x="30" y="131"/>
                      <a:pt x="30" y="131"/>
                    </a:cubicBezTo>
                    <a:cubicBezTo>
                      <a:pt x="32" y="134"/>
                      <a:pt x="35" y="136"/>
                      <a:pt x="38" y="136"/>
                    </a:cubicBezTo>
                    <a:cubicBezTo>
                      <a:pt x="40" y="136"/>
                      <a:pt x="42" y="135"/>
                      <a:pt x="44" y="134"/>
                    </a:cubicBezTo>
                    <a:cubicBezTo>
                      <a:pt x="72" y="115"/>
                      <a:pt x="72" y="115"/>
                      <a:pt x="72" y="115"/>
                    </a:cubicBezTo>
                    <a:cubicBezTo>
                      <a:pt x="84" y="106"/>
                      <a:pt x="84" y="106"/>
                      <a:pt x="84" y="106"/>
                    </a:cubicBezTo>
                    <a:cubicBezTo>
                      <a:pt x="129" y="75"/>
                      <a:pt x="129" y="75"/>
                      <a:pt x="129" y="75"/>
                    </a:cubicBezTo>
                    <a:cubicBezTo>
                      <a:pt x="127" y="55"/>
                      <a:pt x="127" y="55"/>
                      <a:pt x="127" y="55"/>
                    </a:cubicBezTo>
                    <a:cubicBezTo>
                      <a:pt x="87" y="83"/>
                      <a:pt x="87" y="83"/>
                      <a:pt x="87" y="83"/>
                    </a:cubicBezTo>
                    <a:cubicBezTo>
                      <a:pt x="86" y="83"/>
                      <a:pt x="86" y="83"/>
                      <a:pt x="86" y="83"/>
                    </a:cubicBezTo>
                    <a:cubicBezTo>
                      <a:pt x="86" y="83"/>
                      <a:pt x="85" y="83"/>
                      <a:pt x="85" y="82"/>
                    </a:cubicBezTo>
                    <a:cubicBezTo>
                      <a:pt x="84" y="80"/>
                      <a:pt x="84" y="80"/>
                      <a:pt x="84" y="80"/>
                    </a:cubicBezTo>
                    <a:cubicBezTo>
                      <a:pt x="83" y="80"/>
                      <a:pt x="83" y="79"/>
                      <a:pt x="84" y="79"/>
                    </a:cubicBezTo>
                    <a:cubicBezTo>
                      <a:pt x="126" y="50"/>
                      <a:pt x="126" y="50"/>
                      <a:pt x="126" y="50"/>
                    </a:cubicBezTo>
                    <a:cubicBezTo>
                      <a:pt x="126" y="45"/>
                      <a:pt x="126" y="45"/>
                      <a:pt x="126" y="45"/>
                    </a:cubicBezTo>
                    <a:cubicBezTo>
                      <a:pt x="82" y="75"/>
                      <a:pt x="82" y="75"/>
                      <a:pt x="82" y="75"/>
                    </a:cubicBezTo>
                    <a:cubicBezTo>
                      <a:pt x="81" y="76"/>
                      <a:pt x="81" y="76"/>
                      <a:pt x="81" y="76"/>
                    </a:cubicBezTo>
                    <a:cubicBezTo>
                      <a:pt x="81" y="76"/>
                      <a:pt x="80" y="75"/>
                      <a:pt x="80" y="75"/>
                    </a:cubicBezTo>
                    <a:cubicBezTo>
                      <a:pt x="79" y="73"/>
                      <a:pt x="79" y="73"/>
                      <a:pt x="79" y="73"/>
                    </a:cubicBezTo>
                    <a:cubicBezTo>
                      <a:pt x="78" y="72"/>
                      <a:pt x="78" y="72"/>
                      <a:pt x="79" y="71"/>
                    </a:cubicBezTo>
                    <a:cubicBezTo>
                      <a:pt x="125" y="40"/>
                      <a:pt x="125" y="40"/>
                      <a:pt x="125" y="40"/>
                    </a:cubicBezTo>
                    <a:cubicBezTo>
                      <a:pt x="124" y="35"/>
                      <a:pt x="124" y="35"/>
                      <a:pt x="124" y="35"/>
                    </a:cubicBezTo>
                    <a:cubicBezTo>
                      <a:pt x="77" y="68"/>
                      <a:pt x="77" y="68"/>
                      <a:pt x="77" y="68"/>
                    </a:cubicBezTo>
                    <a:cubicBezTo>
                      <a:pt x="76" y="68"/>
                      <a:pt x="76" y="68"/>
                      <a:pt x="76" y="68"/>
                    </a:cubicBezTo>
                    <a:cubicBezTo>
                      <a:pt x="76" y="68"/>
                      <a:pt x="75" y="68"/>
                      <a:pt x="75" y="68"/>
                    </a:cubicBezTo>
                    <a:cubicBezTo>
                      <a:pt x="73" y="66"/>
                      <a:pt x="73" y="66"/>
                      <a:pt x="73" y="66"/>
                    </a:cubicBezTo>
                    <a:cubicBezTo>
                      <a:pt x="73" y="65"/>
                      <a:pt x="73" y="64"/>
                      <a:pt x="74" y="64"/>
                    </a:cubicBezTo>
                    <a:cubicBezTo>
                      <a:pt x="124" y="30"/>
                      <a:pt x="124" y="30"/>
                      <a:pt x="124" y="30"/>
                    </a:cubicBezTo>
                    <a:cubicBezTo>
                      <a:pt x="123" y="25"/>
                      <a:pt x="123" y="25"/>
                      <a:pt x="123" y="25"/>
                    </a:cubicBezTo>
                    <a:cubicBezTo>
                      <a:pt x="73" y="60"/>
                      <a:pt x="73" y="60"/>
                      <a:pt x="73" y="60"/>
                    </a:cubicBezTo>
                    <a:cubicBezTo>
                      <a:pt x="72" y="60"/>
                      <a:pt x="72" y="61"/>
                      <a:pt x="71" y="61"/>
                    </a:cubicBezTo>
                    <a:cubicBezTo>
                      <a:pt x="70" y="61"/>
                      <a:pt x="70" y="60"/>
                      <a:pt x="69" y="59"/>
                    </a:cubicBezTo>
                    <a:cubicBezTo>
                      <a:pt x="68" y="58"/>
                      <a:pt x="69" y="57"/>
                      <a:pt x="70" y="56"/>
                    </a:cubicBezTo>
                    <a:cubicBezTo>
                      <a:pt x="122" y="20"/>
                      <a:pt x="122" y="20"/>
                      <a:pt x="122" y="20"/>
                    </a:cubicBezTo>
                    <a:cubicBezTo>
                      <a:pt x="120" y="0"/>
                      <a:pt x="120" y="0"/>
                      <a:pt x="120" y="0"/>
                    </a:cubicBezTo>
                  </a:path>
                </a:pathLst>
              </a:custGeom>
              <a:solidFill>
                <a:srgbClr val="4E668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57" name="Google Shape;3157;p22"/>
              <p:cNvSpPr/>
              <p:nvPr/>
            </p:nvSpPr>
            <p:spPr>
              <a:xfrm>
                <a:off x="977" y="1512"/>
                <a:ext cx="13" cy="12"/>
              </a:xfrm>
              <a:custGeom>
                <a:avLst/>
                <a:gdLst/>
                <a:ahLst/>
                <a:cxnLst/>
                <a:rect l="l" t="t" r="r" b="b"/>
                <a:pathLst>
                  <a:path w="55" h="50" extrusionOk="0">
                    <a:moveTo>
                      <a:pt x="39" y="47"/>
                    </a:moveTo>
                    <a:cubicBezTo>
                      <a:pt x="39" y="47"/>
                      <a:pt x="39" y="47"/>
                      <a:pt x="39" y="47"/>
                    </a:cubicBezTo>
                    <a:cubicBezTo>
                      <a:pt x="39" y="47"/>
                      <a:pt x="39" y="47"/>
                      <a:pt x="39" y="47"/>
                    </a:cubicBezTo>
                    <a:moveTo>
                      <a:pt x="43" y="45"/>
                    </a:moveTo>
                    <a:cubicBezTo>
                      <a:pt x="43" y="45"/>
                      <a:pt x="43" y="45"/>
                      <a:pt x="43" y="45"/>
                    </a:cubicBezTo>
                    <a:cubicBezTo>
                      <a:pt x="43" y="45"/>
                      <a:pt x="43" y="45"/>
                      <a:pt x="43" y="45"/>
                    </a:cubicBezTo>
                    <a:cubicBezTo>
                      <a:pt x="43" y="45"/>
                      <a:pt x="43" y="45"/>
                      <a:pt x="43" y="45"/>
                    </a:cubicBezTo>
                    <a:cubicBezTo>
                      <a:pt x="43" y="45"/>
                      <a:pt x="43" y="45"/>
                      <a:pt x="43" y="45"/>
                    </a:cubicBezTo>
                    <a:moveTo>
                      <a:pt x="43" y="45"/>
                    </a:moveTo>
                    <a:cubicBezTo>
                      <a:pt x="43" y="45"/>
                      <a:pt x="43" y="45"/>
                      <a:pt x="43" y="45"/>
                    </a:cubicBezTo>
                    <a:cubicBezTo>
                      <a:pt x="43" y="45"/>
                      <a:pt x="43" y="45"/>
                      <a:pt x="43" y="45"/>
                    </a:cubicBezTo>
                    <a:moveTo>
                      <a:pt x="44" y="45"/>
                    </a:moveTo>
                    <a:cubicBezTo>
                      <a:pt x="44" y="45"/>
                      <a:pt x="44" y="45"/>
                      <a:pt x="44" y="45"/>
                    </a:cubicBezTo>
                    <a:cubicBezTo>
                      <a:pt x="44" y="45"/>
                      <a:pt x="44" y="45"/>
                      <a:pt x="44" y="45"/>
                    </a:cubicBezTo>
                    <a:moveTo>
                      <a:pt x="44" y="44"/>
                    </a:moveTo>
                    <a:cubicBezTo>
                      <a:pt x="44" y="44"/>
                      <a:pt x="44" y="44"/>
                      <a:pt x="44" y="44"/>
                    </a:cubicBezTo>
                    <a:cubicBezTo>
                      <a:pt x="44" y="44"/>
                      <a:pt x="44" y="44"/>
                      <a:pt x="44" y="44"/>
                    </a:cubicBezTo>
                    <a:moveTo>
                      <a:pt x="44" y="44"/>
                    </a:moveTo>
                    <a:cubicBezTo>
                      <a:pt x="44" y="44"/>
                      <a:pt x="44" y="44"/>
                      <a:pt x="44" y="44"/>
                    </a:cubicBezTo>
                    <a:cubicBezTo>
                      <a:pt x="44" y="44"/>
                      <a:pt x="44" y="44"/>
                      <a:pt x="44" y="44"/>
                    </a:cubicBezTo>
                    <a:moveTo>
                      <a:pt x="45" y="44"/>
                    </a:moveTo>
                    <a:cubicBezTo>
                      <a:pt x="45" y="44"/>
                      <a:pt x="45" y="44"/>
                      <a:pt x="45" y="44"/>
                    </a:cubicBezTo>
                    <a:cubicBezTo>
                      <a:pt x="45" y="44"/>
                      <a:pt x="45" y="44"/>
                      <a:pt x="45" y="44"/>
                    </a:cubicBezTo>
                    <a:moveTo>
                      <a:pt x="45" y="43"/>
                    </a:moveTo>
                    <a:cubicBezTo>
                      <a:pt x="45" y="43"/>
                      <a:pt x="45" y="43"/>
                      <a:pt x="45" y="44"/>
                    </a:cubicBezTo>
                    <a:cubicBezTo>
                      <a:pt x="45" y="43"/>
                      <a:pt x="45" y="43"/>
                      <a:pt x="45" y="43"/>
                    </a:cubicBezTo>
                    <a:moveTo>
                      <a:pt x="45" y="43"/>
                    </a:moveTo>
                    <a:cubicBezTo>
                      <a:pt x="45" y="43"/>
                      <a:pt x="45" y="43"/>
                      <a:pt x="45" y="43"/>
                    </a:cubicBezTo>
                    <a:cubicBezTo>
                      <a:pt x="45" y="43"/>
                      <a:pt x="45" y="43"/>
                      <a:pt x="45" y="43"/>
                    </a:cubicBezTo>
                    <a:moveTo>
                      <a:pt x="46" y="43"/>
                    </a:moveTo>
                    <a:cubicBezTo>
                      <a:pt x="46" y="43"/>
                      <a:pt x="46" y="43"/>
                      <a:pt x="46" y="43"/>
                    </a:cubicBezTo>
                    <a:cubicBezTo>
                      <a:pt x="46" y="43"/>
                      <a:pt x="46" y="43"/>
                      <a:pt x="46" y="43"/>
                    </a:cubicBezTo>
                    <a:moveTo>
                      <a:pt x="48" y="41"/>
                    </a:moveTo>
                    <a:cubicBezTo>
                      <a:pt x="48" y="41"/>
                      <a:pt x="48" y="41"/>
                      <a:pt x="48" y="41"/>
                    </a:cubicBezTo>
                    <a:cubicBezTo>
                      <a:pt x="48" y="41"/>
                      <a:pt x="48" y="41"/>
                      <a:pt x="48" y="41"/>
                    </a:cubicBezTo>
                    <a:cubicBezTo>
                      <a:pt x="48" y="41"/>
                      <a:pt x="48" y="41"/>
                      <a:pt x="48" y="41"/>
                    </a:cubicBezTo>
                    <a:cubicBezTo>
                      <a:pt x="47" y="41"/>
                      <a:pt x="47" y="42"/>
                      <a:pt x="46" y="43"/>
                    </a:cubicBezTo>
                    <a:cubicBezTo>
                      <a:pt x="47" y="42"/>
                      <a:pt x="47" y="41"/>
                      <a:pt x="48" y="41"/>
                    </a:cubicBezTo>
                    <a:moveTo>
                      <a:pt x="48" y="40"/>
                    </a:moveTo>
                    <a:cubicBezTo>
                      <a:pt x="48" y="40"/>
                      <a:pt x="48" y="40"/>
                      <a:pt x="48" y="41"/>
                    </a:cubicBezTo>
                    <a:cubicBezTo>
                      <a:pt x="48" y="41"/>
                      <a:pt x="48" y="41"/>
                      <a:pt x="48" y="41"/>
                    </a:cubicBezTo>
                    <a:cubicBezTo>
                      <a:pt x="48" y="40"/>
                      <a:pt x="48" y="40"/>
                      <a:pt x="48" y="40"/>
                    </a:cubicBezTo>
                    <a:moveTo>
                      <a:pt x="48" y="40"/>
                    </a:moveTo>
                    <a:cubicBezTo>
                      <a:pt x="48" y="40"/>
                      <a:pt x="48" y="40"/>
                      <a:pt x="48" y="40"/>
                    </a:cubicBezTo>
                    <a:cubicBezTo>
                      <a:pt x="48" y="40"/>
                      <a:pt x="48" y="40"/>
                      <a:pt x="48" y="40"/>
                    </a:cubicBezTo>
                    <a:moveTo>
                      <a:pt x="48" y="40"/>
                    </a:moveTo>
                    <a:cubicBezTo>
                      <a:pt x="48" y="40"/>
                      <a:pt x="48" y="40"/>
                      <a:pt x="48" y="40"/>
                    </a:cubicBezTo>
                    <a:cubicBezTo>
                      <a:pt x="48" y="40"/>
                      <a:pt x="48" y="40"/>
                      <a:pt x="48" y="40"/>
                    </a:cubicBezTo>
                    <a:moveTo>
                      <a:pt x="49" y="39"/>
                    </a:moveTo>
                    <a:cubicBezTo>
                      <a:pt x="49" y="40"/>
                      <a:pt x="49" y="40"/>
                      <a:pt x="49" y="40"/>
                    </a:cubicBezTo>
                    <a:cubicBezTo>
                      <a:pt x="49" y="40"/>
                      <a:pt x="49" y="40"/>
                      <a:pt x="49" y="39"/>
                    </a:cubicBezTo>
                    <a:moveTo>
                      <a:pt x="49" y="39"/>
                    </a:moveTo>
                    <a:cubicBezTo>
                      <a:pt x="49" y="39"/>
                      <a:pt x="49" y="39"/>
                      <a:pt x="49" y="39"/>
                    </a:cubicBezTo>
                    <a:cubicBezTo>
                      <a:pt x="49" y="39"/>
                      <a:pt x="49" y="39"/>
                      <a:pt x="49" y="39"/>
                    </a:cubicBezTo>
                    <a:moveTo>
                      <a:pt x="49" y="39"/>
                    </a:moveTo>
                    <a:cubicBezTo>
                      <a:pt x="49" y="39"/>
                      <a:pt x="49" y="39"/>
                      <a:pt x="49" y="39"/>
                    </a:cubicBezTo>
                    <a:cubicBezTo>
                      <a:pt x="49" y="39"/>
                      <a:pt x="49" y="39"/>
                      <a:pt x="49" y="39"/>
                    </a:cubicBezTo>
                    <a:moveTo>
                      <a:pt x="49" y="39"/>
                    </a:moveTo>
                    <a:cubicBezTo>
                      <a:pt x="49" y="39"/>
                      <a:pt x="49" y="39"/>
                      <a:pt x="49" y="39"/>
                    </a:cubicBezTo>
                    <a:cubicBezTo>
                      <a:pt x="49" y="39"/>
                      <a:pt x="49" y="39"/>
                      <a:pt x="49" y="39"/>
                    </a:cubicBezTo>
                    <a:moveTo>
                      <a:pt x="49" y="38"/>
                    </a:moveTo>
                    <a:cubicBezTo>
                      <a:pt x="49" y="38"/>
                      <a:pt x="49" y="38"/>
                      <a:pt x="49" y="38"/>
                    </a:cubicBezTo>
                    <a:cubicBezTo>
                      <a:pt x="49" y="38"/>
                      <a:pt x="49" y="38"/>
                      <a:pt x="49" y="38"/>
                    </a:cubicBezTo>
                    <a:moveTo>
                      <a:pt x="50" y="38"/>
                    </a:moveTo>
                    <a:cubicBezTo>
                      <a:pt x="50" y="38"/>
                      <a:pt x="50" y="38"/>
                      <a:pt x="50" y="38"/>
                    </a:cubicBezTo>
                    <a:cubicBezTo>
                      <a:pt x="50" y="38"/>
                      <a:pt x="50" y="38"/>
                      <a:pt x="50" y="38"/>
                    </a:cubicBezTo>
                    <a:moveTo>
                      <a:pt x="50" y="38"/>
                    </a:moveTo>
                    <a:cubicBezTo>
                      <a:pt x="50" y="38"/>
                      <a:pt x="50" y="38"/>
                      <a:pt x="50" y="38"/>
                    </a:cubicBezTo>
                    <a:cubicBezTo>
                      <a:pt x="50" y="38"/>
                      <a:pt x="50" y="38"/>
                      <a:pt x="50" y="38"/>
                    </a:cubicBezTo>
                    <a:moveTo>
                      <a:pt x="50" y="38"/>
                    </a:moveTo>
                    <a:cubicBezTo>
                      <a:pt x="50" y="38"/>
                      <a:pt x="50" y="38"/>
                      <a:pt x="50" y="38"/>
                    </a:cubicBezTo>
                    <a:cubicBezTo>
                      <a:pt x="50" y="38"/>
                      <a:pt x="50" y="38"/>
                      <a:pt x="50" y="38"/>
                    </a:cubicBezTo>
                    <a:moveTo>
                      <a:pt x="50" y="37"/>
                    </a:moveTo>
                    <a:cubicBezTo>
                      <a:pt x="50" y="37"/>
                      <a:pt x="50" y="37"/>
                      <a:pt x="50" y="37"/>
                    </a:cubicBezTo>
                    <a:cubicBezTo>
                      <a:pt x="50" y="37"/>
                      <a:pt x="50" y="37"/>
                      <a:pt x="50" y="37"/>
                    </a:cubicBezTo>
                    <a:moveTo>
                      <a:pt x="50" y="37"/>
                    </a:moveTo>
                    <a:cubicBezTo>
                      <a:pt x="50" y="37"/>
                      <a:pt x="50" y="37"/>
                      <a:pt x="50" y="37"/>
                    </a:cubicBezTo>
                    <a:cubicBezTo>
                      <a:pt x="50" y="37"/>
                      <a:pt x="50" y="37"/>
                      <a:pt x="50" y="37"/>
                    </a:cubicBezTo>
                    <a:moveTo>
                      <a:pt x="50" y="37"/>
                    </a:moveTo>
                    <a:cubicBezTo>
                      <a:pt x="50" y="37"/>
                      <a:pt x="50" y="37"/>
                      <a:pt x="50" y="37"/>
                    </a:cubicBezTo>
                    <a:cubicBezTo>
                      <a:pt x="50" y="37"/>
                      <a:pt x="50" y="37"/>
                      <a:pt x="50" y="37"/>
                    </a:cubicBezTo>
                    <a:moveTo>
                      <a:pt x="51" y="37"/>
                    </a:moveTo>
                    <a:cubicBezTo>
                      <a:pt x="50" y="37"/>
                      <a:pt x="50" y="37"/>
                      <a:pt x="50" y="37"/>
                    </a:cubicBezTo>
                    <a:cubicBezTo>
                      <a:pt x="50" y="37"/>
                      <a:pt x="50" y="37"/>
                      <a:pt x="51" y="37"/>
                    </a:cubicBezTo>
                    <a:moveTo>
                      <a:pt x="51" y="36"/>
                    </a:moveTo>
                    <a:cubicBezTo>
                      <a:pt x="51" y="36"/>
                      <a:pt x="51" y="36"/>
                      <a:pt x="51" y="37"/>
                    </a:cubicBezTo>
                    <a:cubicBezTo>
                      <a:pt x="51" y="36"/>
                      <a:pt x="51" y="36"/>
                      <a:pt x="51" y="36"/>
                    </a:cubicBezTo>
                    <a:moveTo>
                      <a:pt x="51" y="36"/>
                    </a:moveTo>
                    <a:cubicBezTo>
                      <a:pt x="51" y="36"/>
                      <a:pt x="51" y="36"/>
                      <a:pt x="51" y="36"/>
                    </a:cubicBezTo>
                    <a:cubicBezTo>
                      <a:pt x="51" y="36"/>
                      <a:pt x="51" y="36"/>
                      <a:pt x="51" y="36"/>
                    </a:cubicBezTo>
                    <a:moveTo>
                      <a:pt x="51" y="36"/>
                    </a:moveTo>
                    <a:cubicBezTo>
                      <a:pt x="51" y="36"/>
                      <a:pt x="51" y="36"/>
                      <a:pt x="51" y="36"/>
                    </a:cubicBezTo>
                    <a:cubicBezTo>
                      <a:pt x="51" y="36"/>
                      <a:pt x="51" y="36"/>
                      <a:pt x="51" y="36"/>
                    </a:cubicBezTo>
                    <a:moveTo>
                      <a:pt x="51" y="35"/>
                    </a:moveTo>
                    <a:cubicBezTo>
                      <a:pt x="51" y="35"/>
                      <a:pt x="51" y="35"/>
                      <a:pt x="51" y="35"/>
                    </a:cubicBezTo>
                    <a:cubicBezTo>
                      <a:pt x="51" y="35"/>
                      <a:pt x="51" y="35"/>
                      <a:pt x="51" y="35"/>
                    </a:cubicBezTo>
                    <a:moveTo>
                      <a:pt x="51" y="35"/>
                    </a:moveTo>
                    <a:cubicBezTo>
                      <a:pt x="51" y="35"/>
                      <a:pt x="51" y="35"/>
                      <a:pt x="51" y="35"/>
                    </a:cubicBezTo>
                    <a:cubicBezTo>
                      <a:pt x="51" y="35"/>
                      <a:pt x="51" y="35"/>
                      <a:pt x="51" y="35"/>
                    </a:cubicBezTo>
                    <a:moveTo>
                      <a:pt x="51" y="35"/>
                    </a:moveTo>
                    <a:cubicBezTo>
                      <a:pt x="51" y="35"/>
                      <a:pt x="51" y="35"/>
                      <a:pt x="51" y="35"/>
                    </a:cubicBezTo>
                    <a:cubicBezTo>
                      <a:pt x="51" y="35"/>
                      <a:pt x="51" y="35"/>
                      <a:pt x="51" y="35"/>
                    </a:cubicBezTo>
                    <a:moveTo>
                      <a:pt x="52" y="34"/>
                    </a:moveTo>
                    <a:cubicBezTo>
                      <a:pt x="52" y="34"/>
                      <a:pt x="52" y="34"/>
                      <a:pt x="51" y="35"/>
                    </a:cubicBezTo>
                    <a:cubicBezTo>
                      <a:pt x="52" y="34"/>
                      <a:pt x="52" y="34"/>
                      <a:pt x="52" y="34"/>
                    </a:cubicBezTo>
                    <a:moveTo>
                      <a:pt x="52" y="34"/>
                    </a:moveTo>
                    <a:cubicBezTo>
                      <a:pt x="52" y="34"/>
                      <a:pt x="52" y="34"/>
                      <a:pt x="52" y="34"/>
                    </a:cubicBezTo>
                    <a:cubicBezTo>
                      <a:pt x="52" y="34"/>
                      <a:pt x="52" y="34"/>
                      <a:pt x="52" y="34"/>
                    </a:cubicBezTo>
                    <a:moveTo>
                      <a:pt x="52" y="33"/>
                    </a:moveTo>
                    <a:cubicBezTo>
                      <a:pt x="52" y="34"/>
                      <a:pt x="52" y="34"/>
                      <a:pt x="52" y="34"/>
                    </a:cubicBezTo>
                    <a:cubicBezTo>
                      <a:pt x="52" y="34"/>
                      <a:pt x="52" y="34"/>
                      <a:pt x="52" y="33"/>
                    </a:cubicBezTo>
                    <a:moveTo>
                      <a:pt x="52" y="33"/>
                    </a:moveTo>
                    <a:cubicBezTo>
                      <a:pt x="52" y="33"/>
                      <a:pt x="52" y="33"/>
                      <a:pt x="52" y="33"/>
                    </a:cubicBezTo>
                    <a:cubicBezTo>
                      <a:pt x="52" y="33"/>
                      <a:pt x="52" y="33"/>
                      <a:pt x="52" y="33"/>
                    </a:cubicBezTo>
                    <a:moveTo>
                      <a:pt x="52" y="33"/>
                    </a:moveTo>
                    <a:cubicBezTo>
                      <a:pt x="52" y="33"/>
                      <a:pt x="52" y="33"/>
                      <a:pt x="52" y="33"/>
                    </a:cubicBezTo>
                    <a:cubicBezTo>
                      <a:pt x="52" y="33"/>
                      <a:pt x="52" y="33"/>
                      <a:pt x="52" y="33"/>
                    </a:cubicBezTo>
                    <a:moveTo>
                      <a:pt x="29" y="0"/>
                    </a:moveTo>
                    <a:cubicBezTo>
                      <a:pt x="24" y="0"/>
                      <a:pt x="19" y="1"/>
                      <a:pt x="14" y="4"/>
                    </a:cubicBezTo>
                    <a:cubicBezTo>
                      <a:pt x="3" y="12"/>
                      <a:pt x="0" y="27"/>
                      <a:pt x="8" y="39"/>
                    </a:cubicBezTo>
                    <a:cubicBezTo>
                      <a:pt x="13" y="46"/>
                      <a:pt x="20" y="49"/>
                      <a:pt x="28" y="50"/>
                    </a:cubicBezTo>
                    <a:cubicBezTo>
                      <a:pt x="28" y="50"/>
                      <a:pt x="28" y="50"/>
                      <a:pt x="29" y="50"/>
                    </a:cubicBezTo>
                    <a:cubicBezTo>
                      <a:pt x="32" y="50"/>
                      <a:pt x="35" y="49"/>
                      <a:pt x="39" y="48"/>
                    </a:cubicBezTo>
                    <a:cubicBezTo>
                      <a:pt x="38" y="48"/>
                      <a:pt x="37" y="48"/>
                      <a:pt x="37" y="48"/>
                    </a:cubicBezTo>
                    <a:cubicBezTo>
                      <a:pt x="37" y="48"/>
                      <a:pt x="37" y="48"/>
                      <a:pt x="37" y="48"/>
                    </a:cubicBezTo>
                    <a:cubicBezTo>
                      <a:pt x="34" y="49"/>
                      <a:pt x="31" y="50"/>
                      <a:pt x="29" y="50"/>
                    </a:cubicBezTo>
                    <a:cubicBezTo>
                      <a:pt x="28" y="50"/>
                      <a:pt x="28" y="50"/>
                      <a:pt x="28" y="50"/>
                    </a:cubicBezTo>
                    <a:cubicBezTo>
                      <a:pt x="29" y="46"/>
                      <a:pt x="31" y="43"/>
                      <a:pt x="33" y="40"/>
                    </a:cubicBezTo>
                    <a:cubicBezTo>
                      <a:pt x="33" y="39"/>
                      <a:pt x="33" y="39"/>
                      <a:pt x="33" y="39"/>
                    </a:cubicBezTo>
                    <a:cubicBezTo>
                      <a:pt x="32" y="39"/>
                      <a:pt x="32" y="39"/>
                      <a:pt x="32" y="39"/>
                    </a:cubicBezTo>
                    <a:cubicBezTo>
                      <a:pt x="29" y="39"/>
                      <a:pt x="26" y="37"/>
                      <a:pt x="25" y="36"/>
                    </a:cubicBezTo>
                    <a:cubicBezTo>
                      <a:pt x="25" y="37"/>
                      <a:pt x="25" y="37"/>
                      <a:pt x="25" y="37"/>
                    </a:cubicBezTo>
                    <a:cubicBezTo>
                      <a:pt x="24" y="37"/>
                      <a:pt x="23" y="37"/>
                      <a:pt x="23" y="37"/>
                    </a:cubicBezTo>
                    <a:cubicBezTo>
                      <a:pt x="21" y="37"/>
                      <a:pt x="20" y="36"/>
                      <a:pt x="20" y="35"/>
                    </a:cubicBezTo>
                    <a:cubicBezTo>
                      <a:pt x="20" y="34"/>
                      <a:pt x="20" y="34"/>
                      <a:pt x="20" y="34"/>
                    </a:cubicBezTo>
                    <a:cubicBezTo>
                      <a:pt x="20" y="34"/>
                      <a:pt x="20" y="34"/>
                      <a:pt x="20" y="33"/>
                    </a:cubicBezTo>
                    <a:cubicBezTo>
                      <a:pt x="20" y="33"/>
                      <a:pt x="18" y="33"/>
                      <a:pt x="18" y="32"/>
                    </a:cubicBezTo>
                    <a:cubicBezTo>
                      <a:pt x="18" y="32"/>
                      <a:pt x="17" y="32"/>
                      <a:pt x="16" y="32"/>
                    </a:cubicBezTo>
                    <a:cubicBezTo>
                      <a:pt x="16" y="32"/>
                      <a:pt x="15" y="32"/>
                      <a:pt x="14" y="31"/>
                    </a:cubicBezTo>
                    <a:cubicBezTo>
                      <a:pt x="14" y="31"/>
                      <a:pt x="9" y="28"/>
                      <a:pt x="13" y="26"/>
                    </a:cubicBezTo>
                    <a:cubicBezTo>
                      <a:pt x="13" y="26"/>
                      <a:pt x="10" y="22"/>
                      <a:pt x="13" y="20"/>
                    </a:cubicBezTo>
                    <a:cubicBezTo>
                      <a:pt x="13" y="20"/>
                      <a:pt x="11" y="17"/>
                      <a:pt x="15" y="16"/>
                    </a:cubicBezTo>
                    <a:cubicBezTo>
                      <a:pt x="15" y="16"/>
                      <a:pt x="14" y="12"/>
                      <a:pt x="17" y="12"/>
                    </a:cubicBezTo>
                    <a:cubicBezTo>
                      <a:pt x="18" y="12"/>
                      <a:pt x="18" y="12"/>
                      <a:pt x="18" y="12"/>
                    </a:cubicBezTo>
                    <a:cubicBezTo>
                      <a:pt x="18" y="12"/>
                      <a:pt x="19" y="9"/>
                      <a:pt x="22" y="9"/>
                    </a:cubicBezTo>
                    <a:cubicBezTo>
                      <a:pt x="22" y="9"/>
                      <a:pt x="22" y="9"/>
                      <a:pt x="23" y="9"/>
                    </a:cubicBezTo>
                    <a:cubicBezTo>
                      <a:pt x="23" y="9"/>
                      <a:pt x="24" y="8"/>
                      <a:pt x="26" y="8"/>
                    </a:cubicBezTo>
                    <a:cubicBezTo>
                      <a:pt x="27" y="8"/>
                      <a:pt x="28" y="8"/>
                      <a:pt x="29" y="9"/>
                    </a:cubicBezTo>
                    <a:cubicBezTo>
                      <a:pt x="29" y="9"/>
                      <a:pt x="30" y="9"/>
                      <a:pt x="30" y="9"/>
                    </a:cubicBezTo>
                    <a:cubicBezTo>
                      <a:pt x="31" y="9"/>
                      <a:pt x="32" y="9"/>
                      <a:pt x="33" y="11"/>
                    </a:cubicBezTo>
                    <a:cubicBezTo>
                      <a:pt x="33" y="11"/>
                      <a:pt x="33" y="10"/>
                      <a:pt x="34" y="10"/>
                    </a:cubicBezTo>
                    <a:cubicBezTo>
                      <a:pt x="35" y="10"/>
                      <a:pt x="37" y="11"/>
                      <a:pt x="38" y="12"/>
                    </a:cubicBezTo>
                    <a:cubicBezTo>
                      <a:pt x="38" y="12"/>
                      <a:pt x="40" y="13"/>
                      <a:pt x="40" y="16"/>
                    </a:cubicBezTo>
                    <a:cubicBezTo>
                      <a:pt x="40" y="16"/>
                      <a:pt x="41" y="16"/>
                      <a:pt x="41" y="17"/>
                    </a:cubicBezTo>
                    <a:cubicBezTo>
                      <a:pt x="41" y="17"/>
                      <a:pt x="42" y="19"/>
                      <a:pt x="41" y="20"/>
                    </a:cubicBezTo>
                    <a:cubicBezTo>
                      <a:pt x="41" y="20"/>
                      <a:pt x="41" y="20"/>
                      <a:pt x="41" y="20"/>
                    </a:cubicBezTo>
                    <a:cubicBezTo>
                      <a:pt x="43" y="21"/>
                      <a:pt x="43" y="23"/>
                      <a:pt x="41" y="25"/>
                    </a:cubicBezTo>
                    <a:cubicBezTo>
                      <a:pt x="42" y="27"/>
                      <a:pt x="42" y="30"/>
                      <a:pt x="40" y="34"/>
                    </a:cubicBezTo>
                    <a:cubicBezTo>
                      <a:pt x="41" y="35"/>
                      <a:pt x="41" y="35"/>
                      <a:pt x="41" y="35"/>
                    </a:cubicBezTo>
                    <a:cubicBezTo>
                      <a:pt x="44" y="33"/>
                      <a:pt x="48" y="33"/>
                      <a:pt x="51" y="33"/>
                    </a:cubicBezTo>
                    <a:cubicBezTo>
                      <a:pt x="52" y="33"/>
                      <a:pt x="52" y="33"/>
                      <a:pt x="52" y="33"/>
                    </a:cubicBezTo>
                    <a:cubicBezTo>
                      <a:pt x="52" y="33"/>
                      <a:pt x="52" y="33"/>
                      <a:pt x="52" y="33"/>
                    </a:cubicBezTo>
                    <a:cubicBezTo>
                      <a:pt x="52" y="33"/>
                      <a:pt x="52" y="33"/>
                      <a:pt x="52" y="33"/>
                    </a:cubicBezTo>
                    <a:cubicBezTo>
                      <a:pt x="55" y="25"/>
                      <a:pt x="54" y="17"/>
                      <a:pt x="49" y="10"/>
                    </a:cubicBezTo>
                    <a:cubicBezTo>
                      <a:pt x="44" y="3"/>
                      <a:pt x="36" y="0"/>
                      <a:pt x="29"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58" name="Google Shape;3158;p22"/>
              <p:cNvSpPr/>
              <p:nvPr/>
            </p:nvSpPr>
            <p:spPr>
              <a:xfrm>
                <a:off x="983" y="1520"/>
                <a:ext cx="6" cy="4"/>
              </a:xfrm>
              <a:custGeom>
                <a:avLst/>
                <a:gdLst/>
                <a:ahLst/>
                <a:cxnLst/>
                <a:rect l="l" t="t" r="r" b="b"/>
                <a:pathLst>
                  <a:path w="24" h="17" extrusionOk="0">
                    <a:moveTo>
                      <a:pt x="9" y="9"/>
                    </a:moveTo>
                    <a:cubicBezTo>
                      <a:pt x="9" y="9"/>
                      <a:pt x="9" y="9"/>
                      <a:pt x="9" y="9"/>
                    </a:cubicBezTo>
                    <a:cubicBezTo>
                      <a:pt x="9" y="9"/>
                      <a:pt x="9" y="9"/>
                      <a:pt x="9" y="9"/>
                    </a:cubicBezTo>
                    <a:moveTo>
                      <a:pt x="10" y="9"/>
                    </a:moveTo>
                    <a:cubicBezTo>
                      <a:pt x="9" y="9"/>
                      <a:pt x="9" y="9"/>
                      <a:pt x="9" y="9"/>
                    </a:cubicBezTo>
                    <a:cubicBezTo>
                      <a:pt x="9" y="9"/>
                      <a:pt x="9" y="9"/>
                      <a:pt x="9" y="9"/>
                    </a:cubicBezTo>
                    <a:cubicBezTo>
                      <a:pt x="9" y="9"/>
                      <a:pt x="9" y="9"/>
                      <a:pt x="10" y="9"/>
                    </a:cubicBezTo>
                    <a:moveTo>
                      <a:pt x="12" y="8"/>
                    </a:moveTo>
                    <a:cubicBezTo>
                      <a:pt x="11" y="9"/>
                      <a:pt x="10" y="9"/>
                      <a:pt x="10" y="9"/>
                    </a:cubicBezTo>
                    <a:cubicBezTo>
                      <a:pt x="10" y="9"/>
                      <a:pt x="11" y="9"/>
                      <a:pt x="12" y="8"/>
                    </a:cubicBezTo>
                    <a:moveTo>
                      <a:pt x="5" y="7"/>
                    </a:moveTo>
                    <a:cubicBezTo>
                      <a:pt x="3" y="10"/>
                      <a:pt x="1" y="13"/>
                      <a:pt x="0" y="17"/>
                    </a:cubicBezTo>
                    <a:cubicBezTo>
                      <a:pt x="0" y="17"/>
                      <a:pt x="0" y="17"/>
                      <a:pt x="1" y="17"/>
                    </a:cubicBezTo>
                    <a:cubicBezTo>
                      <a:pt x="3" y="17"/>
                      <a:pt x="6" y="16"/>
                      <a:pt x="9" y="15"/>
                    </a:cubicBezTo>
                    <a:cubicBezTo>
                      <a:pt x="9" y="15"/>
                      <a:pt x="9" y="15"/>
                      <a:pt x="9" y="15"/>
                    </a:cubicBezTo>
                    <a:cubicBezTo>
                      <a:pt x="9" y="15"/>
                      <a:pt x="10" y="15"/>
                      <a:pt x="11" y="15"/>
                    </a:cubicBezTo>
                    <a:cubicBezTo>
                      <a:pt x="11" y="15"/>
                      <a:pt x="11" y="15"/>
                      <a:pt x="11" y="14"/>
                    </a:cubicBezTo>
                    <a:cubicBezTo>
                      <a:pt x="11" y="14"/>
                      <a:pt x="11" y="14"/>
                      <a:pt x="11" y="14"/>
                    </a:cubicBezTo>
                    <a:cubicBezTo>
                      <a:pt x="12" y="14"/>
                      <a:pt x="13" y="13"/>
                      <a:pt x="15" y="12"/>
                    </a:cubicBezTo>
                    <a:cubicBezTo>
                      <a:pt x="15" y="12"/>
                      <a:pt x="15" y="12"/>
                      <a:pt x="15" y="12"/>
                    </a:cubicBezTo>
                    <a:cubicBezTo>
                      <a:pt x="15" y="12"/>
                      <a:pt x="15" y="12"/>
                      <a:pt x="15" y="12"/>
                    </a:cubicBezTo>
                    <a:cubicBezTo>
                      <a:pt x="15" y="12"/>
                      <a:pt x="15" y="12"/>
                      <a:pt x="15" y="12"/>
                    </a:cubicBezTo>
                    <a:cubicBezTo>
                      <a:pt x="15" y="12"/>
                      <a:pt x="15" y="12"/>
                      <a:pt x="15" y="12"/>
                    </a:cubicBezTo>
                    <a:cubicBezTo>
                      <a:pt x="15" y="12"/>
                      <a:pt x="15" y="12"/>
                      <a:pt x="16" y="12"/>
                    </a:cubicBezTo>
                    <a:cubicBezTo>
                      <a:pt x="16" y="12"/>
                      <a:pt x="16" y="12"/>
                      <a:pt x="16" y="12"/>
                    </a:cubicBezTo>
                    <a:cubicBezTo>
                      <a:pt x="16" y="11"/>
                      <a:pt x="16" y="11"/>
                      <a:pt x="16" y="11"/>
                    </a:cubicBezTo>
                    <a:cubicBezTo>
                      <a:pt x="16" y="11"/>
                      <a:pt x="16" y="11"/>
                      <a:pt x="16" y="11"/>
                    </a:cubicBezTo>
                    <a:cubicBezTo>
                      <a:pt x="16" y="11"/>
                      <a:pt x="16" y="11"/>
                      <a:pt x="16" y="11"/>
                    </a:cubicBezTo>
                    <a:cubicBezTo>
                      <a:pt x="16" y="11"/>
                      <a:pt x="16" y="11"/>
                      <a:pt x="16" y="11"/>
                    </a:cubicBezTo>
                    <a:cubicBezTo>
                      <a:pt x="16" y="11"/>
                      <a:pt x="17" y="11"/>
                      <a:pt x="17" y="11"/>
                    </a:cubicBezTo>
                    <a:cubicBezTo>
                      <a:pt x="17" y="11"/>
                      <a:pt x="17" y="11"/>
                      <a:pt x="17" y="11"/>
                    </a:cubicBezTo>
                    <a:cubicBezTo>
                      <a:pt x="17" y="11"/>
                      <a:pt x="17" y="11"/>
                      <a:pt x="17" y="11"/>
                    </a:cubicBezTo>
                    <a:cubicBezTo>
                      <a:pt x="17" y="10"/>
                      <a:pt x="17" y="10"/>
                      <a:pt x="17" y="10"/>
                    </a:cubicBezTo>
                    <a:cubicBezTo>
                      <a:pt x="17" y="10"/>
                      <a:pt x="17" y="10"/>
                      <a:pt x="17" y="10"/>
                    </a:cubicBezTo>
                    <a:cubicBezTo>
                      <a:pt x="17" y="10"/>
                      <a:pt x="17" y="10"/>
                      <a:pt x="17" y="10"/>
                    </a:cubicBezTo>
                    <a:cubicBezTo>
                      <a:pt x="17" y="10"/>
                      <a:pt x="17" y="10"/>
                      <a:pt x="18" y="10"/>
                    </a:cubicBezTo>
                    <a:cubicBezTo>
                      <a:pt x="18" y="10"/>
                      <a:pt x="18" y="10"/>
                      <a:pt x="18" y="10"/>
                    </a:cubicBezTo>
                    <a:cubicBezTo>
                      <a:pt x="18" y="10"/>
                      <a:pt x="18" y="10"/>
                      <a:pt x="18" y="10"/>
                    </a:cubicBezTo>
                    <a:cubicBezTo>
                      <a:pt x="19" y="9"/>
                      <a:pt x="19" y="8"/>
                      <a:pt x="20" y="8"/>
                    </a:cubicBezTo>
                    <a:cubicBezTo>
                      <a:pt x="20" y="8"/>
                      <a:pt x="20" y="8"/>
                      <a:pt x="20" y="8"/>
                    </a:cubicBezTo>
                    <a:cubicBezTo>
                      <a:pt x="20" y="8"/>
                      <a:pt x="20" y="8"/>
                      <a:pt x="20" y="8"/>
                    </a:cubicBezTo>
                    <a:cubicBezTo>
                      <a:pt x="20" y="8"/>
                      <a:pt x="20" y="8"/>
                      <a:pt x="20" y="8"/>
                    </a:cubicBezTo>
                    <a:cubicBezTo>
                      <a:pt x="18" y="9"/>
                      <a:pt x="17" y="11"/>
                      <a:pt x="15" y="12"/>
                    </a:cubicBezTo>
                    <a:cubicBezTo>
                      <a:pt x="13" y="14"/>
                      <a:pt x="11" y="15"/>
                      <a:pt x="9" y="15"/>
                    </a:cubicBezTo>
                    <a:cubicBezTo>
                      <a:pt x="9" y="15"/>
                      <a:pt x="9" y="15"/>
                      <a:pt x="9" y="15"/>
                    </a:cubicBezTo>
                    <a:cubicBezTo>
                      <a:pt x="7" y="9"/>
                      <a:pt x="7" y="9"/>
                      <a:pt x="7" y="9"/>
                    </a:cubicBezTo>
                    <a:cubicBezTo>
                      <a:pt x="7" y="9"/>
                      <a:pt x="7" y="9"/>
                      <a:pt x="7" y="9"/>
                    </a:cubicBezTo>
                    <a:cubicBezTo>
                      <a:pt x="5" y="7"/>
                      <a:pt x="5" y="7"/>
                      <a:pt x="5" y="7"/>
                    </a:cubicBezTo>
                    <a:moveTo>
                      <a:pt x="23" y="0"/>
                    </a:moveTo>
                    <a:cubicBezTo>
                      <a:pt x="20" y="0"/>
                      <a:pt x="16" y="0"/>
                      <a:pt x="13" y="2"/>
                    </a:cubicBezTo>
                    <a:cubicBezTo>
                      <a:pt x="14" y="4"/>
                      <a:pt x="14" y="4"/>
                      <a:pt x="14" y="4"/>
                    </a:cubicBezTo>
                    <a:cubicBezTo>
                      <a:pt x="14" y="4"/>
                      <a:pt x="14" y="4"/>
                      <a:pt x="14" y="4"/>
                    </a:cubicBezTo>
                    <a:cubicBezTo>
                      <a:pt x="14" y="4"/>
                      <a:pt x="14" y="4"/>
                      <a:pt x="14" y="4"/>
                    </a:cubicBezTo>
                    <a:cubicBezTo>
                      <a:pt x="20" y="8"/>
                      <a:pt x="20" y="8"/>
                      <a:pt x="20" y="8"/>
                    </a:cubicBezTo>
                    <a:cubicBezTo>
                      <a:pt x="20" y="7"/>
                      <a:pt x="20" y="7"/>
                      <a:pt x="20" y="7"/>
                    </a:cubicBezTo>
                    <a:cubicBezTo>
                      <a:pt x="20" y="7"/>
                      <a:pt x="20" y="7"/>
                      <a:pt x="20" y="7"/>
                    </a:cubicBezTo>
                    <a:cubicBezTo>
                      <a:pt x="20" y="7"/>
                      <a:pt x="20" y="7"/>
                      <a:pt x="20" y="7"/>
                    </a:cubicBezTo>
                    <a:cubicBezTo>
                      <a:pt x="20" y="7"/>
                      <a:pt x="20" y="7"/>
                      <a:pt x="20" y="7"/>
                    </a:cubicBezTo>
                    <a:cubicBezTo>
                      <a:pt x="20" y="7"/>
                      <a:pt x="20" y="7"/>
                      <a:pt x="20" y="7"/>
                    </a:cubicBezTo>
                    <a:cubicBezTo>
                      <a:pt x="21" y="7"/>
                      <a:pt x="21" y="7"/>
                      <a:pt x="21" y="7"/>
                    </a:cubicBezTo>
                    <a:cubicBezTo>
                      <a:pt x="21" y="7"/>
                      <a:pt x="21" y="7"/>
                      <a:pt x="21" y="6"/>
                    </a:cubicBezTo>
                    <a:cubicBezTo>
                      <a:pt x="21" y="6"/>
                      <a:pt x="21" y="6"/>
                      <a:pt x="21" y="6"/>
                    </a:cubicBezTo>
                    <a:cubicBezTo>
                      <a:pt x="21" y="6"/>
                      <a:pt x="21" y="6"/>
                      <a:pt x="21" y="6"/>
                    </a:cubicBezTo>
                    <a:cubicBezTo>
                      <a:pt x="21" y="6"/>
                      <a:pt x="21" y="6"/>
                      <a:pt x="21" y="6"/>
                    </a:cubicBezTo>
                    <a:cubicBezTo>
                      <a:pt x="21" y="6"/>
                      <a:pt x="21" y="6"/>
                      <a:pt x="21" y="6"/>
                    </a:cubicBezTo>
                    <a:cubicBezTo>
                      <a:pt x="21" y="6"/>
                      <a:pt x="21" y="6"/>
                      <a:pt x="21" y="6"/>
                    </a:cubicBezTo>
                    <a:cubicBezTo>
                      <a:pt x="21" y="6"/>
                      <a:pt x="21" y="6"/>
                      <a:pt x="21" y="6"/>
                    </a:cubicBezTo>
                    <a:cubicBezTo>
                      <a:pt x="21" y="6"/>
                      <a:pt x="21" y="5"/>
                      <a:pt x="21" y="5"/>
                    </a:cubicBezTo>
                    <a:cubicBezTo>
                      <a:pt x="21" y="5"/>
                      <a:pt x="21" y="5"/>
                      <a:pt x="21" y="5"/>
                    </a:cubicBezTo>
                    <a:cubicBezTo>
                      <a:pt x="21" y="5"/>
                      <a:pt x="22" y="5"/>
                      <a:pt x="22" y="5"/>
                    </a:cubicBezTo>
                    <a:cubicBezTo>
                      <a:pt x="22" y="5"/>
                      <a:pt x="22" y="5"/>
                      <a:pt x="22" y="5"/>
                    </a:cubicBezTo>
                    <a:cubicBezTo>
                      <a:pt x="22" y="5"/>
                      <a:pt x="22" y="5"/>
                      <a:pt x="22" y="5"/>
                    </a:cubicBezTo>
                    <a:cubicBezTo>
                      <a:pt x="22" y="5"/>
                      <a:pt x="22" y="5"/>
                      <a:pt x="22" y="5"/>
                    </a:cubicBezTo>
                    <a:cubicBezTo>
                      <a:pt x="22" y="5"/>
                      <a:pt x="22" y="5"/>
                      <a:pt x="22" y="5"/>
                    </a:cubicBezTo>
                    <a:cubicBezTo>
                      <a:pt x="22" y="5"/>
                      <a:pt x="22" y="5"/>
                      <a:pt x="22" y="5"/>
                    </a:cubicBezTo>
                    <a:cubicBezTo>
                      <a:pt x="22" y="5"/>
                      <a:pt x="22" y="5"/>
                      <a:pt x="22" y="4"/>
                    </a:cubicBezTo>
                    <a:cubicBezTo>
                      <a:pt x="22" y="4"/>
                      <a:pt x="22" y="4"/>
                      <a:pt x="22" y="4"/>
                    </a:cubicBezTo>
                    <a:cubicBezTo>
                      <a:pt x="22" y="4"/>
                      <a:pt x="22" y="4"/>
                      <a:pt x="22" y="4"/>
                    </a:cubicBezTo>
                    <a:cubicBezTo>
                      <a:pt x="22" y="4"/>
                      <a:pt x="22" y="4"/>
                      <a:pt x="22" y="4"/>
                    </a:cubicBezTo>
                    <a:cubicBezTo>
                      <a:pt x="22" y="4"/>
                      <a:pt x="22" y="4"/>
                      <a:pt x="22" y="4"/>
                    </a:cubicBezTo>
                    <a:cubicBezTo>
                      <a:pt x="22" y="4"/>
                      <a:pt x="22" y="4"/>
                      <a:pt x="22" y="4"/>
                    </a:cubicBezTo>
                    <a:cubicBezTo>
                      <a:pt x="22" y="4"/>
                      <a:pt x="22" y="4"/>
                      <a:pt x="22" y="4"/>
                    </a:cubicBezTo>
                    <a:cubicBezTo>
                      <a:pt x="22" y="4"/>
                      <a:pt x="22" y="4"/>
                      <a:pt x="23" y="4"/>
                    </a:cubicBezTo>
                    <a:cubicBezTo>
                      <a:pt x="23" y="4"/>
                      <a:pt x="23" y="4"/>
                      <a:pt x="23" y="4"/>
                    </a:cubicBezTo>
                    <a:cubicBezTo>
                      <a:pt x="23" y="3"/>
                      <a:pt x="23" y="3"/>
                      <a:pt x="23" y="3"/>
                    </a:cubicBezTo>
                    <a:cubicBezTo>
                      <a:pt x="23" y="3"/>
                      <a:pt x="23" y="3"/>
                      <a:pt x="23" y="3"/>
                    </a:cubicBezTo>
                    <a:cubicBezTo>
                      <a:pt x="23" y="3"/>
                      <a:pt x="23" y="3"/>
                      <a:pt x="23" y="3"/>
                    </a:cubicBezTo>
                    <a:cubicBezTo>
                      <a:pt x="23" y="3"/>
                      <a:pt x="23" y="3"/>
                      <a:pt x="23" y="3"/>
                    </a:cubicBezTo>
                    <a:cubicBezTo>
                      <a:pt x="23" y="3"/>
                      <a:pt x="23" y="3"/>
                      <a:pt x="23" y="3"/>
                    </a:cubicBezTo>
                    <a:cubicBezTo>
                      <a:pt x="23" y="3"/>
                      <a:pt x="23" y="3"/>
                      <a:pt x="23" y="2"/>
                    </a:cubicBezTo>
                    <a:cubicBezTo>
                      <a:pt x="23" y="2"/>
                      <a:pt x="23" y="2"/>
                      <a:pt x="23" y="2"/>
                    </a:cubicBezTo>
                    <a:cubicBezTo>
                      <a:pt x="23" y="2"/>
                      <a:pt x="23" y="2"/>
                      <a:pt x="23" y="2"/>
                    </a:cubicBezTo>
                    <a:cubicBezTo>
                      <a:pt x="23" y="2"/>
                      <a:pt x="23" y="2"/>
                      <a:pt x="23" y="2"/>
                    </a:cubicBezTo>
                    <a:cubicBezTo>
                      <a:pt x="23" y="2"/>
                      <a:pt x="23" y="2"/>
                      <a:pt x="23" y="2"/>
                    </a:cubicBezTo>
                    <a:cubicBezTo>
                      <a:pt x="23" y="2"/>
                      <a:pt x="23" y="2"/>
                      <a:pt x="23" y="2"/>
                    </a:cubicBezTo>
                    <a:cubicBezTo>
                      <a:pt x="23" y="2"/>
                      <a:pt x="23" y="2"/>
                      <a:pt x="23" y="2"/>
                    </a:cubicBezTo>
                    <a:cubicBezTo>
                      <a:pt x="24" y="1"/>
                      <a:pt x="24" y="1"/>
                      <a:pt x="24" y="1"/>
                    </a:cubicBezTo>
                    <a:cubicBezTo>
                      <a:pt x="24" y="1"/>
                      <a:pt x="24" y="1"/>
                      <a:pt x="24" y="1"/>
                    </a:cubicBezTo>
                    <a:cubicBezTo>
                      <a:pt x="24" y="1"/>
                      <a:pt x="24" y="1"/>
                      <a:pt x="24" y="1"/>
                    </a:cubicBezTo>
                    <a:cubicBezTo>
                      <a:pt x="24" y="1"/>
                      <a:pt x="24" y="1"/>
                      <a:pt x="24" y="1"/>
                    </a:cubicBezTo>
                    <a:cubicBezTo>
                      <a:pt x="24" y="1"/>
                      <a:pt x="24" y="1"/>
                      <a:pt x="24" y="0"/>
                    </a:cubicBezTo>
                    <a:cubicBezTo>
                      <a:pt x="24" y="0"/>
                      <a:pt x="24" y="0"/>
                      <a:pt x="24" y="0"/>
                    </a:cubicBezTo>
                    <a:cubicBezTo>
                      <a:pt x="24" y="0"/>
                      <a:pt x="24" y="0"/>
                      <a:pt x="24" y="0"/>
                    </a:cubicBezTo>
                    <a:cubicBezTo>
                      <a:pt x="24" y="0"/>
                      <a:pt x="24" y="0"/>
                      <a:pt x="24" y="0"/>
                    </a:cubicBezTo>
                    <a:cubicBezTo>
                      <a:pt x="24" y="0"/>
                      <a:pt x="24" y="0"/>
                      <a:pt x="24" y="0"/>
                    </a:cubicBezTo>
                    <a:cubicBezTo>
                      <a:pt x="24" y="0"/>
                      <a:pt x="24" y="0"/>
                      <a:pt x="24" y="0"/>
                    </a:cubicBezTo>
                    <a:cubicBezTo>
                      <a:pt x="24" y="0"/>
                      <a:pt x="24" y="0"/>
                      <a:pt x="24" y="0"/>
                    </a:cubicBezTo>
                    <a:cubicBezTo>
                      <a:pt x="24" y="0"/>
                      <a:pt x="24" y="0"/>
                      <a:pt x="23" y="0"/>
                    </a:cubicBezTo>
                  </a:path>
                </a:pathLst>
              </a:custGeom>
              <a:solidFill>
                <a:srgbClr val="EC795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59" name="Google Shape;3159;p22"/>
              <p:cNvSpPr/>
              <p:nvPr/>
            </p:nvSpPr>
            <p:spPr>
              <a:xfrm>
                <a:off x="985" y="1520"/>
                <a:ext cx="2" cy="2"/>
              </a:xfrm>
              <a:custGeom>
                <a:avLst/>
                <a:gdLst/>
                <a:ahLst/>
                <a:cxnLst/>
                <a:rect l="l" t="t" r="r" b="b"/>
                <a:pathLst>
                  <a:path w="9" h="8" extrusionOk="0">
                    <a:moveTo>
                      <a:pt x="7" y="0"/>
                    </a:moveTo>
                    <a:cubicBezTo>
                      <a:pt x="7" y="0"/>
                      <a:pt x="7" y="0"/>
                      <a:pt x="7" y="0"/>
                    </a:cubicBezTo>
                    <a:cubicBezTo>
                      <a:pt x="7" y="0"/>
                      <a:pt x="7" y="0"/>
                      <a:pt x="7" y="0"/>
                    </a:cubicBezTo>
                    <a:cubicBezTo>
                      <a:pt x="7" y="1"/>
                      <a:pt x="6" y="3"/>
                      <a:pt x="5" y="3"/>
                    </a:cubicBezTo>
                    <a:cubicBezTo>
                      <a:pt x="3" y="4"/>
                      <a:pt x="2" y="5"/>
                      <a:pt x="1" y="5"/>
                    </a:cubicBezTo>
                    <a:cubicBezTo>
                      <a:pt x="0" y="5"/>
                      <a:pt x="0" y="5"/>
                      <a:pt x="0" y="5"/>
                    </a:cubicBezTo>
                    <a:cubicBezTo>
                      <a:pt x="0" y="5"/>
                      <a:pt x="0" y="5"/>
                      <a:pt x="0" y="5"/>
                    </a:cubicBezTo>
                    <a:cubicBezTo>
                      <a:pt x="0" y="6"/>
                      <a:pt x="0" y="6"/>
                      <a:pt x="0" y="6"/>
                    </a:cubicBezTo>
                    <a:cubicBezTo>
                      <a:pt x="2" y="8"/>
                      <a:pt x="2" y="8"/>
                      <a:pt x="2" y="8"/>
                    </a:cubicBezTo>
                    <a:cubicBezTo>
                      <a:pt x="2" y="8"/>
                      <a:pt x="2" y="8"/>
                      <a:pt x="2" y="8"/>
                    </a:cubicBezTo>
                    <a:cubicBezTo>
                      <a:pt x="2" y="8"/>
                      <a:pt x="3" y="8"/>
                      <a:pt x="3" y="8"/>
                    </a:cubicBezTo>
                    <a:cubicBezTo>
                      <a:pt x="4" y="8"/>
                      <a:pt x="4" y="8"/>
                      <a:pt x="4" y="8"/>
                    </a:cubicBezTo>
                    <a:cubicBezTo>
                      <a:pt x="4" y="8"/>
                      <a:pt x="4" y="8"/>
                      <a:pt x="4" y="8"/>
                    </a:cubicBezTo>
                    <a:cubicBezTo>
                      <a:pt x="4" y="8"/>
                      <a:pt x="4" y="8"/>
                      <a:pt x="4" y="8"/>
                    </a:cubicBezTo>
                    <a:cubicBezTo>
                      <a:pt x="4" y="8"/>
                      <a:pt x="4" y="8"/>
                      <a:pt x="5" y="8"/>
                    </a:cubicBezTo>
                    <a:cubicBezTo>
                      <a:pt x="5" y="8"/>
                      <a:pt x="5" y="8"/>
                      <a:pt x="5" y="8"/>
                    </a:cubicBezTo>
                    <a:cubicBezTo>
                      <a:pt x="5" y="8"/>
                      <a:pt x="6" y="8"/>
                      <a:pt x="7" y="7"/>
                    </a:cubicBezTo>
                    <a:cubicBezTo>
                      <a:pt x="7" y="7"/>
                      <a:pt x="7" y="7"/>
                      <a:pt x="7" y="7"/>
                    </a:cubicBezTo>
                    <a:cubicBezTo>
                      <a:pt x="8" y="6"/>
                      <a:pt x="9" y="5"/>
                      <a:pt x="9" y="3"/>
                    </a:cubicBezTo>
                    <a:cubicBezTo>
                      <a:pt x="9" y="3"/>
                      <a:pt x="9" y="3"/>
                      <a:pt x="9" y="3"/>
                    </a:cubicBezTo>
                    <a:cubicBezTo>
                      <a:pt x="8" y="1"/>
                      <a:pt x="8" y="1"/>
                      <a:pt x="8" y="1"/>
                    </a:cubicBezTo>
                    <a:cubicBezTo>
                      <a:pt x="7" y="0"/>
                      <a:pt x="7" y="0"/>
                      <a:pt x="7" y="0"/>
                    </a:cubicBezTo>
                  </a:path>
                </a:pathLst>
              </a:custGeom>
              <a:solidFill>
                <a:srgbClr val="EDC9A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60" name="Google Shape;3160;p22"/>
              <p:cNvSpPr/>
              <p:nvPr/>
            </p:nvSpPr>
            <p:spPr>
              <a:xfrm>
                <a:off x="985" y="1521"/>
                <a:ext cx="3" cy="2"/>
              </a:xfrm>
              <a:custGeom>
                <a:avLst/>
                <a:gdLst/>
                <a:ahLst/>
                <a:cxnLst/>
                <a:rect l="l" t="t" r="r" b="b"/>
                <a:pathLst>
                  <a:path w="13" h="11" extrusionOk="0">
                    <a:moveTo>
                      <a:pt x="7" y="0"/>
                    </a:moveTo>
                    <a:cubicBezTo>
                      <a:pt x="7" y="0"/>
                      <a:pt x="7" y="0"/>
                      <a:pt x="7" y="0"/>
                    </a:cubicBezTo>
                    <a:cubicBezTo>
                      <a:pt x="7" y="2"/>
                      <a:pt x="6" y="3"/>
                      <a:pt x="5" y="4"/>
                    </a:cubicBezTo>
                    <a:cubicBezTo>
                      <a:pt x="5" y="4"/>
                      <a:pt x="5" y="4"/>
                      <a:pt x="5" y="4"/>
                    </a:cubicBezTo>
                    <a:cubicBezTo>
                      <a:pt x="4" y="5"/>
                      <a:pt x="3" y="5"/>
                      <a:pt x="3" y="5"/>
                    </a:cubicBezTo>
                    <a:cubicBezTo>
                      <a:pt x="3" y="5"/>
                      <a:pt x="3" y="5"/>
                      <a:pt x="3" y="5"/>
                    </a:cubicBezTo>
                    <a:cubicBezTo>
                      <a:pt x="2" y="5"/>
                      <a:pt x="2" y="5"/>
                      <a:pt x="2" y="5"/>
                    </a:cubicBezTo>
                    <a:cubicBezTo>
                      <a:pt x="2" y="5"/>
                      <a:pt x="2" y="5"/>
                      <a:pt x="2" y="5"/>
                    </a:cubicBezTo>
                    <a:cubicBezTo>
                      <a:pt x="2" y="5"/>
                      <a:pt x="2" y="5"/>
                      <a:pt x="2" y="5"/>
                    </a:cubicBezTo>
                    <a:cubicBezTo>
                      <a:pt x="2" y="5"/>
                      <a:pt x="2" y="5"/>
                      <a:pt x="2" y="5"/>
                    </a:cubicBezTo>
                    <a:cubicBezTo>
                      <a:pt x="2" y="5"/>
                      <a:pt x="2" y="5"/>
                      <a:pt x="1" y="5"/>
                    </a:cubicBezTo>
                    <a:cubicBezTo>
                      <a:pt x="1" y="5"/>
                      <a:pt x="0" y="5"/>
                      <a:pt x="0" y="5"/>
                    </a:cubicBezTo>
                    <a:cubicBezTo>
                      <a:pt x="0" y="5"/>
                      <a:pt x="0" y="5"/>
                      <a:pt x="0" y="5"/>
                    </a:cubicBezTo>
                    <a:cubicBezTo>
                      <a:pt x="2" y="11"/>
                      <a:pt x="2" y="11"/>
                      <a:pt x="2" y="11"/>
                    </a:cubicBezTo>
                    <a:cubicBezTo>
                      <a:pt x="2" y="11"/>
                      <a:pt x="2" y="11"/>
                      <a:pt x="2" y="11"/>
                    </a:cubicBezTo>
                    <a:cubicBezTo>
                      <a:pt x="4" y="11"/>
                      <a:pt x="6" y="10"/>
                      <a:pt x="8" y="8"/>
                    </a:cubicBezTo>
                    <a:cubicBezTo>
                      <a:pt x="10" y="7"/>
                      <a:pt x="11" y="5"/>
                      <a:pt x="13" y="4"/>
                    </a:cubicBezTo>
                    <a:cubicBezTo>
                      <a:pt x="13" y="4"/>
                      <a:pt x="13" y="4"/>
                      <a:pt x="13" y="4"/>
                    </a:cubicBezTo>
                    <a:cubicBezTo>
                      <a:pt x="13" y="4"/>
                      <a:pt x="13" y="4"/>
                      <a:pt x="13" y="4"/>
                    </a:cubicBezTo>
                    <a:cubicBezTo>
                      <a:pt x="13" y="4"/>
                      <a:pt x="13" y="4"/>
                      <a:pt x="13" y="4"/>
                    </a:cubicBezTo>
                    <a:cubicBezTo>
                      <a:pt x="13" y="4"/>
                      <a:pt x="13" y="4"/>
                      <a:pt x="13" y="4"/>
                    </a:cubicBezTo>
                    <a:cubicBezTo>
                      <a:pt x="13" y="4"/>
                      <a:pt x="13" y="4"/>
                      <a:pt x="13" y="4"/>
                    </a:cubicBezTo>
                    <a:cubicBezTo>
                      <a:pt x="7" y="0"/>
                      <a:pt x="7" y="0"/>
                      <a:pt x="7" y="0"/>
                    </a:cubicBezTo>
                  </a:path>
                </a:pathLst>
              </a:custGeom>
              <a:solidFill>
                <a:srgbClr val="39343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61" name="Google Shape;3161;p22"/>
              <p:cNvSpPr/>
              <p:nvPr/>
            </p:nvSpPr>
            <p:spPr>
              <a:xfrm>
                <a:off x="986" y="1517"/>
                <a:ext cx="1" cy="1"/>
              </a:xfrm>
              <a:custGeom>
                <a:avLst/>
                <a:gdLst/>
                <a:ahLst/>
                <a:cxnLst/>
                <a:rect l="l" t="t" r="r" b="b"/>
                <a:pathLst>
                  <a:path w="2" h="5" extrusionOk="0">
                    <a:moveTo>
                      <a:pt x="0" y="0"/>
                    </a:moveTo>
                    <a:cubicBezTo>
                      <a:pt x="0" y="0"/>
                      <a:pt x="0" y="1"/>
                      <a:pt x="0" y="1"/>
                    </a:cubicBezTo>
                    <a:cubicBezTo>
                      <a:pt x="0" y="1"/>
                      <a:pt x="1" y="2"/>
                      <a:pt x="1" y="2"/>
                    </a:cubicBezTo>
                    <a:cubicBezTo>
                      <a:pt x="1" y="2"/>
                      <a:pt x="1" y="3"/>
                      <a:pt x="1" y="3"/>
                    </a:cubicBezTo>
                    <a:cubicBezTo>
                      <a:pt x="1" y="3"/>
                      <a:pt x="1" y="4"/>
                      <a:pt x="0" y="4"/>
                    </a:cubicBezTo>
                    <a:cubicBezTo>
                      <a:pt x="0" y="4"/>
                      <a:pt x="0" y="4"/>
                      <a:pt x="0" y="4"/>
                    </a:cubicBezTo>
                    <a:cubicBezTo>
                      <a:pt x="0" y="5"/>
                      <a:pt x="0" y="5"/>
                      <a:pt x="0" y="5"/>
                    </a:cubicBezTo>
                    <a:cubicBezTo>
                      <a:pt x="2" y="3"/>
                      <a:pt x="2" y="1"/>
                      <a:pt x="0" y="0"/>
                    </a:cubicBezTo>
                  </a:path>
                </a:pathLst>
              </a:custGeom>
              <a:solidFill>
                <a:srgbClr val="F5CCA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62" name="Google Shape;3162;p22"/>
              <p:cNvSpPr/>
              <p:nvPr/>
            </p:nvSpPr>
            <p:spPr>
              <a:xfrm>
                <a:off x="986" y="1517"/>
                <a:ext cx="1" cy="0"/>
              </a:xfrm>
              <a:custGeom>
                <a:avLst/>
                <a:gdLst/>
                <a:ahLst/>
                <a:cxnLst/>
                <a:rect l="l" t="t" r="r" b="b"/>
                <a:pathLst>
                  <a:path w="1" h="1" extrusionOk="0">
                    <a:moveTo>
                      <a:pt x="1" y="0"/>
                    </a:moveTo>
                    <a:cubicBezTo>
                      <a:pt x="0" y="0"/>
                      <a:pt x="0" y="0"/>
                      <a:pt x="0" y="0"/>
                    </a:cubicBezTo>
                    <a:cubicBezTo>
                      <a:pt x="0" y="0"/>
                      <a:pt x="0" y="0"/>
                      <a:pt x="1" y="0"/>
                    </a:cubicBezTo>
                    <a:cubicBezTo>
                      <a:pt x="1" y="0"/>
                      <a:pt x="1" y="0"/>
                      <a:pt x="1" y="0"/>
                    </a:cubicBezTo>
                  </a:path>
                </a:pathLst>
              </a:custGeom>
              <a:solidFill>
                <a:srgbClr val="E1B28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63" name="Google Shape;3163;p22"/>
              <p:cNvSpPr/>
              <p:nvPr/>
            </p:nvSpPr>
            <p:spPr>
              <a:xfrm>
                <a:off x="982" y="1520"/>
                <a:ext cx="1" cy="1"/>
              </a:xfrm>
              <a:custGeom>
                <a:avLst/>
                <a:gdLst/>
                <a:ahLst/>
                <a:cxnLst/>
                <a:rect l="l" t="t" r="r" b="b"/>
                <a:pathLst>
                  <a:path w="5" h="3" extrusionOk="0">
                    <a:moveTo>
                      <a:pt x="0" y="0"/>
                    </a:moveTo>
                    <a:cubicBezTo>
                      <a:pt x="0" y="0"/>
                      <a:pt x="0" y="0"/>
                      <a:pt x="0" y="1"/>
                    </a:cubicBezTo>
                    <a:cubicBezTo>
                      <a:pt x="0" y="2"/>
                      <a:pt x="1" y="3"/>
                      <a:pt x="3" y="3"/>
                    </a:cubicBezTo>
                    <a:cubicBezTo>
                      <a:pt x="3" y="3"/>
                      <a:pt x="4" y="3"/>
                      <a:pt x="5" y="3"/>
                    </a:cubicBezTo>
                    <a:cubicBezTo>
                      <a:pt x="5" y="3"/>
                      <a:pt x="5" y="3"/>
                      <a:pt x="5" y="2"/>
                    </a:cubicBezTo>
                    <a:cubicBezTo>
                      <a:pt x="4" y="2"/>
                      <a:pt x="4" y="2"/>
                      <a:pt x="4" y="2"/>
                    </a:cubicBezTo>
                    <a:cubicBezTo>
                      <a:pt x="3" y="2"/>
                      <a:pt x="3" y="2"/>
                      <a:pt x="3" y="2"/>
                    </a:cubicBezTo>
                    <a:cubicBezTo>
                      <a:pt x="2" y="2"/>
                      <a:pt x="1" y="2"/>
                      <a:pt x="1" y="1"/>
                    </a:cubicBezTo>
                    <a:cubicBezTo>
                      <a:pt x="1" y="1"/>
                      <a:pt x="0" y="1"/>
                      <a:pt x="0" y="0"/>
                    </a:cubicBezTo>
                  </a:path>
                </a:pathLst>
              </a:custGeom>
              <a:solidFill>
                <a:srgbClr val="F5CCA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64" name="Google Shape;3164;p22"/>
              <p:cNvSpPr/>
              <p:nvPr/>
            </p:nvSpPr>
            <p:spPr>
              <a:xfrm>
                <a:off x="982" y="1520"/>
                <a:ext cx="0" cy="1"/>
              </a:xfrm>
              <a:custGeom>
                <a:avLst/>
                <a:gdLst/>
                <a:ahLst/>
                <a:cxnLst/>
                <a:rect l="l" t="t" r="r" b="b"/>
                <a:pathLst>
                  <a:path w="3" h="1" extrusionOk="0">
                    <a:moveTo>
                      <a:pt x="0" y="0"/>
                    </a:moveTo>
                    <a:cubicBezTo>
                      <a:pt x="0" y="0"/>
                      <a:pt x="0" y="0"/>
                      <a:pt x="0" y="0"/>
                    </a:cubicBezTo>
                    <a:cubicBezTo>
                      <a:pt x="0" y="0"/>
                      <a:pt x="0" y="1"/>
                      <a:pt x="0" y="1"/>
                    </a:cubicBezTo>
                    <a:cubicBezTo>
                      <a:pt x="0" y="1"/>
                      <a:pt x="0" y="0"/>
                      <a:pt x="0" y="0"/>
                    </a:cubicBezTo>
                    <a:cubicBezTo>
                      <a:pt x="0" y="0"/>
                      <a:pt x="0" y="0"/>
                      <a:pt x="0" y="0"/>
                    </a:cubicBezTo>
                    <a:cubicBezTo>
                      <a:pt x="0" y="0"/>
                      <a:pt x="0" y="0"/>
                      <a:pt x="0" y="0"/>
                    </a:cubicBezTo>
                    <a:cubicBezTo>
                      <a:pt x="0" y="1"/>
                      <a:pt x="0" y="1"/>
                      <a:pt x="0" y="1"/>
                    </a:cubicBezTo>
                    <a:cubicBezTo>
                      <a:pt x="0" y="1"/>
                      <a:pt x="0" y="1"/>
                      <a:pt x="0" y="1"/>
                    </a:cubicBezTo>
                    <a:cubicBezTo>
                      <a:pt x="0" y="1"/>
                      <a:pt x="0" y="1"/>
                      <a:pt x="0" y="1"/>
                    </a:cubicBezTo>
                    <a:cubicBezTo>
                      <a:pt x="0" y="1"/>
                      <a:pt x="0" y="1"/>
                      <a:pt x="0" y="1"/>
                    </a:cubicBezTo>
                    <a:cubicBezTo>
                      <a:pt x="0" y="0"/>
                      <a:pt x="0" y="0"/>
                      <a:pt x="0" y="0"/>
                    </a:cubicBezTo>
                  </a:path>
                </a:pathLst>
              </a:custGeom>
              <a:solidFill>
                <a:srgbClr val="E1B28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65" name="Google Shape;3165;p22"/>
              <p:cNvSpPr/>
              <p:nvPr/>
            </p:nvSpPr>
            <p:spPr>
              <a:xfrm>
                <a:off x="982" y="1516"/>
                <a:ext cx="5" cy="5"/>
              </a:xfrm>
              <a:custGeom>
                <a:avLst/>
                <a:gdLst/>
                <a:ahLst/>
                <a:cxnLst/>
                <a:rect l="l" t="t" r="r" b="b"/>
                <a:pathLst>
                  <a:path w="21" h="22" extrusionOk="0">
                    <a:moveTo>
                      <a:pt x="12" y="18"/>
                    </a:moveTo>
                    <a:cubicBezTo>
                      <a:pt x="11" y="18"/>
                      <a:pt x="11" y="18"/>
                      <a:pt x="10" y="18"/>
                    </a:cubicBezTo>
                    <a:cubicBezTo>
                      <a:pt x="10" y="18"/>
                      <a:pt x="11" y="17"/>
                      <a:pt x="12" y="16"/>
                    </a:cubicBezTo>
                    <a:cubicBezTo>
                      <a:pt x="13" y="16"/>
                      <a:pt x="13" y="16"/>
                      <a:pt x="13" y="15"/>
                    </a:cubicBezTo>
                    <a:cubicBezTo>
                      <a:pt x="14" y="15"/>
                      <a:pt x="16" y="14"/>
                      <a:pt x="16" y="14"/>
                    </a:cubicBezTo>
                    <a:cubicBezTo>
                      <a:pt x="16" y="14"/>
                      <a:pt x="16" y="18"/>
                      <a:pt x="12" y="18"/>
                    </a:cubicBezTo>
                    <a:moveTo>
                      <a:pt x="10" y="14"/>
                    </a:moveTo>
                    <a:cubicBezTo>
                      <a:pt x="10" y="14"/>
                      <a:pt x="12" y="12"/>
                      <a:pt x="13" y="12"/>
                    </a:cubicBezTo>
                    <a:cubicBezTo>
                      <a:pt x="13" y="12"/>
                      <a:pt x="13" y="12"/>
                      <a:pt x="13" y="12"/>
                    </a:cubicBezTo>
                    <a:cubicBezTo>
                      <a:pt x="12" y="14"/>
                      <a:pt x="12" y="14"/>
                      <a:pt x="12" y="14"/>
                    </a:cubicBezTo>
                    <a:cubicBezTo>
                      <a:pt x="10" y="14"/>
                      <a:pt x="10" y="14"/>
                      <a:pt x="10" y="14"/>
                    </a:cubicBezTo>
                    <a:moveTo>
                      <a:pt x="7" y="15"/>
                    </a:moveTo>
                    <a:cubicBezTo>
                      <a:pt x="6" y="15"/>
                      <a:pt x="6" y="14"/>
                      <a:pt x="5" y="14"/>
                    </a:cubicBezTo>
                    <a:cubicBezTo>
                      <a:pt x="5" y="13"/>
                      <a:pt x="5" y="12"/>
                      <a:pt x="5" y="11"/>
                    </a:cubicBezTo>
                    <a:cubicBezTo>
                      <a:pt x="5" y="11"/>
                      <a:pt x="5" y="11"/>
                      <a:pt x="6" y="11"/>
                    </a:cubicBezTo>
                    <a:cubicBezTo>
                      <a:pt x="6" y="11"/>
                      <a:pt x="7" y="11"/>
                      <a:pt x="7" y="12"/>
                    </a:cubicBezTo>
                    <a:cubicBezTo>
                      <a:pt x="8" y="13"/>
                      <a:pt x="8" y="14"/>
                      <a:pt x="7" y="14"/>
                    </a:cubicBezTo>
                    <a:cubicBezTo>
                      <a:pt x="7" y="15"/>
                      <a:pt x="7" y="15"/>
                      <a:pt x="7" y="15"/>
                    </a:cubicBezTo>
                    <a:moveTo>
                      <a:pt x="2" y="11"/>
                    </a:moveTo>
                    <a:cubicBezTo>
                      <a:pt x="2" y="11"/>
                      <a:pt x="2" y="11"/>
                      <a:pt x="2" y="11"/>
                    </a:cubicBezTo>
                    <a:cubicBezTo>
                      <a:pt x="3" y="11"/>
                      <a:pt x="3" y="11"/>
                      <a:pt x="3" y="11"/>
                    </a:cubicBezTo>
                    <a:cubicBezTo>
                      <a:pt x="3" y="11"/>
                      <a:pt x="3" y="11"/>
                      <a:pt x="3" y="11"/>
                    </a:cubicBezTo>
                    <a:cubicBezTo>
                      <a:pt x="3" y="11"/>
                      <a:pt x="3" y="11"/>
                      <a:pt x="3" y="11"/>
                    </a:cubicBezTo>
                    <a:cubicBezTo>
                      <a:pt x="3" y="11"/>
                      <a:pt x="3" y="11"/>
                      <a:pt x="3" y="11"/>
                    </a:cubicBezTo>
                    <a:cubicBezTo>
                      <a:pt x="3" y="11"/>
                      <a:pt x="3" y="11"/>
                      <a:pt x="3" y="11"/>
                    </a:cubicBezTo>
                    <a:cubicBezTo>
                      <a:pt x="3" y="10"/>
                      <a:pt x="3" y="10"/>
                      <a:pt x="3" y="10"/>
                    </a:cubicBezTo>
                    <a:cubicBezTo>
                      <a:pt x="4" y="10"/>
                      <a:pt x="4" y="10"/>
                      <a:pt x="4" y="10"/>
                    </a:cubicBezTo>
                    <a:cubicBezTo>
                      <a:pt x="4" y="10"/>
                      <a:pt x="4" y="10"/>
                      <a:pt x="4" y="10"/>
                    </a:cubicBezTo>
                    <a:cubicBezTo>
                      <a:pt x="4" y="10"/>
                      <a:pt x="4" y="10"/>
                      <a:pt x="4" y="10"/>
                    </a:cubicBezTo>
                    <a:cubicBezTo>
                      <a:pt x="4" y="10"/>
                      <a:pt x="4" y="10"/>
                      <a:pt x="4" y="10"/>
                    </a:cubicBezTo>
                    <a:cubicBezTo>
                      <a:pt x="4" y="10"/>
                      <a:pt x="4" y="10"/>
                      <a:pt x="4" y="10"/>
                    </a:cubicBezTo>
                    <a:cubicBezTo>
                      <a:pt x="4" y="10"/>
                      <a:pt x="4" y="10"/>
                      <a:pt x="4" y="10"/>
                    </a:cubicBezTo>
                    <a:cubicBezTo>
                      <a:pt x="5" y="10"/>
                      <a:pt x="5" y="10"/>
                      <a:pt x="5" y="10"/>
                    </a:cubicBezTo>
                    <a:cubicBezTo>
                      <a:pt x="5" y="10"/>
                      <a:pt x="5" y="10"/>
                      <a:pt x="5" y="10"/>
                    </a:cubicBezTo>
                    <a:cubicBezTo>
                      <a:pt x="5" y="9"/>
                      <a:pt x="5" y="9"/>
                      <a:pt x="5" y="9"/>
                    </a:cubicBezTo>
                    <a:cubicBezTo>
                      <a:pt x="6" y="9"/>
                      <a:pt x="6" y="9"/>
                      <a:pt x="6" y="9"/>
                    </a:cubicBezTo>
                    <a:cubicBezTo>
                      <a:pt x="6" y="9"/>
                      <a:pt x="6" y="9"/>
                      <a:pt x="6" y="9"/>
                    </a:cubicBezTo>
                    <a:cubicBezTo>
                      <a:pt x="6" y="9"/>
                      <a:pt x="6" y="9"/>
                      <a:pt x="6" y="9"/>
                    </a:cubicBezTo>
                    <a:cubicBezTo>
                      <a:pt x="6" y="9"/>
                      <a:pt x="6" y="9"/>
                      <a:pt x="6" y="9"/>
                    </a:cubicBezTo>
                    <a:cubicBezTo>
                      <a:pt x="6" y="9"/>
                      <a:pt x="6" y="9"/>
                      <a:pt x="6" y="9"/>
                    </a:cubicBezTo>
                    <a:cubicBezTo>
                      <a:pt x="6" y="10"/>
                      <a:pt x="6" y="10"/>
                      <a:pt x="6" y="10"/>
                    </a:cubicBezTo>
                    <a:cubicBezTo>
                      <a:pt x="6" y="10"/>
                      <a:pt x="6" y="10"/>
                      <a:pt x="6" y="10"/>
                    </a:cubicBezTo>
                    <a:cubicBezTo>
                      <a:pt x="6" y="10"/>
                      <a:pt x="6" y="10"/>
                      <a:pt x="6" y="10"/>
                    </a:cubicBezTo>
                    <a:cubicBezTo>
                      <a:pt x="6" y="10"/>
                      <a:pt x="6" y="10"/>
                      <a:pt x="6" y="10"/>
                    </a:cubicBezTo>
                    <a:cubicBezTo>
                      <a:pt x="6" y="10"/>
                      <a:pt x="6" y="10"/>
                      <a:pt x="6" y="10"/>
                    </a:cubicBezTo>
                    <a:cubicBezTo>
                      <a:pt x="5" y="10"/>
                      <a:pt x="5" y="10"/>
                      <a:pt x="5" y="10"/>
                    </a:cubicBezTo>
                    <a:cubicBezTo>
                      <a:pt x="5" y="10"/>
                      <a:pt x="5" y="10"/>
                      <a:pt x="5" y="10"/>
                    </a:cubicBezTo>
                    <a:cubicBezTo>
                      <a:pt x="5" y="10"/>
                      <a:pt x="5" y="10"/>
                      <a:pt x="5" y="10"/>
                    </a:cubicBezTo>
                    <a:cubicBezTo>
                      <a:pt x="5" y="10"/>
                      <a:pt x="5" y="10"/>
                      <a:pt x="5" y="10"/>
                    </a:cubicBezTo>
                    <a:cubicBezTo>
                      <a:pt x="4" y="10"/>
                      <a:pt x="4" y="10"/>
                      <a:pt x="4" y="10"/>
                    </a:cubicBezTo>
                    <a:cubicBezTo>
                      <a:pt x="4" y="10"/>
                      <a:pt x="4" y="10"/>
                      <a:pt x="4" y="10"/>
                    </a:cubicBezTo>
                    <a:cubicBezTo>
                      <a:pt x="4" y="10"/>
                      <a:pt x="4" y="10"/>
                      <a:pt x="4" y="10"/>
                    </a:cubicBezTo>
                    <a:cubicBezTo>
                      <a:pt x="4" y="10"/>
                      <a:pt x="4" y="10"/>
                      <a:pt x="4" y="10"/>
                    </a:cubicBezTo>
                    <a:cubicBezTo>
                      <a:pt x="4" y="10"/>
                      <a:pt x="4" y="10"/>
                      <a:pt x="4" y="10"/>
                    </a:cubicBezTo>
                    <a:cubicBezTo>
                      <a:pt x="3" y="10"/>
                      <a:pt x="3" y="10"/>
                      <a:pt x="3" y="10"/>
                    </a:cubicBezTo>
                    <a:cubicBezTo>
                      <a:pt x="3" y="11"/>
                      <a:pt x="3" y="11"/>
                      <a:pt x="3" y="11"/>
                    </a:cubicBezTo>
                    <a:cubicBezTo>
                      <a:pt x="3" y="11"/>
                      <a:pt x="3" y="11"/>
                      <a:pt x="3" y="11"/>
                    </a:cubicBezTo>
                    <a:cubicBezTo>
                      <a:pt x="3" y="11"/>
                      <a:pt x="3" y="11"/>
                      <a:pt x="3" y="11"/>
                    </a:cubicBezTo>
                    <a:cubicBezTo>
                      <a:pt x="3" y="11"/>
                      <a:pt x="3" y="11"/>
                      <a:pt x="3" y="11"/>
                    </a:cubicBezTo>
                    <a:cubicBezTo>
                      <a:pt x="3" y="11"/>
                      <a:pt x="3" y="11"/>
                      <a:pt x="3" y="11"/>
                    </a:cubicBezTo>
                    <a:cubicBezTo>
                      <a:pt x="2" y="11"/>
                      <a:pt x="2" y="11"/>
                      <a:pt x="2" y="11"/>
                    </a:cubicBezTo>
                    <a:cubicBezTo>
                      <a:pt x="2" y="11"/>
                      <a:pt x="2" y="11"/>
                      <a:pt x="2" y="11"/>
                    </a:cubicBezTo>
                    <a:moveTo>
                      <a:pt x="14" y="10"/>
                    </a:moveTo>
                    <a:cubicBezTo>
                      <a:pt x="13" y="10"/>
                      <a:pt x="12" y="10"/>
                      <a:pt x="12" y="9"/>
                    </a:cubicBezTo>
                    <a:cubicBezTo>
                      <a:pt x="11" y="8"/>
                      <a:pt x="11" y="7"/>
                      <a:pt x="12" y="7"/>
                    </a:cubicBezTo>
                    <a:cubicBezTo>
                      <a:pt x="12" y="6"/>
                      <a:pt x="12" y="6"/>
                      <a:pt x="12" y="6"/>
                    </a:cubicBezTo>
                    <a:cubicBezTo>
                      <a:pt x="13" y="6"/>
                      <a:pt x="14" y="7"/>
                      <a:pt x="14" y="7"/>
                    </a:cubicBezTo>
                    <a:cubicBezTo>
                      <a:pt x="15" y="8"/>
                      <a:pt x="15" y="9"/>
                      <a:pt x="14" y="10"/>
                    </a:cubicBezTo>
                    <a:cubicBezTo>
                      <a:pt x="14" y="10"/>
                      <a:pt x="14" y="10"/>
                      <a:pt x="14" y="10"/>
                    </a:cubicBezTo>
                    <a:moveTo>
                      <a:pt x="10" y="7"/>
                    </a:moveTo>
                    <a:cubicBezTo>
                      <a:pt x="9" y="7"/>
                      <a:pt x="9" y="7"/>
                      <a:pt x="9" y="7"/>
                    </a:cubicBezTo>
                    <a:cubicBezTo>
                      <a:pt x="9" y="7"/>
                      <a:pt x="9" y="7"/>
                      <a:pt x="9" y="7"/>
                    </a:cubicBezTo>
                    <a:cubicBezTo>
                      <a:pt x="9" y="7"/>
                      <a:pt x="9" y="7"/>
                      <a:pt x="9" y="7"/>
                    </a:cubicBezTo>
                    <a:cubicBezTo>
                      <a:pt x="10" y="7"/>
                      <a:pt x="10" y="7"/>
                      <a:pt x="10" y="7"/>
                    </a:cubicBezTo>
                    <a:cubicBezTo>
                      <a:pt x="10" y="6"/>
                      <a:pt x="10" y="6"/>
                      <a:pt x="10" y="6"/>
                    </a:cubicBezTo>
                    <a:cubicBezTo>
                      <a:pt x="10" y="6"/>
                      <a:pt x="10" y="6"/>
                      <a:pt x="10" y="6"/>
                    </a:cubicBezTo>
                    <a:cubicBezTo>
                      <a:pt x="10" y="5"/>
                      <a:pt x="10" y="5"/>
                      <a:pt x="10" y="5"/>
                    </a:cubicBezTo>
                    <a:cubicBezTo>
                      <a:pt x="10" y="5"/>
                      <a:pt x="10" y="5"/>
                      <a:pt x="10" y="5"/>
                    </a:cubicBezTo>
                    <a:cubicBezTo>
                      <a:pt x="10" y="5"/>
                      <a:pt x="10" y="5"/>
                      <a:pt x="10" y="5"/>
                    </a:cubicBezTo>
                    <a:cubicBezTo>
                      <a:pt x="11" y="5"/>
                      <a:pt x="11" y="5"/>
                      <a:pt x="11" y="5"/>
                    </a:cubicBezTo>
                    <a:cubicBezTo>
                      <a:pt x="11" y="5"/>
                      <a:pt x="11" y="5"/>
                      <a:pt x="11" y="5"/>
                    </a:cubicBezTo>
                    <a:cubicBezTo>
                      <a:pt x="11" y="5"/>
                      <a:pt x="11" y="5"/>
                      <a:pt x="11" y="5"/>
                    </a:cubicBezTo>
                    <a:cubicBezTo>
                      <a:pt x="11" y="5"/>
                      <a:pt x="11" y="5"/>
                      <a:pt x="11" y="5"/>
                    </a:cubicBezTo>
                    <a:cubicBezTo>
                      <a:pt x="11" y="4"/>
                      <a:pt x="11" y="4"/>
                      <a:pt x="11" y="4"/>
                    </a:cubicBezTo>
                    <a:cubicBezTo>
                      <a:pt x="12" y="4"/>
                      <a:pt x="12" y="4"/>
                      <a:pt x="12" y="4"/>
                    </a:cubicBezTo>
                    <a:cubicBezTo>
                      <a:pt x="12" y="4"/>
                      <a:pt x="12" y="4"/>
                      <a:pt x="12" y="4"/>
                    </a:cubicBezTo>
                    <a:cubicBezTo>
                      <a:pt x="12" y="4"/>
                      <a:pt x="12" y="4"/>
                      <a:pt x="12" y="4"/>
                    </a:cubicBezTo>
                    <a:cubicBezTo>
                      <a:pt x="12" y="4"/>
                      <a:pt x="12" y="4"/>
                      <a:pt x="12" y="4"/>
                    </a:cubicBezTo>
                    <a:cubicBezTo>
                      <a:pt x="12" y="4"/>
                      <a:pt x="12" y="4"/>
                      <a:pt x="12" y="4"/>
                    </a:cubicBezTo>
                    <a:cubicBezTo>
                      <a:pt x="12" y="4"/>
                      <a:pt x="12" y="4"/>
                      <a:pt x="12" y="4"/>
                    </a:cubicBezTo>
                    <a:cubicBezTo>
                      <a:pt x="13" y="4"/>
                      <a:pt x="13" y="4"/>
                      <a:pt x="13" y="4"/>
                    </a:cubicBezTo>
                    <a:cubicBezTo>
                      <a:pt x="13" y="4"/>
                      <a:pt x="13" y="4"/>
                      <a:pt x="13" y="4"/>
                    </a:cubicBezTo>
                    <a:cubicBezTo>
                      <a:pt x="13" y="4"/>
                      <a:pt x="13" y="4"/>
                      <a:pt x="13" y="4"/>
                    </a:cubicBezTo>
                    <a:cubicBezTo>
                      <a:pt x="13" y="4"/>
                      <a:pt x="13" y="4"/>
                      <a:pt x="13" y="4"/>
                    </a:cubicBezTo>
                    <a:cubicBezTo>
                      <a:pt x="12" y="4"/>
                      <a:pt x="12" y="4"/>
                      <a:pt x="12" y="4"/>
                    </a:cubicBezTo>
                    <a:cubicBezTo>
                      <a:pt x="12" y="4"/>
                      <a:pt x="12" y="4"/>
                      <a:pt x="12" y="4"/>
                    </a:cubicBezTo>
                    <a:cubicBezTo>
                      <a:pt x="12" y="4"/>
                      <a:pt x="12" y="4"/>
                      <a:pt x="12" y="4"/>
                    </a:cubicBezTo>
                    <a:cubicBezTo>
                      <a:pt x="12" y="4"/>
                      <a:pt x="12" y="4"/>
                      <a:pt x="12" y="4"/>
                    </a:cubicBezTo>
                    <a:cubicBezTo>
                      <a:pt x="12" y="4"/>
                      <a:pt x="12" y="4"/>
                      <a:pt x="12" y="4"/>
                    </a:cubicBezTo>
                    <a:cubicBezTo>
                      <a:pt x="11" y="5"/>
                      <a:pt x="11" y="5"/>
                      <a:pt x="11" y="5"/>
                    </a:cubicBezTo>
                    <a:cubicBezTo>
                      <a:pt x="11" y="5"/>
                      <a:pt x="11" y="5"/>
                      <a:pt x="11" y="5"/>
                    </a:cubicBezTo>
                    <a:cubicBezTo>
                      <a:pt x="11" y="5"/>
                      <a:pt x="11" y="5"/>
                      <a:pt x="11" y="5"/>
                    </a:cubicBezTo>
                    <a:cubicBezTo>
                      <a:pt x="11" y="5"/>
                      <a:pt x="11" y="5"/>
                      <a:pt x="11" y="5"/>
                    </a:cubicBezTo>
                    <a:cubicBezTo>
                      <a:pt x="11" y="5"/>
                      <a:pt x="11" y="5"/>
                      <a:pt x="11" y="5"/>
                    </a:cubicBezTo>
                    <a:cubicBezTo>
                      <a:pt x="11" y="5"/>
                      <a:pt x="11" y="5"/>
                      <a:pt x="11" y="5"/>
                    </a:cubicBezTo>
                    <a:cubicBezTo>
                      <a:pt x="11" y="5"/>
                      <a:pt x="11" y="5"/>
                      <a:pt x="11" y="5"/>
                    </a:cubicBezTo>
                    <a:cubicBezTo>
                      <a:pt x="10" y="6"/>
                      <a:pt x="10" y="6"/>
                      <a:pt x="10" y="6"/>
                    </a:cubicBezTo>
                    <a:cubicBezTo>
                      <a:pt x="10" y="6"/>
                      <a:pt x="10" y="6"/>
                      <a:pt x="10" y="6"/>
                    </a:cubicBezTo>
                    <a:cubicBezTo>
                      <a:pt x="10" y="6"/>
                      <a:pt x="10" y="6"/>
                      <a:pt x="10" y="6"/>
                    </a:cubicBezTo>
                    <a:cubicBezTo>
                      <a:pt x="10" y="7"/>
                      <a:pt x="10" y="7"/>
                      <a:pt x="10" y="7"/>
                    </a:cubicBezTo>
                    <a:cubicBezTo>
                      <a:pt x="10" y="7"/>
                      <a:pt x="10" y="7"/>
                      <a:pt x="10" y="7"/>
                    </a:cubicBezTo>
                    <a:cubicBezTo>
                      <a:pt x="10" y="7"/>
                      <a:pt x="10" y="7"/>
                      <a:pt x="10" y="7"/>
                    </a:cubicBezTo>
                    <a:cubicBezTo>
                      <a:pt x="10" y="7"/>
                      <a:pt x="10" y="7"/>
                      <a:pt x="10" y="7"/>
                    </a:cubicBezTo>
                    <a:moveTo>
                      <a:pt x="7" y="0"/>
                    </a:moveTo>
                    <a:cubicBezTo>
                      <a:pt x="7" y="0"/>
                      <a:pt x="7" y="1"/>
                      <a:pt x="6" y="1"/>
                    </a:cubicBezTo>
                    <a:cubicBezTo>
                      <a:pt x="6" y="1"/>
                      <a:pt x="6" y="1"/>
                      <a:pt x="6" y="1"/>
                    </a:cubicBezTo>
                    <a:cubicBezTo>
                      <a:pt x="6" y="1"/>
                      <a:pt x="5" y="2"/>
                      <a:pt x="4" y="2"/>
                    </a:cubicBezTo>
                    <a:cubicBezTo>
                      <a:pt x="3" y="2"/>
                      <a:pt x="3" y="2"/>
                      <a:pt x="3" y="2"/>
                    </a:cubicBezTo>
                    <a:cubicBezTo>
                      <a:pt x="3" y="2"/>
                      <a:pt x="4" y="5"/>
                      <a:pt x="1" y="6"/>
                    </a:cubicBezTo>
                    <a:cubicBezTo>
                      <a:pt x="1" y="6"/>
                      <a:pt x="2" y="8"/>
                      <a:pt x="0" y="9"/>
                    </a:cubicBezTo>
                    <a:cubicBezTo>
                      <a:pt x="0" y="9"/>
                      <a:pt x="1" y="11"/>
                      <a:pt x="0" y="12"/>
                    </a:cubicBezTo>
                    <a:cubicBezTo>
                      <a:pt x="0" y="12"/>
                      <a:pt x="1" y="13"/>
                      <a:pt x="0" y="14"/>
                    </a:cubicBezTo>
                    <a:cubicBezTo>
                      <a:pt x="0" y="14"/>
                      <a:pt x="1" y="14"/>
                      <a:pt x="1" y="15"/>
                    </a:cubicBezTo>
                    <a:cubicBezTo>
                      <a:pt x="1" y="15"/>
                      <a:pt x="2" y="15"/>
                      <a:pt x="1" y="17"/>
                    </a:cubicBezTo>
                    <a:cubicBezTo>
                      <a:pt x="1" y="17"/>
                      <a:pt x="2" y="17"/>
                      <a:pt x="2" y="18"/>
                    </a:cubicBezTo>
                    <a:cubicBezTo>
                      <a:pt x="2" y="18"/>
                      <a:pt x="2" y="18"/>
                      <a:pt x="3" y="19"/>
                    </a:cubicBezTo>
                    <a:cubicBezTo>
                      <a:pt x="3" y="19"/>
                      <a:pt x="3" y="19"/>
                      <a:pt x="3" y="19"/>
                    </a:cubicBezTo>
                    <a:cubicBezTo>
                      <a:pt x="3" y="19"/>
                      <a:pt x="3" y="19"/>
                      <a:pt x="3" y="19"/>
                    </a:cubicBezTo>
                    <a:cubicBezTo>
                      <a:pt x="3" y="19"/>
                      <a:pt x="3" y="19"/>
                      <a:pt x="4" y="19"/>
                    </a:cubicBezTo>
                    <a:cubicBezTo>
                      <a:pt x="5" y="20"/>
                      <a:pt x="8" y="22"/>
                      <a:pt x="11" y="22"/>
                    </a:cubicBezTo>
                    <a:cubicBezTo>
                      <a:pt x="11" y="22"/>
                      <a:pt x="11" y="22"/>
                      <a:pt x="12" y="22"/>
                    </a:cubicBezTo>
                    <a:cubicBezTo>
                      <a:pt x="12" y="22"/>
                      <a:pt x="12" y="22"/>
                      <a:pt x="12" y="22"/>
                    </a:cubicBezTo>
                    <a:cubicBezTo>
                      <a:pt x="13" y="22"/>
                      <a:pt x="13" y="22"/>
                      <a:pt x="13" y="22"/>
                    </a:cubicBezTo>
                    <a:cubicBezTo>
                      <a:pt x="14" y="22"/>
                      <a:pt x="15" y="21"/>
                      <a:pt x="17" y="20"/>
                    </a:cubicBezTo>
                    <a:cubicBezTo>
                      <a:pt x="18" y="20"/>
                      <a:pt x="19" y="18"/>
                      <a:pt x="19" y="17"/>
                    </a:cubicBezTo>
                    <a:cubicBezTo>
                      <a:pt x="19" y="17"/>
                      <a:pt x="19" y="17"/>
                      <a:pt x="19" y="17"/>
                    </a:cubicBezTo>
                    <a:cubicBezTo>
                      <a:pt x="19" y="17"/>
                      <a:pt x="19" y="17"/>
                      <a:pt x="19" y="17"/>
                    </a:cubicBezTo>
                    <a:cubicBezTo>
                      <a:pt x="21" y="13"/>
                      <a:pt x="21" y="10"/>
                      <a:pt x="20" y="8"/>
                    </a:cubicBezTo>
                    <a:cubicBezTo>
                      <a:pt x="20" y="8"/>
                      <a:pt x="20" y="8"/>
                      <a:pt x="20" y="7"/>
                    </a:cubicBezTo>
                    <a:cubicBezTo>
                      <a:pt x="20" y="7"/>
                      <a:pt x="20" y="7"/>
                      <a:pt x="20" y="7"/>
                    </a:cubicBezTo>
                    <a:cubicBezTo>
                      <a:pt x="19" y="7"/>
                      <a:pt x="19" y="7"/>
                      <a:pt x="19" y="6"/>
                    </a:cubicBezTo>
                    <a:cubicBezTo>
                      <a:pt x="19" y="6"/>
                      <a:pt x="17" y="6"/>
                      <a:pt x="17" y="4"/>
                    </a:cubicBezTo>
                    <a:cubicBezTo>
                      <a:pt x="17" y="4"/>
                      <a:pt x="15" y="4"/>
                      <a:pt x="15" y="2"/>
                    </a:cubicBezTo>
                    <a:cubicBezTo>
                      <a:pt x="15" y="2"/>
                      <a:pt x="15" y="2"/>
                      <a:pt x="15" y="2"/>
                    </a:cubicBezTo>
                    <a:cubicBezTo>
                      <a:pt x="14" y="2"/>
                      <a:pt x="13" y="2"/>
                      <a:pt x="13" y="1"/>
                    </a:cubicBezTo>
                    <a:cubicBezTo>
                      <a:pt x="13" y="1"/>
                      <a:pt x="12" y="1"/>
                      <a:pt x="11" y="1"/>
                    </a:cubicBezTo>
                    <a:cubicBezTo>
                      <a:pt x="11" y="1"/>
                      <a:pt x="11" y="1"/>
                      <a:pt x="10" y="0"/>
                    </a:cubicBezTo>
                    <a:cubicBezTo>
                      <a:pt x="10" y="0"/>
                      <a:pt x="10" y="1"/>
                      <a:pt x="9" y="1"/>
                    </a:cubicBezTo>
                    <a:cubicBezTo>
                      <a:pt x="8" y="1"/>
                      <a:pt x="8" y="1"/>
                      <a:pt x="7" y="0"/>
                    </a:cubicBezTo>
                  </a:path>
                </a:pathLst>
              </a:custGeom>
              <a:solidFill>
                <a:srgbClr val="FBDAB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66" name="Google Shape;3166;p22"/>
              <p:cNvSpPr/>
              <p:nvPr/>
            </p:nvSpPr>
            <p:spPr>
              <a:xfrm>
                <a:off x="982" y="1518"/>
                <a:ext cx="1" cy="1"/>
              </a:xfrm>
              <a:custGeom>
                <a:avLst/>
                <a:gdLst/>
                <a:ahLst/>
                <a:cxnLst/>
                <a:rect l="l" t="t" r="r" b="b"/>
                <a:pathLst>
                  <a:path w="1" h="1" extrusionOk="0">
                    <a:moveTo>
                      <a:pt x="1" y="0"/>
                    </a:move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0" y="0"/>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close/>
                  </a:path>
                </a:pathLst>
              </a:custGeom>
              <a:solidFill>
                <a:srgbClr val="39343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67" name="Google Shape;3167;p22"/>
              <p:cNvSpPr/>
              <p:nvPr/>
            </p:nvSpPr>
            <p:spPr>
              <a:xfrm>
                <a:off x="982" y="1518"/>
                <a:ext cx="1" cy="1"/>
              </a:xfrm>
              <a:custGeom>
                <a:avLst/>
                <a:gdLst/>
                <a:ahLst/>
                <a:cxnLst/>
                <a:rect l="l" t="t" r="r" b="b"/>
                <a:pathLst>
                  <a:path w="1" h="1" extrusionOk="0">
                    <a:moveTo>
                      <a:pt x="1" y="0"/>
                    </a:move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0" y="0"/>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1"/>
                    </a:lnTo>
                    <a:lnTo>
                      <a:pt x="0"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68" name="Google Shape;3168;p22"/>
              <p:cNvSpPr/>
              <p:nvPr/>
            </p:nvSpPr>
            <p:spPr>
              <a:xfrm>
                <a:off x="984" y="1517"/>
                <a:ext cx="1" cy="1"/>
              </a:xfrm>
              <a:custGeom>
                <a:avLst/>
                <a:gdLst/>
                <a:ahLst/>
                <a:cxnLst/>
                <a:rect l="l" t="t" r="r" b="b"/>
                <a:pathLst>
                  <a:path w="1" h="1" extrusionOk="0">
                    <a:moveTo>
                      <a:pt x="1" y="0"/>
                    </a:moveTo>
                    <a:lnTo>
                      <a:pt x="1" y="0"/>
                    </a:lnTo>
                    <a:lnTo>
                      <a:pt x="1" y="0"/>
                    </a:lnTo>
                    <a:lnTo>
                      <a:pt x="1" y="0"/>
                    </a:lnTo>
                    <a:lnTo>
                      <a:pt x="1" y="0"/>
                    </a:lnTo>
                    <a:lnTo>
                      <a:pt x="1" y="0"/>
                    </a:lnTo>
                    <a:lnTo>
                      <a:pt x="1" y="0"/>
                    </a:lnTo>
                    <a:lnTo>
                      <a:pt x="1" y="0"/>
                    </a:lnTo>
                    <a:lnTo>
                      <a:pt x="0" y="0"/>
                    </a:lnTo>
                    <a:lnTo>
                      <a:pt x="0" y="0"/>
                    </a:lnTo>
                    <a:lnTo>
                      <a:pt x="0" y="0"/>
                    </a:lnTo>
                    <a:lnTo>
                      <a:pt x="0" y="0"/>
                    </a:lnTo>
                    <a:lnTo>
                      <a:pt x="0" y="0"/>
                    </a:lnTo>
                    <a:lnTo>
                      <a:pt x="0" y="0"/>
                    </a:lnTo>
                    <a:lnTo>
                      <a:pt x="0" y="0"/>
                    </a:lnTo>
                    <a:lnTo>
                      <a:pt x="0" y="0"/>
                    </a:lnTo>
                    <a:lnTo>
                      <a:pt x="0" y="0"/>
                    </a:lnTo>
                    <a:lnTo>
                      <a:pt x="0" y="0"/>
                    </a:lnTo>
                    <a:lnTo>
                      <a:pt x="0" y="1"/>
                    </a:lnTo>
                    <a:lnTo>
                      <a:pt x="0" y="1"/>
                    </a:lnTo>
                    <a:lnTo>
                      <a:pt x="0" y="1"/>
                    </a:lnTo>
                    <a:lnTo>
                      <a:pt x="0" y="1"/>
                    </a:lnTo>
                    <a:lnTo>
                      <a:pt x="0" y="1"/>
                    </a:lnTo>
                    <a:lnTo>
                      <a:pt x="0" y="1"/>
                    </a:lnTo>
                    <a:lnTo>
                      <a:pt x="0" y="1"/>
                    </a:lnTo>
                    <a:lnTo>
                      <a:pt x="0" y="1"/>
                    </a:lnTo>
                    <a:lnTo>
                      <a:pt x="0" y="0"/>
                    </a:lnTo>
                    <a:lnTo>
                      <a:pt x="0" y="0"/>
                    </a:lnTo>
                    <a:lnTo>
                      <a:pt x="0" y="0"/>
                    </a:lnTo>
                    <a:lnTo>
                      <a:pt x="0" y="0"/>
                    </a:lnTo>
                    <a:lnTo>
                      <a:pt x="0" y="0"/>
                    </a:lnTo>
                    <a:lnTo>
                      <a:pt x="0" y="0"/>
                    </a:lnTo>
                    <a:lnTo>
                      <a:pt x="0" y="0"/>
                    </a:lnTo>
                    <a:lnTo>
                      <a:pt x="0" y="0"/>
                    </a:lnTo>
                    <a:lnTo>
                      <a:pt x="0" y="0"/>
                    </a:lnTo>
                    <a:lnTo>
                      <a:pt x="0" y="0"/>
                    </a:lnTo>
                    <a:lnTo>
                      <a:pt x="1" y="0"/>
                    </a:lnTo>
                    <a:lnTo>
                      <a:pt x="1" y="0"/>
                    </a:lnTo>
                    <a:lnTo>
                      <a:pt x="1" y="0"/>
                    </a:lnTo>
                    <a:lnTo>
                      <a:pt x="1" y="0"/>
                    </a:lnTo>
                    <a:lnTo>
                      <a:pt x="1" y="0"/>
                    </a:lnTo>
                    <a:lnTo>
                      <a:pt x="1" y="0"/>
                    </a:lnTo>
                    <a:lnTo>
                      <a:pt x="1" y="0"/>
                    </a:lnTo>
                    <a:lnTo>
                      <a:pt x="1" y="0"/>
                    </a:lnTo>
                    <a:close/>
                  </a:path>
                </a:pathLst>
              </a:custGeom>
              <a:solidFill>
                <a:srgbClr val="39343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69" name="Google Shape;3169;p22"/>
              <p:cNvSpPr/>
              <p:nvPr/>
            </p:nvSpPr>
            <p:spPr>
              <a:xfrm>
                <a:off x="984" y="1517"/>
                <a:ext cx="1" cy="1"/>
              </a:xfrm>
              <a:custGeom>
                <a:avLst/>
                <a:gdLst/>
                <a:ahLst/>
                <a:cxnLst/>
                <a:rect l="l" t="t" r="r" b="b"/>
                <a:pathLst>
                  <a:path w="1" h="1" extrusionOk="0">
                    <a:moveTo>
                      <a:pt x="1" y="0"/>
                    </a:moveTo>
                    <a:lnTo>
                      <a:pt x="1" y="0"/>
                    </a:lnTo>
                    <a:lnTo>
                      <a:pt x="1" y="0"/>
                    </a:lnTo>
                    <a:lnTo>
                      <a:pt x="1" y="0"/>
                    </a:lnTo>
                    <a:lnTo>
                      <a:pt x="1" y="0"/>
                    </a:lnTo>
                    <a:lnTo>
                      <a:pt x="1" y="0"/>
                    </a:lnTo>
                    <a:lnTo>
                      <a:pt x="1" y="0"/>
                    </a:lnTo>
                    <a:lnTo>
                      <a:pt x="1" y="0"/>
                    </a:lnTo>
                    <a:lnTo>
                      <a:pt x="0" y="0"/>
                    </a:lnTo>
                    <a:lnTo>
                      <a:pt x="0" y="0"/>
                    </a:lnTo>
                    <a:lnTo>
                      <a:pt x="0" y="0"/>
                    </a:lnTo>
                    <a:lnTo>
                      <a:pt x="0" y="0"/>
                    </a:lnTo>
                    <a:lnTo>
                      <a:pt x="0" y="0"/>
                    </a:lnTo>
                    <a:lnTo>
                      <a:pt x="0" y="0"/>
                    </a:lnTo>
                    <a:lnTo>
                      <a:pt x="0" y="0"/>
                    </a:lnTo>
                    <a:lnTo>
                      <a:pt x="0" y="0"/>
                    </a:lnTo>
                    <a:lnTo>
                      <a:pt x="0" y="0"/>
                    </a:lnTo>
                    <a:lnTo>
                      <a:pt x="0" y="0"/>
                    </a:lnTo>
                    <a:lnTo>
                      <a:pt x="0" y="1"/>
                    </a:lnTo>
                    <a:lnTo>
                      <a:pt x="0" y="1"/>
                    </a:lnTo>
                    <a:lnTo>
                      <a:pt x="0" y="1"/>
                    </a:lnTo>
                    <a:lnTo>
                      <a:pt x="0" y="1"/>
                    </a:lnTo>
                    <a:lnTo>
                      <a:pt x="0" y="1"/>
                    </a:lnTo>
                    <a:lnTo>
                      <a:pt x="0" y="1"/>
                    </a:lnTo>
                    <a:lnTo>
                      <a:pt x="0" y="1"/>
                    </a:lnTo>
                    <a:lnTo>
                      <a:pt x="0" y="1"/>
                    </a:lnTo>
                    <a:lnTo>
                      <a:pt x="0" y="0"/>
                    </a:lnTo>
                    <a:lnTo>
                      <a:pt x="0" y="0"/>
                    </a:lnTo>
                    <a:lnTo>
                      <a:pt x="0" y="0"/>
                    </a:lnTo>
                    <a:lnTo>
                      <a:pt x="0" y="0"/>
                    </a:lnTo>
                    <a:lnTo>
                      <a:pt x="0" y="0"/>
                    </a:lnTo>
                    <a:lnTo>
                      <a:pt x="0" y="0"/>
                    </a:lnTo>
                    <a:lnTo>
                      <a:pt x="0" y="0"/>
                    </a:lnTo>
                    <a:lnTo>
                      <a:pt x="0" y="0"/>
                    </a:lnTo>
                    <a:lnTo>
                      <a:pt x="0" y="0"/>
                    </a:lnTo>
                    <a:lnTo>
                      <a:pt x="0" y="0"/>
                    </a:lnTo>
                    <a:lnTo>
                      <a:pt x="1" y="0"/>
                    </a:lnTo>
                    <a:lnTo>
                      <a:pt x="1" y="0"/>
                    </a:lnTo>
                    <a:lnTo>
                      <a:pt x="1" y="0"/>
                    </a:lnTo>
                    <a:lnTo>
                      <a:pt x="1" y="0"/>
                    </a:lnTo>
                    <a:lnTo>
                      <a:pt x="1" y="0"/>
                    </a:lnTo>
                    <a:lnTo>
                      <a:pt x="1" y="0"/>
                    </a:lnTo>
                    <a:lnTo>
                      <a:pt x="1" y="0"/>
                    </a:lnTo>
                    <a:lnTo>
                      <a:pt x="1"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70" name="Google Shape;3170;p22"/>
              <p:cNvSpPr/>
              <p:nvPr/>
            </p:nvSpPr>
            <p:spPr>
              <a:xfrm>
                <a:off x="983" y="1519"/>
                <a:ext cx="1" cy="1"/>
              </a:xfrm>
              <a:custGeom>
                <a:avLst/>
                <a:gdLst/>
                <a:ahLst/>
                <a:cxnLst/>
                <a:rect l="l" t="t" r="r" b="b"/>
                <a:pathLst>
                  <a:path w="3" h="4" extrusionOk="0">
                    <a:moveTo>
                      <a:pt x="1" y="1"/>
                    </a:moveTo>
                    <a:cubicBezTo>
                      <a:pt x="0" y="1"/>
                      <a:pt x="0" y="1"/>
                      <a:pt x="0" y="1"/>
                    </a:cubicBezTo>
                    <a:cubicBezTo>
                      <a:pt x="0" y="0"/>
                      <a:pt x="0" y="0"/>
                      <a:pt x="0" y="0"/>
                    </a:cubicBezTo>
                    <a:cubicBezTo>
                      <a:pt x="1" y="1"/>
                      <a:pt x="1" y="1"/>
                      <a:pt x="1" y="1"/>
                    </a:cubicBezTo>
                    <a:cubicBezTo>
                      <a:pt x="1" y="1"/>
                      <a:pt x="1" y="1"/>
                      <a:pt x="1" y="1"/>
                    </a:cubicBezTo>
                    <a:moveTo>
                      <a:pt x="1" y="0"/>
                    </a:moveTo>
                    <a:cubicBezTo>
                      <a:pt x="0" y="0"/>
                      <a:pt x="0" y="0"/>
                      <a:pt x="0" y="0"/>
                    </a:cubicBezTo>
                    <a:cubicBezTo>
                      <a:pt x="0" y="1"/>
                      <a:pt x="0" y="2"/>
                      <a:pt x="0" y="3"/>
                    </a:cubicBezTo>
                    <a:cubicBezTo>
                      <a:pt x="1" y="3"/>
                      <a:pt x="1" y="4"/>
                      <a:pt x="2" y="4"/>
                    </a:cubicBezTo>
                    <a:cubicBezTo>
                      <a:pt x="2" y="4"/>
                      <a:pt x="2" y="4"/>
                      <a:pt x="2" y="3"/>
                    </a:cubicBezTo>
                    <a:cubicBezTo>
                      <a:pt x="3" y="3"/>
                      <a:pt x="3" y="2"/>
                      <a:pt x="2" y="1"/>
                    </a:cubicBezTo>
                    <a:cubicBezTo>
                      <a:pt x="2" y="0"/>
                      <a:pt x="1" y="0"/>
                      <a:pt x="1" y="0"/>
                    </a:cubicBezTo>
                  </a:path>
                </a:pathLst>
              </a:custGeom>
              <a:solidFill>
                <a:srgbClr val="39343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71" name="Google Shape;3171;p22"/>
              <p:cNvSpPr/>
              <p:nvPr/>
            </p:nvSpPr>
            <p:spPr>
              <a:xfrm>
                <a:off x="983" y="1519"/>
                <a:ext cx="1" cy="1"/>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72" name="Google Shape;3172;p22"/>
              <p:cNvSpPr/>
              <p:nvPr/>
            </p:nvSpPr>
            <p:spPr>
              <a:xfrm>
                <a:off x="983" y="1519"/>
                <a:ext cx="1" cy="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73" name="Google Shape;3173;p22"/>
              <p:cNvSpPr/>
              <p:nvPr/>
            </p:nvSpPr>
            <p:spPr>
              <a:xfrm>
                <a:off x="984" y="1517"/>
                <a:ext cx="1" cy="1"/>
              </a:xfrm>
              <a:custGeom>
                <a:avLst/>
                <a:gdLst/>
                <a:ahLst/>
                <a:cxnLst/>
                <a:rect l="l" t="t" r="r" b="b"/>
                <a:pathLst>
                  <a:path w="4" h="4" extrusionOk="0">
                    <a:moveTo>
                      <a:pt x="2" y="2"/>
                    </a:moveTo>
                    <a:cubicBezTo>
                      <a:pt x="1" y="2"/>
                      <a:pt x="1" y="2"/>
                      <a:pt x="1" y="2"/>
                    </a:cubicBezTo>
                    <a:cubicBezTo>
                      <a:pt x="1" y="1"/>
                      <a:pt x="1" y="1"/>
                      <a:pt x="1" y="1"/>
                    </a:cubicBezTo>
                    <a:cubicBezTo>
                      <a:pt x="2" y="1"/>
                      <a:pt x="2" y="1"/>
                      <a:pt x="2" y="1"/>
                    </a:cubicBezTo>
                    <a:cubicBezTo>
                      <a:pt x="2" y="2"/>
                      <a:pt x="2" y="2"/>
                      <a:pt x="2" y="2"/>
                    </a:cubicBezTo>
                    <a:moveTo>
                      <a:pt x="1" y="0"/>
                    </a:moveTo>
                    <a:cubicBezTo>
                      <a:pt x="1" y="0"/>
                      <a:pt x="1" y="0"/>
                      <a:pt x="1" y="1"/>
                    </a:cubicBezTo>
                    <a:cubicBezTo>
                      <a:pt x="0" y="1"/>
                      <a:pt x="0" y="2"/>
                      <a:pt x="1" y="3"/>
                    </a:cubicBezTo>
                    <a:cubicBezTo>
                      <a:pt x="1" y="4"/>
                      <a:pt x="2" y="4"/>
                      <a:pt x="3" y="4"/>
                    </a:cubicBezTo>
                    <a:cubicBezTo>
                      <a:pt x="3" y="4"/>
                      <a:pt x="3" y="4"/>
                      <a:pt x="3" y="4"/>
                    </a:cubicBezTo>
                    <a:cubicBezTo>
                      <a:pt x="4" y="3"/>
                      <a:pt x="4" y="2"/>
                      <a:pt x="3" y="1"/>
                    </a:cubicBezTo>
                    <a:cubicBezTo>
                      <a:pt x="3" y="1"/>
                      <a:pt x="2" y="0"/>
                      <a:pt x="1" y="0"/>
                    </a:cubicBezTo>
                  </a:path>
                </a:pathLst>
              </a:custGeom>
              <a:solidFill>
                <a:srgbClr val="39343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74" name="Google Shape;3174;p22"/>
              <p:cNvSpPr/>
              <p:nvPr/>
            </p:nvSpPr>
            <p:spPr>
              <a:xfrm>
                <a:off x="985" y="1518"/>
                <a:ext cx="1" cy="1"/>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75" name="Google Shape;3175;p22"/>
              <p:cNvSpPr/>
              <p:nvPr/>
            </p:nvSpPr>
            <p:spPr>
              <a:xfrm>
                <a:off x="985" y="1518"/>
                <a:ext cx="1" cy="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76" name="Google Shape;3176;p22"/>
              <p:cNvSpPr/>
              <p:nvPr/>
            </p:nvSpPr>
            <p:spPr>
              <a:xfrm>
                <a:off x="984" y="1519"/>
                <a:ext cx="2" cy="1"/>
              </a:xfrm>
              <a:custGeom>
                <a:avLst/>
                <a:gdLst/>
                <a:ahLst/>
                <a:cxnLst/>
                <a:rect l="l" t="t" r="r" b="b"/>
                <a:pathLst>
                  <a:path w="6" h="4" extrusionOk="0">
                    <a:moveTo>
                      <a:pt x="6" y="0"/>
                    </a:moveTo>
                    <a:cubicBezTo>
                      <a:pt x="6" y="0"/>
                      <a:pt x="4" y="1"/>
                      <a:pt x="3" y="1"/>
                    </a:cubicBezTo>
                    <a:cubicBezTo>
                      <a:pt x="3" y="2"/>
                      <a:pt x="3" y="2"/>
                      <a:pt x="2" y="2"/>
                    </a:cubicBezTo>
                    <a:cubicBezTo>
                      <a:pt x="1" y="3"/>
                      <a:pt x="0" y="4"/>
                      <a:pt x="0" y="4"/>
                    </a:cubicBezTo>
                    <a:cubicBezTo>
                      <a:pt x="1" y="4"/>
                      <a:pt x="1" y="4"/>
                      <a:pt x="2" y="4"/>
                    </a:cubicBezTo>
                    <a:cubicBezTo>
                      <a:pt x="6" y="4"/>
                      <a:pt x="6" y="0"/>
                      <a:pt x="6" y="0"/>
                    </a:cubicBezTo>
                  </a:path>
                </a:pathLst>
              </a:custGeom>
              <a:solidFill>
                <a:srgbClr val="EA9E7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77" name="Google Shape;3177;p22"/>
              <p:cNvSpPr/>
              <p:nvPr/>
            </p:nvSpPr>
            <p:spPr>
              <a:xfrm>
                <a:off x="984" y="1519"/>
                <a:ext cx="1" cy="0"/>
              </a:xfrm>
              <a:custGeom>
                <a:avLst/>
                <a:gdLst/>
                <a:ahLst/>
                <a:cxnLst/>
                <a:rect l="l" t="t" r="r" b="b"/>
                <a:pathLst>
                  <a:path w="3" h="2" extrusionOk="0">
                    <a:moveTo>
                      <a:pt x="3" y="0"/>
                    </a:moveTo>
                    <a:cubicBezTo>
                      <a:pt x="2" y="0"/>
                      <a:pt x="0" y="0"/>
                      <a:pt x="0" y="0"/>
                    </a:cubicBezTo>
                    <a:cubicBezTo>
                      <a:pt x="2" y="0"/>
                      <a:pt x="2" y="0"/>
                      <a:pt x="2" y="0"/>
                    </a:cubicBezTo>
                    <a:cubicBezTo>
                      <a:pt x="3" y="0"/>
                      <a:pt x="3" y="0"/>
                      <a:pt x="3" y="0"/>
                    </a:cubicBezTo>
                    <a:cubicBezTo>
                      <a:pt x="3" y="0"/>
                      <a:pt x="3" y="0"/>
                      <a:pt x="3" y="0"/>
                    </a:cubicBezTo>
                  </a:path>
                </a:pathLst>
              </a:custGeom>
              <a:solidFill>
                <a:srgbClr val="F5CCA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78" name="Google Shape;3178;p22"/>
              <p:cNvSpPr/>
              <p:nvPr/>
            </p:nvSpPr>
            <p:spPr>
              <a:xfrm>
                <a:off x="979" y="1514"/>
                <a:ext cx="8" cy="7"/>
              </a:xfrm>
              <a:custGeom>
                <a:avLst/>
                <a:gdLst/>
                <a:ahLst/>
                <a:cxnLst/>
                <a:rect l="l" t="t" r="r" b="b"/>
                <a:pathLst>
                  <a:path w="33" h="28" extrusionOk="0">
                    <a:moveTo>
                      <a:pt x="17" y="0"/>
                    </a:moveTo>
                    <a:cubicBezTo>
                      <a:pt x="15" y="0"/>
                      <a:pt x="14" y="1"/>
                      <a:pt x="14" y="1"/>
                    </a:cubicBezTo>
                    <a:cubicBezTo>
                      <a:pt x="13" y="1"/>
                      <a:pt x="13" y="1"/>
                      <a:pt x="13" y="1"/>
                    </a:cubicBezTo>
                    <a:cubicBezTo>
                      <a:pt x="10" y="1"/>
                      <a:pt x="9" y="4"/>
                      <a:pt x="9" y="4"/>
                    </a:cubicBezTo>
                    <a:cubicBezTo>
                      <a:pt x="9" y="4"/>
                      <a:pt x="9" y="4"/>
                      <a:pt x="8" y="4"/>
                    </a:cubicBezTo>
                    <a:cubicBezTo>
                      <a:pt x="5" y="4"/>
                      <a:pt x="6" y="8"/>
                      <a:pt x="6" y="8"/>
                    </a:cubicBezTo>
                    <a:cubicBezTo>
                      <a:pt x="2" y="9"/>
                      <a:pt x="4" y="12"/>
                      <a:pt x="4" y="12"/>
                    </a:cubicBezTo>
                    <a:cubicBezTo>
                      <a:pt x="1" y="14"/>
                      <a:pt x="4" y="18"/>
                      <a:pt x="4" y="18"/>
                    </a:cubicBezTo>
                    <a:cubicBezTo>
                      <a:pt x="0" y="20"/>
                      <a:pt x="5" y="23"/>
                      <a:pt x="5" y="23"/>
                    </a:cubicBezTo>
                    <a:cubicBezTo>
                      <a:pt x="6" y="24"/>
                      <a:pt x="7" y="24"/>
                      <a:pt x="7" y="24"/>
                    </a:cubicBezTo>
                    <a:cubicBezTo>
                      <a:pt x="8" y="24"/>
                      <a:pt x="9" y="24"/>
                      <a:pt x="9" y="24"/>
                    </a:cubicBezTo>
                    <a:cubicBezTo>
                      <a:pt x="9" y="25"/>
                      <a:pt x="11" y="25"/>
                      <a:pt x="11" y="25"/>
                    </a:cubicBezTo>
                    <a:cubicBezTo>
                      <a:pt x="11" y="26"/>
                      <a:pt x="11" y="26"/>
                      <a:pt x="11" y="26"/>
                    </a:cubicBezTo>
                    <a:cubicBezTo>
                      <a:pt x="11" y="27"/>
                      <a:pt x="12" y="27"/>
                      <a:pt x="12" y="27"/>
                    </a:cubicBezTo>
                    <a:cubicBezTo>
                      <a:pt x="12" y="27"/>
                      <a:pt x="12" y="27"/>
                      <a:pt x="12" y="27"/>
                    </a:cubicBezTo>
                    <a:cubicBezTo>
                      <a:pt x="12" y="27"/>
                      <a:pt x="12" y="27"/>
                      <a:pt x="12" y="27"/>
                    </a:cubicBezTo>
                    <a:cubicBezTo>
                      <a:pt x="12" y="27"/>
                      <a:pt x="12" y="28"/>
                      <a:pt x="13" y="28"/>
                    </a:cubicBezTo>
                    <a:cubicBezTo>
                      <a:pt x="13" y="28"/>
                      <a:pt x="13" y="27"/>
                      <a:pt x="13" y="27"/>
                    </a:cubicBezTo>
                    <a:cubicBezTo>
                      <a:pt x="14" y="27"/>
                      <a:pt x="14" y="27"/>
                      <a:pt x="14" y="27"/>
                    </a:cubicBezTo>
                    <a:cubicBezTo>
                      <a:pt x="14" y="26"/>
                      <a:pt x="13" y="26"/>
                      <a:pt x="13" y="26"/>
                    </a:cubicBezTo>
                    <a:cubicBezTo>
                      <a:pt x="14" y="24"/>
                      <a:pt x="13" y="24"/>
                      <a:pt x="13" y="24"/>
                    </a:cubicBezTo>
                    <a:cubicBezTo>
                      <a:pt x="13" y="23"/>
                      <a:pt x="12" y="23"/>
                      <a:pt x="12" y="23"/>
                    </a:cubicBezTo>
                    <a:cubicBezTo>
                      <a:pt x="13" y="22"/>
                      <a:pt x="12" y="21"/>
                      <a:pt x="12" y="21"/>
                    </a:cubicBezTo>
                    <a:cubicBezTo>
                      <a:pt x="13" y="20"/>
                      <a:pt x="12" y="18"/>
                      <a:pt x="12" y="18"/>
                    </a:cubicBezTo>
                    <a:cubicBezTo>
                      <a:pt x="14" y="17"/>
                      <a:pt x="13" y="15"/>
                      <a:pt x="13" y="15"/>
                    </a:cubicBezTo>
                    <a:cubicBezTo>
                      <a:pt x="16" y="14"/>
                      <a:pt x="15" y="11"/>
                      <a:pt x="15" y="11"/>
                    </a:cubicBezTo>
                    <a:cubicBezTo>
                      <a:pt x="15" y="11"/>
                      <a:pt x="15" y="11"/>
                      <a:pt x="16" y="11"/>
                    </a:cubicBezTo>
                    <a:cubicBezTo>
                      <a:pt x="17" y="11"/>
                      <a:pt x="18" y="10"/>
                      <a:pt x="18" y="10"/>
                    </a:cubicBezTo>
                    <a:cubicBezTo>
                      <a:pt x="18" y="10"/>
                      <a:pt x="18" y="10"/>
                      <a:pt x="18" y="10"/>
                    </a:cubicBezTo>
                    <a:cubicBezTo>
                      <a:pt x="19" y="10"/>
                      <a:pt x="19" y="9"/>
                      <a:pt x="19" y="9"/>
                    </a:cubicBezTo>
                    <a:cubicBezTo>
                      <a:pt x="20" y="10"/>
                      <a:pt x="20" y="10"/>
                      <a:pt x="21" y="10"/>
                    </a:cubicBezTo>
                    <a:cubicBezTo>
                      <a:pt x="22" y="10"/>
                      <a:pt x="22" y="9"/>
                      <a:pt x="22" y="9"/>
                    </a:cubicBezTo>
                    <a:cubicBezTo>
                      <a:pt x="23" y="10"/>
                      <a:pt x="23" y="10"/>
                      <a:pt x="23" y="10"/>
                    </a:cubicBezTo>
                    <a:cubicBezTo>
                      <a:pt x="24" y="10"/>
                      <a:pt x="25" y="10"/>
                      <a:pt x="25" y="10"/>
                    </a:cubicBezTo>
                    <a:cubicBezTo>
                      <a:pt x="25" y="11"/>
                      <a:pt x="26" y="11"/>
                      <a:pt x="27" y="11"/>
                    </a:cubicBezTo>
                    <a:cubicBezTo>
                      <a:pt x="27" y="11"/>
                      <a:pt x="27" y="11"/>
                      <a:pt x="27" y="11"/>
                    </a:cubicBezTo>
                    <a:cubicBezTo>
                      <a:pt x="27" y="13"/>
                      <a:pt x="29" y="13"/>
                      <a:pt x="29" y="13"/>
                    </a:cubicBezTo>
                    <a:cubicBezTo>
                      <a:pt x="29" y="15"/>
                      <a:pt x="31" y="15"/>
                      <a:pt x="31" y="15"/>
                    </a:cubicBezTo>
                    <a:cubicBezTo>
                      <a:pt x="31" y="16"/>
                      <a:pt x="31" y="16"/>
                      <a:pt x="32" y="16"/>
                    </a:cubicBezTo>
                    <a:cubicBezTo>
                      <a:pt x="32" y="16"/>
                      <a:pt x="32" y="16"/>
                      <a:pt x="32" y="16"/>
                    </a:cubicBezTo>
                    <a:cubicBezTo>
                      <a:pt x="32" y="16"/>
                      <a:pt x="32" y="16"/>
                      <a:pt x="32" y="16"/>
                    </a:cubicBezTo>
                    <a:cubicBezTo>
                      <a:pt x="33" y="16"/>
                      <a:pt x="33" y="15"/>
                      <a:pt x="33" y="15"/>
                    </a:cubicBezTo>
                    <a:cubicBezTo>
                      <a:pt x="32" y="15"/>
                      <a:pt x="32" y="14"/>
                      <a:pt x="32" y="14"/>
                    </a:cubicBezTo>
                    <a:cubicBezTo>
                      <a:pt x="32" y="14"/>
                      <a:pt x="32" y="14"/>
                      <a:pt x="33" y="14"/>
                    </a:cubicBezTo>
                    <a:cubicBezTo>
                      <a:pt x="33" y="14"/>
                      <a:pt x="32" y="13"/>
                      <a:pt x="32" y="13"/>
                    </a:cubicBezTo>
                    <a:cubicBezTo>
                      <a:pt x="32" y="13"/>
                      <a:pt x="32" y="12"/>
                      <a:pt x="32" y="12"/>
                    </a:cubicBezTo>
                    <a:cubicBezTo>
                      <a:pt x="32" y="12"/>
                      <a:pt x="32" y="12"/>
                      <a:pt x="32" y="12"/>
                    </a:cubicBezTo>
                    <a:cubicBezTo>
                      <a:pt x="33" y="11"/>
                      <a:pt x="32" y="9"/>
                      <a:pt x="32" y="9"/>
                    </a:cubicBezTo>
                    <a:cubicBezTo>
                      <a:pt x="32" y="8"/>
                      <a:pt x="31" y="8"/>
                      <a:pt x="31" y="8"/>
                    </a:cubicBezTo>
                    <a:cubicBezTo>
                      <a:pt x="31" y="5"/>
                      <a:pt x="29" y="4"/>
                      <a:pt x="29" y="4"/>
                    </a:cubicBezTo>
                    <a:cubicBezTo>
                      <a:pt x="28" y="3"/>
                      <a:pt x="26" y="2"/>
                      <a:pt x="25" y="2"/>
                    </a:cubicBezTo>
                    <a:cubicBezTo>
                      <a:pt x="24" y="2"/>
                      <a:pt x="24" y="3"/>
                      <a:pt x="24" y="3"/>
                    </a:cubicBezTo>
                    <a:cubicBezTo>
                      <a:pt x="23" y="1"/>
                      <a:pt x="22" y="1"/>
                      <a:pt x="21" y="1"/>
                    </a:cubicBezTo>
                    <a:cubicBezTo>
                      <a:pt x="21" y="1"/>
                      <a:pt x="20" y="1"/>
                      <a:pt x="20" y="1"/>
                    </a:cubicBezTo>
                    <a:cubicBezTo>
                      <a:pt x="19" y="0"/>
                      <a:pt x="18" y="0"/>
                      <a:pt x="17" y="0"/>
                    </a:cubicBezTo>
                  </a:path>
                </a:pathLst>
              </a:custGeom>
              <a:solidFill>
                <a:srgbClr val="72422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79" name="Google Shape;3179;p22"/>
              <p:cNvSpPr/>
              <p:nvPr/>
            </p:nvSpPr>
            <p:spPr>
              <a:xfrm>
                <a:off x="989" y="1501"/>
                <a:ext cx="13" cy="9"/>
              </a:xfrm>
              <a:custGeom>
                <a:avLst/>
                <a:gdLst/>
                <a:ahLst/>
                <a:cxnLst/>
                <a:rect l="l" t="t" r="r" b="b"/>
                <a:pathLst>
                  <a:path w="55" h="41" extrusionOk="0">
                    <a:moveTo>
                      <a:pt x="54" y="0"/>
                    </a:moveTo>
                    <a:cubicBezTo>
                      <a:pt x="2" y="36"/>
                      <a:pt x="2" y="36"/>
                      <a:pt x="2" y="36"/>
                    </a:cubicBezTo>
                    <a:cubicBezTo>
                      <a:pt x="1" y="37"/>
                      <a:pt x="0" y="38"/>
                      <a:pt x="1" y="39"/>
                    </a:cubicBezTo>
                    <a:cubicBezTo>
                      <a:pt x="2" y="40"/>
                      <a:pt x="2" y="41"/>
                      <a:pt x="3" y="41"/>
                    </a:cubicBezTo>
                    <a:cubicBezTo>
                      <a:pt x="4" y="41"/>
                      <a:pt x="4" y="40"/>
                      <a:pt x="5" y="40"/>
                    </a:cubicBezTo>
                    <a:cubicBezTo>
                      <a:pt x="55" y="5"/>
                      <a:pt x="55" y="5"/>
                      <a:pt x="55" y="5"/>
                    </a:cubicBezTo>
                    <a:cubicBezTo>
                      <a:pt x="54" y="0"/>
                      <a:pt x="54" y="0"/>
                      <a:pt x="54"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3180" name="Google Shape;3180;p22"/>
            <p:cNvSpPr/>
            <p:nvPr/>
          </p:nvSpPr>
          <p:spPr>
            <a:xfrm>
              <a:off x="1571625" y="2386013"/>
              <a:ext cx="19050" cy="14288"/>
            </a:xfrm>
            <a:custGeom>
              <a:avLst/>
              <a:gdLst/>
              <a:ahLst/>
              <a:cxnLst/>
              <a:rect l="l" t="t" r="r" b="b"/>
              <a:pathLst>
                <a:path w="51" h="38" extrusionOk="0">
                  <a:moveTo>
                    <a:pt x="51" y="0"/>
                  </a:moveTo>
                  <a:cubicBezTo>
                    <a:pt x="1" y="34"/>
                    <a:pt x="1" y="34"/>
                    <a:pt x="1" y="34"/>
                  </a:cubicBezTo>
                  <a:cubicBezTo>
                    <a:pt x="0" y="34"/>
                    <a:pt x="0" y="35"/>
                    <a:pt x="0" y="36"/>
                  </a:cubicBezTo>
                  <a:cubicBezTo>
                    <a:pt x="2" y="38"/>
                    <a:pt x="2" y="38"/>
                    <a:pt x="2" y="38"/>
                  </a:cubicBezTo>
                  <a:cubicBezTo>
                    <a:pt x="2" y="38"/>
                    <a:pt x="3" y="38"/>
                    <a:pt x="3" y="38"/>
                  </a:cubicBezTo>
                  <a:cubicBezTo>
                    <a:pt x="3" y="38"/>
                    <a:pt x="3" y="38"/>
                    <a:pt x="4" y="38"/>
                  </a:cubicBezTo>
                  <a:cubicBezTo>
                    <a:pt x="51" y="5"/>
                    <a:pt x="51" y="5"/>
                    <a:pt x="51" y="5"/>
                  </a:cubicBezTo>
                  <a:cubicBezTo>
                    <a:pt x="51" y="0"/>
                    <a:pt x="51" y="0"/>
                    <a:pt x="51"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81" name="Google Shape;3181;p22"/>
            <p:cNvSpPr/>
            <p:nvPr/>
          </p:nvSpPr>
          <p:spPr>
            <a:xfrm>
              <a:off x="1573213" y="2390775"/>
              <a:ext cx="19050" cy="12700"/>
            </a:xfrm>
            <a:custGeom>
              <a:avLst/>
              <a:gdLst/>
              <a:ahLst/>
              <a:cxnLst/>
              <a:rect l="l" t="t" r="r" b="b"/>
              <a:pathLst>
                <a:path w="48" h="36" extrusionOk="0">
                  <a:moveTo>
                    <a:pt x="47" y="0"/>
                  </a:moveTo>
                  <a:cubicBezTo>
                    <a:pt x="1" y="31"/>
                    <a:pt x="1" y="31"/>
                    <a:pt x="1" y="31"/>
                  </a:cubicBezTo>
                  <a:cubicBezTo>
                    <a:pt x="0" y="32"/>
                    <a:pt x="0" y="32"/>
                    <a:pt x="1" y="33"/>
                  </a:cubicBezTo>
                  <a:cubicBezTo>
                    <a:pt x="2" y="35"/>
                    <a:pt x="2" y="35"/>
                    <a:pt x="2" y="35"/>
                  </a:cubicBezTo>
                  <a:cubicBezTo>
                    <a:pt x="2" y="35"/>
                    <a:pt x="3" y="36"/>
                    <a:pt x="3" y="36"/>
                  </a:cubicBezTo>
                  <a:cubicBezTo>
                    <a:pt x="3" y="36"/>
                    <a:pt x="3" y="36"/>
                    <a:pt x="4" y="35"/>
                  </a:cubicBezTo>
                  <a:cubicBezTo>
                    <a:pt x="48" y="5"/>
                    <a:pt x="48" y="5"/>
                    <a:pt x="48" y="5"/>
                  </a:cubicBezTo>
                  <a:cubicBezTo>
                    <a:pt x="47" y="0"/>
                    <a:pt x="47" y="0"/>
                    <a:pt x="47"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82" name="Google Shape;3182;p22"/>
            <p:cNvSpPr/>
            <p:nvPr/>
          </p:nvSpPr>
          <p:spPr>
            <a:xfrm>
              <a:off x="1576388" y="2393950"/>
              <a:ext cx="15875" cy="12700"/>
            </a:xfrm>
            <a:custGeom>
              <a:avLst/>
              <a:gdLst/>
              <a:ahLst/>
              <a:cxnLst/>
              <a:rect l="l" t="t" r="r" b="b"/>
              <a:pathLst>
                <a:path w="44" h="33" extrusionOk="0">
                  <a:moveTo>
                    <a:pt x="43" y="0"/>
                  </a:moveTo>
                  <a:cubicBezTo>
                    <a:pt x="1" y="29"/>
                    <a:pt x="1" y="29"/>
                    <a:pt x="1" y="29"/>
                  </a:cubicBezTo>
                  <a:cubicBezTo>
                    <a:pt x="0" y="29"/>
                    <a:pt x="0" y="30"/>
                    <a:pt x="1" y="30"/>
                  </a:cubicBezTo>
                  <a:cubicBezTo>
                    <a:pt x="2" y="32"/>
                    <a:pt x="2" y="32"/>
                    <a:pt x="2" y="32"/>
                  </a:cubicBezTo>
                  <a:cubicBezTo>
                    <a:pt x="2" y="33"/>
                    <a:pt x="3" y="33"/>
                    <a:pt x="3" y="33"/>
                  </a:cubicBezTo>
                  <a:cubicBezTo>
                    <a:pt x="3" y="33"/>
                    <a:pt x="3" y="33"/>
                    <a:pt x="4" y="33"/>
                  </a:cubicBezTo>
                  <a:cubicBezTo>
                    <a:pt x="44" y="5"/>
                    <a:pt x="44" y="5"/>
                    <a:pt x="44" y="5"/>
                  </a:cubicBezTo>
                  <a:cubicBezTo>
                    <a:pt x="43" y="0"/>
                    <a:pt x="43" y="0"/>
                    <a:pt x="43"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83" name="Google Shape;3183;p22"/>
            <p:cNvSpPr/>
            <p:nvPr/>
          </p:nvSpPr>
          <p:spPr>
            <a:xfrm>
              <a:off x="1606550" y="2449513"/>
              <a:ext cx="15875" cy="11113"/>
            </a:xfrm>
            <a:custGeom>
              <a:avLst/>
              <a:gdLst/>
              <a:ahLst/>
              <a:cxnLst/>
              <a:rect l="l" t="t" r="r" b="b"/>
              <a:pathLst>
                <a:path w="10" h="7" extrusionOk="0">
                  <a:moveTo>
                    <a:pt x="10" y="0"/>
                  </a:moveTo>
                  <a:lnTo>
                    <a:pt x="0" y="7"/>
                  </a:lnTo>
                  <a:lnTo>
                    <a:pt x="0" y="7"/>
                  </a:lnTo>
                  <a:lnTo>
                    <a:pt x="10" y="0"/>
                  </a:lnTo>
                  <a:close/>
                </a:path>
              </a:pathLst>
            </a:custGeom>
            <a:solidFill>
              <a:srgbClr val="48464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84" name="Google Shape;3184;p22"/>
            <p:cNvSpPr/>
            <p:nvPr/>
          </p:nvSpPr>
          <p:spPr>
            <a:xfrm>
              <a:off x="1606550" y="2449513"/>
              <a:ext cx="15875" cy="11113"/>
            </a:xfrm>
            <a:custGeom>
              <a:avLst/>
              <a:gdLst/>
              <a:ahLst/>
              <a:cxnLst/>
              <a:rect l="l" t="t" r="r" b="b"/>
              <a:pathLst>
                <a:path w="10" h="7" extrusionOk="0">
                  <a:moveTo>
                    <a:pt x="10" y="0"/>
                  </a:moveTo>
                  <a:lnTo>
                    <a:pt x="0" y="7"/>
                  </a:lnTo>
                  <a:lnTo>
                    <a:pt x="0" y="7"/>
                  </a:lnTo>
                  <a:lnTo>
                    <a:pt x="10"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85" name="Google Shape;3185;p22"/>
            <p:cNvSpPr/>
            <p:nvPr/>
          </p:nvSpPr>
          <p:spPr>
            <a:xfrm>
              <a:off x="1590675" y="2335213"/>
              <a:ext cx="33338" cy="125413"/>
            </a:xfrm>
            <a:custGeom>
              <a:avLst/>
              <a:gdLst/>
              <a:ahLst/>
              <a:cxnLst/>
              <a:rect l="l" t="t" r="r" b="b"/>
              <a:pathLst>
                <a:path w="90" h="336" extrusionOk="0">
                  <a:moveTo>
                    <a:pt x="69" y="139"/>
                  </a:moveTo>
                  <a:cubicBezTo>
                    <a:pt x="22" y="172"/>
                    <a:pt x="22" y="172"/>
                    <a:pt x="22" y="172"/>
                  </a:cubicBezTo>
                  <a:cubicBezTo>
                    <a:pt x="43" y="336"/>
                    <a:pt x="43" y="336"/>
                    <a:pt x="43" y="336"/>
                  </a:cubicBezTo>
                  <a:cubicBezTo>
                    <a:pt x="86" y="307"/>
                    <a:pt x="86" y="307"/>
                    <a:pt x="86" y="307"/>
                  </a:cubicBezTo>
                  <a:cubicBezTo>
                    <a:pt x="90" y="304"/>
                    <a:pt x="90" y="304"/>
                    <a:pt x="90" y="304"/>
                  </a:cubicBezTo>
                  <a:cubicBezTo>
                    <a:pt x="69" y="139"/>
                    <a:pt x="69" y="139"/>
                    <a:pt x="69" y="139"/>
                  </a:cubicBezTo>
                  <a:moveTo>
                    <a:pt x="0" y="0"/>
                  </a:moveTo>
                  <a:cubicBezTo>
                    <a:pt x="12" y="96"/>
                    <a:pt x="12" y="96"/>
                    <a:pt x="12" y="96"/>
                  </a:cubicBezTo>
                  <a:cubicBezTo>
                    <a:pt x="32" y="83"/>
                    <a:pt x="32" y="83"/>
                    <a:pt x="32" y="83"/>
                  </a:cubicBezTo>
                  <a:cubicBezTo>
                    <a:pt x="34" y="82"/>
                    <a:pt x="36" y="81"/>
                    <a:pt x="38" y="81"/>
                  </a:cubicBezTo>
                  <a:cubicBezTo>
                    <a:pt x="41" y="81"/>
                    <a:pt x="44" y="83"/>
                    <a:pt x="46" y="86"/>
                  </a:cubicBezTo>
                  <a:cubicBezTo>
                    <a:pt x="66" y="114"/>
                    <a:pt x="66" y="114"/>
                    <a:pt x="66" y="114"/>
                  </a:cubicBezTo>
                  <a:cubicBezTo>
                    <a:pt x="63" y="91"/>
                    <a:pt x="63" y="91"/>
                    <a:pt x="63" y="91"/>
                  </a:cubicBezTo>
                  <a:cubicBezTo>
                    <a:pt x="0" y="0"/>
                    <a:pt x="0" y="0"/>
                    <a:pt x="0" y="0"/>
                  </a:cubicBezTo>
                </a:path>
              </a:pathLst>
            </a:custGeom>
            <a:solidFill>
              <a:srgbClr val="678B9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86" name="Google Shape;3186;p22"/>
            <p:cNvSpPr/>
            <p:nvPr/>
          </p:nvSpPr>
          <p:spPr>
            <a:xfrm>
              <a:off x="1595438" y="2365375"/>
              <a:ext cx="20638" cy="33338"/>
            </a:xfrm>
            <a:custGeom>
              <a:avLst/>
              <a:gdLst/>
              <a:ahLst/>
              <a:cxnLst/>
              <a:rect l="l" t="t" r="r" b="b"/>
              <a:pathLst>
                <a:path w="57" h="91" extrusionOk="0">
                  <a:moveTo>
                    <a:pt x="26" y="0"/>
                  </a:moveTo>
                  <a:cubicBezTo>
                    <a:pt x="24" y="0"/>
                    <a:pt x="22" y="1"/>
                    <a:pt x="20" y="2"/>
                  </a:cubicBezTo>
                  <a:cubicBezTo>
                    <a:pt x="0" y="15"/>
                    <a:pt x="0" y="15"/>
                    <a:pt x="0" y="15"/>
                  </a:cubicBezTo>
                  <a:cubicBezTo>
                    <a:pt x="3" y="35"/>
                    <a:pt x="3" y="35"/>
                    <a:pt x="3" y="35"/>
                  </a:cubicBezTo>
                  <a:cubicBezTo>
                    <a:pt x="25" y="20"/>
                    <a:pt x="25" y="20"/>
                    <a:pt x="25" y="20"/>
                  </a:cubicBezTo>
                  <a:cubicBezTo>
                    <a:pt x="26" y="20"/>
                    <a:pt x="26" y="20"/>
                    <a:pt x="27" y="20"/>
                  </a:cubicBezTo>
                  <a:cubicBezTo>
                    <a:pt x="27" y="20"/>
                    <a:pt x="28" y="20"/>
                    <a:pt x="29" y="21"/>
                  </a:cubicBezTo>
                  <a:cubicBezTo>
                    <a:pt x="29" y="22"/>
                    <a:pt x="29" y="23"/>
                    <a:pt x="28" y="24"/>
                  </a:cubicBezTo>
                  <a:cubicBezTo>
                    <a:pt x="4" y="41"/>
                    <a:pt x="4" y="41"/>
                    <a:pt x="4" y="41"/>
                  </a:cubicBezTo>
                  <a:cubicBezTo>
                    <a:pt x="4" y="45"/>
                    <a:pt x="4" y="45"/>
                    <a:pt x="4" y="45"/>
                  </a:cubicBezTo>
                  <a:cubicBezTo>
                    <a:pt x="31" y="27"/>
                    <a:pt x="31" y="27"/>
                    <a:pt x="31" y="27"/>
                  </a:cubicBezTo>
                  <a:cubicBezTo>
                    <a:pt x="32" y="26"/>
                    <a:pt x="32" y="26"/>
                    <a:pt x="32" y="26"/>
                  </a:cubicBezTo>
                  <a:cubicBezTo>
                    <a:pt x="32" y="26"/>
                    <a:pt x="33" y="27"/>
                    <a:pt x="33" y="27"/>
                  </a:cubicBezTo>
                  <a:cubicBezTo>
                    <a:pt x="34" y="29"/>
                    <a:pt x="34" y="29"/>
                    <a:pt x="34" y="29"/>
                  </a:cubicBezTo>
                  <a:cubicBezTo>
                    <a:pt x="35" y="30"/>
                    <a:pt x="35" y="30"/>
                    <a:pt x="34" y="31"/>
                  </a:cubicBezTo>
                  <a:cubicBezTo>
                    <a:pt x="5" y="51"/>
                    <a:pt x="5" y="51"/>
                    <a:pt x="5" y="51"/>
                  </a:cubicBezTo>
                  <a:cubicBezTo>
                    <a:pt x="5" y="55"/>
                    <a:pt x="5" y="55"/>
                    <a:pt x="5" y="55"/>
                  </a:cubicBezTo>
                  <a:cubicBezTo>
                    <a:pt x="36" y="34"/>
                    <a:pt x="36" y="34"/>
                    <a:pt x="36" y="34"/>
                  </a:cubicBezTo>
                  <a:cubicBezTo>
                    <a:pt x="37" y="34"/>
                    <a:pt x="37" y="34"/>
                    <a:pt x="37" y="34"/>
                  </a:cubicBezTo>
                  <a:cubicBezTo>
                    <a:pt x="37" y="34"/>
                    <a:pt x="38" y="34"/>
                    <a:pt x="38" y="34"/>
                  </a:cubicBezTo>
                  <a:cubicBezTo>
                    <a:pt x="39" y="36"/>
                    <a:pt x="39" y="36"/>
                    <a:pt x="39" y="36"/>
                  </a:cubicBezTo>
                  <a:cubicBezTo>
                    <a:pt x="40" y="37"/>
                    <a:pt x="40" y="38"/>
                    <a:pt x="39" y="38"/>
                  </a:cubicBezTo>
                  <a:cubicBezTo>
                    <a:pt x="6" y="61"/>
                    <a:pt x="6" y="61"/>
                    <a:pt x="6" y="61"/>
                  </a:cubicBezTo>
                  <a:cubicBezTo>
                    <a:pt x="7" y="65"/>
                    <a:pt x="7" y="65"/>
                    <a:pt x="7" y="65"/>
                  </a:cubicBezTo>
                  <a:cubicBezTo>
                    <a:pt x="7" y="65"/>
                    <a:pt x="7" y="65"/>
                    <a:pt x="7" y="65"/>
                  </a:cubicBezTo>
                  <a:cubicBezTo>
                    <a:pt x="7" y="65"/>
                    <a:pt x="8" y="65"/>
                    <a:pt x="8" y="66"/>
                  </a:cubicBezTo>
                  <a:cubicBezTo>
                    <a:pt x="9" y="68"/>
                    <a:pt x="9" y="68"/>
                    <a:pt x="9" y="68"/>
                  </a:cubicBezTo>
                  <a:cubicBezTo>
                    <a:pt x="10" y="68"/>
                    <a:pt x="10" y="69"/>
                    <a:pt x="9" y="69"/>
                  </a:cubicBezTo>
                  <a:cubicBezTo>
                    <a:pt x="7" y="71"/>
                    <a:pt x="7" y="71"/>
                    <a:pt x="7" y="71"/>
                  </a:cubicBezTo>
                  <a:cubicBezTo>
                    <a:pt x="10" y="91"/>
                    <a:pt x="10" y="91"/>
                    <a:pt x="10" y="91"/>
                  </a:cubicBezTo>
                  <a:cubicBezTo>
                    <a:pt x="57" y="58"/>
                    <a:pt x="57" y="58"/>
                    <a:pt x="57" y="58"/>
                  </a:cubicBezTo>
                  <a:cubicBezTo>
                    <a:pt x="54" y="33"/>
                    <a:pt x="54" y="33"/>
                    <a:pt x="54" y="33"/>
                  </a:cubicBezTo>
                  <a:cubicBezTo>
                    <a:pt x="34" y="5"/>
                    <a:pt x="34" y="5"/>
                    <a:pt x="34" y="5"/>
                  </a:cubicBezTo>
                  <a:cubicBezTo>
                    <a:pt x="32" y="2"/>
                    <a:pt x="29" y="0"/>
                    <a:pt x="26" y="0"/>
                  </a:cubicBezTo>
                </a:path>
              </a:pathLst>
            </a:custGeom>
            <a:solidFill>
              <a:srgbClr val="4E668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87" name="Google Shape;3187;p22"/>
            <p:cNvSpPr/>
            <p:nvPr/>
          </p:nvSpPr>
          <p:spPr>
            <a:xfrm>
              <a:off x="1597025" y="2373313"/>
              <a:ext cx="9525" cy="6350"/>
            </a:xfrm>
            <a:custGeom>
              <a:avLst/>
              <a:gdLst/>
              <a:ahLst/>
              <a:cxnLst/>
              <a:rect l="l" t="t" r="r" b="b"/>
              <a:pathLst>
                <a:path w="26" h="21" extrusionOk="0">
                  <a:moveTo>
                    <a:pt x="24" y="0"/>
                  </a:moveTo>
                  <a:cubicBezTo>
                    <a:pt x="23" y="0"/>
                    <a:pt x="23" y="0"/>
                    <a:pt x="22" y="0"/>
                  </a:cubicBezTo>
                  <a:cubicBezTo>
                    <a:pt x="0" y="15"/>
                    <a:pt x="0" y="15"/>
                    <a:pt x="0" y="15"/>
                  </a:cubicBezTo>
                  <a:cubicBezTo>
                    <a:pt x="1" y="21"/>
                    <a:pt x="1" y="21"/>
                    <a:pt x="1" y="21"/>
                  </a:cubicBezTo>
                  <a:cubicBezTo>
                    <a:pt x="25" y="4"/>
                    <a:pt x="25" y="4"/>
                    <a:pt x="25" y="4"/>
                  </a:cubicBezTo>
                  <a:cubicBezTo>
                    <a:pt x="26" y="3"/>
                    <a:pt x="26" y="2"/>
                    <a:pt x="26" y="1"/>
                  </a:cubicBezTo>
                  <a:cubicBezTo>
                    <a:pt x="25" y="0"/>
                    <a:pt x="24" y="0"/>
                    <a:pt x="24"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88" name="Google Shape;3188;p22"/>
            <p:cNvSpPr/>
            <p:nvPr/>
          </p:nvSpPr>
          <p:spPr>
            <a:xfrm>
              <a:off x="1597025" y="2374900"/>
              <a:ext cx="11113" cy="9525"/>
            </a:xfrm>
            <a:custGeom>
              <a:avLst/>
              <a:gdLst/>
              <a:ahLst/>
              <a:cxnLst/>
              <a:rect l="l" t="t" r="r" b="b"/>
              <a:pathLst>
                <a:path w="31" h="25" extrusionOk="0">
                  <a:moveTo>
                    <a:pt x="28" y="0"/>
                  </a:moveTo>
                  <a:cubicBezTo>
                    <a:pt x="28" y="0"/>
                    <a:pt x="28" y="0"/>
                    <a:pt x="27" y="1"/>
                  </a:cubicBezTo>
                  <a:cubicBezTo>
                    <a:pt x="0" y="19"/>
                    <a:pt x="0" y="19"/>
                    <a:pt x="0" y="19"/>
                  </a:cubicBezTo>
                  <a:cubicBezTo>
                    <a:pt x="1" y="25"/>
                    <a:pt x="1" y="25"/>
                    <a:pt x="1" y="25"/>
                  </a:cubicBezTo>
                  <a:cubicBezTo>
                    <a:pt x="30" y="5"/>
                    <a:pt x="30" y="5"/>
                    <a:pt x="30" y="5"/>
                  </a:cubicBezTo>
                  <a:cubicBezTo>
                    <a:pt x="31" y="4"/>
                    <a:pt x="31" y="4"/>
                    <a:pt x="30" y="3"/>
                  </a:cubicBezTo>
                  <a:cubicBezTo>
                    <a:pt x="29" y="1"/>
                    <a:pt x="29" y="1"/>
                    <a:pt x="29" y="1"/>
                  </a:cubicBezTo>
                  <a:cubicBezTo>
                    <a:pt x="29" y="1"/>
                    <a:pt x="28" y="0"/>
                    <a:pt x="28"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89" name="Google Shape;3189;p22"/>
            <p:cNvSpPr/>
            <p:nvPr/>
          </p:nvSpPr>
          <p:spPr>
            <a:xfrm>
              <a:off x="1597025" y="2378075"/>
              <a:ext cx="12700" cy="9525"/>
            </a:xfrm>
            <a:custGeom>
              <a:avLst/>
              <a:gdLst/>
              <a:ahLst/>
              <a:cxnLst/>
              <a:rect l="l" t="t" r="r" b="b"/>
              <a:pathLst>
                <a:path w="35" h="27" extrusionOk="0">
                  <a:moveTo>
                    <a:pt x="32" y="0"/>
                  </a:moveTo>
                  <a:cubicBezTo>
                    <a:pt x="32" y="0"/>
                    <a:pt x="32" y="0"/>
                    <a:pt x="31" y="0"/>
                  </a:cubicBezTo>
                  <a:cubicBezTo>
                    <a:pt x="0" y="21"/>
                    <a:pt x="0" y="21"/>
                    <a:pt x="0" y="21"/>
                  </a:cubicBezTo>
                  <a:cubicBezTo>
                    <a:pt x="1" y="27"/>
                    <a:pt x="1" y="27"/>
                    <a:pt x="1" y="27"/>
                  </a:cubicBezTo>
                  <a:cubicBezTo>
                    <a:pt x="34" y="4"/>
                    <a:pt x="34" y="4"/>
                    <a:pt x="34" y="4"/>
                  </a:cubicBezTo>
                  <a:cubicBezTo>
                    <a:pt x="35" y="4"/>
                    <a:pt x="35" y="3"/>
                    <a:pt x="34" y="2"/>
                  </a:cubicBezTo>
                  <a:cubicBezTo>
                    <a:pt x="33" y="0"/>
                    <a:pt x="33" y="0"/>
                    <a:pt x="33" y="0"/>
                  </a:cubicBezTo>
                  <a:cubicBezTo>
                    <a:pt x="33" y="0"/>
                    <a:pt x="32" y="0"/>
                    <a:pt x="32"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90" name="Google Shape;3190;p22"/>
            <p:cNvSpPr/>
            <p:nvPr/>
          </p:nvSpPr>
          <p:spPr>
            <a:xfrm>
              <a:off x="1598613" y="2389188"/>
              <a:ext cx="0" cy="3175"/>
            </a:xfrm>
            <a:custGeom>
              <a:avLst/>
              <a:gdLst/>
              <a:ahLst/>
              <a:cxnLst/>
              <a:rect l="l" t="t" r="r" b="b"/>
              <a:pathLst>
                <a:path w="3" h="6" extrusionOk="0">
                  <a:moveTo>
                    <a:pt x="0" y="0"/>
                  </a:moveTo>
                  <a:cubicBezTo>
                    <a:pt x="0" y="0"/>
                    <a:pt x="0" y="0"/>
                    <a:pt x="0" y="0"/>
                  </a:cubicBezTo>
                  <a:cubicBezTo>
                    <a:pt x="0" y="6"/>
                    <a:pt x="0" y="6"/>
                    <a:pt x="0" y="6"/>
                  </a:cubicBezTo>
                  <a:cubicBezTo>
                    <a:pt x="0" y="4"/>
                    <a:pt x="0" y="4"/>
                    <a:pt x="0" y="4"/>
                  </a:cubicBezTo>
                  <a:cubicBezTo>
                    <a:pt x="0" y="4"/>
                    <a:pt x="0" y="3"/>
                    <a:pt x="0" y="3"/>
                  </a:cubicBezTo>
                  <a:cubicBezTo>
                    <a:pt x="0" y="1"/>
                    <a:pt x="0" y="1"/>
                    <a:pt x="0" y="1"/>
                  </a:cubicBezTo>
                  <a:cubicBezTo>
                    <a:pt x="0" y="0"/>
                    <a:pt x="0" y="0"/>
                    <a:pt x="0"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91" name="Google Shape;3191;p22"/>
            <p:cNvSpPr/>
            <p:nvPr/>
          </p:nvSpPr>
          <p:spPr>
            <a:xfrm>
              <a:off x="1516063" y="2301875"/>
              <a:ext cx="20638" cy="141288"/>
            </a:xfrm>
            <a:custGeom>
              <a:avLst/>
              <a:gdLst/>
              <a:ahLst/>
              <a:cxnLst/>
              <a:rect l="l" t="t" r="r" b="b"/>
              <a:pathLst>
                <a:path w="13" h="89" extrusionOk="0">
                  <a:moveTo>
                    <a:pt x="10" y="85"/>
                  </a:moveTo>
                  <a:lnTo>
                    <a:pt x="10" y="85"/>
                  </a:lnTo>
                  <a:lnTo>
                    <a:pt x="13" y="89"/>
                  </a:lnTo>
                  <a:lnTo>
                    <a:pt x="10" y="85"/>
                  </a:lnTo>
                  <a:close/>
                  <a:moveTo>
                    <a:pt x="6" y="0"/>
                  </a:moveTo>
                  <a:lnTo>
                    <a:pt x="0" y="4"/>
                  </a:lnTo>
                  <a:lnTo>
                    <a:pt x="6" y="0"/>
                  </a:lnTo>
                  <a:lnTo>
                    <a:pt x="6" y="0"/>
                  </a:lnTo>
                  <a:close/>
                </a:path>
              </a:pathLst>
            </a:custGeom>
            <a:solidFill>
              <a:srgbClr val="48464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92" name="Google Shape;3192;p22"/>
            <p:cNvSpPr/>
            <p:nvPr/>
          </p:nvSpPr>
          <p:spPr>
            <a:xfrm>
              <a:off x="1516063" y="2301875"/>
              <a:ext cx="20638" cy="141288"/>
            </a:xfrm>
            <a:custGeom>
              <a:avLst/>
              <a:gdLst/>
              <a:ahLst/>
              <a:cxnLst/>
              <a:rect l="l" t="t" r="r" b="b"/>
              <a:pathLst>
                <a:path w="13" h="89" extrusionOk="0">
                  <a:moveTo>
                    <a:pt x="10" y="85"/>
                  </a:moveTo>
                  <a:lnTo>
                    <a:pt x="10" y="85"/>
                  </a:lnTo>
                  <a:lnTo>
                    <a:pt x="13" y="89"/>
                  </a:lnTo>
                  <a:lnTo>
                    <a:pt x="10" y="85"/>
                  </a:lnTo>
                  <a:moveTo>
                    <a:pt x="6" y="0"/>
                  </a:moveTo>
                  <a:lnTo>
                    <a:pt x="0" y="4"/>
                  </a:lnTo>
                  <a:lnTo>
                    <a:pt x="6" y="0"/>
                  </a:lnTo>
                  <a:lnTo>
                    <a:pt x="6"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93" name="Google Shape;3193;p22"/>
            <p:cNvSpPr/>
            <p:nvPr/>
          </p:nvSpPr>
          <p:spPr>
            <a:xfrm>
              <a:off x="1516063" y="2301875"/>
              <a:ext cx="28575" cy="152400"/>
            </a:xfrm>
            <a:custGeom>
              <a:avLst/>
              <a:gdLst/>
              <a:ahLst/>
              <a:cxnLst/>
              <a:rect l="l" t="t" r="r" b="b"/>
              <a:pathLst>
                <a:path w="18" h="96" extrusionOk="0">
                  <a:moveTo>
                    <a:pt x="13" y="58"/>
                  </a:moveTo>
                  <a:lnTo>
                    <a:pt x="7" y="61"/>
                  </a:lnTo>
                  <a:lnTo>
                    <a:pt x="10" y="85"/>
                  </a:lnTo>
                  <a:lnTo>
                    <a:pt x="13" y="89"/>
                  </a:lnTo>
                  <a:lnTo>
                    <a:pt x="18" y="96"/>
                  </a:lnTo>
                  <a:lnTo>
                    <a:pt x="13" y="58"/>
                  </a:lnTo>
                  <a:close/>
                  <a:moveTo>
                    <a:pt x="6" y="0"/>
                  </a:moveTo>
                  <a:lnTo>
                    <a:pt x="0" y="4"/>
                  </a:lnTo>
                  <a:lnTo>
                    <a:pt x="5" y="44"/>
                  </a:lnTo>
                  <a:lnTo>
                    <a:pt x="11" y="40"/>
                  </a:lnTo>
                  <a:lnTo>
                    <a:pt x="6" y="0"/>
                  </a:lnTo>
                  <a:close/>
                </a:path>
              </a:pathLst>
            </a:custGeom>
            <a:solidFill>
              <a:srgbClr val="678B9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94" name="Google Shape;3194;p22"/>
            <p:cNvSpPr/>
            <p:nvPr/>
          </p:nvSpPr>
          <p:spPr>
            <a:xfrm>
              <a:off x="1516063" y="2301875"/>
              <a:ext cx="28575" cy="152400"/>
            </a:xfrm>
            <a:custGeom>
              <a:avLst/>
              <a:gdLst/>
              <a:ahLst/>
              <a:cxnLst/>
              <a:rect l="l" t="t" r="r" b="b"/>
              <a:pathLst>
                <a:path w="18" h="96" extrusionOk="0">
                  <a:moveTo>
                    <a:pt x="13" y="58"/>
                  </a:moveTo>
                  <a:lnTo>
                    <a:pt x="7" y="61"/>
                  </a:lnTo>
                  <a:lnTo>
                    <a:pt x="10" y="85"/>
                  </a:lnTo>
                  <a:lnTo>
                    <a:pt x="13" y="89"/>
                  </a:lnTo>
                  <a:lnTo>
                    <a:pt x="18" y="96"/>
                  </a:lnTo>
                  <a:lnTo>
                    <a:pt x="13" y="58"/>
                  </a:lnTo>
                  <a:moveTo>
                    <a:pt x="6" y="0"/>
                  </a:moveTo>
                  <a:lnTo>
                    <a:pt x="0" y="4"/>
                  </a:lnTo>
                  <a:lnTo>
                    <a:pt x="5" y="44"/>
                  </a:lnTo>
                  <a:lnTo>
                    <a:pt x="11" y="40"/>
                  </a:lnTo>
                  <a:lnTo>
                    <a:pt x="6"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95" name="Google Shape;3195;p22"/>
            <p:cNvSpPr/>
            <p:nvPr/>
          </p:nvSpPr>
          <p:spPr>
            <a:xfrm>
              <a:off x="1524000" y="2365375"/>
              <a:ext cx="12700" cy="33338"/>
            </a:xfrm>
            <a:custGeom>
              <a:avLst/>
              <a:gdLst/>
              <a:ahLst/>
              <a:cxnLst/>
              <a:rect l="l" t="t" r="r" b="b"/>
              <a:pathLst>
                <a:path w="32" h="91" extrusionOk="0">
                  <a:moveTo>
                    <a:pt x="23" y="0"/>
                  </a:moveTo>
                  <a:cubicBezTo>
                    <a:pt x="0" y="16"/>
                    <a:pt x="0" y="16"/>
                    <a:pt x="0" y="16"/>
                  </a:cubicBezTo>
                  <a:cubicBezTo>
                    <a:pt x="3" y="42"/>
                    <a:pt x="3" y="42"/>
                    <a:pt x="3" y="42"/>
                  </a:cubicBezTo>
                  <a:cubicBezTo>
                    <a:pt x="6" y="44"/>
                    <a:pt x="9" y="46"/>
                    <a:pt x="11" y="49"/>
                  </a:cubicBezTo>
                  <a:cubicBezTo>
                    <a:pt x="16" y="56"/>
                    <a:pt x="17" y="64"/>
                    <a:pt x="14" y="72"/>
                  </a:cubicBezTo>
                  <a:cubicBezTo>
                    <a:pt x="13" y="75"/>
                    <a:pt x="11" y="79"/>
                    <a:pt x="8" y="81"/>
                  </a:cubicBezTo>
                  <a:cubicBezTo>
                    <a:pt x="9" y="91"/>
                    <a:pt x="9" y="91"/>
                    <a:pt x="9" y="91"/>
                  </a:cubicBezTo>
                  <a:cubicBezTo>
                    <a:pt x="32" y="76"/>
                    <a:pt x="32" y="76"/>
                    <a:pt x="32" y="76"/>
                  </a:cubicBezTo>
                  <a:cubicBezTo>
                    <a:pt x="29" y="50"/>
                    <a:pt x="29" y="50"/>
                    <a:pt x="29" y="50"/>
                  </a:cubicBezTo>
                  <a:cubicBezTo>
                    <a:pt x="28" y="50"/>
                    <a:pt x="28" y="50"/>
                    <a:pt x="28" y="50"/>
                  </a:cubicBezTo>
                  <a:cubicBezTo>
                    <a:pt x="28" y="51"/>
                    <a:pt x="28" y="51"/>
                    <a:pt x="28" y="51"/>
                  </a:cubicBezTo>
                  <a:cubicBezTo>
                    <a:pt x="27" y="51"/>
                    <a:pt x="27" y="50"/>
                    <a:pt x="27" y="50"/>
                  </a:cubicBezTo>
                  <a:cubicBezTo>
                    <a:pt x="25" y="48"/>
                    <a:pt x="25" y="48"/>
                    <a:pt x="25" y="48"/>
                  </a:cubicBezTo>
                  <a:cubicBezTo>
                    <a:pt x="25" y="47"/>
                    <a:pt x="25" y="47"/>
                    <a:pt x="26" y="46"/>
                  </a:cubicBezTo>
                  <a:cubicBezTo>
                    <a:pt x="28" y="45"/>
                    <a:pt x="28" y="45"/>
                    <a:pt x="28" y="45"/>
                  </a:cubicBezTo>
                  <a:cubicBezTo>
                    <a:pt x="28" y="40"/>
                    <a:pt x="28" y="40"/>
                    <a:pt x="28" y="40"/>
                  </a:cubicBezTo>
                  <a:cubicBezTo>
                    <a:pt x="23" y="43"/>
                    <a:pt x="23" y="43"/>
                    <a:pt x="23" y="43"/>
                  </a:cubicBezTo>
                  <a:cubicBezTo>
                    <a:pt x="23" y="43"/>
                    <a:pt x="23" y="43"/>
                    <a:pt x="23" y="43"/>
                  </a:cubicBezTo>
                  <a:cubicBezTo>
                    <a:pt x="22" y="43"/>
                    <a:pt x="22" y="43"/>
                    <a:pt x="22" y="43"/>
                  </a:cubicBezTo>
                  <a:cubicBezTo>
                    <a:pt x="20" y="41"/>
                    <a:pt x="20" y="41"/>
                    <a:pt x="20" y="41"/>
                  </a:cubicBezTo>
                  <a:cubicBezTo>
                    <a:pt x="20" y="40"/>
                    <a:pt x="20" y="39"/>
                    <a:pt x="21" y="39"/>
                  </a:cubicBezTo>
                  <a:cubicBezTo>
                    <a:pt x="27" y="35"/>
                    <a:pt x="27" y="35"/>
                    <a:pt x="27" y="35"/>
                  </a:cubicBezTo>
                  <a:cubicBezTo>
                    <a:pt x="26" y="30"/>
                    <a:pt x="26" y="30"/>
                    <a:pt x="26" y="30"/>
                  </a:cubicBezTo>
                  <a:cubicBezTo>
                    <a:pt x="19" y="35"/>
                    <a:pt x="19" y="35"/>
                    <a:pt x="19" y="35"/>
                  </a:cubicBezTo>
                  <a:cubicBezTo>
                    <a:pt x="19" y="35"/>
                    <a:pt x="18" y="35"/>
                    <a:pt x="18" y="35"/>
                  </a:cubicBezTo>
                  <a:cubicBezTo>
                    <a:pt x="17" y="35"/>
                    <a:pt x="16" y="35"/>
                    <a:pt x="16" y="34"/>
                  </a:cubicBezTo>
                  <a:cubicBezTo>
                    <a:pt x="15" y="33"/>
                    <a:pt x="15" y="32"/>
                    <a:pt x="17" y="31"/>
                  </a:cubicBezTo>
                  <a:cubicBezTo>
                    <a:pt x="26" y="25"/>
                    <a:pt x="26" y="25"/>
                    <a:pt x="26" y="25"/>
                  </a:cubicBezTo>
                  <a:cubicBezTo>
                    <a:pt x="25" y="20"/>
                    <a:pt x="25" y="20"/>
                    <a:pt x="25" y="20"/>
                  </a:cubicBezTo>
                  <a:cubicBezTo>
                    <a:pt x="14" y="28"/>
                    <a:pt x="14" y="28"/>
                    <a:pt x="14" y="28"/>
                  </a:cubicBezTo>
                  <a:cubicBezTo>
                    <a:pt x="14" y="28"/>
                    <a:pt x="13" y="28"/>
                    <a:pt x="13" y="28"/>
                  </a:cubicBezTo>
                  <a:cubicBezTo>
                    <a:pt x="12" y="28"/>
                    <a:pt x="11" y="28"/>
                    <a:pt x="11" y="27"/>
                  </a:cubicBezTo>
                  <a:cubicBezTo>
                    <a:pt x="10" y="26"/>
                    <a:pt x="10" y="24"/>
                    <a:pt x="12" y="24"/>
                  </a:cubicBezTo>
                  <a:cubicBezTo>
                    <a:pt x="24" y="15"/>
                    <a:pt x="24" y="15"/>
                    <a:pt x="24" y="15"/>
                  </a:cubicBezTo>
                  <a:cubicBezTo>
                    <a:pt x="23" y="0"/>
                    <a:pt x="23" y="0"/>
                    <a:pt x="23" y="0"/>
                  </a:cubicBezTo>
                </a:path>
              </a:pathLst>
            </a:custGeom>
            <a:solidFill>
              <a:srgbClr val="CABFA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96" name="Google Shape;3196;p22"/>
            <p:cNvSpPr/>
            <p:nvPr/>
          </p:nvSpPr>
          <p:spPr>
            <a:xfrm>
              <a:off x="1525588" y="2381250"/>
              <a:ext cx="4763" cy="14288"/>
            </a:xfrm>
            <a:custGeom>
              <a:avLst/>
              <a:gdLst/>
              <a:ahLst/>
              <a:cxnLst/>
              <a:rect l="l" t="t" r="r" b="b"/>
              <a:pathLst>
                <a:path w="14" h="39" extrusionOk="0">
                  <a:moveTo>
                    <a:pt x="0" y="0"/>
                  </a:moveTo>
                  <a:cubicBezTo>
                    <a:pt x="2" y="14"/>
                    <a:pt x="2" y="14"/>
                    <a:pt x="2" y="14"/>
                  </a:cubicBezTo>
                  <a:cubicBezTo>
                    <a:pt x="2" y="15"/>
                    <a:pt x="2" y="15"/>
                    <a:pt x="2" y="16"/>
                  </a:cubicBezTo>
                  <a:cubicBezTo>
                    <a:pt x="4" y="30"/>
                    <a:pt x="4" y="30"/>
                    <a:pt x="4" y="30"/>
                  </a:cubicBezTo>
                  <a:cubicBezTo>
                    <a:pt x="6" y="30"/>
                    <a:pt x="8" y="30"/>
                    <a:pt x="10" y="30"/>
                  </a:cubicBezTo>
                  <a:cubicBezTo>
                    <a:pt x="10" y="30"/>
                    <a:pt x="11" y="30"/>
                    <a:pt x="11" y="30"/>
                  </a:cubicBezTo>
                  <a:cubicBezTo>
                    <a:pt x="10" y="33"/>
                    <a:pt x="8" y="37"/>
                    <a:pt x="5" y="39"/>
                  </a:cubicBezTo>
                  <a:cubicBezTo>
                    <a:pt x="5" y="39"/>
                    <a:pt x="5" y="39"/>
                    <a:pt x="5" y="39"/>
                  </a:cubicBezTo>
                  <a:cubicBezTo>
                    <a:pt x="8" y="37"/>
                    <a:pt x="10" y="33"/>
                    <a:pt x="11" y="30"/>
                  </a:cubicBezTo>
                  <a:cubicBezTo>
                    <a:pt x="14" y="22"/>
                    <a:pt x="13" y="14"/>
                    <a:pt x="8" y="7"/>
                  </a:cubicBezTo>
                  <a:cubicBezTo>
                    <a:pt x="6" y="4"/>
                    <a:pt x="3" y="2"/>
                    <a:pt x="0"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97" name="Google Shape;3197;p22"/>
            <p:cNvSpPr/>
            <p:nvPr/>
          </p:nvSpPr>
          <p:spPr>
            <a:xfrm>
              <a:off x="1527175" y="2392363"/>
              <a:ext cx="3175" cy="3175"/>
            </a:xfrm>
            <a:custGeom>
              <a:avLst/>
              <a:gdLst/>
              <a:ahLst/>
              <a:cxnLst/>
              <a:rect l="l" t="t" r="r" b="b"/>
              <a:pathLst>
                <a:path w="7" h="9" extrusionOk="0">
                  <a:moveTo>
                    <a:pt x="6" y="0"/>
                  </a:moveTo>
                  <a:cubicBezTo>
                    <a:pt x="4" y="0"/>
                    <a:pt x="2" y="0"/>
                    <a:pt x="0" y="0"/>
                  </a:cubicBezTo>
                  <a:cubicBezTo>
                    <a:pt x="1" y="9"/>
                    <a:pt x="1" y="9"/>
                    <a:pt x="1" y="9"/>
                  </a:cubicBezTo>
                  <a:cubicBezTo>
                    <a:pt x="4" y="7"/>
                    <a:pt x="6" y="3"/>
                    <a:pt x="7" y="0"/>
                  </a:cubicBezTo>
                  <a:cubicBezTo>
                    <a:pt x="7" y="0"/>
                    <a:pt x="6" y="0"/>
                    <a:pt x="6" y="0"/>
                  </a:cubicBezTo>
                </a:path>
              </a:pathLst>
            </a:custGeom>
            <a:solidFill>
              <a:srgbClr val="7C7B7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98" name="Google Shape;3198;p22"/>
            <p:cNvSpPr/>
            <p:nvPr/>
          </p:nvSpPr>
          <p:spPr>
            <a:xfrm>
              <a:off x="1525588" y="2386013"/>
              <a:ext cx="0" cy="1588"/>
            </a:xfrm>
            <a:custGeom>
              <a:avLst/>
              <a:gdLst/>
              <a:ahLst/>
              <a:cxnLst/>
              <a:rect l="l" t="t" r="r" b="b"/>
              <a:pathLst>
                <a:path w="120000" h="2" extrusionOk="0">
                  <a:moveTo>
                    <a:pt x="0" y="0"/>
                  </a:moveTo>
                  <a:cubicBezTo>
                    <a:pt x="0" y="2"/>
                    <a:pt x="0" y="2"/>
                    <a:pt x="0" y="2"/>
                  </a:cubicBezTo>
                  <a:cubicBezTo>
                    <a:pt x="0" y="1"/>
                    <a:pt x="0" y="1"/>
                    <a:pt x="0" y="0"/>
                  </a:cubicBezTo>
                </a:path>
              </a:pathLst>
            </a:custGeom>
            <a:solidFill>
              <a:srgbClr val="F5CCA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99" name="Google Shape;3199;p22"/>
            <p:cNvSpPr/>
            <p:nvPr/>
          </p:nvSpPr>
          <p:spPr>
            <a:xfrm>
              <a:off x="1528763" y="2371725"/>
              <a:ext cx="4763" cy="4763"/>
            </a:xfrm>
            <a:custGeom>
              <a:avLst/>
              <a:gdLst/>
              <a:ahLst/>
              <a:cxnLst/>
              <a:rect l="l" t="t" r="r" b="b"/>
              <a:pathLst>
                <a:path w="15" h="13" extrusionOk="0">
                  <a:moveTo>
                    <a:pt x="14" y="0"/>
                  </a:moveTo>
                  <a:cubicBezTo>
                    <a:pt x="2" y="9"/>
                    <a:pt x="2" y="9"/>
                    <a:pt x="2" y="9"/>
                  </a:cubicBezTo>
                  <a:cubicBezTo>
                    <a:pt x="0" y="9"/>
                    <a:pt x="0" y="11"/>
                    <a:pt x="1" y="12"/>
                  </a:cubicBezTo>
                  <a:cubicBezTo>
                    <a:pt x="1" y="13"/>
                    <a:pt x="2" y="13"/>
                    <a:pt x="3" y="13"/>
                  </a:cubicBezTo>
                  <a:cubicBezTo>
                    <a:pt x="3" y="13"/>
                    <a:pt x="4" y="13"/>
                    <a:pt x="4" y="13"/>
                  </a:cubicBezTo>
                  <a:cubicBezTo>
                    <a:pt x="15" y="5"/>
                    <a:pt x="15" y="5"/>
                    <a:pt x="15" y="5"/>
                  </a:cubicBezTo>
                  <a:cubicBezTo>
                    <a:pt x="14" y="0"/>
                    <a:pt x="14" y="0"/>
                    <a:pt x="14"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00" name="Google Shape;3200;p22"/>
            <p:cNvSpPr/>
            <p:nvPr/>
          </p:nvSpPr>
          <p:spPr>
            <a:xfrm>
              <a:off x="1530350" y="2374900"/>
              <a:ext cx="3175" cy="3175"/>
            </a:xfrm>
            <a:custGeom>
              <a:avLst/>
              <a:gdLst/>
              <a:ahLst/>
              <a:cxnLst/>
              <a:rect l="l" t="t" r="r" b="b"/>
              <a:pathLst>
                <a:path w="11" h="10" extrusionOk="0">
                  <a:moveTo>
                    <a:pt x="11" y="0"/>
                  </a:moveTo>
                  <a:cubicBezTo>
                    <a:pt x="2" y="6"/>
                    <a:pt x="2" y="6"/>
                    <a:pt x="2" y="6"/>
                  </a:cubicBezTo>
                  <a:cubicBezTo>
                    <a:pt x="0" y="7"/>
                    <a:pt x="0" y="8"/>
                    <a:pt x="1" y="9"/>
                  </a:cubicBezTo>
                  <a:cubicBezTo>
                    <a:pt x="1" y="10"/>
                    <a:pt x="2" y="10"/>
                    <a:pt x="3" y="10"/>
                  </a:cubicBezTo>
                  <a:cubicBezTo>
                    <a:pt x="3" y="10"/>
                    <a:pt x="4" y="10"/>
                    <a:pt x="4" y="10"/>
                  </a:cubicBezTo>
                  <a:cubicBezTo>
                    <a:pt x="11" y="5"/>
                    <a:pt x="11" y="5"/>
                    <a:pt x="11" y="5"/>
                  </a:cubicBezTo>
                  <a:cubicBezTo>
                    <a:pt x="11" y="0"/>
                    <a:pt x="11" y="0"/>
                    <a:pt x="11"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01" name="Google Shape;3201;p22"/>
            <p:cNvSpPr/>
            <p:nvPr/>
          </p:nvSpPr>
          <p:spPr>
            <a:xfrm>
              <a:off x="1531938" y="2378075"/>
              <a:ext cx="3175" cy="3175"/>
            </a:xfrm>
            <a:custGeom>
              <a:avLst/>
              <a:gdLst/>
              <a:ahLst/>
              <a:cxnLst/>
              <a:rect l="l" t="t" r="r" b="b"/>
              <a:pathLst>
                <a:path w="8" h="8" extrusionOk="0">
                  <a:moveTo>
                    <a:pt x="7" y="0"/>
                  </a:moveTo>
                  <a:cubicBezTo>
                    <a:pt x="1" y="4"/>
                    <a:pt x="1" y="4"/>
                    <a:pt x="1" y="4"/>
                  </a:cubicBezTo>
                  <a:cubicBezTo>
                    <a:pt x="0" y="4"/>
                    <a:pt x="0" y="5"/>
                    <a:pt x="0" y="6"/>
                  </a:cubicBezTo>
                  <a:cubicBezTo>
                    <a:pt x="2" y="8"/>
                    <a:pt x="2" y="8"/>
                    <a:pt x="2" y="8"/>
                  </a:cubicBezTo>
                  <a:cubicBezTo>
                    <a:pt x="2" y="8"/>
                    <a:pt x="2" y="8"/>
                    <a:pt x="3" y="8"/>
                  </a:cubicBezTo>
                  <a:cubicBezTo>
                    <a:pt x="3" y="8"/>
                    <a:pt x="3" y="8"/>
                    <a:pt x="3" y="8"/>
                  </a:cubicBezTo>
                  <a:cubicBezTo>
                    <a:pt x="8" y="5"/>
                    <a:pt x="8" y="5"/>
                    <a:pt x="8" y="5"/>
                  </a:cubicBezTo>
                  <a:cubicBezTo>
                    <a:pt x="7" y="0"/>
                    <a:pt x="7" y="0"/>
                    <a:pt x="7"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02" name="Google Shape;3202;p22"/>
            <p:cNvSpPr/>
            <p:nvPr/>
          </p:nvSpPr>
          <p:spPr>
            <a:xfrm>
              <a:off x="1533525" y="2382838"/>
              <a:ext cx="1588" cy="1588"/>
            </a:xfrm>
            <a:custGeom>
              <a:avLst/>
              <a:gdLst/>
              <a:ahLst/>
              <a:cxnLst/>
              <a:rect l="l" t="t" r="r" b="b"/>
              <a:pathLst>
                <a:path w="4" h="6" extrusionOk="0">
                  <a:moveTo>
                    <a:pt x="3" y="0"/>
                  </a:moveTo>
                  <a:cubicBezTo>
                    <a:pt x="1" y="1"/>
                    <a:pt x="1" y="1"/>
                    <a:pt x="1" y="1"/>
                  </a:cubicBezTo>
                  <a:cubicBezTo>
                    <a:pt x="0" y="2"/>
                    <a:pt x="0" y="2"/>
                    <a:pt x="0" y="3"/>
                  </a:cubicBezTo>
                  <a:cubicBezTo>
                    <a:pt x="2" y="5"/>
                    <a:pt x="2" y="5"/>
                    <a:pt x="2" y="5"/>
                  </a:cubicBezTo>
                  <a:cubicBezTo>
                    <a:pt x="2" y="5"/>
                    <a:pt x="2" y="6"/>
                    <a:pt x="3" y="6"/>
                  </a:cubicBezTo>
                  <a:cubicBezTo>
                    <a:pt x="3" y="6"/>
                    <a:pt x="3" y="6"/>
                    <a:pt x="3" y="5"/>
                  </a:cubicBezTo>
                  <a:cubicBezTo>
                    <a:pt x="4" y="5"/>
                    <a:pt x="4" y="5"/>
                    <a:pt x="4" y="5"/>
                  </a:cubicBezTo>
                  <a:cubicBezTo>
                    <a:pt x="3" y="0"/>
                    <a:pt x="3" y="0"/>
                    <a:pt x="3" y="0"/>
                  </a:cubicBezTo>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03" name="Google Shape;3203;p22"/>
            <p:cNvSpPr/>
            <p:nvPr/>
          </p:nvSpPr>
          <p:spPr>
            <a:xfrm>
              <a:off x="1627188" y="2386013"/>
              <a:ext cx="14288" cy="55563"/>
            </a:xfrm>
            <a:custGeom>
              <a:avLst/>
              <a:gdLst/>
              <a:ahLst/>
              <a:cxnLst/>
              <a:rect l="l" t="t" r="r" b="b"/>
              <a:pathLst>
                <a:path w="9" h="35" extrusionOk="0">
                  <a:moveTo>
                    <a:pt x="9" y="31"/>
                  </a:moveTo>
                  <a:lnTo>
                    <a:pt x="4" y="35"/>
                  </a:lnTo>
                  <a:lnTo>
                    <a:pt x="4" y="35"/>
                  </a:lnTo>
                  <a:lnTo>
                    <a:pt x="9" y="31"/>
                  </a:lnTo>
                  <a:close/>
                  <a:moveTo>
                    <a:pt x="0" y="0"/>
                  </a:moveTo>
                  <a:lnTo>
                    <a:pt x="0" y="0"/>
                  </a:lnTo>
                  <a:lnTo>
                    <a:pt x="7" y="11"/>
                  </a:lnTo>
                  <a:lnTo>
                    <a:pt x="7" y="11"/>
                  </a:lnTo>
                  <a:lnTo>
                    <a:pt x="0" y="0"/>
                  </a:lnTo>
                  <a:close/>
                </a:path>
              </a:pathLst>
            </a:custGeom>
            <a:solidFill>
              <a:srgbClr val="48464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04" name="Google Shape;3204;p22"/>
            <p:cNvSpPr/>
            <p:nvPr/>
          </p:nvSpPr>
          <p:spPr>
            <a:xfrm>
              <a:off x="1627188" y="2386013"/>
              <a:ext cx="14288" cy="55563"/>
            </a:xfrm>
            <a:custGeom>
              <a:avLst/>
              <a:gdLst/>
              <a:ahLst/>
              <a:cxnLst/>
              <a:rect l="l" t="t" r="r" b="b"/>
              <a:pathLst>
                <a:path w="9" h="35" extrusionOk="0">
                  <a:moveTo>
                    <a:pt x="9" y="31"/>
                  </a:moveTo>
                  <a:lnTo>
                    <a:pt x="4" y="35"/>
                  </a:lnTo>
                  <a:lnTo>
                    <a:pt x="4" y="35"/>
                  </a:lnTo>
                  <a:lnTo>
                    <a:pt x="9" y="31"/>
                  </a:lnTo>
                  <a:moveTo>
                    <a:pt x="0" y="0"/>
                  </a:moveTo>
                  <a:lnTo>
                    <a:pt x="0" y="0"/>
                  </a:lnTo>
                  <a:lnTo>
                    <a:pt x="7" y="11"/>
                  </a:lnTo>
                  <a:lnTo>
                    <a:pt x="7" y="11"/>
                  </a:lnTo>
                  <a:lnTo>
                    <a:pt x="0"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05" name="Google Shape;3205;p22"/>
            <p:cNvSpPr/>
            <p:nvPr/>
          </p:nvSpPr>
          <p:spPr>
            <a:xfrm>
              <a:off x="1627188" y="2386013"/>
              <a:ext cx="14288" cy="55563"/>
            </a:xfrm>
            <a:custGeom>
              <a:avLst/>
              <a:gdLst/>
              <a:ahLst/>
              <a:cxnLst/>
              <a:rect l="l" t="t" r="r" b="b"/>
              <a:pathLst>
                <a:path w="9" h="35" extrusionOk="0">
                  <a:moveTo>
                    <a:pt x="0" y="0"/>
                  </a:moveTo>
                  <a:lnTo>
                    <a:pt x="4" y="35"/>
                  </a:lnTo>
                  <a:lnTo>
                    <a:pt x="9" y="31"/>
                  </a:lnTo>
                  <a:lnTo>
                    <a:pt x="7" y="11"/>
                  </a:lnTo>
                  <a:lnTo>
                    <a:pt x="0" y="0"/>
                  </a:lnTo>
                  <a:close/>
                </a:path>
              </a:pathLst>
            </a:custGeom>
            <a:solidFill>
              <a:srgbClr val="678B9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06" name="Google Shape;3206;p22"/>
            <p:cNvSpPr/>
            <p:nvPr/>
          </p:nvSpPr>
          <p:spPr>
            <a:xfrm>
              <a:off x="1627188" y="2386013"/>
              <a:ext cx="14288" cy="55563"/>
            </a:xfrm>
            <a:custGeom>
              <a:avLst/>
              <a:gdLst/>
              <a:ahLst/>
              <a:cxnLst/>
              <a:rect l="l" t="t" r="r" b="b"/>
              <a:pathLst>
                <a:path w="9" h="35" extrusionOk="0">
                  <a:moveTo>
                    <a:pt x="0" y="0"/>
                  </a:moveTo>
                  <a:lnTo>
                    <a:pt x="4" y="35"/>
                  </a:lnTo>
                  <a:lnTo>
                    <a:pt x="9" y="31"/>
                  </a:lnTo>
                  <a:lnTo>
                    <a:pt x="7" y="11"/>
                  </a:lnTo>
                  <a:lnTo>
                    <a:pt x="0"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07" name="Google Shape;3207;p22"/>
            <p:cNvSpPr/>
            <p:nvPr/>
          </p:nvSpPr>
          <p:spPr>
            <a:xfrm>
              <a:off x="1511300" y="2495550"/>
              <a:ext cx="368300" cy="384175"/>
            </a:xfrm>
            <a:custGeom>
              <a:avLst/>
              <a:gdLst/>
              <a:ahLst/>
              <a:cxnLst/>
              <a:rect l="l" t="t" r="r" b="b"/>
              <a:pathLst>
                <a:path w="991" h="1038" extrusionOk="0">
                  <a:moveTo>
                    <a:pt x="502" y="1030"/>
                  </a:moveTo>
                  <a:cubicBezTo>
                    <a:pt x="14" y="689"/>
                    <a:pt x="14" y="689"/>
                    <a:pt x="14" y="689"/>
                  </a:cubicBezTo>
                  <a:cubicBezTo>
                    <a:pt x="3" y="682"/>
                    <a:pt x="0" y="667"/>
                    <a:pt x="8" y="657"/>
                  </a:cubicBezTo>
                  <a:cubicBezTo>
                    <a:pt x="457" y="13"/>
                    <a:pt x="457" y="13"/>
                    <a:pt x="457" y="13"/>
                  </a:cubicBezTo>
                  <a:cubicBezTo>
                    <a:pt x="465" y="3"/>
                    <a:pt x="479" y="0"/>
                    <a:pt x="490" y="7"/>
                  </a:cubicBezTo>
                  <a:cubicBezTo>
                    <a:pt x="978" y="348"/>
                    <a:pt x="978" y="348"/>
                    <a:pt x="978" y="348"/>
                  </a:cubicBezTo>
                  <a:cubicBezTo>
                    <a:pt x="988" y="356"/>
                    <a:pt x="991" y="370"/>
                    <a:pt x="984" y="381"/>
                  </a:cubicBezTo>
                  <a:cubicBezTo>
                    <a:pt x="534" y="1024"/>
                    <a:pt x="534" y="1024"/>
                    <a:pt x="534" y="1024"/>
                  </a:cubicBezTo>
                  <a:cubicBezTo>
                    <a:pt x="527" y="1035"/>
                    <a:pt x="512" y="1038"/>
                    <a:pt x="502" y="1030"/>
                  </a:cubicBezTo>
                </a:path>
              </a:pathLst>
            </a:custGeom>
            <a:solidFill>
              <a:srgbClr val="345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08" name="Google Shape;3208;p22"/>
            <p:cNvSpPr/>
            <p:nvPr/>
          </p:nvSpPr>
          <p:spPr>
            <a:xfrm>
              <a:off x="1782763" y="2584450"/>
              <a:ext cx="79375" cy="60325"/>
            </a:xfrm>
            <a:custGeom>
              <a:avLst/>
              <a:gdLst/>
              <a:ahLst/>
              <a:cxnLst/>
              <a:rect l="l" t="t" r="r" b="b"/>
              <a:pathLst>
                <a:path w="50" h="38" extrusionOk="0">
                  <a:moveTo>
                    <a:pt x="46" y="38"/>
                  </a:moveTo>
                  <a:lnTo>
                    <a:pt x="0" y="6"/>
                  </a:lnTo>
                  <a:lnTo>
                    <a:pt x="5" y="0"/>
                  </a:lnTo>
                  <a:lnTo>
                    <a:pt x="50" y="31"/>
                  </a:lnTo>
                  <a:lnTo>
                    <a:pt x="46" y="38"/>
                  </a:lnTo>
                  <a:close/>
                </a:path>
              </a:pathLst>
            </a:custGeom>
            <a:solidFill>
              <a:srgbClr val="69B2C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09" name="Google Shape;3209;p22"/>
            <p:cNvSpPr/>
            <p:nvPr/>
          </p:nvSpPr>
          <p:spPr>
            <a:xfrm>
              <a:off x="1652588" y="2541588"/>
              <a:ext cx="187325" cy="146050"/>
            </a:xfrm>
            <a:custGeom>
              <a:avLst/>
              <a:gdLst/>
              <a:ahLst/>
              <a:cxnLst/>
              <a:rect l="l" t="t" r="r" b="b"/>
              <a:pathLst>
                <a:path w="118" h="92" extrusionOk="0">
                  <a:moveTo>
                    <a:pt x="118" y="73"/>
                  </a:moveTo>
                  <a:lnTo>
                    <a:pt x="105" y="92"/>
                  </a:lnTo>
                  <a:lnTo>
                    <a:pt x="0" y="19"/>
                  </a:lnTo>
                  <a:lnTo>
                    <a:pt x="13" y="0"/>
                  </a:lnTo>
                  <a:lnTo>
                    <a:pt x="118" y="73"/>
                  </a:lnTo>
                  <a:close/>
                </a:path>
              </a:pathLst>
            </a:custGeom>
            <a:solidFill>
              <a:srgbClr val="A3C5C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10" name="Google Shape;3210;p22"/>
            <p:cNvSpPr/>
            <p:nvPr/>
          </p:nvSpPr>
          <p:spPr>
            <a:xfrm>
              <a:off x="1652588" y="2541588"/>
              <a:ext cx="187325" cy="146050"/>
            </a:xfrm>
            <a:custGeom>
              <a:avLst/>
              <a:gdLst/>
              <a:ahLst/>
              <a:cxnLst/>
              <a:rect l="l" t="t" r="r" b="b"/>
              <a:pathLst>
                <a:path w="118" h="92" extrusionOk="0">
                  <a:moveTo>
                    <a:pt x="118" y="73"/>
                  </a:moveTo>
                  <a:lnTo>
                    <a:pt x="105" y="92"/>
                  </a:lnTo>
                  <a:lnTo>
                    <a:pt x="0" y="19"/>
                  </a:lnTo>
                  <a:lnTo>
                    <a:pt x="13" y="0"/>
                  </a:lnTo>
                  <a:lnTo>
                    <a:pt x="118" y="73"/>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11" name="Google Shape;3211;p22"/>
            <p:cNvSpPr/>
            <p:nvPr/>
          </p:nvSpPr>
          <p:spPr>
            <a:xfrm>
              <a:off x="1638300" y="2590800"/>
              <a:ext cx="30163" cy="28575"/>
            </a:xfrm>
            <a:custGeom>
              <a:avLst/>
              <a:gdLst/>
              <a:ahLst/>
              <a:cxnLst/>
              <a:rect l="l" t="t" r="r" b="b"/>
              <a:pathLst>
                <a:path w="78" h="78" extrusionOk="0">
                  <a:moveTo>
                    <a:pt x="67" y="59"/>
                  </a:moveTo>
                  <a:cubicBezTo>
                    <a:pt x="56" y="74"/>
                    <a:pt x="35" y="78"/>
                    <a:pt x="19" y="67"/>
                  </a:cubicBezTo>
                  <a:cubicBezTo>
                    <a:pt x="4" y="56"/>
                    <a:pt x="0" y="35"/>
                    <a:pt x="11" y="19"/>
                  </a:cubicBezTo>
                  <a:cubicBezTo>
                    <a:pt x="22" y="4"/>
                    <a:pt x="43" y="0"/>
                    <a:pt x="59" y="11"/>
                  </a:cubicBezTo>
                  <a:cubicBezTo>
                    <a:pt x="74" y="22"/>
                    <a:pt x="78" y="43"/>
                    <a:pt x="67" y="59"/>
                  </a:cubicBezTo>
                  <a:close/>
                </a:path>
              </a:pathLst>
            </a:custGeom>
            <a:solidFill>
              <a:srgbClr val="F08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12" name="Google Shape;3212;p22"/>
            <p:cNvSpPr/>
            <p:nvPr/>
          </p:nvSpPr>
          <p:spPr>
            <a:xfrm>
              <a:off x="1668463" y="2611438"/>
              <a:ext cx="28575" cy="28575"/>
            </a:xfrm>
            <a:custGeom>
              <a:avLst/>
              <a:gdLst/>
              <a:ahLst/>
              <a:cxnLst/>
              <a:rect l="l" t="t" r="r" b="b"/>
              <a:pathLst>
                <a:path w="77" h="78" extrusionOk="0">
                  <a:moveTo>
                    <a:pt x="67" y="58"/>
                  </a:moveTo>
                  <a:cubicBezTo>
                    <a:pt x="56" y="74"/>
                    <a:pt x="34" y="78"/>
                    <a:pt x="19" y="67"/>
                  </a:cubicBezTo>
                  <a:cubicBezTo>
                    <a:pt x="3" y="56"/>
                    <a:pt x="0" y="35"/>
                    <a:pt x="10" y="19"/>
                  </a:cubicBezTo>
                  <a:cubicBezTo>
                    <a:pt x="21" y="3"/>
                    <a:pt x="43" y="0"/>
                    <a:pt x="58" y="11"/>
                  </a:cubicBezTo>
                  <a:cubicBezTo>
                    <a:pt x="74" y="21"/>
                    <a:pt x="77" y="43"/>
                    <a:pt x="67" y="58"/>
                  </a:cubicBezTo>
                  <a:close/>
                </a:path>
              </a:pathLst>
            </a:custGeom>
            <a:solidFill>
              <a:srgbClr val="F08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13" name="Google Shape;3213;p22"/>
            <p:cNvSpPr/>
            <p:nvPr/>
          </p:nvSpPr>
          <p:spPr>
            <a:xfrm>
              <a:off x="1698625" y="2632075"/>
              <a:ext cx="28575" cy="28575"/>
            </a:xfrm>
            <a:custGeom>
              <a:avLst/>
              <a:gdLst/>
              <a:ahLst/>
              <a:cxnLst/>
              <a:rect l="l" t="t" r="r" b="b"/>
              <a:pathLst>
                <a:path w="78" h="78" extrusionOk="0">
                  <a:moveTo>
                    <a:pt x="67" y="59"/>
                  </a:moveTo>
                  <a:cubicBezTo>
                    <a:pt x="56" y="74"/>
                    <a:pt x="35" y="78"/>
                    <a:pt x="19" y="67"/>
                  </a:cubicBezTo>
                  <a:cubicBezTo>
                    <a:pt x="4" y="56"/>
                    <a:pt x="0" y="35"/>
                    <a:pt x="11" y="20"/>
                  </a:cubicBezTo>
                  <a:cubicBezTo>
                    <a:pt x="22" y="4"/>
                    <a:pt x="43" y="0"/>
                    <a:pt x="59" y="11"/>
                  </a:cubicBezTo>
                  <a:cubicBezTo>
                    <a:pt x="74" y="22"/>
                    <a:pt x="78" y="43"/>
                    <a:pt x="67" y="59"/>
                  </a:cubicBezTo>
                  <a:close/>
                </a:path>
              </a:pathLst>
            </a:custGeom>
            <a:solidFill>
              <a:srgbClr val="F0826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14" name="Google Shape;3214;p22"/>
            <p:cNvSpPr/>
            <p:nvPr/>
          </p:nvSpPr>
          <p:spPr>
            <a:xfrm>
              <a:off x="1608138" y="2624138"/>
              <a:ext cx="39688" cy="36513"/>
            </a:xfrm>
            <a:custGeom>
              <a:avLst/>
              <a:gdLst/>
              <a:ahLst/>
              <a:cxnLst/>
              <a:rect l="l" t="t" r="r" b="b"/>
              <a:pathLst>
                <a:path w="107" h="98" extrusionOk="0">
                  <a:moveTo>
                    <a:pt x="63" y="93"/>
                  </a:moveTo>
                  <a:cubicBezTo>
                    <a:pt x="9" y="55"/>
                    <a:pt x="9" y="55"/>
                    <a:pt x="9" y="55"/>
                  </a:cubicBezTo>
                  <a:cubicBezTo>
                    <a:pt x="2" y="50"/>
                    <a:pt x="0" y="40"/>
                    <a:pt x="5" y="33"/>
                  </a:cubicBezTo>
                  <a:cubicBezTo>
                    <a:pt x="22" y="9"/>
                    <a:pt x="22" y="9"/>
                    <a:pt x="22" y="9"/>
                  </a:cubicBezTo>
                  <a:cubicBezTo>
                    <a:pt x="27" y="2"/>
                    <a:pt x="37" y="0"/>
                    <a:pt x="44" y="5"/>
                  </a:cubicBezTo>
                  <a:cubicBezTo>
                    <a:pt x="98" y="42"/>
                    <a:pt x="98" y="42"/>
                    <a:pt x="98" y="42"/>
                  </a:cubicBezTo>
                  <a:cubicBezTo>
                    <a:pt x="105" y="47"/>
                    <a:pt x="107" y="57"/>
                    <a:pt x="102" y="64"/>
                  </a:cubicBezTo>
                  <a:cubicBezTo>
                    <a:pt x="85" y="89"/>
                    <a:pt x="85" y="89"/>
                    <a:pt x="85" y="89"/>
                  </a:cubicBezTo>
                  <a:cubicBezTo>
                    <a:pt x="80" y="96"/>
                    <a:pt x="70" y="98"/>
                    <a:pt x="63" y="93"/>
                  </a:cubicBezTo>
                  <a:close/>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15" name="Google Shape;3215;p22"/>
            <p:cNvSpPr/>
            <p:nvPr/>
          </p:nvSpPr>
          <p:spPr>
            <a:xfrm>
              <a:off x="1643063" y="2647950"/>
              <a:ext cx="36513" cy="33338"/>
            </a:xfrm>
            <a:custGeom>
              <a:avLst/>
              <a:gdLst/>
              <a:ahLst/>
              <a:cxnLst/>
              <a:rect l="l" t="t" r="r" b="b"/>
              <a:pathLst>
                <a:path w="99" h="90" extrusionOk="0">
                  <a:moveTo>
                    <a:pt x="47" y="81"/>
                  </a:moveTo>
                  <a:cubicBezTo>
                    <a:pt x="18" y="60"/>
                    <a:pt x="18" y="60"/>
                    <a:pt x="18" y="60"/>
                  </a:cubicBezTo>
                  <a:cubicBezTo>
                    <a:pt x="4" y="51"/>
                    <a:pt x="0" y="31"/>
                    <a:pt x="10" y="18"/>
                  </a:cubicBezTo>
                  <a:cubicBezTo>
                    <a:pt x="20" y="4"/>
                    <a:pt x="39" y="0"/>
                    <a:pt x="53" y="10"/>
                  </a:cubicBezTo>
                  <a:cubicBezTo>
                    <a:pt x="82" y="30"/>
                    <a:pt x="82" y="30"/>
                    <a:pt x="82" y="30"/>
                  </a:cubicBezTo>
                  <a:cubicBezTo>
                    <a:pt x="96" y="40"/>
                    <a:pt x="99" y="59"/>
                    <a:pt x="90" y="73"/>
                  </a:cubicBezTo>
                  <a:cubicBezTo>
                    <a:pt x="80" y="87"/>
                    <a:pt x="61" y="90"/>
                    <a:pt x="47" y="81"/>
                  </a:cubicBezTo>
                  <a:close/>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16" name="Google Shape;3216;p22"/>
            <p:cNvSpPr/>
            <p:nvPr/>
          </p:nvSpPr>
          <p:spPr>
            <a:xfrm>
              <a:off x="1676400" y="2671763"/>
              <a:ext cx="36513" cy="33338"/>
            </a:xfrm>
            <a:custGeom>
              <a:avLst/>
              <a:gdLst/>
              <a:ahLst/>
              <a:cxnLst/>
              <a:rect l="l" t="t" r="r" b="b"/>
              <a:pathLst>
                <a:path w="99" h="90" extrusionOk="0">
                  <a:moveTo>
                    <a:pt x="47" y="80"/>
                  </a:moveTo>
                  <a:cubicBezTo>
                    <a:pt x="17" y="60"/>
                    <a:pt x="17" y="60"/>
                    <a:pt x="17" y="60"/>
                  </a:cubicBezTo>
                  <a:cubicBezTo>
                    <a:pt x="3" y="50"/>
                    <a:pt x="0" y="31"/>
                    <a:pt x="10" y="17"/>
                  </a:cubicBezTo>
                  <a:cubicBezTo>
                    <a:pt x="19" y="3"/>
                    <a:pt x="39" y="0"/>
                    <a:pt x="52" y="10"/>
                  </a:cubicBezTo>
                  <a:cubicBezTo>
                    <a:pt x="82" y="30"/>
                    <a:pt x="82" y="30"/>
                    <a:pt x="82" y="30"/>
                  </a:cubicBezTo>
                  <a:cubicBezTo>
                    <a:pt x="96" y="40"/>
                    <a:pt x="99" y="59"/>
                    <a:pt x="89" y="73"/>
                  </a:cubicBezTo>
                  <a:cubicBezTo>
                    <a:pt x="80" y="87"/>
                    <a:pt x="61" y="90"/>
                    <a:pt x="47" y="80"/>
                  </a:cubicBezTo>
                  <a:close/>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17" name="Google Shape;3217;p22"/>
            <p:cNvSpPr/>
            <p:nvPr/>
          </p:nvSpPr>
          <p:spPr>
            <a:xfrm>
              <a:off x="1709738" y="2695575"/>
              <a:ext cx="36513" cy="33338"/>
            </a:xfrm>
            <a:custGeom>
              <a:avLst/>
              <a:gdLst/>
              <a:ahLst/>
              <a:cxnLst/>
              <a:rect l="l" t="t" r="r" b="b"/>
              <a:pathLst>
                <a:path w="99" h="91" extrusionOk="0">
                  <a:moveTo>
                    <a:pt x="46" y="81"/>
                  </a:moveTo>
                  <a:cubicBezTo>
                    <a:pt x="17" y="60"/>
                    <a:pt x="17" y="60"/>
                    <a:pt x="17" y="60"/>
                  </a:cubicBezTo>
                  <a:cubicBezTo>
                    <a:pt x="3" y="51"/>
                    <a:pt x="0" y="32"/>
                    <a:pt x="9" y="18"/>
                  </a:cubicBezTo>
                  <a:cubicBezTo>
                    <a:pt x="19" y="4"/>
                    <a:pt x="38" y="0"/>
                    <a:pt x="52" y="10"/>
                  </a:cubicBezTo>
                  <a:cubicBezTo>
                    <a:pt x="81" y="31"/>
                    <a:pt x="81" y="31"/>
                    <a:pt x="81" y="31"/>
                  </a:cubicBezTo>
                  <a:cubicBezTo>
                    <a:pt x="95" y="40"/>
                    <a:pt x="99" y="59"/>
                    <a:pt x="89" y="73"/>
                  </a:cubicBezTo>
                  <a:cubicBezTo>
                    <a:pt x="79" y="87"/>
                    <a:pt x="60" y="91"/>
                    <a:pt x="46" y="81"/>
                  </a:cubicBezTo>
                  <a:close/>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18" name="Google Shape;3218;p22"/>
            <p:cNvSpPr/>
            <p:nvPr/>
          </p:nvSpPr>
          <p:spPr>
            <a:xfrm>
              <a:off x="1743075" y="2717800"/>
              <a:ext cx="36513" cy="33338"/>
            </a:xfrm>
            <a:custGeom>
              <a:avLst/>
              <a:gdLst/>
              <a:ahLst/>
              <a:cxnLst/>
              <a:rect l="l" t="t" r="r" b="b"/>
              <a:pathLst>
                <a:path w="99" h="90" extrusionOk="0">
                  <a:moveTo>
                    <a:pt x="47" y="80"/>
                  </a:moveTo>
                  <a:cubicBezTo>
                    <a:pt x="17" y="60"/>
                    <a:pt x="17" y="60"/>
                    <a:pt x="17" y="60"/>
                  </a:cubicBezTo>
                  <a:cubicBezTo>
                    <a:pt x="4" y="50"/>
                    <a:pt x="0" y="31"/>
                    <a:pt x="10" y="17"/>
                  </a:cubicBezTo>
                  <a:cubicBezTo>
                    <a:pt x="20" y="3"/>
                    <a:pt x="39" y="0"/>
                    <a:pt x="53" y="10"/>
                  </a:cubicBezTo>
                  <a:cubicBezTo>
                    <a:pt x="82" y="30"/>
                    <a:pt x="82" y="30"/>
                    <a:pt x="82" y="30"/>
                  </a:cubicBezTo>
                  <a:cubicBezTo>
                    <a:pt x="96" y="40"/>
                    <a:pt x="99" y="59"/>
                    <a:pt x="89" y="73"/>
                  </a:cubicBezTo>
                  <a:cubicBezTo>
                    <a:pt x="80" y="87"/>
                    <a:pt x="61" y="90"/>
                    <a:pt x="47" y="80"/>
                  </a:cubicBezTo>
                  <a:close/>
                </a:path>
              </a:pathLst>
            </a:custGeom>
            <a:solidFill>
              <a:srgbClr val="3FAF9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19" name="Google Shape;3219;p22"/>
            <p:cNvSpPr/>
            <p:nvPr/>
          </p:nvSpPr>
          <p:spPr>
            <a:xfrm>
              <a:off x="1585913" y="2659063"/>
              <a:ext cx="36513" cy="33338"/>
            </a:xfrm>
            <a:custGeom>
              <a:avLst/>
              <a:gdLst/>
              <a:ahLst/>
              <a:cxnLst/>
              <a:rect l="l" t="t" r="r" b="b"/>
              <a:pathLst>
                <a:path w="99" h="90" extrusionOk="0">
                  <a:moveTo>
                    <a:pt x="47" y="81"/>
                  </a:moveTo>
                  <a:cubicBezTo>
                    <a:pt x="17" y="60"/>
                    <a:pt x="17" y="60"/>
                    <a:pt x="17" y="60"/>
                  </a:cubicBezTo>
                  <a:cubicBezTo>
                    <a:pt x="3" y="51"/>
                    <a:pt x="0" y="31"/>
                    <a:pt x="10" y="18"/>
                  </a:cubicBezTo>
                  <a:cubicBezTo>
                    <a:pt x="19" y="4"/>
                    <a:pt x="38" y="0"/>
                    <a:pt x="52" y="10"/>
                  </a:cubicBezTo>
                  <a:cubicBezTo>
                    <a:pt x="82" y="30"/>
                    <a:pt x="82" y="30"/>
                    <a:pt x="82" y="30"/>
                  </a:cubicBezTo>
                  <a:cubicBezTo>
                    <a:pt x="96" y="40"/>
                    <a:pt x="99" y="59"/>
                    <a:pt x="89" y="73"/>
                  </a:cubicBezTo>
                  <a:cubicBezTo>
                    <a:pt x="80" y="87"/>
                    <a:pt x="60" y="90"/>
                    <a:pt x="47" y="81"/>
                  </a:cubicBezTo>
                  <a:close/>
                </a:path>
              </a:pathLst>
            </a:custGeom>
            <a:solidFill>
              <a:srgbClr val="2641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20" name="Google Shape;3220;p22"/>
            <p:cNvSpPr/>
            <p:nvPr/>
          </p:nvSpPr>
          <p:spPr>
            <a:xfrm>
              <a:off x="1619250" y="2682875"/>
              <a:ext cx="36513" cy="33338"/>
            </a:xfrm>
            <a:custGeom>
              <a:avLst/>
              <a:gdLst/>
              <a:ahLst/>
              <a:cxnLst/>
              <a:rect l="l" t="t" r="r" b="b"/>
              <a:pathLst>
                <a:path w="99" h="90" extrusionOk="0">
                  <a:moveTo>
                    <a:pt x="46" y="80"/>
                  </a:moveTo>
                  <a:cubicBezTo>
                    <a:pt x="17" y="60"/>
                    <a:pt x="17" y="60"/>
                    <a:pt x="17" y="60"/>
                  </a:cubicBezTo>
                  <a:cubicBezTo>
                    <a:pt x="3" y="50"/>
                    <a:pt x="0" y="31"/>
                    <a:pt x="9" y="17"/>
                  </a:cubicBezTo>
                  <a:cubicBezTo>
                    <a:pt x="19" y="3"/>
                    <a:pt x="38" y="0"/>
                    <a:pt x="52" y="10"/>
                  </a:cubicBezTo>
                  <a:cubicBezTo>
                    <a:pt x="81" y="30"/>
                    <a:pt x="81" y="30"/>
                    <a:pt x="81" y="30"/>
                  </a:cubicBezTo>
                  <a:cubicBezTo>
                    <a:pt x="95" y="40"/>
                    <a:pt x="99" y="59"/>
                    <a:pt x="89" y="73"/>
                  </a:cubicBezTo>
                  <a:cubicBezTo>
                    <a:pt x="79" y="87"/>
                    <a:pt x="60" y="90"/>
                    <a:pt x="46" y="80"/>
                  </a:cubicBezTo>
                  <a:close/>
                </a:path>
              </a:pathLst>
            </a:custGeom>
            <a:solidFill>
              <a:srgbClr val="2641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21" name="Google Shape;3221;p22"/>
            <p:cNvSpPr/>
            <p:nvPr/>
          </p:nvSpPr>
          <p:spPr>
            <a:xfrm>
              <a:off x="1652588" y="2705100"/>
              <a:ext cx="36513" cy="33338"/>
            </a:xfrm>
            <a:custGeom>
              <a:avLst/>
              <a:gdLst/>
              <a:ahLst/>
              <a:cxnLst/>
              <a:rect l="l" t="t" r="r" b="b"/>
              <a:pathLst>
                <a:path w="99" h="90" extrusionOk="0">
                  <a:moveTo>
                    <a:pt x="47" y="81"/>
                  </a:moveTo>
                  <a:cubicBezTo>
                    <a:pt x="17" y="60"/>
                    <a:pt x="17" y="60"/>
                    <a:pt x="17" y="60"/>
                  </a:cubicBezTo>
                  <a:cubicBezTo>
                    <a:pt x="4" y="51"/>
                    <a:pt x="0" y="32"/>
                    <a:pt x="10" y="18"/>
                  </a:cubicBezTo>
                  <a:cubicBezTo>
                    <a:pt x="20" y="4"/>
                    <a:pt x="39" y="0"/>
                    <a:pt x="52" y="10"/>
                  </a:cubicBezTo>
                  <a:cubicBezTo>
                    <a:pt x="82" y="31"/>
                    <a:pt x="82" y="31"/>
                    <a:pt x="82" y="31"/>
                  </a:cubicBezTo>
                  <a:cubicBezTo>
                    <a:pt x="96" y="40"/>
                    <a:pt x="99" y="59"/>
                    <a:pt x="89" y="73"/>
                  </a:cubicBezTo>
                  <a:cubicBezTo>
                    <a:pt x="80" y="87"/>
                    <a:pt x="61" y="90"/>
                    <a:pt x="47" y="81"/>
                  </a:cubicBezTo>
                  <a:close/>
                </a:path>
              </a:pathLst>
            </a:custGeom>
            <a:solidFill>
              <a:srgbClr val="2641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22" name="Google Shape;3222;p22"/>
            <p:cNvSpPr/>
            <p:nvPr/>
          </p:nvSpPr>
          <p:spPr>
            <a:xfrm>
              <a:off x="1685925" y="2728913"/>
              <a:ext cx="36513" cy="33338"/>
            </a:xfrm>
            <a:custGeom>
              <a:avLst/>
              <a:gdLst/>
              <a:ahLst/>
              <a:cxnLst/>
              <a:rect l="l" t="t" r="r" b="b"/>
              <a:pathLst>
                <a:path w="99" h="90" extrusionOk="0">
                  <a:moveTo>
                    <a:pt x="46" y="80"/>
                  </a:moveTo>
                  <a:cubicBezTo>
                    <a:pt x="17" y="60"/>
                    <a:pt x="17" y="60"/>
                    <a:pt x="17" y="60"/>
                  </a:cubicBezTo>
                  <a:cubicBezTo>
                    <a:pt x="3" y="50"/>
                    <a:pt x="0" y="31"/>
                    <a:pt x="9" y="17"/>
                  </a:cubicBezTo>
                  <a:cubicBezTo>
                    <a:pt x="19" y="3"/>
                    <a:pt x="38" y="0"/>
                    <a:pt x="52" y="10"/>
                  </a:cubicBezTo>
                  <a:cubicBezTo>
                    <a:pt x="81" y="30"/>
                    <a:pt x="81" y="30"/>
                    <a:pt x="81" y="30"/>
                  </a:cubicBezTo>
                  <a:cubicBezTo>
                    <a:pt x="95" y="40"/>
                    <a:pt x="99" y="59"/>
                    <a:pt x="89" y="73"/>
                  </a:cubicBezTo>
                  <a:cubicBezTo>
                    <a:pt x="79" y="87"/>
                    <a:pt x="60" y="90"/>
                    <a:pt x="46" y="80"/>
                  </a:cubicBezTo>
                  <a:close/>
                </a:path>
              </a:pathLst>
            </a:custGeom>
            <a:solidFill>
              <a:srgbClr val="2641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23" name="Google Shape;3223;p22"/>
            <p:cNvSpPr/>
            <p:nvPr/>
          </p:nvSpPr>
          <p:spPr>
            <a:xfrm>
              <a:off x="1719263" y="2752725"/>
              <a:ext cx="36513" cy="33338"/>
            </a:xfrm>
            <a:custGeom>
              <a:avLst/>
              <a:gdLst/>
              <a:ahLst/>
              <a:cxnLst/>
              <a:rect l="l" t="t" r="r" b="b"/>
              <a:pathLst>
                <a:path w="99" h="90" extrusionOk="0">
                  <a:moveTo>
                    <a:pt x="47" y="80"/>
                  </a:moveTo>
                  <a:cubicBezTo>
                    <a:pt x="18" y="59"/>
                    <a:pt x="18" y="59"/>
                    <a:pt x="18" y="59"/>
                  </a:cubicBezTo>
                  <a:cubicBezTo>
                    <a:pt x="4" y="50"/>
                    <a:pt x="0" y="31"/>
                    <a:pt x="10" y="17"/>
                  </a:cubicBezTo>
                  <a:cubicBezTo>
                    <a:pt x="20" y="3"/>
                    <a:pt x="39" y="0"/>
                    <a:pt x="53" y="9"/>
                  </a:cubicBezTo>
                  <a:cubicBezTo>
                    <a:pt x="82" y="30"/>
                    <a:pt x="82" y="30"/>
                    <a:pt x="82" y="30"/>
                  </a:cubicBezTo>
                  <a:cubicBezTo>
                    <a:pt x="96" y="39"/>
                    <a:pt x="99" y="58"/>
                    <a:pt x="90" y="72"/>
                  </a:cubicBezTo>
                  <a:cubicBezTo>
                    <a:pt x="80" y="86"/>
                    <a:pt x="61" y="90"/>
                    <a:pt x="47" y="80"/>
                  </a:cubicBezTo>
                  <a:close/>
                </a:path>
              </a:pathLst>
            </a:custGeom>
            <a:solidFill>
              <a:srgbClr val="2641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24" name="Google Shape;3224;p22"/>
            <p:cNvSpPr/>
            <p:nvPr/>
          </p:nvSpPr>
          <p:spPr>
            <a:xfrm>
              <a:off x="1571625" y="2681288"/>
              <a:ext cx="36513" cy="33338"/>
            </a:xfrm>
            <a:custGeom>
              <a:avLst/>
              <a:gdLst/>
              <a:ahLst/>
              <a:cxnLst/>
              <a:rect l="l" t="t" r="r" b="b"/>
              <a:pathLst>
                <a:path w="99" h="90" extrusionOk="0">
                  <a:moveTo>
                    <a:pt x="46" y="81"/>
                  </a:moveTo>
                  <a:cubicBezTo>
                    <a:pt x="17" y="60"/>
                    <a:pt x="17" y="60"/>
                    <a:pt x="17" y="60"/>
                  </a:cubicBezTo>
                  <a:cubicBezTo>
                    <a:pt x="3" y="50"/>
                    <a:pt x="0" y="31"/>
                    <a:pt x="10" y="17"/>
                  </a:cubicBezTo>
                  <a:cubicBezTo>
                    <a:pt x="19" y="4"/>
                    <a:pt x="38" y="0"/>
                    <a:pt x="52" y="10"/>
                  </a:cubicBezTo>
                  <a:cubicBezTo>
                    <a:pt x="82" y="30"/>
                    <a:pt x="82" y="30"/>
                    <a:pt x="82" y="30"/>
                  </a:cubicBezTo>
                  <a:cubicBezTo>
                    <a:pt x="95" y="40"/>
                    <a:pt x="99" y="59"/>
                    <a:pt x="89" y="73"/>
                  </a:cubicBezTo>
                  <a:cubicBezTo>
                    <a:pt x="79" y="87"/>
                    <a:pt x="60" y="90"/>
                    <a:pt x="46" y="81"/>
                  </a:cubicBezTo>
                  <a:close/>
                </a:path>
              </a:pathLst>
            </a:custGeom>
            <a:solidFill>
              <a:srgbClr val="2641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25" name="Google Shape;3225;p22"/>
            <p:cNvSpPr/>
            <p:nvPr/>
          </p:nvSpPr>
          <p:spPr>
            <a:xfrm>
              <a:off x="1603375" y="2705100"/>
              <a:ext cx="38100" cy="33338"/>
            </a:xfrm>
            <a:custGeom>
              <a:avLst/>
              <a:gdLst/>
              <a:ahLst/>
              <a:cxnLst/>
              <a:rect l="l" t="t" r="r" b="b"/>
              <a:pathLst>
                <a:path w="99" h="90" extrusionOk="0">
                  <a:moveTo>
                    <a:pt x="47" y="80"/>
                  </a:moveTo>
                  <a:cubicBezTo>
                    <a:pt x="18" y="60"/>
                    <a:pt x="18" y="60"/>
                    <a:pt x="18" y="60"/>
                  </a:cubicBezTo>
                  <a:cubicBezTo>
                    <a:pt x="4" y="50"/>
                    <a:pt x="0" y="31"/>
                    <a:pt x="10" y="17"/>
                  </a:cubicBezTo>
                  <a:cubicBezTo>
                    <a:pt x="20" y="3"/>
                    <a:pt x="39" y="0"/>
                    <a:pt x="53" y="9"/>
                  </a:cubicBezTo>
                  <a:cubicBezTo>
                    <a:pt x="82" y="30"/>
                    <a:pt x="82" y="30"/>
                    <a:pt x="82" y="30"/>
                  </a:cubicBezTo>
                  <a:cubicBezTo>
                    <a:pt x="96" y="40"/>
                    <a:pt x="99" y="59"/>
                    <a:pt x="90" y="73"/>
                  </a:cubicBezTo>
                  <a:cubicBezTo>
                    <a:pt x="80" y="86"/>
                    <a:pt x="61" y="90"/>
                    <a:pt x="47" y="80"/>
                  </a:cubicBezTo>
                  <a:close/>
                </a:path>
              </a:pathLst>
            </a:custGeom>
            <a:solidFill>
              <a:srgbClr val="2641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26" name="Google Shape;3226;p22"/>
            <p:cNvSpPr/>
            <p:nvPr/>
          </p:nvSpPr>
          <p:spPr>
            <a:xfrm>
              <a:off x="1635125" y="2725738"/>
              <a:ext cx="39688" cy="36513"/>
            </a:xfrm>
            <a:custGeom>
              <a:avLst/>
              <a:gdLst/>
              <a:ahLst/>
              <a:cxnLst/>
              <a:rect l="l" t="t" r="r" b="b"/>
              <a:pathLst>
                <a:path w="107" h="97" extrusionOk="0">
                  <a:moveTo>
                    <a:pt x="63" y="92"/>
                  </a:moveTo>
                  <a:cubicBezTo>
                    <a:pt x="9" y="55"/>
                    <a:pt x="9" y="55"/>
                    <a:pt x="9" y="55"/>
                  </a:cubicBezTo>
                  <a:cubicBezTo>
                    <a:pt x="2" y="50"/>
                    <a:pt x="0" y="40"/>
                    <a:pt x="5" y="33"/>
                  </a:cubicBezTo>
                  <a:cubicBezTo>
                    <a:pt x="22" y="8"/>
                    <a:pt x="22" y="8"/>
                    <a:pt x="22" y="8"/>
                  </a:cubicBezTo>
                  <a:cubicBezTo>
                    <a:pt x="27" y="1"/>
                    <a:pt x="37" y="0"/>
                    <a:pt x="44" y="5"/>
                  </a:cubicBezTo>
                  <a:cubicBezTo>
                    <a:pt x="98" y="42"/>
                    <a:pt x="98" y="42"/>
                    <a:pt x="98" y="42"/>
                  </a:cubicBezTo>
                  <a:cubicBezTo>
                    <a:pt x="105" y="47"/>
                    <a:pt x="107" y="57"/>
                    <a:pt x="102" y="64"/>
                  </a:cubicBezTo>
                  <a:cubicBezTo>
                    <a:pt x="85" y="88"/>
                    <a:pt x="85" y="88"/>
                    <a:pt x="85" y="88"/>
                  </a:cubicBezTo>
                  <a:cubicBezTo>
                    <a:pt x="80" y="95"/>
                    <a:pt x="70" y="97"/>
                    <a:pt x="63" y="92"/>
                  </a:cubicBezTo>
                  <a:close/>
                </a:path>
              </a:pathLst>
            </a:custGeom>
            <a:solidFill>
              <a:srgbClr val="2641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27" name="Google Shape;3227;p22"/>
            <p:cNvSpPr/>
            <p:nvPr/>
          </p:nvSpPr>
          <p:spPr>
            <a:xfrm>
              <a:off x="1670050" y="2751138"/>
              <a:ext cx="38100" cy="33338"/>
            </a:xfrm>
            <a:custGeom>
              <a:avLst/>
              <a:gdLst/>
              <a:ahLst/>
              <a:cxnLst/>
              <a:rect l="l" t="t" r="r" b="b"/>
              <a:pathLst>
                <a:path w="99" h="90" extrusionOk="0">
                  <a:moveTo>
                    <a:pt x="46" y="80"/>
                  </a:moveTo>
                  <a:cubicBezTo>
                    <a:pt x="17" y="60"/>
                    <a:pt x="17" y="60"/>
                    <a:pt x="17" y="60"/>
                  </a:cubicBezTo>
                  <a:cubicBezTo>
                    <a:pt x="3" y="50"/>
                    <a:pt x="0" y="31"/>
                    <a:pt x="9" y="17"/>
                  </a:cubicBezTo>
                  <a:cubicBezTo>
                    <a:pt x="19" y="3"/>
                    <a:pt x="38" y="0"/>
                    <a:pt x="52" y="10"/>
                  </a:cubicBezTo>
                  <a:cubicBezTo>
                    <a:pt x="81" y="30"/>
                    <a:pt x="81" y="30"/>
                    <a:pt x="81" y="30"/>
                  </a:cubicBezTo>
                  <a:cubicBezTo>
                    <a:pt x="95" y="40"/>
                    <a:pt x="99" y="59"/>
                    <a:pt x="89" y="73"/>
                  </a:cubicBezTo>
                  <a:cubicBezTo>
                    <a:pt x="79" y="87"/>
                    <a:pt x="60" y="90"/>
                    <a:pt x="46" y="80"/>
                  </a:cubicBezTo>
                  <a:close/>
                </a:path>
              </a:pathLst>
            </a:custGeom>
            <a:solidFill>
              <a:srgbClr val="2641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28" name="Google Shape;3228;p22"/>
            <p:cNvSpPr/>
            <p:nvPr/>
          </p:nvSpPr>
          <p:spPr>
            <a:xfrm>
              <a:off x="1703388" y="2773363"/>
              <a:ext cx="36513" cy="34925"/>
            </a:xfrm>
            <a:custGeom>
              <a:avLst/>
              <a:gdLst/>
              <a:ahLst/>
              <a:cxnLst/>
              <a:rect l="l" t="t" r="r" b="b"/>
              <a:pathLst>
                <a:path w="99" h="91" extrusionOk="0">
                  <a:moveTo>
                    <a:pt x="47" y="81"/>
                  </a:moveTo>
                  <a:cubicBezTo>
                    <a:pt x="17" y="60"/>
                    <a:pt x="17" y="60"/>
                    <a:pt x="17" y="60"/>
                  </a:cubicBezTo>
                  <a:cubicBezTo>
                    <a:pt x="4" y="51"/>
                    <a:pt x="0" y="32"/>
                    <a:pt x="10" y="18"/>
                  </a:cubicBezTo>
                  <a:cubicBezTo>
                    <a:pt x="20" y="4"/>
                    <a:pt x="39" y="0"/>
                    <a:pt x="53" y="10"/>
                  </a:cubicBezTo>
                  <a:cubicBezTo>
                    <a:pt x="82" y="31"/>
                    <a:pt x="82" y="31"/>
                    <a:pt x="82" y="31"/>
                  </a:cubicBezTo>
                  <a:cubicBezTo>
                    <a:pt x="96" y="40"/>
                    <a:pt x="99" y="59"/>
                    <a:pt x="89" y="73"/>
                  </a:cubicBezTo>
                  <a:cubicBezTo>
                    <a:pt x="80" y="87"/>
                    <a:pt x="61" y="91"/>
                    <a:pt x="47" y="81"/>
                  </a:cubicBezTo>
                  <a:close/>
                </a:path>
              </a:pathLst>
            </a:custGeom>
            <a:solidFill>
              <a:srgbClr val="2641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29" name="Google Shape;3229;p22"/>
            <p:cNvSpPr/>
            <p:nvPr/>
          </p:nvSpPr>
          <p:spPr>
            <a:xfrm>
              <a:off x="1555750" y="2703513"/>
              <a:ext cx="36513" cy="33338"/>
            </a:xfrm>
            <a:custGeom>
              <a:avLst/>
              <a:gdLst/>
              <a:ahLst/>
              <a:cxnLst/>
              <a:rect l="l" t="t" r="r" b="b"/>
              <a:pathLst>
                <a:path w="99" h="90" extrusionOk="0">
                  <a:moveTo>
                    <a:pt x="46" y="81"/>
                  </a:moveTo>
                  <a:cubicBezTo>
                    <a:pt x="17" y="60"/>
                    <a:pt x="17" y="60"/>
                    <a:pt x="17" y="60"/>
                  </a:cubicBezTo>
                  <a:cubicBezTo>
                    <a:pt x="3" y="50"/>
                    <a:pt x="0" y="31"/>
                    <a:pt x="9" y="17"/>
                  </a:cubicBezTo>
                  <a:cubicBezTo>
                    <a:pt x="19" y="4"/>
                    <a:pt x="38" y="0"/>
                    <a:pt x="52" y="10"/>
                  </a:cubicBezTo>
                  <a:cubicBezTo>
                    <a:pt x="81" y="30"/>
                    <a:pt x="81" y="30"/>
                    <a:pt x="81" y="30"/>
                  </a:cubicBezTo>
                  <a:cubicBezTo>
                    <a:pt x="95" y="40"/>
                    <a:pt x="99" y="59"/>
                    <a:pt x="89" y="73"/>
                  </a:cubicBezTo>
                  <a:cubicBezTo>
                    <a:pt x="79" y="87"/>
                    <a:pt x="60" y="90"/>
                    <a:pt x="46" y="81"/>
                  </a:cubicBezTo>
                  <a:close/>
                </a:path>
              </a:pathLst>
            </a:custGeom>
            <a:solidFill>
              <a:srgbClr val="2641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30" name="Google Shape;3230;p22"/>
            <p:cNvSpPr/>
            <p:nvPr/>
          </p:nvSpPr>
          <p:spPr>
            <a:xfrm>
              <a:off x="1589088" y="2725738"/>
              <a:ext cx="36513" cy="34925"/>
            </a:xfrm>
            <a:custGeom>
              <a:avLst/>
              <a:gdLst/>
              <a:ahLst/>
              <a:cxnLst/>
              <a:rect l="l" t="t" r="r" b="b"/>
              <a:pathLst>
                <a:path w="99" h="90" extrusionOk="0">
                  <a:moveTo>
                    <a:pt x="47" y="80"/>
                  </a:moveTo>
                  <a:cubicBezTo>
                    <a:pt x="18" y="60"/>
                    <a:pt x="18" y="60"/>
                    <a:pt x="18" y="60"/>
                  </a:cubicBezTo>
                  <a:cubicBezTo>
                    <a:pt x="4" y="50"/>
                    <a:pt x="0" y="31"/>
                    <a:pt x="10" y="17"/>
                  </a:cubicBezTo>
                  <a:cubicBezTo>
                    <a:pt x="20" y="3"/>
                    <a:pt x="39" y="0"/>
                    <a:pt x="53" y="9"/>
                  </a:cubicBezTo>
                  <a:cubicBezTo>
                    <a:pt x="82" y="30"/>
                    <a:pt x="82" y="30"/>
                    <a:pt x="82" y="30"/>
                  </a:cubicBezTo>
                  <a:cubicBezTo>
                    <a:pt x="96" y="40"/>
                    <a:pt x="99" y="59"/>
                    <a:pt x="90" y="73"/>
                  </a:cubicBezTo>
                  <a:cubicBezTo>
                    <a:pt x="80" y="86"/>
                    <a:pt x="61" y="90"/>
                    <a:pt x="47" y="80"/>
                  </a:cubicBezTo>
                  <a:close/>
                </a:path>
              </a:pathLst>
            </a:custGeom>
            <a:solidFill>
              <a:srgbClr val="2641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31" name="Google Shape;3231;p22"/>
            <p:cNvSpPr/>
            <p:nvPr/>
          </p:nvSpPr>
          <p:spPr>
            <a:xfrm>
              <a:off x="1622425" y="2749550"/>
              <a:ext cx="36513" cy="33338"/>
            </a:xfrm>
            <a:custGeom>
              <a:avLst/>
              <a:gdLst/>
              <a:ahLst/>
              <a:cxnLst/>
              <a:rect l="l" t="t" r="r" b="b"/>
              <a:pathLst>
                <a:path w="99" h="90" extrusionOk="0">
                  <a:moveTo>
                    <a:pt x="46" y="81"/>
                  </a:moveTo>
                  <a:cubicBezTo>
                    <a:pt x="17" y="60"/>
                    <a:pt x="17" y="60"/>
                    <a:pt x="17" y="60"/>
                  </a:cubicBezTo>
                  <a:cubicBezTo>
                    <a:pt x="3" y="50"/>
                    <a:pt x="0" y="31"/>
                    <a:pt x="10" y="18"/>
                  </a:cubicBezTo>
                  <a:cubicBezTo>
                    <a:pt x="19" y="4"/>
                    <a:pt x="38" y="0"/>
                    <a:pt x="52" y="10"/>
                  </a:cubicBezTo>
                  <a:cubicBezTo>
                    <a:pt x="82" y="30"/>
                    <a:pt x="82" y="30"/>
                    <a:pt x="82" y="30"/>
                  </a:cubicBezTo>
                  <a:cubicBezTo>
                    <a:pt x="95" y="40"/>
                    <a:pt x="99" y="59"/>
                    <a:pt x="89" y="73"/>
                  </a:cubicBezTo>
                  <a:cubicBezTo>
                    <a:pt x="79" y="87"/>
                    <a:pt x="60" y="90"/>
                    <a:pt x="46" y="81"/>
                  </a:cubicBezTo>
                  <a:close/>
                </a:path>
              </a:pathLst>
            </a:custGeom>
            <a:solidFill>
              <a:srgbClr val="2641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32" name="Google Shape;3232;p22"/>
            <p:cNvSpPr/>
            <p:nvPr/>
          </p:nvSpPr>
          <p:spPr>
            <a:xfrm>
              <a:off x="1638300" y="2771775"/>
              <a:ext cx="55563" cy="57150"/>
            </a:xfrm>
            <a:custGeom>
              <a:avLst/>
              <a:gdLst/>
              <a:ahLst/>
              <a:cxnLst/>
              <a:rect l="l" t="t" r="r" b="b"/>
              <a:pathLst>
                <a:path w="147" h="155" extrusionOk="0">
                  <a:moveTo>
                    <a:pt x="63" y="150"/>
                  </a:moveTo>
                  <a:cubicBezTo>
                    <a:pt x="9" y="113"/>
                    <a:pt x="9" y="113"/>
                    <a:pt x="9" y="113"/>
                  </a:cubicBezTo>
                  <a:cubicBezTo>
                    <a:pt x="2" y="108"/>
                    <a:pt x="0" y="98"/>
                    <a:pt x="5" y="91"/>
                  </a:cubicBezTo>
                  <a:cubicBezTo>
                    <a:pt x="63" y="9"/>
                    <a:pt x="63" y="9"/>
                    <a:pt x="63" y="9"/>
                  </a:cubicBezTo>
                  <a:cubicBezTo>
                    <a:pt x="68" y="2"/>
                    <a:pt x="77" y="0"/>
                    <a:pt x="85" y="5"/>
                  </a:cubicBezTo>
                  <a:cubicBezTo>
                    <a:pt x="138" y="42"/>
                    <a:pt x="138" y="42"/>
                    <a:pt x="138" y="42"/>
                  </a:cubicBezTo>
                  <a:cubicBezTo>
                    <a:pt x="145" y="47"/>
                    <a:pt x="147" y="57"/>
                    <a:pt x="142" y="65"/>
                  </a:cubicBezTo>
                  <a:cubicBezTo>
                    <a:pt x="85" y="147"/>
                    <a:pt x="85" y="147"/>
                    <a:pt x="85" y="147"/>
                  </a:cubicBezTo>
                  <a:cubicBezTo>
                    <a:pt x="80" y="154"/>
                    <a:pt x="70" y="155"/>
                    <a:pt x="63" y="150"/>
                  </a:cubicBezTo>
                  <a:close/>
                </a:path>
              </a:pathLst>
            </a:custGeom>
            <a:solidFill>
              <a:srgbClr val="2641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33" name="Google Shape;3233;p22"/>
            <p:cNvSpPr/>
            <p:nvPr/>
          </p:nvSpPr>
          <p:spPr>
            <a:xfrm>
              <a:off x="1689100" y="2795588"/>
              <a:ext cx="36513" cy="33338"/>
            </a:xfrm>
            <a:custGeom>
              <a:avLst/>
              <a:gdLst/>
              <a:ahLst/>
              <a:cxnLst/>
              <a:rect l="l" t="t" r="r" b="b"/>
              <a:pathLst>
                <a:path w="99" h="90" extrusionOk="0">
                  <a:moveTo>
                    <a:pt x="47" y="81"/>
                  </a:moveTo>
                  <a:cubicBezTo>
                    <a:pt x="17" y="60"/>
                    <a:pt x="17" y="60"/>
                    <a:pt x="17" y="60"/>
                  </a:cubicBezTo>
                  <a:cubicBezTo>
                    <a:pt x="3" y="51"/>
                    <a:pt x="0" y="31"/>
                    <a:pt x="10" y="18"/>
                  </a:cubicBezTo>
                  <a:cubicBezTo>
                    <a:pt x="19" y="4"/>
                    <a:pt x="38" y="0"/>
                    <a:pt x="52" y="10"/>
                  </a:cubicBezTo>
                  <a:cubicBezTo>
                    <a:pt x="82" y="31"/>
                    <a:pt x="82" y="31"/>
                    <a:pt x="82" y="31"/>
                  </a:cubicBezTo>
                  <a:cubicBezTo>
                    <a:pt x="96" y="40"/>
                    <a:pt x="99" y="59"/>
                    <a:pt x="89" y="73"/>
                  </a:cubicBezTo>
                  <a:cubicBezTo>
                    <a:pt x="80" y="87"/>
                    <a:pt x="60" y="90"/>
                    <a:pt x="47" y="81"/>
                  </a:cubicBezTo>
                  <a:close/>
                </a:path>
              </a:pathLst>
            </a:custGeom>
            <a:solidFill>
              <a:srgbClr val="2641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34" name="Google Shape;3234;p22"/>
            <p:cNvSpPr/>
            <p:nvPr/>
          </p:nvSpPr>
          <p:spPr>
            <a:xfrm>
              <a:off x="1539875" y="2725738"/>
              <a:ext cx="36513" cy="33338"/>
            </a:xfrm>
            <a:custGeom>
              <a:avLst/>
              <a:gdLst/>
              <a:ahLst/>
              <a:cxnLst/>
              <a:rect l="l" t="t" r="r" b="b"/>
              <a:pathLst>
                <a:path w="98" h="90" extrusionOk="0">
                  <a:moveTo>
                    <a:pt x="46" y="80"/>
                  </a:moveTo>
                  <a:cubicBezTo>
                    <a:pt x="17" y="60"/>
                    <a:pt x="17" y="60"/>
                    <a:pt x="17" y="60"/>
                  </a:cubicBezTo>
                  <a:cubicBezTo>
                    <a:pt x="3" y="50"/>
                    <a:pt x="0" y="31"/>
                    <a:pt x="9" y="17"/>
                  </a:cubicBezTo>
                  <a:cubicBezTo>
                    <a:pt x="19" y="3"/>
                    <a:pt x="38" y="0"/>
                    <a:pt x="52" y="10"/>
                  </a:cubicBezTo>
                  <a:cubicBezTo>
                    <a:pt x="81" y="30"/>
                    <a:pt x="81" y="30"/>
                    <a:pt x="81" y="30"/>
                  </a:cubicBezTo>
                  <a:cubicBezTo>
                    <a:pt x="95" y="40"/>
                    <a:pt x="98" y="59"/>
                    <a:pt x="89" y="73"/>
                  </a:cubicBezTo>
                  <a:cubicBezTo>
                    <a:pt x="79" y="87"/>
                    <a:pt x="60" y="90"/>
                    <a:pt x="46" y="80"/>
                  </a:cubicBezTo>
                  <a:close/>
                </a:path>
              </a:pathLst>
            </a:custGeom>
            <a:solidFill>
              <a:srgbClr val="2641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35" name="Google Shape;3235;p22"/>
            <p:cNvSpPr/>
            <p:nvPr/>
          </p:nvSpPr>
          <p:spPr>
            <a:xfrm>
              <a:off x="1573213" y="2747963"/>
              <a:ext cx="36513" cy="33338"/>
            </a:xfrm>
            <a:custGeom>
              <a:avLst/>
              <a:gdLst/>
              <a:ahLst/>
              <a:cxnLst/>
              <a:rect l="l" t="t" r="r" b="b"/>
              <a:pathLst>
                <a:path w="99" h="90" extrusionOk="0">
                  <a:moveTo>
                    <a:pt x="47" y="80"/>
                  </a:moveTo>
                  <a:cubicBezTo>
                    <a:pt x="17" y="60"/>
                    <a:pt x="17" y="60"/>
                    <a:pt x="17" y="60"/>
                  </a:cubicBezTo>
                  <a:cubicBezTo>
                    <a:pt x="4" y="50"/>
                    <a:pt x="0" y="31"/>
                    <a:pt x="10" y="17"/>
                  </a:cubicBezTo>
                  <a:cubicBezTo>
                    <a:pt x="20" y="3"/>
                    <a:pt x="39" y="0"/>
                    <a:pt x="52" y="9"/>
                  </a:cubicBezTo>
                  <a:cubicBezTo>
                    <a:pt x="82" y="30"/>
                    <a:pt x="82" y="30"/>
                    <a:pt x="82" y="30"/>
                  </a:cubicBezTo>
                  <a:cubicBezTo>
                    <a:pt x="96" y="39"/>
                    <a:pt x="99" y="59"/>
                    <a:pt x="89" y="72"/>
                  </a:cubicBezTo>
                  <a:cubicBezTo>
                    <a:pt x="80" y="86"/>
                    <a:pt x="61" y="90"/>
                    <a:pt x="47" y="80"/>
                  </a:cubicBezTo>
                  <a:close/>
                </a:path>
              </a:pathLst>
            </a:custGeom>
            <a:solidFill>
              <a:srgbClr val="2641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36" name="Google Shape;3236;p22"/>
            <p:cNvSpPr/>
            <p:nvPr/>
          </p:nvSpPr>
          <p:spPr>
            <a:xfrm>
              <a:off x="1606550" y="2771775"/>
              <a:ext cx="36513" cy="33338"/>
            </a:xfrm>
            <a:custGeom>
              <a:avLst/>
              <a:gdLst/>
              <a:ahLst/>
              <a:cxnLst/>
              <a:rect l="l" t="t" r="r" b="b"/>
              <a:pathLst>
                <a:path w="99" h="90" extrusionOk="0">
                  <a:moveTo>
                    <a:pt x="46" y="81"/>
                  </a:moveTo>
                  <a:cubicBezTo>
                    <a:pt x="17" y="60"/>
                    <a:pt x="17" y="60"/>
                    <a:pt x="17" y="60"/>
                  </a:cubicBezTo>
                  <a:cubicBezTo>
                    <a:pt x="3" y="50"/>
                    <a:pt x="0" y="31"/>
                    <a:pt x="9" y="17"/>
                  </a:cubicBezTo>
                  <a:cubicBezTo>
                    <a:pt x="19" y="4"/>
                    <a:pt x="38" y="0"/>
                    <a:pt x="52" y="10"/>
                  </a:cubicBezTo>
                  <a:cubicBezTo>
                    <a:pt x="81" y="30"/>
                    <a:pt x="81" y="30"/>
                    <a:pt x="81" y="30"/>
                  </a:cubicBezTo>
                  <a:cubicBezTo>
                    <a:pt x="95" y="40"/>
                    <a:pt x="99" y="59"/>
                    <a:pt x="89" y="73"/>
                  </a:cubicBezTo>
                  <a:cubicBezTo>
                    <a:pt x="79" y="87"/>
                    <a:pt x="60" y="90"/>
                    <a:pt x="46" y="81"/>
                  </a:cubicBezTo>
                  <a:close/>
                </a:path>
              </a:pathLst>
            </a:custGeom>
            <a:solidFill>
              <a:srgbClr val="2641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37" name="Google Shape;3237;p22"/>
            <p:cNvSpPr/>
            <p:nvPr/>
          </p:nvSpPr>
          <p:spPr>
            <a:xfrm>
              <a:off x="1673225" y="2817813"/>
              <a:ext cx="36513" cy="33338"/>
            </a:xfrm>
            <a:custGeom>
              <a:avLst/>
              <a:gdLst/>
              <a:ahLst/>
              <a:cxnLst/>
              <a:rect l="l" t="t" r="r" b="b"/>
              <a:pathLst>
                <a:path w="99" h="90" extrusionOk="0">
                  <a:moveTo>
                    <a:pt x="46" y="81"/>
                  </a:moveTo>
                  <a:cubicBezTo>
                    <a:pt x="17" y="60"/>
                    <a:pt x="17" y="60"/>
                    <a:pt x="17" y="60"/>
                  </a:cubicBezTo>
                  <a:cubicBezTo>
                    <a:pt x="3" y="51"/>
                    <a:pt x="0" y="31"/>
                    <a:pt x="10" y="18"/>
                  </a:cubicBezTo>
                  <a:cubicBezTo>
                    <a:pt x="19" y="4"/>
                    <a:pt x="38" y="0"/>
                    <a:pt x="52" y="10"/>
                  </a:cubicBezTo>
                  <a:cubicBezTo>
                    <a:pt x="82" y="30"/>
                    <a:pt x="82" y="30"/>
                    <a:pt x="82" y="30"/>
                  </a:cubicBezTo>
                  <a:cubicBezTo>
                    <a:pt x="95" y="40"/>
                    <a:pt x="99" y="59"/>
                    <a:pt x="89" y="73"/>
                  </a:cubicBezTo>
                  <a:cubicBezTo>
                    <a:pt x="79" y="87"/>
                    <a:pt x="60" y="90"/>
                    <a:pt x="46" y="81"/>
                  </a:cubicBezTo>
                  <a:close/>
                </a:path>
              </a:pathLst>
            </a:custGeom>
            <a:solidFill>
              <a:srgbClr val="2641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38" name="Google Shape;3238;p22"/>
            <p:cNvSpPr/>
            <p:nvPr/>
          </p:nvSpPr>
          <p:spPr>
            <a:xfrm>
              <a:off x="1657350" y="2559050"/>
              <a:ext cx="53975" cy="25400"/>
            </a:xfrm>
            <a:custGeom>
              <a:avLst/>
              <a:gdLst/>
              <a:ahLst/>
              <a:cxnLst/>
              <a:rect l="l" t="t" r="r" b="b"/>
              <a:pathLst>
                <a:path w="34" h="16" extrusionOk="0">
                  <a:moveTo>
                    <a:pt x="0" y="10"/>
                  </a:moveTo>
                  <a:lnTo>
                    <a:pt x="0" y="10"/>
                  </a:lnTo>
                  <a:lnTo>
                    <a:pt x="9" y="16"/>
                  </a:lnTo>
                  <a:lnTo>
                    <a:pt x="0" y="10"/>
                  </a:lnTo>
                  <a:close/>
                  <a:moveTo>
                    <a:pt x="26" y="0"/>
                  </a:moveTo>
                  <a:lnTo>
                    <a:pt x="26" y="0"/>
                  </a:lnTo>
                  <a:lnTo>
                    <a:pt x="34" y="6"/>
                  </a:lnTo>
                  <a:lnTo>
                    <a:pt x="34" y="6"/>
                  </a:lnTo>
                  <a:lnTo>
                    <a:pt x="26" y="0"/>
                  </a:lnTo>
                  <a:close/>
                </a:path>
              </a:pathLst>
            </a:custGeom>
            <a:solidFill>
              <a:srgbClr val="A9AE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39" name="Google Shape;3239;p22"/>
            <p:cNvSpPr/>
            <p:nvPr/>
          </p:nvSpPr>
          <p:spPr>
            <a:xfrm>
              <a:off x="1657350" y="2559050"/>
              <a:ext cx="53975" cy="25400"/>
            </a:xfrm>
            <a:custGeom>
              <a:avLst/>
              <a:gdLst/>
              <a:ahLst/>
              <a:cxnLst/>
              <a:rect l="l" t="t" r="r" b="b"/>
              <a:pathLst>
                <a:path w="34" h="16" extrusionOk="0">
                  <a:moveTo>
                    <a:pt x="0" y="10"/>
                  </a:moveTo>
                  <a:lnTo>
                    <a:pt x="0" y="10"/>
                  </a:lnTo>
                  <a:lnTo>
                    <a:pt x="9" y="16"/>
                  </a:lnTo>
                  <a:lnTo>
                    <a:pt x="0" y="10"/>
                  </a:lnTo>
                  <a:moveTo>
                    <a:pt x="26" y="0"/>
                  </a:moveTo>
                  <a:lnTo>
                    <a:pt x="26" y="0"/>
                  </a:lnTo>
                  <a:lnTo>
                    <a:pt x="34" y="6"/>
                  </a:lnTo>
                  <a:lnTo>
                    <a:pt x="34" y="6"/>
                  </a:lnTo>
                  <a:lnTo>
                    <a:pt x="26"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40" name="Google Shape;3240;p22"/>
            <p:cNvSpPr/>
            <p:nvPr/>
          </p:nvSpPr>
          <p:spPr>
            <a:xfrm>
              <a:off x="1657350" y="2559050"/>
              <a:ext cx="53975" cy="25400"/>
            </a:xfrm>
            <a:custGeom>
              <a:avLst/>
              <a:gdLst/>
              <a:ahLst/>
              <a:cxnLst/>
              <a:rect l="l" t="t" r="r" b="b"/>
              <a:pathLst>
                <a:path w="34" h="16" extrusionOk="0">
                  <a:moveTo>
                    <a:pt x="26" y="0"/>
                  </a:moveTo>
                  <a:lnTo>
                    <a:pt x="0" y="10"/>
                  </a:lnTo>
                  <a:lnTo>
                    <a:pt x="9" y="16"/>
                  </a:lnTo>
                  <a:lnTo>
                    <a:pt x="34" y="6"/>
                  </a:lnTo>
                  <a:lnTo>
                    <a:pt x="26" y="0"/>
                  </a:lnTo>
                  <a:close/>
                </a:path>
              </a:pathLst>
            </a:custGeom>
            <a:solidFill>
              <a:srgbClr val="DDE8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41" name="Google Shape;3241;p22"/>
            <p:cNvSpPr/>
            <p:nvPr/>
          </p:nvSpPr>
          <p:spPr>
            <a:xfrm>
              <a:off x="1657350" y="2559050"/>
              <a:ext cx="53975" cy="25400"/>
            </a:xfrm>
            <a:custGeom>
              <a:avLst/>
              <a:gdLst/>
              <a:ahLst/>
              <a:cxnLst/>
              <a:rect l="l" t="t" r="r" b="b"/>
              <a:pathLst>
                <a:path w="34" h="16" extrusionOk="0">
                  <a:moveTo>
                    <a:pt x="26" y="0"/>
                  </a:moveTo>
                  <a:lnTo>
                    <a:pt x="0" y="10"/>
                  </a:lnTo>
                  <a:lnTo>
                    <a:pt x="9" y="16"/>
                  </a:lnTo>
                  <a:lnTo>
                    <a:pt x="34" y="6"/>
                  </a:lnTo>
                  <a:lnTo>
                    <a:pt x="26"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42" name="Google Shape;3242;p22"/>
            <p:cNvSpPr/>
            <p:nvPr/>
          </p:nvSpPr>
          <p:spPr>
            <a:xfrm>
              <a:off x="1677988" y="2587625"/>
              <a:ext cx="6350" cy="6350"/>
            </a:xfrm>
            <a:custGeom>
              <a:avLst/>
              <a:gdLst/>
              <a:ahLst/>
              <a:cxnLst/>
              <a:rect l="l" t="t" r="r" b="b"/>
              <a:pathLst>
                <a:path w="4" h="4" extrusionOk="0">
                  <a:moveTo>
                    <a:pt x="0" y="0"/>
                  </a:moveTo>
                  <a:lnTo>
                    <a:pt x="0" y="0"/>
                  </a:lnTo>
                  <a:lnTo>
                    <a:pt x="4" y="4"/>
                  </a:lnTo>
                  <a:lnTo>
                    <a:pt x="0" y="0"/>
                  </a:lnTo>
                  <a:close/>
                </a:path>
              </a:pathLst>
            </a:custGeom>
            <a:solidFill>
              <a:srgbClr val="A9AE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43" name="Google Shape;3243;p22"/>
            <p:cNvSpPr/>
            <p:nvPr/>
          </p:nvSpPr>
          <p:spPr>
            <a:xfrm>
              <a:off x="1677988" y="2587625"/>
              <a:ext cx="6350" cy="6350"/>
            </a:xfrm>
            <a:custGeom>
              <a:avLst/>
              <a:gdLst/>
              <a:ahLst/>
              <a:cxnLst/>
              <a:rect l="l" t="t" r="r" b="b"/>
              <a:pathLst>
                <a:path w="4" h="4" extrusionOk="0">
                  <a:moveTo>
                    <a:pt x="0" y="0"/>
                  </a:moveTo>
                  <a:lnTo>
                    <a:pt x="0" y="0"/>
                  </a:lnTo>
                  <a:lnTo>
                    <a:pt x="4" y="4"/>
                  </a:lnTo>
                  <a:lnTo>
                    <a:pt x="0"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44" name="Google Shape;3244;p22"/>
            <p:cNvSpPr/>
            <p:nvPr/>
          </p:nvSpPr>
          <p:spPr>
            <a:xfrm>
              <a:off x="1677988" y="2571750"/>
              <a:ext cx="47625" cy="22225"/>
            </a:xfrm>
            <a:custGeom>
              <a:avLst/>
              <a:gdLst/>
              <a:ahLst/>
              <a:cxnLst/>
              <a:rect l="l" t="t" r="r" b="b"/>
              <a:pathLst>
                <a:path w="30" h="14" extrusionOk="0">
                  <a:moveTo>
                    <a:pt x="25" y="0"/>
                  </a:moveTo>
                  <a:lnTo>
                    <a:pt x="0" y="10"/>
                  </a:lnTo>
                  <a:lnTo>
                    <a:pt x="4" y="14"/>
                  </a:lnTo>
                  <a:lnTo>
                    <a:pt x="30" y="3"/>
                  </a:lnTo>
                  <a:lnTo>
                    <a:pt x="25" y="0"/>
                  </a:lnTo>
                  <a:close/>
                </a:path>
              </a:pathLst>
            </a:custGeom>
            <a:solidFill>
              <a:srgbClr val="DDE8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45" name="Google Shape;3245;p22"/>
            <p:cNvSpPr/>
            <p:nvPr/>
          </p:nvSpPr>
          <p:spPr>
            <a:xfrm>
              <a:off x="1677988" y="2571750"/>
              <a:ext cx="47625" cy="22225"/>
            </a:xfrm>
            <a:custGeom>
              <a:avLst/>
              <a:gdLst/>
              <a:ahLst/>
              <a:cxnLst/>
              <a:rect l="l" t="t" r="r" b="b"/>
              <a:pathLst>
                <a:path w="30" h="14" extrusionOk="0">
                  <a:moveTo>
                    <a:pt x="25" y="0"/>
                  </a:moveTo>
                  <a:lnTo>
                    <a:pt x="0" y="10"/>
                  </a:lnTo>
                  <a:lnTo>
                    <a:pt x="4" y="14"/>
                  </a:lnTo>
                  <a:lnTo>
                    <a:pt x="30" y="3"/>
                  </a:lnTo>
                  <a:lnTo>
                    <a:pt x="25"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46" name="Google Shape;3246;p22"/>
            <p:cNvSpPr/>
            <p:nvPr/>
          </p:nvSpPr>
          <p:spPr>
            <a:xfrm>
              <a:off x="1693863" y="2582863"/>
              <a:ext cx="47625" cy="22225"/>
            </a:xfrm>
            <a:custGeom>
              <a:avLst/>
              <a:gdLst/>
              <a:ahLst/>
              <a:cxnLst/>
              <a:rect l="l" t="t" r="r" b="b"/>
              <a:pathLst>
                <a:path w="30" h="14" extrusionOk="0">
                  <a:moveTo>
                    <a:pt x="0" y="11"/>
                  </a:moveTo>
                  <a:lnTo>
                    <a:pt x="0" y="11"/>
                  </a:lnTo>
                  <a:lnTo>
                    <a:pt x="4" y="14"/>
                  </a:lnTo>
                  <a:lnTo>
                    <a:pt x="0" y="11"/>
                  </a:lnTo>
                  <a:close/>
                  <a:moveTo>
                    <a:pt x="25" y="0"/>
                  </a:moveTo>
                  <a:lnTo>
                    <a:pt x="25" y="0"/>
                  </a:lnTo>
                  <a:lnTo>
                    <a:pt x="30" y="3"/>
                  </a:lnTo>
                  <a:lnTo>
                    <a:pt x="30" y="3"/>
                  </a:lnTo>
                  <a:lnTo>
                    <a:pt x="25" y="0"/>
                  </a:lnTo>
                  <a:close/>
                </a:path>
              </a:pathLst>
            </a:custGeom>
            <a:solidFill>
              <a:srgbClr val="A9AEB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47" name="Google Shape;3247;p22"/>
            <p:cNvSpPr/>
            <p:nvPr/>
          </p:nvSpPr>
          <p:spPr>
            <a:xfrm>
              <a:off x="1693863" y="2582863"/>
              <a:ext cx="47625" cy="22225"/>
            </a:xfrm>
            <a:custGeom>
              <a:avLst/>
              <a:gdLst/>
              <a:ahLst/>
              <a:cxnLst/>
              <a:rect l="l" t="t" r="r" b="b"/>
              <a:pathLst>
                <a:path w="30" h="14" extrusionOk="0">
                  <a:moveTo>
                    <a:pt x="0" y="11"/>
                  </a:moveTo>
                  <a:lnTo>
                    <a:pt x="0" y="11"/>
                  </a:lnTo>
                  <a:lnTo>
                    <a:pt x="4" y="14"/>
                  </a:lnTo>
                  <a:lnTo>
                    <a:pt x="0" y="11"/>
                  </a:lnTo>
                  <a:moveTo>
                    <a:pt x="25" y="0"/>
                  </a:moveTo>
                  <a:lnTo>
                    <a:pt x="25" y="0"/>
                  </a:lnTo>
                  <a:lnTo>
                    <a:pt x="30" y="3"/>
                  </a:lnTo>
                  <a:lnTo>
                    <a:pt x="30" y="3"/>
                  </a:lnTo>
                  <a:lnTo>
                    <a:pt x="25"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48" name="Google Shape;3248;p22"/>
            <p:cNvSpPr/>
            <p:nvPr/>
          </p:nvSpPr>
          <p:spPr>
            <a:xfrm>
              <a:off x="1693863" y="2582863"/>
              <a:ext cx="47625" cy="22225"/>
            </a:xfrm>
            <a:custGeom>
              <a:avLst/>
              <a:gdLst/>
              <a:ahLst/>
              <a:cxnLst/>
              <a:rect l="l" t="t" r="r" b="b"/>
              <a:pathLst>
                <a:path w="30" h="14" extrusionOk="0">
                  <a:moveTo>
                    <a:pt x="25" y="0"/>
                  </a:moveTo>
                  <a:lnTo>
                    <a:pt x="0" y="11"/>
                  </a:lnTo>
                  <a:lnTo>
                    <a:pt x="4" y="14"/>
                  </a:lnTo>
                  <a:lnTo>
                    <a:pt x="30" y="3"/>
                  </a:lnTo>
                  <a:lnTo>
                    <a:pt x="25" y="0"/>
                  </a:lnTo>
                  <a:close/>
                </a:path>
              </a:pathLst>
            </a:custGeom>
            <a:solidFill>
              <a:srgbClr val="DDE8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49" name="Google Shape;3249;p22"/>
            <p:cNvSpPr/>
            <p:nvPr/>
          </p:nvSpPr>
          <p:spPr>
            <a:xfrm>
              <a:off x="1693863" y="2582863"/>
              <a:ext cx="47625" cy="22225"/>
            </a:xfrm>
            <a:custGeom>
              <a:avLst/>
              <a:gdLst/>
              <a:ahLst/>
              <a:cxnLst/>
              <a:rect l="l" t="t" r="r" b="b"/>
              <a:pathLst>
                <a:path w="30" h="14" extrusionOk="0">
                  <a:moveTo>
                    <a:pt x="25" y="0"/>
                  </a:moveTo>
                  <a:lnTo>
                    <a:pt x="0" y="11"/>
                  </a:lnTo>
                  <a:lnTo>
                    <a:pt x="4" y="14"/>
                  </a:lnTo>
                  <a:lnTo>
                    <a:pt x="30" y="3"/>
                  </a:lnTo>
                  <a:lnTo>
                    <a:pt x="25"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50" name="Google Shape;3250;p22"/>
            <p:cNvSpPr/>
            <p:nvPr/>
          </p:nvSpPr>
          <p:spPr>
            <a:xfrm>
              <a:off x="1568450" y="2713038"/>
              <a:ext cx="9525" cy="12700"/>
            </a:xfrm>
            <a:custGeom>
              <a:avLst/>
              <a:gdLst/>
              <a:ahLst/>
              <a:cxnLst/>
              <a:rect l="l" t="t" r="r" b="b"/>
              <a:pathLst>
                <a:path w="6" h="8" extrusionOk="0">
                  <a:moveTo>
                    <a:pt x="1" y="8"/>
                  </a:moveTo>
                  <a:lnTo>
                    <a:pt x="0" y="8"/>
                  </a:lnTo>
                  <a:lnTo>
                    <a:pt x="4" y="2"/>
                  </a:lnTo>
                  <a:lnTo>
                    <a:pt x="3" y="2"/>
                  </a:lnTo>
                  <a:lnTo>
                    <a:pt x="4" y="2"/>
                  </a:lnTo>
                  <a:lnTo>
                    <a:pt x="5" y="0"/>
                  </a:lnTo>
                  <a:lnTo>
                    <a:pt x="6" y="1"/>
                  </a:lnTo>
                  <a:lnTo>
                    <a:pt x="1" y="8"/>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51" name="Google Shape;3251;p22"/>
            <p:cNvSpPr/>
            <p:nvPr/>
          </p:nvSpPr>
          <p:spPr>
            <a:xfrm>
              <a:off x="1600200" y="2735263"/>
              <a:ext cx="14288" cy="15875"/>
            </a:xfrm>
            <a:custGeom>
              <a:avLst/>
              <a:gdLst/>
              <a:ahLst/>
              <a:cxnLst/>
              <a:rect l="l" t="t" r="r" b="b"/>
              <a:pathLst>
                <a:path w="38" h="42" extrusionOk="0">
                  <a:moveTo>
                    <a:pt x="32" y="19"/>
                  </a:moveTo>
                  <a:cubicBezTo>
                    <a:pt x="31" y="20"/>
                    <a:pt x="30" y="21"/>
                    <a:pt x="29" y="22"/>
                  </a:cubicBezTo>
                  <a:cubicBezTo>
                    <a:pt x="9" y="31"/>
                    <a:pt x="9" y="31"/>
                    <a:pt x="9" y="31"/>
                  </a:cubicBezTo>
                  <a:cubicBezTo>
                    <a:pt x="19" y="38"/>
                    <a:pt x="19" y="38"/>
                    <a:pt x="19" y="38"/>
                  </a:cubicBezTo>
                  <a:cubicBezTo>
                    <a:pt x="16" y="42"/>
                    <a:pt x="16" y="42"/>
                    <a:pt x="16" y="42"/>
                  </a:cubicBezTo>
                  <a:cubicBezTo>
                    <a:pt x="0" y="31"/>
                    <a:pt x="0" y="31"/>
                    <a:pt x="0" y="31"/>
                  </a:cubicBezTo>
                  <a:cubicBezTo>
                    <a:pt x="2" y="28"/>
                    <a:pt x="2" y="28"/>
                    <a:pt x="2" y="28"/>
                  </a:cubicBezTo>
                  <a:cubicBezTo>
                    <a:pt x="27" y="17"/>
                    <a:pt x="27" y="17"/>
                    <a:pt x="27" y="17"/>
                  </a:cubicBezTo>
                  <a:cubicBezTo>
                    <a:pt x="31" y="11"/>
                    <a:pt x="31" y="11"/>
                    <a:pt x="31" y="11"/>
                  </a:cubicBezTo>
                  <a:cubicBezTo>
                    <a:pt x="25" y="7"/>
                    <a:pt x="25" y="7"/>
                    <a:pt x="25" y="7"/>
                  </a:cubicBezTo>
                  <a:cubicBezTo>
                    <a:pt x="21" y="13"/>
                    <a:pt x="21" y="13"/>
                    <a:pt x="21" y="13"/>
                  </a:cubicBezTo>
                  <a:cubicBezTo>
                    <a:pt x="16" y="9"/>
                    <a:pt x="16" y="9"/>
                    <a:pt x="16" y="9"/>
                  </a:cubicBezTo>
                  <a:cubicBezTo>
                    <a:pt x="21" y="2"/>
                    <a:pt x="21" y="2"/>
                    <a:pt x="21" y="2"/>
                  </a:cubicBezTo>
                  <a:cubicBezTo>
                    <a:pt x="23" y="0"/>
                    <a:pt x="24" y="0"/>
                    <a:pt x="26" y="1"/>
                  </a:cubicBezTo>
                  <a:cubicBezTo>
                    <a:pt x="36" y="8"/>
                    <a:pt x="36" y="8"/>
                    <a:pt x="36" y="8"/>
                  </a:cubicBezTo>
                  <a:cubicBezTo>
                    <a:pt x="38" y="9"/>
                    <a:pt x="38" y="11"/>
                    <a:pt x="37" y="13"/>
                  </a:cubicBezTo>
                  <a:lnTo>
                    <a:pt x="32" y="19"/>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52" name="Google Shape;3252;p22"/>
            <p:cNvSpPr/>
            <p:nvPr/>
          </p:nvSpPr>
          <p:spPr>
            <a:xfrm>
              <a:off x="1635125" y="2759075"/>
              <a:ext cx="12700" cy="15875"/>
            </a:xfrm>
            <a:custGeom>
              <a:avLst/>
              <a:gdLst/>
              <a:ahLst/>
              <a:cxnLst/>
              <a:rect l="l" t="t" r="r" b="b"/>
              <a:pathLst>
                <a:path w="37" h="42" extrusionOk="0">
                  <a:moveTo>
                    <a:pt x="17" y="40"/>
                  </a:moveTo>
                  <a:cubicBezTo>
                    <a:pt x="16" y="42"/>
                    <a:pt x="14" y="42"/>
                    <a:pt x="13" y="41"/>
                  </a:cubicBezTo>
                  <a:cubicBezTo>
                    <a:pt x="3" y="34"/>
                    <a:pt x="3" y="34"/>
                    <a:pt x="3" y="34"/>
                  </a:cubicBezTo>
                  <a:cubicBezTo>
                    <a:pt x="1" y="32"/>
                    <a:pt x="0" y="31"/>
                    <a:pt x="2" y="29"/>
                  </a:cubicBezTo>
                  <a:cubicBezTo>
                    <a:pt x="7" y="21"/>
                    <a:pt x="7" y="21"/>
                    <a:pt x="7" y="21"/>
                  </a:cubicBezTo>
                  <a:cubicBezTo>
                    <a:pt x="12" y="25"/>
                    <a:pt x="12" y="25"/>
                    <a:pt x="12" y="25"/>
                  </a:cubicBezTo>
                  <a:cubicBezTo>
                    <a:pt x="7" y="31"/>
                    <a:pt x="7" y="31"/>
                    <a:pt x="7" y="31"/>
                  </a:cubicBezTo>
                  <a:cubicBezTo>
                    <a:pt x="14" y="35"/>
                    <a:pt x="14" y="35"/>
                    <a:pt x="14" y="35"/>
                  </a:cubicBezTo>
                  <a:cubicBezTo>
                    <a:pt x="19" y="27"/>
                    <a:pt x="19" y="27"/>
                    <a:pt x="19" y="27"/>
                  </a:cubicBezTo>
                  <a:cubicBezTo>
                    <a:pt x="16" y="19"/>
                    <a:pt x="16" y="19"/>
                    <a:pt x="16" y="19"/>
                  </a:cubicBezTo>
                  <a:cubicBezTo>
                    <a:pt x="17" y="18"/>
                    <a:pt x="17" y="18"/>
                    <a:pt x="17" y="18"/>
                  </a:cubicBezTo>
                  <a:cubicBezTo>
                    <a:pt x="26" y="18"/>
                    <a:pt x="26" y="18"/>
                    <a:pt x="26" y="18"/>
                  </a:cubicBezTo>
                  <a:cubicBezTo>
                    <a:pt x="30" y="11"/>
                    <a:pt x="30" y="11"/>
                    <a:pt x="30" y="11"/>
                  </a:cubicBezTo>
                  <a:cubicBezTo>
                    <a:pt x="24" y="7"/>
                    <a:pt x="24" y="7"/>
                    <a:pt x="24" y="7"/>
                  </a:cubicBezTo>
                  <a:cubicBezTo>
                    <a:pt x="20" y="13"/>
                    <a:pt x="20" y="13"/>
                    <a:pt x="20" y="13"/>
                  </a:cubicBezTo>
                  <a:cubicBezTo>
                    <a:pt x="15" y="10"/>
                    <a:pt x="15" y="10"/>
                    <a:pt x="15" y="10"/>
                  </a:cubicBezTo>
                  <a:cubicBezTo>
                    <a:pt x="20" y="3"/>
                    <a:pt x="20" y="3"/>
                    <a:pt x="20" y="3"/>
                  </a:cubicBezTo>
                  <a:cubicBezTo>
                    <a:pt x="22" y="1"/>
                    <a:pt x="23" y="0"/>
                    <a:pt x="25" y="2"/>
                  </a:cubicBezTo>
                  <a:cubicBezTo>
                    <a:pt x="35" y="8"/>
                    <a:pt x="35" y="8"/>
                    <a:pt x="35" y="8"/>
                  </a:cubicBezTo>
                  <a:cubicBezTo>
                    <a:pt x="37" y="10"/>
                    <a:pt x="37" y="11"/>
                    <a:pt x="36" y="13"/>
                  </a:cubicBezTo>
                  <a:cubicBezTo>
                    <a:pt x="31" y="21"/>
                    <a:pt x="31" y="21"/>
                    <a:pt x="31" y="21"/>
                  </a:cubicBezTo>
                  <a:cubicBezTo>
                    <a:pt x="30" y="22"/>
                    <a:pt x="28" y="23"/>
                    <a:pt x="27" y="23"/>
                  </a:cubicBezTo>
                  <a:cubicBezTo>
                    <a:pt x="23" y="23"/>
                    <a:pt x="23" y="23"/>
                    <a:pt x="23" y="23"/>
                  </a:cubicBezTo>
                  <a:cubicBezTo>
                    <a:pt x="24" y="27"/>
                    <a:pt x="24" y="27"/>
                    <a:pt x="24" y="27"/>
                  </a:cubicBezTo>
                  <a:cubicBezTo>
                    <a:pt x="25" y="28"/>
                    <a:pt x="25" y="29"/>
                    <a:pt x="24" y="31"/>
                  </a:cubicBezTo>
                  <a:lnTo>
                    <a:pt x="17" y="4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53" name="Google Shape;3253;p22"/>
            <p:cNvSpPr/>
            <p:nvPr/>
          </p:nvSpPr>
          <p:spPr>
            <a:xfrm>
              <a:off x="1704975" y="2811463"/>
              <a:ext cx="3175" cy="3175"/>
            </a:xfrm>
            <a:custGeom>
              <a:avLst/>
              <a:gdLst/>
              <a:ahLst/>
              <a:cxnLst/>
              <a:rect l="l" t="t" r="r" b="b"/>
              <a:pathLst>
                <a:path w="2" h="2" extrusionOk="0">
                  <a:moveTo>
                    <a:pt x="2" y="2"/>
                  </a:moveTo>
                  <a:lnTo>
                    <a:pt x="0" y="0"/>
                  </a:lnTo>
                  <a:lnTo>
                    <a:pt x="0" y="0"/>
                  </a:lnTo>
                  <a:lnTo>
                    <a:pt x="2" y="1"/>
                  </a:lnTo>
                  <a:lnTo>
                    <a:pt x="2" y="2"/>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54" name="Google Shape;3254;p22"/>
            <p:cNvSpPr/>
            <p:nvPr/>
          </p:nvSpPr>
          <p:spPr>
            <a:xfrm>
              <a:off x="1584325" y="2692400"/>
              <a:ext cx="11113" cy="14288"/>
            </a:xfrm>
            <a:custGeom>
              <a:avLst/>
              <a:gdLst/>
              <a:ahLst/>
              <a:cxnLst/>
              <a:rect l="l" t="t" r="r" b="b"/>
              <a:pathLst>
                <a:path w="7" h="9" extrusionOk="0">
                  <a:moveTo>
                    <a:pt x="4" y="8"/>
                  </a:moveTo>
                  <a:lnTo>
                    <a:pt x="4" y="7"/>
                  </a:lnTo>
                  <a:lnTo>
                    <a:pt x="3" y="9"/>
                  </a:lnTo>
                  <a:lnTo>
                    <a:pt x="2" y="8"/>
                  </a:lnTo>
                  <a:lnTo>
                    <a:pt x="3" y="7"/>
                  </a:lnTo>
                  <a:lnTo>
                    <a:pt x="0" y="5"/>
                  </a:lnTo>
                  <a:lnTo>
                    <a:pt x="1" y="4"/>
                  </a:lnTo>
                  <a:lnTo>
                    <a:pt x="6" y="0"/>
                  </a:lnTo>
                  <a:lnTo>
                    <a:pt x="7" y="1"/>
                  </a:lnTo>
                  <a:lnTo>
                    <a:pt x="7" y="1"/>
                  </a:lnTo>
                  <a:lnTo>
                    <a:pt x="2" y="5"/>
                  </a:lnTo>
                  <a:lnTo>
                    <a:pt x="3" y="6"/>
                  </a:lnTo>
                  <a:lnTo>
                    <a:pt x="5" y="3"/>
                  </a:lnTo>
                  <a:lnTo>
                    <a:pt x="6" y="4"/>
                  </a:lnTo>
                  <a:lnTo>
                    <a:pt x="4" y="6"/>
                  </a:lnTo>
                  <a:lnTo>
                    <a:pt x="5" y="7"/>
                  </a:lnTo>
                  <a:lnTo>
                    <a:pt x="4" y="8"/>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55" name="Google Shape;3255;p22"/>
            <p:cNvSpPr/>
            <p:nvPr/>
          </p:nvSpPr>
          <p:spPr>
            <a:xfrm>
              <a:off x="1616075" y="2714625"/>
              <a:ext cx="14288" cy="15875"/>
            </a:xfrm>
            <a:custGeom>
              <a:avLst/>
              <a:gdLst/>
              <a:ahLst/>
              <a:cxnLst/>
              <a:rect l="l" t="t" r="r" b="b"/>
              <a:pathLst>
                <a:path w="37" h="42" extrusionOk="0">
                  <a:moveTo>
                    <a:pt x="17" y="39"/>
                  </a:moveTo>
                  <a:cubicBezTo>
                    <a:pt x="16" y="41"/>
                    <a:pt x="14" y="42"/>
                    <a:pt x="12" y="40"/>
                  </a:cubicBezTo>
                  <a:cubicBezTo>
                    <a:pt x="3" y="33"/>
                    <a:pt x="3" y="33"/>
                    <a:pt x="3" y="33"/>
                  </a:cubicBezTo>
                  <a:cubicBezTo>
                    <a:pt x="1" y="32"/>
                    <a:pt x="0" y="30"/>
                    <a:pt x="2" y="28"/>
                  </a:cubicBezTo>
                  <a:cubicBezTo>
                    <a:pt x="7" y="21"/>
                    <a:pt x="7" y="21"/>
                    <a:pt x="7" y="21"/>
                  </a:cubicBezTo>
                  <a:cubicBezTo>
                    <a:pt x="12" y="24"/>
                    <a:pt x="12" y="24"/>
                    <a:pt x="12" y="24"/>
                  </a:cubicBezTo>
                  <a:cubicBezTo>
                    <a:pt x="7" y="31"/>
                    <a:pt x="7" y="31"/>
                    <a:pt x="7" y="31"/>
                  </a:cubicBezTo>
                  <a:cubicBezTo>
                    <a:pt x="13" y="35"/>
                    <a:pt x="13" y="35"/>
                    <a:pt x="13" y="35"/>
                  </a:cubicBezTo>
                  <a:cubicBezTo>
                    <a:pt x="22" y="22"/>
                    <a:pt x="22" y="22"/>
                    <a:pt x="22" y="22"/>
                  </a:cubicBezTo>
                  <a:cubicBezTo>
                    <a:pt x="11" y="15"/>
                    <a:pt x="11" y="15"/>
                    <a:pt x="11" y="15"/>
                  </a:cubicBezTo>
                  <a:cubicBezTo>
                    <a:pt x="23" y="0"/>
                    <a:pt x="23" y="0"/>
                    <a:pt x="23" y="0"/>
                  </a:cubicBezTo>
                  <a:cubicBezTo>
                    <a:pt x="37" y="10"/>
                    <a:pt x="37" y="10"/>
                    <a:pt x="37" y="10"/>
                  </a:cubicBezTo>
                  <a:cubicBezTo>
                    <a:pt x="34" y="14"/>
                    <a:pt x="34" y="14"/>
                    <a:pt x="34" y="14"/>
                  </a:cubicBezTo>
                  <a:cubicBezTo>
                    <a:pt x="24" y="7"/>
                    <a:pt x="24" y="7"/>
                    <a:pt x="24" y="7"/>
                  </a:cubicBezTo>
                  <a:cubicBezTo>
                    <a:pt x="19" y="14"/>
                    <a:pt x="19" y="14"/>
                    <a:pt x="19" y="14"/>
                  </a:cubicBezTo>
                  <a:cubicBezTo>
                    <a:pt x="27" y="19"/>
                    <a:pt x="27" y="19"/>
                    <a:pt x="27" y="19"/>
                  </a:cubicBezTo>
                  <a:cubicBezTo>
                    <a:pt x="29" y="21"/>
                    <a:pt x="29" y="22"/>
                    <a:pt x="27" y="24"/>
                  </a:cubicBezTo>
                  <a:lnTo>
                    <a:pt x="17" y="39"/>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56" name="Google Shape;3256;p22"/>
            <p:cNvSpPr/>
            <p:nvPr/>
          </p:nvSpPr>
          <p:spPr>
            <a:xfrm>
              <a:off x="1649413" y="2736850"/>
              <a:ext cx="14288" cy="15875"/>
            </a:xfrm>
            <a:custGeom>
              <a:avLst/>
              <a:gdLst/>
              <a:ahLst/>
              <a:cxnLst/>
              <a:rect l="l" t="t" r="r" b="b"/>
              <a:pathLst>
                <a:path w="37" h="42" extrusionOk="0">
                  <a:moveTo>
                    <a:pt x="17" y="39"/>
                  </a:moveTo>
                  <a:cubicBezTo>
                    <a:pt x="16" y="41"/>
                    <a:pt x="14" y="42"/>
                    <a:pt x="12" y="40"/>
                  </a:cubicBezTo>
                  <a:cubicBezTo>
                    <a:pt x="2" y="34"/>
                    <a:pt x="2" y="34"/>
                    <a:pt x="2" y="34"/>
                  </a:cubicBezTo>
                  <a:cubicBezTo>
                    <a:pt x="0" y="32"/>
                    <a:pt x="0" y="30"/>
                    <a:pt x="2" y="29"/>
                  </a:cubicBezTo>
                  <a:cubicBezTo>
                    <a:pt x="20" y="2"/>
                    <a:pt x="20" y="2"/>
                    <a:pt x="20" y="2"/>
                  </a:cubicBezTo>
                  <a:cubicBezTo>
                    <a:pt x="21" y="0"/>
                    <a:pt x="23" y="0"/>
                    <a:pt x="25" y="1"/>
                  </a:cubicBezTo>
                  <a:cubicBezTo>
                    <a:pt x="35" y="8"/>
                    <a:pt x="35" y="8"/>
                    <a:pt x="35" y="8"/>
                  </a:cubicBezTo>
                  <a:cubicBezTo>
                    <a:pt x="37" y="9"/>
                    <a:pt x="37" y="11"/>
                    <a:pt x="35" y="13"/>
                  </a:cubicBezTo>
                  <a:cubicBezTo>
                    <a:pt x="31" y="20"/>
                    <a:pt x="31" y="20"/>
                    <a:pt x="31" y="20"/>
                  </a:cubicBezTo>
                  <a:cubicBezTo>
                    <a:pt x="26" y="17"/>
                    <a:pt x="26" y="17"/>
                    <a:pt x="26" y="17"/>
                  </a:cubicBezTo>
                  <a:cubicBezTo>
                    <a:pt x="30" y="11"/>
                    <a:pt x="30" y="11"/>
                    <a:pt x="30" y="11"/>
                  </a:cubicBezTo>
                  <a:cubicBezTo>
                    <a:pt x="24" y="7"/>
                    <a:pt x="24" y="7"/>
                    <a:pt x="24" y="7"/>
                  </a:cubicBezTo>
                  <a:cubicBezTo>
                    <a:pt x="17" y="16"/>
                    <a:pt x="17" y="16"/>
                    <a:pt x="17" y="16"/>
                  </a:cubicBezTo>
                  <a:cubicBezTo>
                    <a:pt x="25" y="22"/>
                    <a:pt x="25" y="22"/>
                    <a:pt x="25" y="22"/>
                  </a:cubicBezTo>
                  <a:cubicBezTo>
                    <a:pt x="27" y="23"/>
                    <a:pt x="27" y="25"/>
                    <a:pt x="26" y="27"/>
                  </a:cubicBezTo>
                  <a:lnTo>
                    <a:pt x="17" y="39"/>
                  </a:lnTo>
                  <a:close/>
                  <a:moveTo>
                    <a:pt x="13" y="35"/>
                  </a:moveTo>
                  <a:cubicBezTo>
                    <a:pt x="20" y="25"/>
                    <a:pt x="20" y="25"/>
                    <a:pt x="20" y="25"/>
                  </a:cubicBezTo>
                  <a:cubicBezTo>
                    <a:pt x="14" y="20"/>
                    <a:pt x="14" y="20"/>
                    <a:pt x="14" y="20"/>
                  </a:cubicBezTo>
                  <a:cubicBezTo>
                    <a:pt x="7" y="31"/>
                    <a:pt x="7" y="31"/>
                    <a:pt x="7" y="31"/>
                  </a:cubicBezTo>
                  <a:lnTo>
                    <a:pt x="13" y="35"/>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57" name="Google Shape;3257;p22"/>
            <p:cNvSpPr/>
            <p:nvPr/>
          </p:nvSpPr>
          <p:spPr>
            <a:xfrm>
              <a:off x="1682750" y="2760663"/>
              <a:ext cx="14288" cy="15875"/>
            </a:xfrm>
            <a:custGeom>
              <a:avLst/>
              <a:gdLst/>
              <a:ahLst/>
              <a:cxnLst/>
              <a:rect l="l" t="t" r="r" b="b"/>
              <a:pathLst>
                <a:path w="37" h="42" extrusionOk="0">
                  <a:moveTo>
                    <a:pt x="15" y="42"/>
                  </a:moveTo>
                  <a:cubicBezTo>
                    <a:pt x="12" y="40"/>
                    <a:pt x="12" y="40"/>
                    <a:pt x="12" y="40"/>
                  </a:cubicBezTo>
                  <a:cubicBezTo>
                    <a:pt x="17" y="24"/>
                    <a:pt x="17" y="24"/>
                    <a:pt x="17" y="24"/>
                  </a:cubicBezTo>
                  <a:cubicBezTo>
                    <a:pt x="3" y="34"/>
                    <a:pt x="3" y="34"/>
                    <a:pt x="3" y="34"/>
                  </a:cubicBezTo>
                  <a:cubicBezTo>
                    <a:pt x="0" y="32"/>
                    <a:pt x="0" y="32"/>
                    <a:pt x="0" y="32"/>
                  </a:cubicBezTo>
                  <a:cubicBezTo>
                    <a:pt x="1" y="32"/>
                    <a:pt x="1" y="32"/>
                    <a:pt x="1" y="32"/>
                  </a:cubicBezTo>
                  <a:cubicBezTo>
                    <a:pt x="18" y="20"/>
                    <a:pt x="18" y="20"/>
                    <a:pt x="18" y="20"/>
                  </a:cubicBezTo>
                  <a:cubicBezTo>
                    <a:pt x="21" y="7"/>
                    <a:pt x="23" y="0"/>
                    <a:pt x="23" y="0"/>
                  </a:cubicBezTo>
                  <a:cubicBezTo>
                    <a:pt x="26" y="2"/>
                    <a:pt x="26" y="2"/>
                    <a:pt x="26" y="2"/>
                  </a:cubicBezTo>
                  <a:cubicBezTo>
                    <a:pt x="22" y="17"/>
                    <a:pt x="22" y="17"/>
                    <a:pt x="22" y="17"/>
                  </a:cubicBezTo>
                  <a:cubicBezTo>
                    <a:pt x="34" y="8"/>
                    <a:pt x="34" y="8"/>
                    <a:pt x="34" y="8"/>
                  </a:cubicBezTo>
                  <a:cubicBezTo>
                    <a:pt x="37" y="10"/>
                    <a:pt x="37" y="10"/>
                    <a:pt x="37" y="10"/>
                  </a:cubicBezTo>
                  <a:cubicBezTo>
                    <a:pt x="37" y="10"/>
                    <a:pt x="37" y="10"/>
                    <a:pt x="37" y="10"/>
                  </a:cubicBezTo>
                  <a:cubicBezTo>
                    <a:pt x="21" y="22"/>
                    <a:pt x="21" y="22"/>
                    <a:pt x="21" y="22"/>
                  </a:cubicBezTo>
                  <a:cubicBezTo>
                    <a:pt x="17" y="35"/>
                    <a:pt x="15" y="42"/>
                    <a:pt x="15" y="42"/>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58" name="Google Shape;3258;p22"/>
            <p:cNvSpPr/>
            <p:nvPr/>
          </p:nvSpPr>
          <p:spPr>
            <a:xfrm>
              <a:off x="1600200" y="2668588"/>
              <a:ext cx="12700" cy="14288"/>
            </a:xfrm>
            <a:custGeom>
              <a:avLst/>
              <a:gdLst/>
              <a:ahLst/>
              <a:cxnLst/>
              <a:rect l="l" t="t" r="r" b="b"/>
              <a:pathLst>
                <a:path w="8" h="9" extrusionOk="0">
                  <a:moveTo>
                    <a:pt x="7" y="4"/>
                  </a:moveTo>
                  <a:lnTo>
                    <a:pt x="1" y="9"/>
                  </a:lnTo>
                  <a:lnTo>
                    <a:pt x="0" y="8"/>
                  </a:lnTo>
                  <a:lnTo>
                    <a:pt x="6" y="3"/>
                  </a:lnTo>
                  <a:lnTo>
                    <a:pt x="4" y="2"/>
                  </a:lnTo>
                  <a:lnTo>
                    <a:pt x="4" y="3"/>
                  </a:lnTo>
                  <a:lnTo>
                    <a:pt x="3" y="2"/>
                  </a:lnTo>
                  <a:lnTo>
                    <a:pt x="4" y="0"/>
                  </a:lnTo>
                  <a:lnTo>
                    <a:pt x="8" y="3"/>
                  </a:lnTo>
                  <a:lnTo>
                    <a:pt x="7" y="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59" name="Google Shape;3259;p22"/>
            <p:cNvSpPr/>
            <p:nvPr/>
          </p:nvSpPr>
          <p:spPr>
            <a:xfrm>
              <a:off x="1631950" y="2692400"/>
              <a:ext cx="14288" cy="15875"/>
            </a:xfrm>
            <a:custGeom>
              <a:avLst/>
              <a:gdLst/>
              <a:ahLst/>
              <a:cxnLst/>
              <a:rect l="l" t="t" r="r" b="b"/>
              <a:pathLst>
                <a:path w="37" h="42" extrusionOk="0">
                  <a:moveTo>
                    <a:pt x="17" y="39"/>
                  </a:moveTo>
                  <a:cubicBezTo>
                    <a:pt x="16" y="41"/>
                    <a:pt x="14" y="42"/>
                    <a:pt x="12" y="40"/>
                  </a:cubicBezTo>
                  <a:cubicBezTo>
                    <a:pt x="2" y="33"/>
                    <a:pt x="2" y="33"/>
                    <a:pt x="2" y="33"/>
                  </a:cubicBezTo>
                  <a:cubicBezTo>
                    <a:pt x="0" y="32"/>
                    <a:pt x="0" y="30"/>
                    <a:pt x="1" y="28"/>
                  </a:cubicBezTo>
                  <a:cubicBezTo>
                    <a:pt x="8" y="19"/>
                    <a:pt x="8" y="19"/>
                    <a:pt x="8" y="19"/>
                  </a:cubicBezTo>
                  <a:cubicBezTo>
                    <a:pt x="9" y="18"/>
                    <a:pt x="10" y="17"/>
                    <a:pt x="11" y="17"/>
                  </a:cubicBezTo>
                  <a:cubicBezTo>
                    <a:pt x="12" y="17"/>
                    <a:pt x="14" y="17"/>
                    <a:pt x="15" y="17"/>
                  </a:cubicBezTo>
                  <a:cubicBezTo>
                    <a:pt x="15" y="16"/>
                    <a:pt x="14" y="15"/>
                    <a:pt x="13" y="14"/>
                  </a:cubicBezTo>
                  <a:cubicBezTo>
                    <a:pt x="13" y="12"/>
                    <a:pt x="13" y="11"/>
                    <a:pt x="14" y="10"/>
                  </a:cubicBezTo>
                  <a:cubicBezTo>
                    <a:pt x="20" y="2"/>
                    <a:pt x="20" y="2"/>
                    <a:pt x="20" y="2"/>
                  </a:cubicBezTo>
                  <a:cubicBezTo>
                    <a:pt x="21" y="0"/>
                    <a:pt x="23" y="0"/>
                    <a:pt x="25" y="1"/>
                  </a:cubicBezTo>
                  <a:cubicBezTo>
                    <a:pt x="35" y="8"/>
                    <a:pt x="35" y="8"/>
                    <a:pt x="35" y="8"/>
                  </a:cubicBezTo>
                  <a:cubicBezTo>
                    <a:pt x="37" y="9"/>
                    <a:pt x="37" y="11"/>
                    <a:pt x="36" y="13"/>
                  </a:cubicBezTo>
                  <a:cubicBezTo>
                    <a:pt x="30" y="21"/>
                    <a:pt x="30" y="21"/>
                    <a:pt x="30" y="21"/>
                  </a:cubicBezTo>
                  <a:cubicBezTo>
                    <a:pt x="29" y="22"/>
                    <a:pt x="28" y="23"/>
                    <a:pt x="27" y="23"/>
                  </a:cubicBezTo>
                  <a:cubicBezTo>
                    <a:pt x="25" y="23"/>
                    <a:pt x="24" y="23"/>
                    <a:pt x="23" y="23"/>
                  </a:cubicBezTo>
                  <a:cubicBezTo>
                    <a:pt x="23" y="24"/>
                    <a:pt x="24" y="25"/>
                    <a:pt x="25" y="26"/>
                  </a:cubicBezTo>
                  <a:cubicBezTo>
                    <a:pt x="25" y="28"/>
                    <a:pt x="25" y="29"/>
                    <a:pt x="24" y="30"/>
                  </a:cubicBezTo>
                  <a:lnTo>
                    <a:pt x="17" y="39"/>
                  </a:lnTo>
                  <a:close/>
                  <a:moveTo>
                    <a:pt x="13" y="35"/>
                  </a:moveTo>
                  <a:cubicBezTo>
                    <a:pt x="20" y="26"/>
                    <a:pt x="20" y="26"/>
                    <a:pt x="20" y="26"/>
                  </a:cubicBezTo>
                  <a:cubicBezTo>
                    <a:pt x="18" y="22"/>
                    <a:pt x="18" y="22"/>
                    <a:pt x="18" y="22"/>
                  </a:cubicBezTo>
                  <a:cubicBezTo>
                    <a:pt x="13" y="21"/>
                    <a:pt x="13" y="21"/>
                    <a:pt x="13" y="21"/>
                  </a:cubicBezTo>
                  <a:cubicBezTo>
                    <a:pt x="7" y="30"/>
                    <a:pt x="7" y="30"/>
                    <a:pt x="7" y="30"/>
                  </a:cubicBezTo>
                  <a:lnTo>
                    <a:pt x="13" y="35"/>
                  </a:lnTo>
                  <a:close/>
                  <a:moveTo>
                    <a:pt x="25" y="18"/>
                  </a:moveTo>
                  <a:cubicBezTo>
                    <a:pt x="30" y="11"/>
                    <a:pt x="30" y="11"/>
                    <a:pt x="30" y="11"/>
                  </a:cubicBezTo>
                  <a:cubicBezTo>
                    <a:pt x="24" y="6"/>
                    <a:pt x="24" y="6"/>
                    <a:pt x="24" y="6"/>
                  </a:cubicBezTo>
                  <a:cubicBezTo>
                    <a:pt x="19" y="14"/>
                    <a:pt x="19" y="14"/>
                    <a:pt x="19" y="14"/>
                  </a:cubicBezTo>
                  <a:cubicBezTo>
                    <a:pt x="20" y="18"/>
                    <a:pt x="20" y="18"/>
                    <a:pt x="20" y="18"/>
                  </a:cubicBezTo>
                  <a:lnTo>
                    <a:pt x="25" y="18"/>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60" name="Google Shape;3260;p22"/>
            <p:cNvSpPr/>
            <p:nvPr/>
          </p:nvSpPr>
          <p:spPr>
            <a:xfrm>
              <a:off x="1665288" y="2716213"/>
              <a:ext cx="12700" cy="14288"/>
            </a:xfrm>
            <a:custGeom>
              <a:avLst/>
              <a:gdLst/>
              <a:ahLst/>
              <a:cxnLst/>
              <a:rect l="l" t="t" r="r" b="b"/>
              <a:pathLst>
                <a:path w="37" h="41" extrusionOk="0">
                  <a:moveTo>
                    <a:pt x="17" y="39"/>
                  </a:moveTo>
                  <a:cubicBezTo>
                    <a:pt x="16" y="41"/>
                    <a:pt x="14" y="41"/>
                    <a:pt x="12" y="40"/>
                  </a:cubicBezTo>
                  <a:cubicBezTo>
                    <a:pt x="2" y="33"/>
                    <a:pt x="2" y="33"/>
                    <a:pt x="2" y="33"/>
                  </a:cubicBezTo>
                  <a:cubicBezTo>
                    <a:pt x="0" y="32"/>
                    <a:pt x="0" y="30"/>
                    <a:pt x="1" y="28"/>
                  </a:cubicBezTo>
                  <a:cubicBezTo>
                    <a:pt x="6" y="21"/>
                    <a:pt x="6" y="21"/>
                    <a:pt x="6" y="21"/>
                  </a:cubicBezTo>
                  <a:cubicBezTo>
                    <a:pt x="11" y="25"/>
                    <a:pt x="11" y="25"/>
                    <a:pt x="11" y="25"/>
                  </a:cubicBezTo>
                  <a:cubicBezTo>
                    <a:pt x="7" y="30"/>
                    <a:pt x="7" y="30"/>
                    <a:pt x="7" y="30"/>
                  </a:cubicBezTo>
                  <a:cubicBezTo>
                    <a:pt x="13" y="35"/>
                    <a:pt x="13" y="35"/>
                    <a:pt x="13" y="35"/>
                  </a:cubicBezTo>
                  <a:cubicBezTo>
                    <a:pt x="20" y="25"/>
                    <a:pt x="20" y="25"/>
                    <a:pt x="20" y="25"/>
                  </a:cubicBezTo>
                  <a:cubicBezTo>
                    <a:pt x="12" y="19"/>
                    <a:pt x="12" y="19"/>
                    <a:pt x="12" y="19"/>
                  </a:cubicBezTo>
                  <a:cubicBezTo>
                    <a:pt x="10" y="18"/>
                    <a:pt x="10" y="16"/>
                    <a:pt x="11" y="14"/>
                  </a:cubicBezTo>
                  <a:cubicBezTo>
                    <a:pt x="20" y="2"/>
                    <a:pt x="20" y="2"/>
                    <a:pt x="20" y="2"/>
                  </a:cubicBezTo>
                  <a:cubicBezTo>
                    <a:pt x="21" y="0"/>
                    <a:pt x="23" y="0"/>
                    <a:pt x="25" y="1"/>
                  </a:cubicBezTo>
                  <a:cubicBezTo>
                    <a:pt x="34" y="8"/>
                    <a:pt x="34" y="8"/>
                    <a:pt x="34" y="8"/>
                  </a:cubicBezTo>
                  <a:cubicBezTo>
                    <a:pt x="36" y="9"/>
                    <a:pt x="37" y="11"/>
                    <a:pt x="35" y="13"/>
                  </a:cubicBezTo>
                  <a:lnTo>
                    <a:pt x="17" y="39"/>
                  </a:lnTo>
                  <a:close/>
                  <a:moveTo>
                    <a:pt x="23" y="21"/>
                  </a:moveTo>
                  <a:cubicBezTo>
                    <a:pt x="30" y="11"/>
                    <a:pt x="30" y="11"/>
                    <a:pt x="30" y="11"/>
                  </a:cubicBezTo>
                  <a:cubicBezTo>
                    <a:pt x="24" y="6"/>
                    <a:pt x="24" y="6"/>
                    <a:pt x="24" y="6"/>
                  </a:cubicBezTo>
                  <a:cubicBezTo>
                    <a:pt x="16" y="16"/>
                    <a:pt x="16" y="16"/>
                    <a:pt x="16" y="16"/>
                  </a:cubicBezTo>
                  <a:lnTo>
                    <a:pt x="23" y="21"/>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61" name="Google Shape;3261;p22"/>
            <p:cNvSpPr/>
            <p:nvPr/>
          </p:nvSpPr>
          <p:spPr>
            <a:xfrm>
              <a:off x="1697038" y="2741613"/>
              <a:ext cx="6350" cy="6350"/>
            </a:xfrm>
            <a:custGeom>
              <a:avLst/>
              <a:gdLst/>
              <a:ahLst/>
              <a:cxnLst/>
              <a:rect l="l" t="t" r="r" b="b"/>
              <a:pathLst>
                <a:path w="4" h="4" extrusionOk="0">
                  <a:moveTo>
                    <a:pt x="3" y="3"/>
                  </a:moveTo>
                  <a:lnTo>
                    <a:pt x="2" y="2"/>
                  </a:lnTo>
                  <a:lnTo>
                    <a:pt x="1" y="4"/>
                  </a:lnTo>
                  <a:lnTo>
                    <a:pt x="1" y="3"/>
                  </a:lnTo>
                  <a:lnTo>
                    <a:pt x="1" y="2"/>
                  </a:lnTo>
                  <a:lnTo>
                    <a:pt x="0" y="1"/>
                  </a:lnTo>
                  <a:lnTo>
                    <a:pt x="1" y="0"/>
                  </a:lnTo>
                  <a:lnTo>
                    <a:pt x="2" y="1"/>
                  </a:lnTo>
                  <a:lnTo>
                    <a:pt x="3" y="0"/>
                  </a:lnTo>
                  <a:lnTo>
                    <a:pt x="3" y="0"/>
                  </a:lnTo>
                  <a:lnTo>
                    <a:pt x="2" y="2"/>
                  </a:lnTo>
                  <a:lnTo>
                    <a:pt x="4" y="3"/>
                  </a:lnTo>
                  <a:lnTo>
                    <a:pt x="3" y="3"/>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62" name="Google Shape;3262;p22"/>
            <p:cNvSpPr/>
            <p:nvPr/>
          </p:nvSpPr>
          <p:spPr>
            <a:xfrm>
              <a:off x="1700213" y="2743200"/>
              <a:ext cx="14288" cy="9525"/>
            </a:xfrm>
            <a:custGeom>
              <a:avLst/>
              <a:gdLst/>
              <a:ahLst/>
              <a:cxnLst/>
              <a:rect l="l" t="t" r="r" b="b"/>
              <a:pathLst>
                <a:path w="9" h="6" extrusionOk="0">
                  <a:moveTo>
                    <a:pt x="9" y="1"/>
                  </a:moveTo>
                  <a:lnTo>
                    <a:pt x="1" y="6"/>
                  </a:lnTo>
                  <a:lnTo>
                    <a:pt x="0" y="6"/>
                  </a:lnTo>
                  <a:lnTo>
                    <a:pt x="0" y="6"/>
                  </a:lnTo>
                  <a:lnTo>
                    <a:pt x="8" y="0"/>
                  </a:lnTo>
                  <a:lnTo>
                    <a:pt x="9" y="1"/>
                  </a:lnTo>
                  <a:lnTo>
                    <a:pt x="9" y="1"/>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63" name="Google Shape;3263;p22"/>
            <p:cNvSpPr/>
            <p:nvPr/>
          </p:nvSpPr>
          <p:spPr>
            <a:xfrm>
              <a:off x="1709738" y="2752725"/>
              <a:ext cx="4763" cy="1588"/>
            </a:xfrm>
            <a:custGeom>
              <a:avLst/>
              <a:gdLst/>
              <a:ahLst/>
              <a:cxnLst/>
              <a:rect l="l" t="t" r="r" b="b"/>
              <a:pathLst>
                <a:path w="3" h="1" extrusionOk="0">
                  <a:moveTo>
                    <a:pt x="2" y="1"/>
                  </a:moveTo>
                  <a:lnTo>
                    <a:pt x="0" y="0"/>
                  </a:lnTo>
                  <a:lnTo>
                    <a:pt x="1" y="0"/>
                  </a:lnTo>
                  <a:lnTo>
                    <a:pt x="3" y="1"/>
                  </a:lnTo>
                  <a:lnTo>
                    <a:pt x="2" y="1"/>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64" name="Google Shape;3264;p22"/>
            <p:cNvSpPr/>
            <p:nvPr/>
          </p:nvSpPr>
          <p:spPr>
            <a:xfrm>
              <a:off x="1620838" y="2633663"/>
              <a:ext cx="12700" cy="14288"/>
            </a:xfrm>
            <a:custGeom>
              <a:avLst/>
              <a:gdLst/>
              <a:ahLst/>
              <a:cxnLst/>
              <a:rect l="l" t="t" r="r" b="b"/>
              <a:pathLst>
                <a:path w="34" h="37" extrusionOk="0">
                  <a:moveTo>
                    <a:pt x="15" y="37"/>
                  </a:moveTo>
                  <a:cubicBezTo>
                    <a:pt x="12" y="34"/>
                    <a:pt x="12" y="34"/>
                    <a:pt x="12" y="34"/>
                  </a:cubicBezTo>
                  <a:cubicBezTo>
                    <a:pt x="21" y="21"/>
                    <a:pt x="21" y="21"/>
                    <a:pt x="21" y="21"/>
                  </a:cubicBezTo>
                  <a:cubicBezTo>
                    <a:pt x="21" y="20"/>
                    <a:pt x="22" y="20"/>
                    <a:pt x="23" y="18"/>
                  </a:cubicBezTo>
                  <a:cubicBezTo>
                    <a:pt x="10" y="29"/>
                    <a:pt x="10" y="29"/>
                    <a:pt x="10" y="29"/>
                  </a:cubicBezTo>
                  <a:cubicBezTo>
                    <a:pt x="8" y="28"/>
                    <a:pt x="8" y="28"/>
                    <a:pt x="8" y="28"/>
                  </a:cubicBezTo>
                  <a:cubicBezTo>
                    <a:pt x="14" y="12"/>
                    <a:pt x="14" y="12"/>
                    <a:pt x="14" y="12"/>
                  </a:cubicBezTo>
                  <a:cubicBezTo>
                    <a:pt x="13" y="14"/>
                    <a:pt x="13" y="15"/>
                    <a:pt x="12" y="15"/>
                  </a:cubicBezTo>
                  <a:cubicBezTo>
                    <a:pt x="3" y="28"/>
                    <a:pt x="3" y="28"/>
                    <a:pt x="3" y="28"/>
                  </a:cubicBezTo>
                  <a:cubicBezTo>
                    <a:pt x="0" y="26"/>
                    <a:pt x="0" y="26"/>
                    <a:pt x="0" y="26"/>
                  </a:cubicBezTo>
                  <a:cubicBezTo>
                    <a:pt x="18" y="0"/>
                    <a:pt x="18" y="0"/>
                    <a:pt x="18" y="0"/>
                  </a:cubicBezTo>
                  <a:cubicBezTo>
                    <a:pt x="22" y="2"/>
                    <a:pt x="22" y="2"/>
                    <a:pt x="22" y="2"/>
                  </a:cubicBezTo>
                  <a:cubicBezTo>
                    <a:pt x="16" y="19"/>
                    <a:pt x="16" y="19"/>
                    <a:pt x="16" y="19"/>
                  </a:cubicBezTo>
                  <a:cubicBezTo>
                    <a:pt x="15" y="20"/>
                    <a:pt x="15" y="20"/>
                    <a:pt x="15" y="21"/>
                  </a:cubicBezTo>
                  <a:cubicBezTo>
                    <a:pt x="15" y="20"/>
                    <a:pt x="15" y="20"/>
                    <a:pt x="16" y="19"/>
                  </a:cubicBezTo>
                  <a:cubicBezTo>
                    <a:pt x="30" y="8"/>
                    <a:pt x="30" y="8"/>
                    <a:pt x="30" y="8"/>
                  </a:cubicBezTo>
                  <a:cubicBezTo>
                    <a:pt x="34" y="11"/>
                    <a:pt x="34" y="11"/>
                    <a:pt x="34" y="11"/>
                  </a:cubicBezTo>
                  <a:lnTo>
                    <a:pt x="15" y="37"/>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65" name="Google Shape;3265;p22"/>
            <p:cNvSpPr/>
            <p:nvPr/>
          </p:nvSpPr>
          <p:spPr>
            <a:xfrm>
              <a:off x="1628775" y="2644775"/>
              <a:ext cx="4763" cy="3175"/>
            </a:xfrm>
            <a:custGeom>
              <a:avLst/>
              <a:gdLst/>
              <a:ahLst/>
              <a:cxnLst/>
              <a:rect l="l" t="t" r="r" b="b"/>
              <a:pathLst>
                <a:path w="3" h="2" extrusionOk="0">
                  <a:moveTo>
                    <a:pt x="2" y="2"/>
                  </a:moveTo>
                  <a:lnTo>
                    <a:pt x="0" y="0"/>
                  </a:lnTo>
                  <a:lnTo>
                    <a:pt x="1" y="0"/>
                  </a:lnTo>
                  <a:lnTo>
                    <a:pt x="3" y="1"/>
                  </a:lnTo>
                  <a:lnTo>
                    <a:pt x="2" y="2"/>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66" name="Google Shape;3266;p22"/>
            <p:cNvSpPr/>
            <p:nvPr/>
          </p:nvSpPr>
          <p:spPr>
            <a:xfrm>
              <a:off x="1646238" y="2597150"/>
              <a:ext cx="11113" cy="12700"/>
            </a:xfrm>
            <a:custGeom>
              <a:avLst/>
              <a:gdLst/>
              <a:ahLst/>
              <a:cxnLst/>
              <a:rect l="l" t="t" r="r" b="b"/>
              <a:pathLst>
                <a:path w="30" h="34" extrusionOk="0">
                  <a:moveTo>
                    <a:pt x="14" y="32"/>
                  </a:moveTo>
                  <a:cubicBezTo>
                    <a:pt x="13" y="34"/>
                    <a:pt x="11" y="34"/>
                    <a:pt x="10" y="33"/>
                  </a:cubicBezTo>
                  <a:cubicBezTo>
                    <a:pt x="1" y="27"/>
                    <a:pt x="1" y="27"/>
                    <a:pt x="1" y="27"/>
                  </a:cubicBezTo>
                  <a:cubicBezTo>
                    <a:pt x="0" y="26"/>
                    <a:pt x="0" y="25"/>
                    <a:pt x="1" y="23"/>
                  </a:cubicBezTo>
                  <a:cubicBezTo>
                    <a:pt x="16" y="2"/>
                    <a:pt x="16" y="2"/>
                    <a:pt x="16" y="2"/>
                  </a:cubicBezTo>
                  <a:cubicBezTo>
                    <a:pt x="17" y="0"/>
                    <a:pt x="18" y="0"/>
                    <a:pt x="20" y="1"/>
                  </a:cubicBezTo>
                  <a:cubicBezTo>
                    <a:pt x="28" y="7"/>
                    <a:pt x="28" y="7"/>
                    <a:pt x="28" y="7"/>
                  </a:cubicBezTo>
                  <a:cubicBezTo>
                    <a:pt x="30" y="8"/>
                    <a:pt x="30" y="9"/>
                    <a:pt x="29" y="11"/>
                  </a:cubicBezTo>
                  <a:lnTo>
                    <a:pt x="14" y="32"/>
                  </a:lnTo>
                  <a:close/>
                  <a:moveTo>
                    <a:pt x="11" y="28"/>
                  </a:moveTo>
                  <a:cubicBezTo>
                    <a:pt x="24" y="9"/>
                    <a:pt x="24" y="9"/>
                    <a:pt x="24" y="9"/>
                  </a:cubicBezTo>
                  <a:cubicBezTo>
                    <a:pt x="19" y="5"/>
                    <a:pt x="19" y="5"/>
                    <a:pt x="19" y="5"/>
                  </a:cubicBezTo>
                  <a:cubicBezTo>
                    <a:pt x="5" y="25"/>
                    <a:pt x="5" y="25"/>
                    <a:pt x="5" y="25"/>
                  </a:cubicBezTo>
                  <a:lnTo>
                    <a:pt x="11" y="28"/>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67" name="Google Shape;3267;p22"/>
            <p:cNvSpPr/>
            <p:nvPr/>
          </p:nvSpPr>
          <p:spPr>
            <a:xfrm>
              <a:off x="1651000" y="2601913"/>
              <a:ext cx="11113" cy="9525"/>
            </a:xfrm>
            <a:custGeom>
              <a:avLst/>
              <a:gdLst/>
              <a:ahLst/>
              <a:cxnLst/>
              <a:rect l="l" t="t" r="r" b="b"/>
              <a:pathLst>
                <a:path w="7" h="6" extrusionOk="0">
                  <a:moveTo>
                    <a:pt x="6" y="2"/>
                  </a:moveTo>
                  <a:lnTo>
                    <a:pt x="5" y="1"/>
                  </a:lnTo>
                  <a:lnTo>
                    <a:pt x="4" y="3"/>
                  </a:lnTo>
                  <a:lnTo>
                    <a:pt x="5" y="4"/>
                  </a:lnTo>
                  <a:lnTo>
                    <a:pt x="4" y="5"/>
                  </a:lnTo>
                  <a:lnTo>
                    <a:pt x="3" y="4"/>
                  </a:lnTo>
                  <a:lnTo>
                    <a:pt x="1" y="6"/>
                  </a:lnTo>
                  <a:lnTo>
                    <a:pt x="0" y="6"/>
                  </a:lnTo>
                  <a:lnTo>
                    <a:pt x="4" y="0"/>
                  </a:lnTo>
                  <a:lnTo>
                    <a:pt x="7" y="1"/>
                  </a:lnTo>
                  <a:lnTo>
                    <a:pt x="6" y="2"/>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68" name="Google Shape;3268;p22"/>
            <p:cNvSpPr/>
            <p:nvPr/>
          </p:nvSpPr>
          <p:spPr>
            <a:xfrm>
              <a:off x="1703388" y="2640013"/>
              <a:ext cx="11113" cy="11113"/>
            </a:xfrm>
            <a:custGeom>
              <a:avLst/>
              <a:gdLst/>
              <a:ahLst/>
              <a:cxnLst/>
              <a:rect l="l" t="t" r="r" b="b"/>
              <a:pathLst>
                <a:path w="7" h="7" extrusionOk="0">
                  <a:moveTo>
                    <a:pt x="4" y="7"/>
                  </a:moveTo>
                  <a:lnTo>
                    <a:pt x="3" y="6"/>
                  </a:lnTo>
                  <a:lnTo>
                    <a:pt x="3" y="5"/>
                  </a:lnTo>
                  <a:lnTo>
                    <a:pt x="2" y="4"/>
                  </a:lnTo>
                  <a:lnTo>
                    <a:pt x="1" y="5"/>
                  </a:lnTo>
                  <a:lnTo>
                    <a:pt x="0" y="5"/>
                  </a:lnTo>
                  <a:lnTo>
                    <a:pt x="0" y="5"/>
                  </a:lnTo>
                  <a:lnTo>
                    <a:pt x="6" y="0"/>
                  </a:lnTo>
                  <a:lnTo>
                    <a:pt x="7" y="0"/>
                  </a:lnTo>
                  <a:lnTo>
                    <a:pt x="4" y="7"/>
                  </a:lnTo>
                  <a:close/>
                  <a:moveTo>
                    <a:pt x="4" y="4"/>
                  </a:moveTo>
                  <a:lnTo>
                    <a:pt x="5" y="1"/>
                  </a:lnTo>
                  <a:lnTo>
                    <a:pt x="3" y="4"/>
                  </a:lnTo>
                  <a:lnTo>
                    <a:pt x="4" y="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69" name="Google Shape;3269;p22"/>
            <p:cNvSpPr/>
            <p:nvPr/>
          </p:nvSpPr>
          <p:spPr>
            <a:xfrm>
              <a:off x="1709738" y="2641600"/>
              <a:ext cx="11113" cy="12700"/>
            </a:xfrm>
            <a:custGeom>
              <a:avLst/>
              <a:gdLst/>
              <a:ahLst/>
              <a:cxnLst/>
              <a:rect l="l" t="t" r="r" b="b"/>
              <a:pathLst>
                <a:path w="30" h="34" extrusionOk="0">
                  <a:moveTo>
                    <a:pt x="14" y="32"/>
                  </a:moveTo>
                  <a:cubicBezTo>
                    <a:pt x="13" y="34"/>
                    <a:pt x="12" y="34"/>
                    <a:pt x="10" y="33"/>
                  </a:cubicBezTo>
                  <a:cubicBezTo>
                    <a:pt x="2" y="27"/>
                    <a:pt x="2" y="27"/>
                    <a:pt x="2" y="27"/>
                  </a:cubicBezTo>
                  <a:cubicBezTo>
                    <a:pt x="1" y="26"/>
                    <a:pt x="0" y="25"/>
                    <a:pt x="1" y="23"/>
                  </a:cubicBezTo>
                  <a:cubicBezTo>
                    <a:pt x="16" y="2"/>
                    <a:pt x="16" y="2"/>
                    <a:pt x="16" y="2"/>
                  </a:cubicBezTo>
                  <a:cubicBezTo>
                    <a:pt x="17" y="0"/>
                    <a:pt x="19" y="0"/>
                    <a:pt x="20" y="1"/>
                  </a:cubicBezTo>
                  <a:cubicBezTo>
                    <a:pt x="28" y="7"/>
                    <a:pt x="28" y="7"/>
                    <a:pt x="28" y="7"/>
                  </a:cubicBezTo>
                  <a:cubicBezTo>
                    <a:pt x="30" y="8"/>
                    <a:pt x="30" y="9"/>
                    <a:pt x="29" y="11"/>
                  </a:cubicBezTo>
                  <a:cubicBezTo>
                    <a:pt x="25" y="17"/>
                    <a:pt x="25" y="17"/>
                    <a:pt x="25" y="17"/>
                  </a:cubicBezTo>
                  <a:cubicBezTo>
                    <a:pt x="21" y="14"/>
                    <a:pt x="21" y="14"/>
                    <a:pt x="21" y="14"/>
                  </a:cubicBezTo>
                  <a:cubicBezTo>
                    <a:pt x="25" y="9"/>
                    <a:pt x="25" y="9"/>
                    <a:pt x="25" y="9"/>
                  </a:cubicBezTo>
                  <a:cubicBezTo>
                    <a:pt x="20" y="6"/>
                    <a:pt x="20" y="6"/>
                    <a:pt x="20" y="6"/>
                  </a:cubicBezTo>
                  <a:cubicBezTo>
                    <a:pt x="6" y="25"/>
                    <a:pt x="6" y="25"/>
                    <a:pt x="6" y="25"/>
                  </a:cubicBezTo>
                  <a:cubicBezTo>
                    <a:pt x="11" y="29"/>
                    <a:pt x="11" y="29"/>
                    <a:pt x="11" y="29"/>
                  </a:cubicBezTo>
                  <a:cubicBezTo>
                    <a:pt x="15" y="23"/>
                    <a:pt x="15" y="23"/>
                    <a:pt x="15" y="23"/>
                  </a:cubicBezTo>
                  <a:cubicBezTo>
                    <a:pt x="19" y="26"/>
                    <a:pt x="19" y="26"/>
                    <a:pt x="19" y="26"/>
                  </a:cubicBezTo>
                  <a:lnTo>
                    <a:pt x="14" y="32"/>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70" name="Google Shape;3270;p22"/>
            <p:cNvSpPr/>
            <p:nvPr/>
          </p:nvSpPr>
          <p:spPr>
            <a:xfrm>
              <a:off x="1677988" y="2619375"/>
              <a:ext cx="11113" cy="12700"/>
            </a:xfrm>
            <a:custGeom>
              <a:avLst/>
              <a:gdLst/>
              <a:ahLst/>
              <a:cxnLst/>
              <a:rect l="l" t="t" r="r" b="b"/>
              <a:pathLst>
                <a:path w="30" h="34" extrusionOk="0">
                  <a:moveTo>
                    <a:pt x="14" y="32"/>
                  </a:moveTo>
                  <a:cubicBezTo>
                    <a:pt x="13" y="34"/>
                    <a:pt x="11" y="34"/>
                    <a:pt x="10" y="33"/>
                  </a:cubicBezTo>
                  <a:cubicBezTo>
                    <a:pt x="2" y="27"/>
                    <a:pt x="2" y="27"/>
                    <a:pt x="2" y="27"/>
                  </a:cubicBezTo>
                  <a:cubicBezTo>
                    <a:pt x="0" y="26"/>
                    <a:pt x="0" y="25"/>
                    <a:pt x="1" y="23"/>
                  </a:cubicBezTo>
                  <a:cubicBezTo>
                    <a:pt x="16" y="2"/>
                    <a:pt x="16" y="2"/>
                    <a:pt x="16" y="2"/>
                  </a:cubicBezTo>
                  <a:cubicBezTo>
                    <a:pt x="17" y="0"/>
                    <a:pt x="18" y="0"/>
                    <a:pt x="20" y="1"/>
                  </a:cubicBezTo>
                  <a:cubicBezTo>
                    <a:pt x="28" y="7"/>
                    <a:pt x="28" y="7"/>
                    <a:pt x="28" y="7"/>
                  </a:cubicBezTo>
                  <a:cubicBezTo>
                    <a:pt x="30" y="8"/>
                    <a:pt x="30" y="9"/>
                    <a:pt x="29" y="11"/>
                  </a:cubicBezTo>
                  <a:cubicBezTo>
                    <a:pt x="25" y="17"/>
                    <a:pt x="25" y="17"/>
                    <a:pt x="25" y="17"/>
                  </a:cubicBezTo>
                  <a:cubicBezTo>
                    <a:pt x="21" y="14"/>
                    <a:pt x="21" y="14"/>
                    <a:pt x="21" y="14"/>
                  </a:cubicBezTo>
                  <a:cubicBezTo>
                    <a:pt x="24" y="9"/>
                    <a:pt x="24" y="9"/>
                    <a:pt x="24" y="9"/>
                  </a:cubicBezTo>
                  <a:cubicBezTo>
                    <a:pt x="19" y="6"/>
                    <a:pt x="19" y="6"/>
                    <a:pt x="19" y="6"/>
                  </a:cubicBezTo>
                  <a:cubicBezTo>
                    <a:pt x="6" y="25"/>
                    <a:pt x="6" y="25"/>
                    <a:pt x="6" y="25"/>
                  </a:cubicBezTo>
                  <a:cubicBezTo>
                    <a:pt x="11" y="29"/>
                    <a:pt x="11" y="29"/>
                    <a:pt x="11" y="29"/>
                  </a:cubicBezTo>
                  <a:cubicBezTo>
                    <a:pt x="15" y="23"/>
                    <a:pt x="15" y="23"/>
                    <a:pt x="15" y="23"/>
                  </a:cubicBezTo>
                  <a:cubicBezTo>
                    <a:pt x="18" y="26"/>
                    <a:pt x="18" y="26"/>
                    <a:pt x="18" y="26"/>
                  </a:cubicBezTo>
                  <a:lnTo>
                    <a:pt x="14" y="32"/>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71" name="Google Shape;3271;p22"/>
            <p:cNvSpPr/>
            <p:nvPr/>
          </p:nvSpPr>
          <p:spPr>
            <a:xfrm>
              <a:off x="1652588" y="2657475"/>
              <a:ext cx="12700" cy="14288"/>
            </a:xfrm>
            <a:custGeom>
              <a:avLst/>
              <a:gdLst/>
              <a:ahLst/>
              <a:cxnLst/>
              <a:rect l="l" t="t" r="r" b="b"/>
              <a:pathLst>
                <a:path w="34" h="37" extrusionOk="0">
                  <a:moveTo>
                    <a:pt x="16" y="37"/>
                  </a:moveTo>
                  <a:cubicBezTo>
                    <a:pt x="12" y="35"/>
                    <a:pt x="12" y="35"/>
                    <a:pt x="12" y="35"/>
                  </a:cubicBezTo>
                  <a:cubicBezTo>
                    <a:pt x="21" y="22"/>
                    <a:pt x="21" y="22"/>
                    <a:pt x="21" y="22"/>
                  </a:cubicBezTo>
                  <a:cubicBezTo>
                    <a:pt x="22" y="21"/>
                    <a:pt x="23" y="20"/>
                    <a:pt x="24" y="19"/>
                  </a:cubicBezTo>
                  <a:cubicBezTo>
                    <a:pt x="11" y="30"/>
                    <a:pt x="11" y="30"/>
                    <a:pt x="11" y="30"/>
                  </a:cubicBezTo>
                  <a:cubicBezTo>
                    <a:pt x="9" y="29"/>
                    <a:pt x="9" y="29"/>
                    <a:pt x="9" y="29"/>
                  </a:cubicBezTo>
                  <a:cubicBezTo>
                    <a:pt x="15" y="13"/>
                    <a:pt x="15" y="13"/>
                    <a:pt x="15" y="13"/>
                  </a:cubicBezTo>
                  <a:cubicBezTo>
                    <a:pt x="14" y="14"/>
                    <a:pt x="14" y="15"/>
                    <a:pt x="13" y="16"/>
                  </a:cubicBezTo>
                  <a:cubicBezTo>
                    <a:pt x="4" y="29"/>
                    <a:pt x="4" y="29"/>
                    <a:pt x="4" y="29"/>
                  </a:cubicBezTo>
                  <a:cubicBezTo>
                    <a:pt x="0" y="26"/>
                    <a:pt x="0" y="26"/>
                    <a:pt x="0" y="26"/>
                  </a:cubicBezTo>
                  <a:cubicBezTo>
                    <a:pt x="19" y="0"/>
                    <a:pt x="19" y="0"/>
                    <a:pt x="19" y="0"/>
                  </a:cubicBezTo>
                  <a:cubicBezTo>
                    <a:pt x="22" y="3"/>
                    <a:pt x="22" y="3"/>
                    <a:pt x="22" y="3"/>
                  </a:cubicBezTo>
                  <a:cubicBezTo>
                    <a:pt x="16" y="20"/>
                    <a:pt x="16" y="20"/>
                    <a:pt x="16" y="20"/>
                  </a:cubicBezTo>
                  <a:cubicBezTo>
                    <a:pt x="16" y="20"/>
                    <a:pt x="16" y="21"/>
                    <a:pt x="16" y="21"/>
                  </a:cubicBezTo>
                  <a:cubicBezTo>
                    <a:pt x="16" y="21"/>
                    <a:pt x="16" y="21"/>
                    <a:pt x="16" y="20"/>
                  </a:cubicBezTo>
                  <a:cubicBezTo>
                    <a:pt x="31" y="9"/>
                    <a:pt x="31" y="9"/>
                    <a:pt x="31" y="9"/>
                  </a:cubicBezTo>
                  <a:cubicBezTo>
                    <a:pt x="34" y="11"/>
                    <a:pt x="34" y="11"/>
                    <a:pt x="34" y="11"/>
                  </a:cubicBezTo>
                  <a:lnTo>
                    <a:pt x="16" y="37"/>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72" name="Google Shape;3272;p22"/>
            <p:cNvSpPr/>
            <p:nvPr/>
          </p:nvSpPr>
          <p:spPr>
            <a:xfrm>
              <a:off x="1663700" y="2667000"/>
              <a:ext cx="4763" cy="4763"/>
            </a:xfrm>
            <a:custGeom>
              <a:avLst/>
              <a:gdLst/>
              <a:ahLst/>
              <a:cxnLst/>
              <a:rect l="l" t="t" r="r" b="b"/>
              <a:pathLst>
                <a:path w="3" h="3" extrusionOk="0">
                  <a:moveTo>
                    <a:pt x="3" y="3"/>
                  </a:moveTo>
                  <a:lnTo>
                    <a:pt x="1" y="2"/>
                  </a:lnTo>
                  <a:lnTo>
                    <a:pt x="1" y="3"/>
                  </a:lnTo>
                  <a:lnTo>
                    <a:pt x="0" y="3"/>
                  </a:lnTo>
                  <a:lnTo>
                    <a:pt x="1" y="2"/>
                  </a:lnTo>
                  <a:lnTo>
                    <a:pt x="0" y="1"/>
                  </a:lnTo>
                  <a:lnTo>
                    <a:pt x="0" y="0"/>
                  </a:lnTo>
                  <a:lnTo>
                    <a:pt x="1" y="1"/>
                  </a:lnTo>
                  <a:lnTo>
                    <a:pt x="2" y="0"/>
                  </a:lnTo>
                  <a:lnTo>
                    <a:pt x="3" y="0"/>
                  </a:lnTo>
                  <a:lnTo>
                    <a:pt x="2" y="1"/>
                  </a:lnTo>
                  <a:lnTo>
                    <a:pt x="3" y="2"/>
                  </a:lnTo>
                  <a:lnTo>
                    <a:pt x="3" y="3"/>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73" name="Google Shape;3273;p22"/>
            <p:cNvSpPr/>
            <p:nvPr/>
          </p:nvSpPr>
          <p:spPr>
            <a:xfrm>
              <a:off x="1682750" y="2678113"/>
              <a:ext cx="11113" cy="12700"/>
            </a:xfrm>
            <a:custGeom>
              <a:avLst/>
              <a:gdLst/>
              <a:ahLst/>
              <a:cxnLst/>
              <a:rect l="l" t="t" r="r" b="b"/>
              <a:pathLst>
                <a:path w="33" h="37" extrusionOk="0">
                  <a:moveTo>
                    <a:pt x="15" y="37"/>
                  </a:moveTo>
                  <a:cubicBezTo>
                    <a:pt x="12" y="34"/>
                    <a:pt x="12" y="34"/>
                    <a:pt x="12" y="34"/>
                  </a:cubicBezTo>
                  <a:cubicBezTo>
                    <a:pt x="21" y="22"/>
                    <a:pt x="21" y="22"/>
                    <a:pt x="21" y="22"/>
                  </a:cubicBezTo>
                  <a:cubicBezTo>
                    <a:pt x="21" y="21"/>
                    <a:pt x="22" y="20"/>
                    <a:pt x="23" y="19"/>
                  </a:cubicBezTo>
                  <a:cubicBezTo>
                    <a:pt x="10" y="30"/>
                    <a:pt x="10" y="30"/>
                    <a:pt x="10" y="30"/>
                  </a:cubicBezTo>
                  <a:cubicBezTo>
                    <a:pt x="8" y="29"/>
                    <a:pt x="8" y="29"/>
                    <a:pt x="8" y="29"/>
                  </a:cubicBezTo>
                  <a:cubicBezTo>
                    <a:pt x="14" y="13"/>
                    <a:pt x="14" y="13"/>
                    <a:pt x="14" y="13"/>
                  </a:cubicBezTo>
                  <a:cubicBezTo>
                    <a:pt x="13" y="14"/>
                    <a:pt x="13" y="15"/>
                    <a:pt x="12" y="16"/>
                  </a:cubicBezTo>
                  <a:cubicBezTo>
                    <a:pt x="3" y="29"/>
                    <a:pt x="3" y="29"/>
                    <a:pt x="3" y="29"/>
                  </a:cubicBezTo>
                  <a:cubicBezTo>
                    <a:pt x="0" y="26"/>
                    <a:pt x="0" y="26"/>
                    <a:pt x="0" y="26"/>
                  </a:cubicBezTo>
                  <a:cubicBezTo>
                    <a:pt x="18" y="0"/>
                    <a:pt x="18" y="0"/>
                    <a:pt x="18" y="0"/>
                  </a:cubicBezTo>
                  <a:cubicBezTo>
                    <a:pt x="21" y="3"/>
                    <a:pt x="21" y="3"/>
                    <a:pt x="21" y="3"/>
                  </a:cubicBezTo>
                  <a:cubicBezTo>
                    <a:pt x="15" y="20"/>
                    <a:pt x="15" y="20"/>
                    <a:pt x="15" y="20"/>
                  </a:cubicBezTo>
                  <a:cubicBezTo>
                    <a:pt x="15" y="20"/>
                    <a:pt x="15" y="20"/>
                    <a:pt x="15" y="21"/>
                  </a:cubicBezTo>
                  <a:cubicBezTo>
                    <a:pt x="15" y="21"/>
                    <a:pt x="15" y="20"/>
                    <a:pt x="16" y="20"/>
                  </a:cubicBezTo>
                  <a:cubicBezTo>
                    <a:pt x="30" y="8"/>
                    <a:pt x="30" y="8"/>
                    <a:pt x="30" y="8"/>
                  </a:cubicBezTo>
                  <a:cubicBezTo>
                    <a:pt x="33" y="11"/>
                    <a:pt x="33" y="11"/>
                    <a:pt x="33" y="11"/>
                  </a:cubicBezTo>
                  <a:lnTo>
                    <a:pt x="15" y="37"/>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74" name="Google Shape;3274;p22"/>
            <p:cNvSpPr/>
            <p:nvPr/>
          </p:nvSpPr>
          <p:spPr>
            <a:xfrm>
              <a:off x="1689100" y="2682875"/>
              <a:ext cx="11113" cy="12700"/>
            </a:xfrm>
            <a:custGeom>
              <a:avLst/>
              <a:gdLst/>
              <a:ahLst/>
              <a:cxnLst/>
              <a:rect l="l" t="t" r="r" b="b"/>
              <a:pathLst>
                <a:path w="31" h="36" extrusionOk="0">
                  <a:moveTo>
                    <a:pt x="14" y="36"/>
                  </a:moveTo>
                  <a:cubicBezTo>
                    <a:pt x="10" y="33"/>
                    <a:pt x="10" y="33"/>
                    <a:pt x="10" y="33"/>
                  </a:cubicBezTo>
                  <a:cubicBezTo>
                    <a:pt x="14" y="18"/>
                    <a:pt x="14" y="18"/>
                    <a:pt x="14" y="18"/>
                  </a:cubicBezTo>
                  <a:cubicBezTo>
                    <a:pt x="15" y="15"/>
                    <a:pt x="15" y="15"/>
                    <a:pt x="15" y="15"/>
                  </a:cubicBezTo>
                  <a:cubicBezTo>
                    <a:pt x="19" y="18"/>
                    <a:pt x="19" y="18"/>
                    <a:pt x="19" y="18"/>
                  </a:cubicBezTo>
                  <a:cubicBezTo>
                    <a:pt x="25" y="10"/>
                    <a:pt x="25" y="10"/>
                    <a:pt x="25" y="10"/>
                  </a:cubicBezTo>
                  <a:cubicBezTo>
                    <a:pt x="20" y="6"/>
                    <a:pt x="20" y="6"/>
                    <a:pt x="20" y="6"/>
                  </a:cubicBezTo>
                  <a:cubicBezTo>
                    <a:pt x="4" y="29"/>
                    <a:pt x="4" y="29"/>
                    <a:pt x="4" y="29"/>
                  </a:cubicBezTo>
                  <a:cubicBezTo>
                    <a:pt x="0" y="26"/>
                    <a:pt x="0" y="26"/>
                    <a:pt x="0" y="26"/>
                  </a:cubicBezTo>
                  <a:cubicBezTo>
                    <a:pt x="19" y="0"/>
                    <a:pt x="19" y="0"/>
                    <a:pt x="19" y="0"/>
                  </a:cubicBezTo>
                  <a:cubicBezTo>
                    <a:pt x="29" y="7"/>
                    <a:pt x="29" y="7"/>
                    <a:pt x="29" y="7"/>
                  </a:cubicBezTo>
                  <a:cubicBezTo>
                    <a:pt x="31" y="9"/>
                    <a:pt x="31" y="10"/>
                    <a:pt x="30" y="11"/>
                  </a:cubicBezTo>
                  <a:cubicBezTo>
                    <a:pt x="23" y="21"/>
                    <a:pt x="23" y="21"/>
                    <a:pt x="23" y="21"/>
                  </a:cubicBezTo>
                  <a:cubicBezTo>
                    <a:pt x="22" y="22"/>
                    <a:pt x="21" y="23"/>
                    <a:pt x="20" y="22"/>
                  </a:cubicBezTo>
                  <a:cubicBezTo>
                    <a:pt x="20" y="22"/>
                    <a:pt x="19" y="22"/>
                    <a:pt x="18" y="21"/>
                  </a:cubicBezTo>
                  <a:lnTo>
                    <a:pt x="14" y="36"/>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75" name="Google Shape;3275;p22"/>
            <p:cNvSpPr/>
            <p:nvPr/>
          </p:nvSpPr>
          <p:spPr>
            <a:xfrm>
              <a:off x="1695450" y="2686050"/>
              <a:ext cx="11113" cy="12700"/>
            </a:xfrm>
            <a:custGeom>
              <a:avLst/>
              <a:gdLst/>
              <a:ahLst/>
              <a:cxnLst/>
              <a:rect l="l" t="t" r="r" b="b"/>
              <a:pathLst>
                <a:path w="30" h="34" extrusionOk="0">
                  <a:moveTo>
                    <a:pt x="14" y="32"/>
                  </a:moveTo>
                  <a:cubicBezTo>
                    <a:pt x="12" y="33"/>
                    <a:pt x="11" y="34"/>
                    <a:pt x="10" y="33"/>
                  </a:cubicBezTo>
                  <a:cubicBezTo>
                    <a:pt x="1" y="27"/>
                    <a:pt x="1" y="27"/>
                    <a:pt x="1" y="27"/>
                  </a:cubicBezTo>
                  <a:cubicBezTo>
                    <a:pt x="0" y="26"/>
                    <a:pt x="0" y="24"/>
                    <a:pt x="1" y="23"/>
                  </a:cubicBezTo>
                  <a:cubicBezTo>
                    <a:pt x="16" y="2"/>
                    <a:pt x="16" y="2"/>
                    <a:pt x="16" y="2"/>
                  </a:cubicBezTo>
                  <a:cubicBezTo>
                    <a:pt x="17" y="0"/>
                    <a:pt x="18" y="0"/>
                    <a:pt x="20" y="1"/>
                  </a:cubicBezTo>
                  <a:cubicBezTo>
                    <a:pt x="28" y="6"/>
                    <a:pt x="28" y="6"/>
                    <a:pt x="28" y="6"/>
                  </a:cubicBezTo>
                  <a:cubicBezTo>
                    <a:pt x="29" y="8"/>
                    <a:pt x="30" y="9"/>
                    <a:pt x="28" y="11"/>
                  </a:cubicBezTo>
                  <a:cubicBezTo>
                    <a:pt x="24" y="17"/>
                    <a:pt x="24" y="17"/>
                    <a:pt x="24" y="17"/>
                  </a:cubicBezTo>
                  <a:cubicBezTo>
                    <a:pt x="20" y="14"/>
                    <a:pt x="20" y="14"/>
                    <a:pt x="20" y="14"/>
                  </a:cubicBezTo>
                  <a:cubicBezTo>
                    <a:pt x="24" y="9"/>
                    <a:pt x="24" y="9"/>
                    <a:pt x="24" y="9"/>
                  </a:cubicBezTo>
                  <a:cubicBezTo>
                    <a:pt x="19" y="5"/>
                    <a:pt x="19" y="5"/>
                    <a:pt x="19" y="5"/>
                  </a:cubicBezTo>
                  <a:cubicBezTo>
                    <a:pt x="5" y="25"/>
                    <a:pt x="5" y="25"/>
                    <a:pt x="5" y="25"/>
                  </a:cubicBezTo>
                  <a:cubicBezTo>
                    <a:pt x="10" y="28"/>
                    <a:pt x="10" y="28"/>
                    <a:pt x="10" y="28"/>
                  </a:cubicBezTo>
                  <a:cubicBezTo>
                    <a:pt x="14" y="23"/>
                    <a:pt x="14" y="23"/>
                    <a:pt x="14" y="23"/>
                  </a:cubicBezTo>
                  <a:cubicBezTo>
                    <a:pt x="18" y="25"/>
                    <a:pt x="18" y="25"/>
                    <a:pt x="18" y="25"/>
                  </a:cubicBezTo>
                  <a:lnTo>
                    <a:pt x="14" y="32"/>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76" name="Google Shape;3276;p22"/>
            <p:cNvSpPr/>
            <p:nvPr/>
          </p:nvSpPr>
          <p:spPr>
            <a:xfrm>
              <a:off x="1714500" y="2700338"/>
              <a:ext cx="12700" cy="12700"/>
            </a:xfrm>
            <a:custGeom>
              <a:avLst/>
              <a:gdLst/>
              <a:ahLst/>
              <a:cxnLst/>
              <a:rect l="l" t="t" r="r" b="b"/>
              <a:pathLst>
                <a:path w="34" h="37" extrusionOk="0">
                  <a:moveTo>
                    <a:pt x="16" y="37"/>
                  </a:moveTo>
                  <a:cubicBezTo>
                    <a:pt x="12" y="35"/>
                    <a:pt x="12" y="35"/>
                    <a:pt x="12" y="35"/>
                  </a:cubicBezTo>
                  <a:cubicBezTo>
                    <a:pt x="21" y="22"/>
                    <a:pt x="21" y="22"/>
                    <a:pt x="21" y="22"/>
                  </a:cubicBezTo>
                  <a:cubicBezTo>
                    <a:pt x="21" y="21"/>
                    <a:pt x="22" y="20"/>
                    <a:pt x="23" y="19"/>
                  </a:cubicBezTo>
                  <a:cubicBezTo>
                    <a:pt x="11" y="30"/>
                    <a:pt x="11" y="30"/>
                    <a:pt x="11" y="30"/>
                  </a:cubicBezTo>
                  <a:cubicBezTo>
                    <a:pt x="9" y="29"/>
                    <a:pt x="9" y="29"/>
                    <a:pt x="9" y="29"/>
                  </a:cubicBezTo>
                  <a:cubicBezTo>
                    <a:pt x="14" y="13"/>
                    <a:pt x="14" y="13"/>
                    <a:pt x="14" y="13"/>
                  </a:cubicBezTo>
                  <a:cubicBezTo>
                    <a:pt x="14" y="15"/>
                    <a:pt x="13" y="16"/>
                    <a:pt x="13" y="16"/>
                  </a:cubicBezTo>
                  <a:cubicBezTo>
                    <a:pt x="4" y="29"/>
                    <a:pt x="4" y="29"/>
                    <a:pt x="4" y="29"/>
                  </a:cubicBezTo>
                  <a:cubicBezTo>
                    <a:pt x="0" y="26"/>
                    <a:pt x="0" y="26"/>
                    <a:pt x="0" y="26"/>
                  </a:cubicBezTo>
                  <a:cubicBezTo>
                    <a:pt x="18" y="0"/>
                    <a:pt x="18" y="0"/>
                    <a:pt x="18" y="0"/>
                  </a:cubicBezTo>
                  <a:cubicBezTo>
                    <a:pt x="22" y="3"/>
                    <a:pt x="22" y="3"/>
                    <a:pt x="22" y="3"/>
                  </a:cubicBezTo>
                  <a:cubicBezTo>
                    <a:pt x="16" y="20"/>
                    <a:pt x="16" y="20"/>
                    <a:pt x="16" y="20"/>
                  </a:cubicBezTo>
                  <a:cubicBezTo>
                    <a:pt x="16" y="20"/>
                    <a:pt x="16" y="21"/>
                    <a:pt x="15" y="21"/>
                  </a:cubicBezTo>
                  <a:cubicBezTo>
                    <a:pt x="15" y="21"/>
                    <a:pt x="16" y="21"/>
                    <a:pt x="16" y="20"/>
                  </a:cubicBezTo>
                  <a:cubicBezTo>
                    <a:pt x="30" y="9"/>
                    <a:pt x="30" y="9"/>
                    <a:pt x="30" y="9"/>
                  </a:cubicBezTo>
                  <a:cubicBezTo>
                    <a:pt x="34" y="11"/>
                    <a:pt x="34" y="11"/>
                    <a:pt x="34" y="11"/>
                  </a:cubicBezTo>
                  <a:lnTo>
                    <a:pt x="16" y="37"/>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77" name="Google Shape;3277;p22"/>
            <p:cNvSpPr/>
            <p:nvPr/>
          </p:nvSpPr>
          <p:spPr>
            <a:xfrm>
              <a:off x="1720850" y="2706688"/>
              <a:ext cx="12700" cy="7938"/>
            </a:xfrm>
            <a:custGeom>
              <a:avLst/>
              <a:gdLst/>
              <a:ahLst/>
              <a:cxnLst/>
              <a:rect l="l" t="t" r="r" b="b"/>
              <a:pathLst>
                <a:path w="8" h="5" extrusionOk="0">
                  <a:moveTo>
                    <a:pt x="8" y="1"/>
                  </a:moveTo>
                  <a:lnTo>
                    <a:pt x="1" y="5"/>
                  </a:lnTo>
                  <a:lnTo>
                    <a:pt x="0" y="5"/>
                  </a:lnTo>
                  <a:lnTo>
                    <a:pt x="0" y="5"/>
                  </a:lnTo>
                  <a:lnTo>
                    <a:pt x="7" y="0"/>
                  </a:lnTo>
                  <a:lnTo>
                    <a:pt x="8" y="1"/>
                  </a:lnTo>
                  <a:lnTo>
                    <a:pt x="8" y="1"/>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78" name="Google Shape;3278;p22"/>
            <p:cNvSpPr/>
            <p:nvPr/>
          </p:nvSpPr>
          <p:spPr>
            <a:xfrm>
              <a:off x="1727200" y="2708275"/>
              <a:ext cx="11113" cy="12700"/>
            </a:xfrm>
            <a:custGeom>
              <a:avLst/>
              <a:gdLst/>
              <a:ahLst/>
              <a:cxnLst/>
              <a:rect l="l" t="t" r="r" b="b"/>
              <a:pathLst>
                <a:path w="7" h="8" extrusionOk="0">
                  <a:moveTo>
                    <a:pt x="2" y="8"/>
                  </a:moveTo>
                  <a:lnTo>
                    <a:pt x="0" y="6"/>
                  </a:lnTo>
                  <a:lnTo>
                    <a:pt x="4" y="0"/>
                  </a:lnTo>
                  <a:lnTo>
                    <a:pt x="7" y="2"/>
                  </a:lnTo>
                  <a:lnTo>
                    <a:pt x="6" y="3"/>
                  </a:lnTo>
                  <a:lnTo>
                    <a:pt x="4" y="2"/>
                  </a:lnTo>
                  <a:lnTo>
                    <a:pt x="3" y="4"/>
                  </a:lnTo>
                  <a:lnTo>
                    <a:pt x="4" y="4"/>
                  </a:lnTo>
                  <a:lnTo>
                    <a:pt x="4" y="5"/>
                  </a:lnTo>
                  <a:lnTo>
                    <a:pt x="3" y="4"/>
                  </a:lnTo>
                  <a:lnTo>
                    <a:pt x="1" y="6"/>
                  </a:lnTo>
                  <a:lnTo>
                    <a:pt x="3" y="7"/>
                  </a:lnTo>
                  <a:lnTo>
                    <a:pt x="2" y="8"/>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79" name="Google Shape;3279;p22"/>
            <p:cNvSpPr/>
            <p:nvPr/>
          </p:nvSpPr>
          <p:spPr>
            <a:xfrm>
              <a:off x="1731963" y="2711450"/>
              <a:ext cx="11113" cy="14288"/>
            </a:xfrm>
            <a:custGeom>
              <a:avLst/>
              <a:gdLst/>
              <a:ahLst/>
              <a:cxnLst/>
              <a:rect l="l" t="t" r="r" b="b"/>
              <a:pathLst>
                <a:path w="32" h="36" extrusionOk="0">
                  <a:moveTo>
                    <a:pt x="14" y="36"/>
                  </a:moveTo>
                  <a:cubicBezTo>
                    <a:pt x="10" y="33"/>
                    <a:pt x="10" y="33"/>
                    <a:pt x="10" y="33"/>
                  </a:cubicBezTo>
                  <a:cubicBezTo>
                    <a:pt x="14" y="22"/>
                    <a:pt x="14" y="22"/>
                    <a:pt x="14" y="22"/>
                  </a:cubicBezTo>
                  <a:cubicBezTo>
                    <a:pt x="4" y="29"/>
                    <a:pt x="4" y="29"/>
                    <a:pt x="4" y="29"/>
                  </a:cubicBezTo>
                  <a:cubicBezTo>
                    <a:pt x="0" y="26"/>
                    <a:pt x="0" y="26"/>
                    <a:pt x="0" y="26"/>
                  </a:cubicBezTo>
                  <a:cubicBezTo>
                    <a:pt x="0" y="26"/>
                    <a:pt x="0" y="26"/>
                    <a:pt x="0" y="26"/>
                  </a:cubicBezTo>
                  <a:cubicBezTo>
                    <a:pt x="15" y="16"/>
                    <a:pt x="15" y="16"/>
                    <a:pt x="15" y="16"/>
                  </a:cubicBezTo>
                  <a:cubicBezTo>
                    <a:pt x="17" y="5"/>
                    <a:pt x="19" y="0"/>
                    <a:pt x="19" y="0"/>
                  </a:cubicBezTo>
                  <a:cubicBezTo>
                    <a:pt x="23" y="3"/>
                    <a:pt x="23" y="3"/>
                    <a:pt x="23" y="3"/>
                  </a:cubicBezTo>
                  <a:cubicBezTo>
                    <a:pt x="20" y="13"/>
                    <a:pt x="20" y="13"/>
                    <a:pt x="20" y="13"/>
                  </a:cubicBezTo>
                  <a:cubicBezTo>
                    <a:pt x="28" y="7"/>
                    <a:pt x="28" y="7"/>
                    <a:pt x="28" y="7"/>
                  </a:cubicBezTo>
                  <a:cubicBezTo>
                    <a:pt x="32" y="9"/>
                    <a:pt x="32" y="9"/>
                    <a:pt x="32" y="9"/>
                  </a:cubicBezTo>
                  <a:cubicBezTo>
                    <a:pt x="32" y="10"/>
                    <a:pt x="32" y="10"/>
                    <a:pt x="32" y="10"/>
                  </a:cubicBezTo>
                  <a:cubicBezTo>
                    <a:pt x="19" y="19"/>
                    <a:pt x="19" y="19"/>
                    <a:pt x="19" y="19"/>
                  </a:cubicBezTo>
                  <a:lnTo>
                    <a:pt x="14" y="36"/>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80" name="Google Shape;3280;p22"/>
            <p:cNvSpPr/>
            <p:nvPr/>
          </p:nvSpPr>
          <p:spPr>
            <a:xfrm>
              <a:off x="1552575" y="2735263"/>
              <a:ext cx="14288" cy="14288"/>
            </a:xfrm>
            <a:custGeom>
              <a:avLst/>
              <a:gdLst/>
              <a:ahLst/>
              <a:cxnLst/>
              <a:rect l="l" t="t" r="r" b="b"/>
              <a:pathLst>
                <a:path w="37" h="42" extrusionOk="0">
                  <a:moveTo>
                    <a:pt x="18" y="40"/>
                  </a:moveTo>
                  <a:cubicBezTo>
                    <a:pt x="16" y="42"/>
                    <a:pt x="15" y="42"/>
                    <a:pt x="13" y="41"/>
                  </a:cubicBezTo>
                  <a:cubicBezTo>
                    <a:pt x="3" y="34"/>
                    <a:pt x="3" y="34"/>
                    <a:pt x="3" y="34"/>
                  </a:cubicBezTo>
                  <a:cubicBezTo>
                    <a:pt x="1" y="33"/>
                    <a:pt x="0" y="31"/>
                    <a:pt x="2" y="29"/>
                  </a:cubicBezTo>
                  <a:cubicBezTo>
                    <a:pt x="20" y="3"/>
                    <a:pt x="20" y="3"/>
                    <a:pt x="20" y="3"/>
                  </a:cubicBezTo>
                  <a:cubicBezTo>
                    <a:pt x="22" y="1"/>
                    <a:pt x="23" y="0"/>
                    <a:pt x="25" y="2"/>
                  </a:cubicBezTo>
                  <a:cubicBezTo>
                    <a:pt x="35" y="9"/>
                    <a:pt x="35" y="9"/>
                    <a:pt x="35" y="9"/>
                  </a:cubicBezTo>
                  <a:cubicBezTo>
                    <a:pt x="37" y="10"/>
                    <a:pt x="37" y="12"/>
                    <a:pt x="36" y="14"/>
                  </a:cubicBezTo>
                  <a:lnTo>
                    <a:pt x="18" y="40"/>
                  </a:lnTo>
                  <a:close/>
                  <a:moveTo>
                    <a:pt x="14" y="36"/>
                  </a:moveTo>
                  <a:cubicBezTo>
                    <a:pt x="30" y="12"/>
                    <a:pt x="30" y="12"/>
                    <a:pt x="30" y="12"/>
                  </a:cubicBezTo>
                  <a:cubicBezTo>
                    <a:pt x="24" y="7"/>
                    <a:pt x="24" y="7"/>
                    <a:pt x="24" y="7"/>
                  </a:cubicBezTo>
                  <a:cubicBezTo>
                    <a:pt x="7" y="31"/>
                    <a:pt x="7" y="31"/>
                    <a:pt x="7" y="31"/>
                  </a:cubicBezTo>
                  <a:lnTo>
                    <a:pt x="14" y="36"/>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81" name="Google Shape;3281;p22"/>
            <p:cNvSpPr/>
            <p:nvPr/>
          </p:nvSpPr>
          <p:spPr>
            <a:xfrm>
              <a:off x="1587500" y="2768600"/>
              <a:ext cx="3175" cy="3175"/>
            </a:xfrm>
            <a:custGeom>
              <a:avLst/>
              <a:gdLst/>
              <a:ahLst/>
              <a:cxnLst/>
              <a:rect l="l" t="t" r="r" b="b"/>
              <a:pathLst>
                <a:path w="2" h="2" extrusionOk="0">
                  <a:moveTo>
                    <a:pt x="1" y="2"/>
                  </a:moveTo>
                  <a:lnTo>
                    <a:pt x="1" y="2"/>
                  </a:lnTo>
                  <a:lnTo>
                    <a:pt x="0" y="1"/>
                  </a:lnTo>
                  <a:lnTo>
                    <a:pt x="0" y="1"/>
                  </a:lnTo>
                  <a:lnTo>
                    <a:pt x="1" y="0"/>
                  </a:lnTo>
                  <a:lnTo>
                    <a:pt x="1" y="0"/>
                  </a:lnTo>
                  <a:lnTo>
                    <a:pt x="2" y="0"/>
                  </a:lnTo>
                  <a:lnTo>
                    <a:pt x="2" y="1"/>
                  </a:lnTo>
                  <a:lnTo>
                    <a:pt x="1" y="2"/>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82" name="Google Shape;3282;p22"/>
            <p:cNvSpPr/>
            <p:nvPr/>
          </p:nvSpPr>
          <p:spPr>
            <a:xfrm>
              <a:off x="1617663" y="2779713"/>
              <a:ext cx="15875" cy="17463"/>
            </a:xfrm>
            <a:custGeom>
              <a:avLst/>
              <a:gdLst/>
              <a:ahLst/>
              <a:cxnLst/>
              <a:rect l="l" t="t" r="r" b="b"/>
              <a:pathLst>
                <a:path w="42" h="49" extrusionOk="0">
                  <a:moveTo>
                    <a:pt x="42" y="16"/>
                  </a:moveTo>
                  <a:cubicBezTo>
                    <a:pt x="3" y="35"/>
                    <a:pt x="3" y="35"/>
                    <a:pt x="3" y="35"/>
                  </a:cubicBezTo>
                  <a:cubicBezTo>
                    <a:pt x="0" y="34"/>
                    <a:pt x="0" y="34"/>
                    <a:pt x="0" y="34"/>
                  </a:cubicBezTo>
                  <a:cubicBezTo>
                    <a:pt x="0" y="33"/>
                    <a:pt x="0" y="33"/>
                    <a:pt x="0" y="33"/>
                  </a:cubicBezTo>
                  <a:cubicBezTo>
                    <a:pt x="40" y="13"/>
                    <a:pt x="40" y="13"/>
                    <a:pt x="40" y="13"/>
                  </a:cubicBezTo>
                  <a:cubicBezTo>
                    <a:pt x="42" y="15"/>
                    <a:pt x="42" y="15"/>
                    <a:pt x="42" y="15"/>
                  </a:cubicBezTo>
                  <a:lnTo>
                    <a:pt x="42" y="16"/>
                  </a:lnTo>
                  <a:close/>
                  <a:moveTo>
                    <a:pt x="20" y="21"/>
                  </a:moveTo>
                  <a:cubicBezTo>
                    <a:pt x="19" y="22"/>
                    <a:pt x="18" y="22"/>
                    <a:pt x="16" y="21"/>
                  </a:cubicBezTo>
                  <a:cubicBezTo>
                    <a:pt x="11" y="17"/>
                    <a:pt x="11" y="17"/>
                    <a:pt x="11" y="17"/>
                  </a:cubicBezTo>
                  <a:cubicBezTo>
                    <a:pt x="9" y="16"/>
                    <a:pt x="9" y="15"/>
                    <a:pt x="10" y="13"/>
                  </a:cubicBezTo>
                  <a:cubicBezTo>
                    <a:pt x="18" y="2"/>
                    <a:pt x="18" y="2"/>
                    <a:pt x="18" y="2"/>
                  </a:cubicBezTo>
                  <a:cubicBezTo>
                    <a:pt x="19" y="0"/>
                    <a:pt x="20" y="0"/>
                    <a:pt x="22" y="1"/>
                  </a:cubicBezTo>
                  <a:cubicBezTo>
                    <a:pt x="28" y="5"/>
                    <a:pt x="28" y="5"/>
                    <a:pt x="28" y="5"/>
                  </a:cubicBezTo>
                  <a:cubicBezTo>
                    <a:pt x="29" y="6"/>
                    <a:pt x="29" y="7"/>
                    <a:pt x="28" y="9"/>
                  </a:cubicBezTo>
                  <a:lnTo>
                    <a:pt x="20" y="21"/>
                  </a:lnTo>
                  <a:close/>
                  <a:moveTo>
                    <a:pt x="24" y="47"/>
                  </a:moveTo>
                  <a:cubicBezTo>
                    <a:pt x="23" y="49"/>
                    <a:pt x="22" y="49"/>
                    <a:pt x="20" y="48"/>
                  </a:cubicBezTo>
                  <a:cubicBezTo>
                    <a:pt x="15" y="44"/>
                    <a:pt x="15" y="44"/>
                    <a:pt x="15" y="44"/>
                  </a:cubicBezTo>
                  <a:cubicBezTo>
                    <a:pt x="13" y="43"/>
                    <a:pt x="13" y="41"/>
                    <a:pt x="14" y="40"/>
                  </a:cubicBezTo>
                  <a:cubicBezTo>
                    <a:pt x="22" y="28"/>
                    <a:pt x="22" y="28"/>
                    <a:pt x="22" y="28"/>
                  </a:cubicBezTo>
                  <a:cubicBezTo>
                    <a:pt x="23" y="27"/>
                    <a:pt x="24" y="26"/>
                    <a:pt x="26" y="28"/>
                  </a:cubicBezTo>
                  <a:cubicBezTo>
                    <a:pt x="32" y="31"/>
                    <a:pt x="32" y="31"/>
                    <a:pt x="32" y="31"/>
                  </a:cubicBezTo>
                  <a:cubicBezTo>
                    <a:pt x="33" y="33"/>
                    <a:pt x="34" y="34"/>
                    <a:pt x="32" y="36"/>
                  </a:cubicBezTo>
                  <a:lnTo>
                    <a:pt x="24" y="47"/>
                  </a:lnTo>
                  <a:close/>
                  <a:moveTo>
                    <a:pt x="17" y="18"/>
                  </a:moveTo>
                  <a:cubicBezTo>
                    <a:pt x="24" y="7"/>
                    <a:pt x="24" y="7"/>
                    <a:pt x="24" y="7"/>
                  </a:cubicBezTo>
                  <a:cubicBezTo>
                    <a:pt x="21" y="5"/>
                    <a:pt x="21" y="5"/>
                    <a:pt x="21" y="5"/>
                  </a:cubicBezTo>
                  <a:cubicBezTo>
                    <a:pt x="14" y="15"/>
                    <a:pt x="14" y="15"/>
                    <a:pt x="14" y="15"/>
                  </a:cubicBezTo>
                  <a:lnTo>
                    <a:pt x="17" y="18"/>
                  </a:lnTo>
                  <a:close/>
                  <a:moveTo>
                    <a:pt x="21" y="44"/>
                  </a:moveTo>
                  <a:cubicBezTo>
                    <a:pt x="29" y="34"/>
                    <a:pt x="29" y="34"/>
                    <a:pt x="29" y="34"/>
                  </a:cubicBezTo>
                  <a:cubicBezTo>
                    <a:pt x="25" y="31"/>
                    <a:pt x="25" y="31"/>
                    <a:pt x="25" y="31"/>
                  </a:cubicBezTo>
                  <a:cubicBezTo>
                    <a:pt x="18" y="42"/>
                    <a:pt x="18" y="42"/>
                    <a:pt x="18" y="42"/>
                  </a:cubicBezTo>
                  <a:lnTo>
                    <a:pt x="21" y="4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83" name="Google Shape;3283;p22"/>
            <p:cNvSpPr/>
            <p:nvPr/>
          </p:nvSpPr>
          <p:spPr>
            <a:xfrm>
              <a:off x="1687513" y="2830513"/>
              <a:ext cx="7938" cy="6350"/>
            </a:xfrm>
            <a:custGeom>
              <a:avLst/>
              <a:gdLst/>
              <a:ahLst/>
              <a:cxnLst/>
              <a:rect l="l" t="t" r="r" b="b"/>
              <a:pathLst>
                <a:path w="5" h="4" extrusionOk="0">
                  <a:moveTo>
                    <a:pt x="4" y="4"/>
                  </a:moveTo>
                  <a:lnTo>
                    <a:pt x="0" y="2"/>
                  </a:lnTo>
                  <a:lnTo>
                    <a:pt x="1" y="2"/>
                  </a:lnTo>
                  <a:lnTo>
                    <a:pt x="4" y="4"/>
                  </a:lnTo>
                  <a:lnTo>
                    <a:pt x="4" y="4"/>
                  </a:lnTo>
                  <a:close/>
                  <a:moveTo>
                    <a:pt x="5" y="3"/>
                  </a:moveTo>
                  <a:lnTo>
                    <a:pt x="2" y="0"/>
                  </a:lnTo>
                  <a:lnTo>
                    <a:pt x="2" y="0"/>
                  </a:lnTo>
                  <a:lnTo>
                    <a:pt x="5" y="2"/>
                  </a:lnTo>
                  <a:lnTo>
                    <a:pt x="5" y="3"/>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84" name="Google Shape;3284;p22"/>
            <p:cNvSpPr/>
            <p:nvPr/>
          </p:nvSpPr>
          <p:spPr>
            <a:xfrm>
              <a:off x="1660525" y="2794000"/>
              <a:ext cx="11113" cy="11113"/>
            </a:xfrm>
            <a:custGeom>
              <a:avLst/>
              <a:gdLst/>
              <a:ahLst/>
              <a:cxnLst/>
              <a:rect l="l" t="t" r="r" b="b"/>
              <a:pathLst>
                <a:path w="7" h="7" extrusionOk="0">
                  <a:moveTo>
                    <a:pt x="6" y="6"/>
                  </a:moveTo>
                  <a:lnTo>
                    <a:pt x="4" y="4"/>
                  </a:lnTo>
                  <a:lnTo>
                    <a:pt x="2" y="7"/>
                  </a:lnTo>
                  <a:lnTo>
                    <a:pt x="1" y="6"/>
                  </a:lnTo>
                  <a:lnTo>
                    <a:pt x="3" y="4"/>
                  </a:lnTo>
                  <a:lnTo>
                    <a:pt x="0" y="2"/>
                  </a:lnTo>
                  <a:lnTo>
                    <a:pt x="1" y="1"/>
                  </a:lnTo>
                  <a:lnTo>
                    <a:pt x="3" y="2"/>
                  </a:lnTo>
                  <a:lnTo>
                    <a:pt x="5" y="0"/>
                  </a:lnTo>
                  <a:lnTo>
                    <a:pt x="6" y="1"/>
                  </a:lnTo>
                  <a:lnTo>
                    <a:pt x="5" y="3"/>
                  </a:lnTo>
                  <a:lnTo>
                    <a:pt x="7" y="5"/>
                  </a:lnTo>
                  <a:lnTo>
                    <a:pt x="6" y="6"/>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85" name="Google Shape;3285;p22"/>
            <p:cNvSpPr/>
            <p:nvPr/>
          </p:nvSpPr>
          <p:spPr>
            <a:xfrm>
              <a:off x="1752600" y="2727325"/>
              <a:ext cx="14288" cy="11113"/>
            </a:xfrm>
            <a:custGeom>
              <a:avLst/>
              <a:gdLst/>
              <a:ahLst/>
              <a:cxnLst/>
              <a:rect l="l" t="t" r="r" b="b"/>
              <a:pathLst>
                <a:path w="35" h="32" extrusionOk="0">
                  <a:moveTo>
                    <a:pt x="23" y="3"/>
                  </a:moveTo>
                  <a:cubicBezTo>
                    <a:pt x="34" y="28"/>
                    <a:pt x="34" y="28"/>
                    <a:pt x="34" y="28"/>
                  </a:cubicBezTo>
                  <a:cubicBezTo>
                    <a:pt x="35" y="30"/>
                    <a:pt x="34" y="32"/>
                    <a:pt x="31" y="32"/>
                  </a:cubicBezTo>
                  <a:cubicBezTo>
                    <a:pt x="4" y="30"/>
                    <a:pt x="4" y="30"/>
                    <a:pt x="4" y="30"/>
                  </a:cubicBezTo>
                  <a:cubicBezTo>
                    <a:pt x="1" y="29"/>
                    <a:pt x="0" y="27"/>
                    <a:pt x="1" y="25"/>
                  </a:cubicBezTo>
                  <a:cubicBezTo>
                    <a:pt x="17" y="2"/>
                    <a:pt x="17" y="2"/>
                    <a:pt x="17" y="2"/>
                  </a:cubicBezTo>
                  <a:cubicBezTo>
                    <a:pt x="19" y="0"/>
                    <a:pt x="22" y="0"/>
                    <a:pt x="23" y="3"/>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86" name="Google Shape;3286;p22"/>
            <p:cNvSpPr/>
            <p:nvPr/>
          </p:nvSpPr>
          <p:spPr>
            <a:xfrm>
              <a:off x="1716088" y="2787650"/>
              <a:ext cx="11113" cy="7938"/>
            </a:xfrm>
            <a:custGeom>
              <a:avLst/>
              <a:gdLst/>
              <a:ahLst/>
              <a:cxnLst/>
              <a:rect l="l" t="t" r="r" b="b"/>
              <a:pathLst>
                <a:path w="29" h="21" extrusionOk="0">
                  <a:moveTo>
                    <a:pt x="26" y="21"/>
                  </a:moveTo>
                  <a:cubicBezTo>
                    <a:pt x="1" y="3"/>
                    <a:pt x="1" y="3"/>
                    <a:pt x="1" y="3"/>
                  </a:cubicBezTo>
                  <a:cubicBezTo>
                    <a:pt x="0" y="3"/>
                    <a:pt x="0" y="2"/>
                    <a:pt x="1" y="1"/>
                  </a:cubicBezTo>
                  <a:cubicBezTo>
                    <a:pt x="1" y="0"/>
                    <a:pt x="3" y="0"/>
                    <a:pt x="3" y="0"/>
                  </a:cubicBezTo>
                  <a:cubicBezTo>
                    <a:pt x="28" y="17"/>
                    <a:pt x="28" y="17"/>
                    <a:pt x="28" y="17"/>
                  </a:cubicBezTo>
                  <a:cubicBezTo>
                    <a:pt x="29" y="18"/>
                    <a:pt x="29" y="19"/>
                    <a:pt x="29" y="20"/>
                  </a:cubicBezTo>
                  <a:cubicBezTo>
                    <a:pt x="28" y="21"/>
                    <a:pt x="27" y="21"/>
                    <a:pt x="26" y="21"/>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87" name="Google Shape;3287;p22"/>
            <p:cNvSpPr/>
            <p:nvPr/>
          </p:nvSpPr>
          <p:spPr>
            <a:xfrm>
              <a:off x="1719263" y="2792413"/>
              <a:ext cx="3175" cy="3175"/>
            </a:xfrm>
            <a:custGeom>
              <a:avLst/>
              <a:gdLst/>
              <a:ahLst/>
              <a:cxnLst/>
              <a:rect l="l" t="t" r="r" b="b"/>
              <a:pathLst>
                <a:path w="8" h="8" extrusionOk="0">
                  <a:moveTo>
                    <a:pt x="7" y="6"/>
                  </a:moveTo>
                  <a:cubicBezTo>
                    <a:pt x="6" y="7"/>
                    <a:pt x="4" y="8"/>
                    <a:pt x="2" y="6"/>
                  </a:cubicBezTo>
                  <a:cubicBezTo>
                    <a:pt x="0" y="5"/>
                    <a:pt x="0" y="3"/>
                    <a:pt x="1" y="2"/>
                  </a:cubicBezTo>
                  <a:cubicBezTo>
                    <a:pt x="2" y="0"/>
                    <a:pt x="4" y="0"/>
                    <a:pt x="6" y="1"/>
                  </a:cubicBezTo>
                  <a:cubicBezTo>
                    <a:pt x="7" y="2"/>
                    <a:pt x="8" y="4"/>
                    <a:pt x="7" y="6"/>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88" name="Google Shape;3288;p22"/>
            <p:cNvSpPr/>
            <p:nvPr/>
          </p:nvSpPr>
          <p:spPr>
            <a:xfrm>
              <a:off x="1722438" y="2786063"/>
              <a:ext cx="3175" cy="3175"/>
            </a:xfrm>
            <a:custGeom>
              <a:avLst/>
              <a:gdLst/>
              <a:ahLst/>
              <a:cxnLst/>
              <a:rect l="l" t="t" r="r" b="b"/>
              <a:pathLst>
                <a:path w="8" h="8" extrusionOk="0">
                  <a:moveTo>
                    <a:pt x="7" y="6"/>
                  </a:moveTo>
                  <a:cubicBezTo>
                    <a:pt x="6" y="8"/>
                    <a:pt x="4" y="8"/>
                    <a:pt x="2" y="7"/>
                  </a:cubicBezTo>
                  <a:cubicBezTo>
                    <a:pt x="1" y="6"/>
                    <a:pt x="0" y="4"/>
                    <a:pt x="2" y="2"/>
                  </a:cubicBezTo>
                  <a:cubicBezTo>
                    <a:pt x="3" y="1"/>
                    <a:pt x="5" y="0"/>
                    <a:pt x="6" y="1"/>
                  </a:cubicBezTo>
                  <a:cubicBezTo>
                    <a:pt x="8" y="3"/>
                    <a:pt x="8" y="5"/>
                    <a:pt x="7" y="6"/>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89" name="Google Shape;3289;p22"/>
            <p:cNvSpPr/>
            <p:nvPr/>
          </p:nvSpPr>
          <p:spPr>
            <a:xfrm>
              <a:off x="1730375" y="2762250"/>
              <a:ext cx="19050" cy="12700"/>
            </a:xfrm>
            <a:custGeom>
              <a:avLst/>
              <a:gdLst/>
              <a:ahLst/>
              <a:cxnLst/>
              <a:rect l="l" t="t" r="r" b="b"/>
              <a:pathLst>
                <a:path w="52" h="35" extrusionOk="0">
                  <a:moveTo>
                    <a:pt x="0" y="24"/>
                  </a:moveTo>
                  <a:cubicBezTo>
                    <a:pt x="1" y="2"/>
                    <a:pt x="1" y="2"/>
                    <a:pt x="1" y="2"/>
                  </a:cubicBezTo>
                  <a:cubicBezTo>
                    <a:pt x="1" y="1"/>
                    <a:pt x="2" y="0"/>
                    <a:pt x="3" y="0"/>
                  </a:cubicBezTo>
                  <a:cubicBezTo>
                    <a:pt x="4" y="0"/>
                    <a:pt x="4" y="0"/>
                    <a:pt x="4" y="0"/>
                  </a:cubicBezTo>
                  <a:cubicBezTo>
                    <a:pt x="5" y="0"/>
                    <a:pt x="6" y="1"/>
                    <a:pt x="6" y="2"/>
                  </a:cubicBezTo>
                  <a:cubicBezTo>
                    <a:pt x="5" y="16"/>
                    <a:pt x="5" y="16"/>
                    <a:pt x="5" y="16"/>
                  </a:cubicBezTo>
                  <a:cubicBezTo>
                    <a:pt x="5" y="18"/>
                    <a:pt x="7" y="19"/>
                    <a:pt x="8" y="18"/>
                  </a:cubicBezTo>
                  <a:cubicBezTo>
                    <a:pt x="23" y="11"/>
                    <a:pt x="23" y="11"/>
                    <a:pt x="23" y="11"/>
                  </a:cubicBezTo>
                  <a:cubicBezTo>
                    <a:pt x="24" y="11"/>
                    <a:pt x="24" y="11"/>
                    <a:pt x="25" y="12"/>
                  </a:cubicBezTo>
                  <a:cubicBezTo>
                    <a:pt x="51" y="30"/>
                    <a:pt x="51" y="30"/>
                    <a:pt x="51" y="30"/>
                  </a:cubicBezTo>
                  <a:cubicBezTo>
                    <a:pt x="52" y="30"/>
                    <a:pt x="52" y="32"/>
                    <a:pt x="51" y="33"/>
                  </a:cubicBezTo>
                  <a:cubicBezTo>
                    <a:pt x="51" y="33"/>
                    <a:pt x="51" y="33"/>
                    <a:pt x="51" y="33"/>
                  </a:cubicBezTo>
                  <a:cubicBezTo>
                    <a:pt x="50" y="34"/>
                    <a:pt x="49" y="35"/>
                    <a:pt x="48" y="34"/>
                  </a:cubicBezTo>
                  <a:cubicBezTo>
                    <a:pt x="25" y="18"/>
                    <a:pt x="25" y="18"/>
                    <a:pt x="25" y="18"/>
                  </a:cubicBezTo>
                  <a:cubicBezTo>
                    <a:pt x="24" y="17"/>
                    <a:pt x="23" y="17"/>
                    <a:pt x="22" y="17"/>
                  </a:cubicBezTo>
                  <a:cubicBezTo>
                    <a:pt x="3" y="26"/>
                    <a:pt x="3" y="26"/>
                    <a:pt x="3" y="26"/>
                  </a:cubicBezTo>
                  <a:cubicBezTo>
                    <a:pt x="1" y="27"/>
                    <a:pt x="0" y="26"/>
                    <a:pt x="0" y="24"/>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3290" name="Google Shape;3290;p22"/>
          <p:cNvGrpSpPr/>
          <p:nvPr/>
        </p:nvGrpSpPr>
        <p:grpSpPr>
          <a:xfrm>
            <a:off x="2784531" y="4261474"/>
            <a:ext cx="2826072" cy="2052860"/>
            <a:chOff x="3035300" y="2208213"/>
            <a:chExt cx="992188" cy="720726"/>
          </a:xfrm>
        </p:grpSpPr>
        <p:grpSp>
          <p:nvGrpSpPr>
            <p:cNvPr id="3291" name="Google Shape;3291;p22"/>
            <p:cNvGrpSpPr/>
            <p:nvPr/>
          </p:nvGrpSpPr>
          <p:grpSpPr>
            <a:xfrm>
              <a:off x="3052763" y="2397125"/>
              <a:ext cx="974725" cy="522288"/>
              <a:chOff x="3052763" y="2397125"/>
              <a:chExt cx="974725" cy="522288"/>
            </a:xfrm>
          </p:grpSpPr>
          <p:sp>
            <p:nvSpPr>
              <p:cNvPr id="3292" name="Google Shape;3292;p22"/>
              <p:cNvSpPr/>
              <p:nvPr/>
            </p:nvSpPr>
            <p:spPr>
              <a:xfrm>
                <a:off x="3057525" y="2401888"/>
                <a:ext cx="369888" cy="501650"/>
              </a:xfrm>
              <a:custGeom>
                <a:avLst/>
                <a:gdLst/>
                <a:ahLst/>
                <a:cxnLst/>
                <a:rect l="l" t="t" r="r" b="b"/>
                <a:pathLst>
                  <a:path w="997" h="1350" extrusionOk="0">
                    <a:moveTo>
                      <a:pt x="891" y="1350"/>
                    </a:moveTo>
                    <a:cubicBezTo>
                      <a:pt x="106" y="1350"/>
                      <a:pt x="106" y="1350"/>
                      <a:pt x="106" y="1350"/>
                    </a:cubicBezTo>
                    <a:cubicBezTo>
                      <a:pt x="47" y="1350"/>
                      <a:pt x="0" y="1303"/>
                      <a:pt x="0" y="1245"/>
                    </a:cubicBezTo>
                    <a:cubicBezTo>
                      <a:pt x="0" y="106"/>
                      <a:pt x="0" y="106"/>
                      <a:pt x="0" y="106"/>
                    </a:cubicBezTo>
                    <a:cubicBezTo>
                      <a:pt x="0" y="47"/>
                      <a:pt x="47" y="0"/>
                      <a:pt x="106" y="0"/>
                    </a:cubicBezTo>
                    <a:cubicBezTo>
                      <a:pt x="891" y="0"/>
                      <a:pt x="891" y="0"/>
                      <a:pt x="891" y="0"/>
                    </a:cubicBezTo>
                    <a:cubicBezTo>
                      <a:pt x="949" y="0"/>
                      <a:pt x="997" y="47"/>
                      <a:pt x="997" y="106"/>
                    </a:cubicBezTo>
                    <a:cubicBezTo>
                      <a:pt x="997" y="1245"/>
                      <a:pt x="997" y="1245"/>
                      <a:pt x="997" y="1245"/>
                    </a:cubicBezTo>
                    <a:cubicBezTo>
                      <a:pt x="997" y="1303"/>
                      <a:pt x="949" y="1350"/>
                      <a:pt x="891" y="1350"/>
                    </a:cubicBezTo>
                  </a:path>
                </a:pathLst>
              </a:custGeom>
              <a:solidFill>
                <a:srgbClr val="E9F1F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pic>
            <p:nvPicPr>
              <p:cNvPr id="3293" name="Google Shape;3293;p22"/>
              <p:cNvPicPr preferRelativeResize="0"/>
              <p:nvPr/>
            </p:nvPicPr>
            <p:blipFill rotWithShape="1">
              <a:blip r:embed="rId7">
                <a:alphaModFix/>
              </a:blip>
              <a:srcRect/>
              <a:stretch/>
            </p:blipFill>
            <p:spPr>
              <a:xfrm>
                <a:off x="3052763" y="2397125"/>
                <a:ext cx="379413" cy="428625"/>
              </a:xfrm>
              <a:prstGeom prst="rect">
                <a:avLst/>
              </a:prstGeom>
              <a:noFill/>
              <a:ln>
                <a:noFill/>
              </a:ln>
            </p:spPr>
          </p:pic>
          <p:pic>
            <p:nvPicPr>
              <p:cNvPr id="3294" name="Google Shape;3294;p22"/>
              <p:cNvPicPr preferRelativeResize="0"/>
              <p:nvPr/>
            </p:nvPicPr>
            <p:blipFill rotWithShape="1">
              <a:blip r:embed="rId8">
                <a:alphaModFix/>
              </a:blip>
              <a:srcRect/>
              <a:stretch/>
            </p:blipFill>
            <p:spPr>
              <a:xfrm>
                <a:off x="3055938" y="2398713"/>
                <a:ext cx="373063" cy="141288"/>
              </a:xfrm>
              <a:prstGeom prst="rect">
                <a:avLst/>
              </a:prstGeom>
              <a:noFill/>
              <a:ln>
                <a:noFill/>
              </a:ln>
            </p:spPr>
          </p:pic>
          <p:sp>
            <p:nvSpPr>
              <p:cNvPr id="3295" name="Google Shape;3295;p22"/>
              <p:cNvSpPr/>
              <p:nvPr/>
            </p:nvSpPr>
            <p:spPr>
              <a:xfrm>
                <a:off x="3094038" y="2432050"/>
                <a:ext cx="296863" cy="76200"/>
              </a:xfrm>
              <a:custGeom>
                <a:avLst/>
                <a:gdLst/>
                <a:ahLst/>
                <a:cxnLst/>
                <a:rect l="l" t="t" r="r" b="b"/>
                <a:pathLst>
                  <a:path w="801" h="209" extrusionOk="0">
                    <a:moveTo>
                      <a:pt x="786" y="209"/>
                    </a:moveTo>
                    <a:cubicBezTo>
                      <a:pt x="15" y="209"/>
                      <a:pt x="15" y="209"/>
                      <a:pt x="15" y="209"/>
                    </a:cubicBezTo>
                    <a:cubicBezTo>
                      <a:pt x="7" y="209"/>
                      <a:pt x="0" y="203"/>
                      <a:pt x="0" y="194"/>
                    </a:cubicBezTo>
                    <a:cubicBezTo>
                      <a:pt x="0" y="15"/>
                      <a:pt x="0" y="15"/>
                      <a:pt x="0" y="15"/>
                    </a:cubicBezTo>
                    <a:cubicBezTo>
                      <a:pt x="0" y="6"/>
                      <a:pt x="7" y="0"/>
                      <a:pt x="15" y="0"/>
                    </a:cubicBezTo>
                    <a:cubicBezTo>
                      <a:pt x="786" y="0"/>
                      <a:pt x="786" y="0"/>
                      <a:pt x="786" y="0"/>
                    </a:cubicBezTo>
                    <a:cubicBezTo>
                      <a:pt x="794" y="0"/>
                      <a:pt x="801" y="6"/>
                      <a:pt x="801" y="15"/>
                    </a:cubicBezTo>
                    <a:cubicBezTo>
                      <a:pt x="801" y="194"/>
                      <a:pt x="801" y="194"/>
                      <a:pt x="801" y="194"/>
                    </a:cubicBezTo>
                    <a:cubicBezTo>
                      <a:pt x="801" y="203"/>
                      <a:pt x="794" y="209"/>
                      <a:pt x="786" y="209"/>
                    </a:cubicBezTo>
                  </a:path>
                </a:pathLst>
              </a:custGeom>
              <a:solidFill>
                <a:srgbClr val="12222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96" name="Google Shape;3296;p22"/>
              <p:cNvSpPr/>
              <p:nvPr/>
            </p:nvSpPr>
            <p:spPr>
              <a:xfrm>
                <a:off x="3094038" y="2481263"/>
                <a:ext cx="80963" cy="26988"/>
              </a:xfrm>
              <a:custGeom>
                <a:avLst/>
                <a:gdLst/>
                <a:ahLst/>
                <a:cxnLst/>
                <a:rect l="l" t="t" r="r" b="b"/>
                <a:pathLst>
                  <a:path w="219" h="75" extrusionOk="0">
                    <a:moveTo>
                      <a:pt x="108" y="0"/>
                    </a:moveTo>
                    <a:cubicBezTo>
                      <a:pt x="24" y="0"/>
                      <a:pt x="24" y="0"/>
                      <a:pt x="24" y="0"/>
                    </a:cubicBezTo>
                    <a:cubicBezTo>
                      <a:pt x="0" y="24"/>
                      <a:pt x="0" y="24"/>
                      <a:pt x="0" y="24"/>
                    </a:cubicBezTo>
                    <a:cubicBezTo>
                      <a:pt x="0" y="60"/>
                      <a:pt x="0" y="60"/>
                      <a:pt x="0" y="60"/>
                    </a:cubicBezTo>
                    <a:cubicBezTo>
                      <a:pt x="0" y="69"/>
                      <a:pt x="7" y="75"/>
                      <a:pt x="15" y="75"/>
                    </a:cubicBezTo>
                    <a:cubicBezTo>
                      <a:pt x="32" y="75"/>
                      <a:pt x="32" y="75"/>
                      <a:pt x="32" y="75"/>
                    </a:cubicBezTo>
                    <a:cubicBezTo>
                      <a:pt x="108" y="0"/>
                      <a:pt x="108" y="0"/>
                      <a:pt x="108" y="0"/>
                    </a:cubicBezTo>
                    <a:moveTo>
                      <a:pt x="219" y="0"/>
                    </a:moveTo>
                    <a:cubicBezTo>
                      <a:pt x="191" y="0"/>
                      <a:pt x="191" y="0"/>
                      <a:pt x="191" y="0"/>
                    </a:cubicBezTo>
                    <a:cubicBezTo>
                      <a:pt x="116" y="75"/>
                      <a:pt x="116" y="75"/>
                      <a:pt x="116" y="75"/>
                    </a:cubicBezTo>
                    <a:cubicBezTo>
                      <a:pt x="144" y="75"/>
                      <a:pt x="144" y="75"/>
                      <a:pt x="144" y="75"/>
                    </a:cubicBezTo>
                    <a:cubicBezTo>
                      <a:pt x="219" y="0"/>
                      <a:pt x="219" y="0"/>
                      <a:pt x="219" y="0"/>
                    </a:cubicBezTo>
                  </a:path>
                </a:pathLst>
              </a:custGeom>
              <a:solidFill>
                <a:srgbClr val="113E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97" name="Google Shape;3297;p22"/>
              <p:cNvSpPr/>
              <p:nvPr/>
            </p:nvSpPr>
            <p:spPr>
              <a:xfrm>
                <a:off x="3198813" y="2481263"/>
                <a:ext cx="34925" cy="26988"/>
              </a:xfrm>
              <a:custGeom>
                <a:avLst/>
                <a:gdLst/>
                <a:ahLst/>
                <a:cxnLst/>
                <a:rect l="l" t="t" r="r" b="b"/>
                <a:pathLst>
                  <a:path w="22" h="17" extrusionOk="0">
                    <a:moveTo>
                      <a:pt x="22" y="0"/>
                    </a:moveTo>
                    <a:lnTo>
                      <a:pt x="18" y="0"/>
                    </a:lnTo>
                    <a:lnTo>
                      <a:pt x="0" y="17"/>
                    </a:lnTo>
                    <a:lnTo>
                      <a:pt x="20" y="17"/>
                    </a:lnTo>
                    <a:lnTo>
                      <a:pt x="22" y="15"/>
                    </a:lnTo>
                    <a:lnTo>
                      <a:pt x="22" y="0"/>
                    </a:lnTo>
                    <a:close/>
                  </a:path>
                </a:pathLst>
              </a:custGeom>
              <a:solidFill>
                <a:srgbClr val="113E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98" name="Google Shape;3298;p22"/>
              <p:cNvSpPr/>
              <p:nvPr/>
            </p:nvSpPr>
            <p:spPr>
              <a:xfrm>
                <a:off x="3198813" y="2481263"/>
                <a:ext cx="34925" cy="26988"/>
              </a:xfrm>
              <a:custGeom>
                <a:avLst/>
                <a:gdLst/>
                <a:ahLst/>
                <a:cxnLst/>
                <a:rect l="l" t="t" r="r" b="b"/>
                <a:pathLst>
                  <a:path w="22" h="17" extrusionOk="0">
                    <a:moveTo>
                      <a:pt x="22" y="0"/>
                    </a:moveTo>
                    <a:lnTo>
                      <a:pt x="18" y="0"/>
                    </a:lnTo>
                    <a:lnTo>
                      <a:pt x="0" y="17"/>
                    </a:lnTo>
                    <a:lnTo>
                      <a:pt x="20" y="17"/>
                    </a:lnTo>
                    <a:lnTo>
                      <a:pt x="22" y="15"/>
                    </a:lnTo>
                    <a:lnTo>
                      <a:pt x="22"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299" name="Google Shape;3299;p22"/>
              <p:cNvSpPr/>
              <p:nvPr/>
            </p:nvSpPr>
            <p:spPr>
              <a:xfrm>
                <a:off x="3101975" y="2432050"/>
                <a:ext cx="80963" cy="49213"/>
              </a:xfrm>
              <a:custGeom>
                <a:avLst/>
                <a:gdLst/>
                <a:ahLst/>
                <a:cxnLst/>
                <a:rect l="l" t="t" r="r" b="b"/>
                <a:pathLst>
                  <a:path w="51" h="31" extrusionOk="0">
                    <a:moveTo>
                      <a:pt x="51" y="0"/>
                    </a:moveTo>
                    <a:lnTo>
                      <a:pt x="32" y="0"/>
                    </a:lnTo>
                    <a:lnTo>
                      <a:pt x="0" y="31"/>
                    </a:lnTo>
                    <a:lnTo>
                      <a:pt x="20" y="31"/>
                    </a:lnTo>
                    <a:lnTo>
                      <a:pt x="51" y="0"/>
                    </a:lnTo>
                    <a:close/>
                  </a:path>
                </a:pathLst>
              </a:custGeom>
              <a:solidFill>
                <a:srgbClr val="113E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00" name="Google Shape;3300;p22"/>
              <p:cNvSpPr/>
              <p:nvPr/>
            </p:nvSpPr>
            <p:spPr>
              <a:xfrm>
                <a:off x="3101975" y="2432050"/>
                <a:ext cx="80963" cy="49213"/>
              </a:xfrm>
              <a:custGeom>
                <a:avLst/>
                <a:gdLst/>
                <a:ahLst/>
                <a:cxnLst/>
                <a:rect l="l" t="t" r="r" b="b"/>
                <a:pathLst>
                  <a:path w="51" h="31" extrusionOk="0">
                    <a:moveTo>
                      <a:pt x="51" y="0"/>
                    </a:moveTo>
                    <a:lnTo>
                      <a:pt x="32" y="0"/>
                    </a:lnTo>
                    <a:lnTo>
                      <a:pt x="0" y="31"/>
                    </a:lnTo>
                    <a:lnTo>
                      <a:pt x="20" y="31"/>
                    </a:lnTo>
                    <a:lnTo>
                      <a:pt x="51"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01" name="Google Shape;3301;p22"/>
              <p:cNvSpPr/>
              <p:nvPr/>
            </p:nvSpPr>
            <p:spPr>
              <a:xfrm>
                <a:off x="3094038" y="2432050"/>
                <a:ext cx="101600" cy="49213"/>
              </a:xfrm>
              <a:custGeom>
                <a:avLst/>
                <a:gdLst/>
                <a:ahLst/>
                <a:cxnLst/>
                <a:rect l="l" t="t" r="r" b="b"/>
                <a:pathLst>
                  <a:path w="275" h="134" extrusionOk="0">
                    <a:moveTo>
                      <a:pt x="275" y="50"/>
                    </a:moveTo>
                    <a:cubicBezTo>
                      <a:pt x="191" y="134"/>
                      <a:pt x="191" y="134"/>
                      <a:pt x="191" y="134"/>
                    </a:cubicBezTo>
                    <a:cubicBezTo>
                      <a:pt x="219" y="134"/>
                      <a:pt x="219" y="134"/>
                      <a:pt x="219" y="134"/>
                    </a:cubicBezTo>
                    <a:cubicBezTo>
                      <a:pt x="275" y="78"/>
                      <a:pt x="275" y="78"/>
                      <a:pt x="275" y="78"/>
                    </a:cubicBezTo>
                    <a:cubicBezTo>
                      <a:pt x="275" y="50"/>
                      <a:pt x="275" y="50"/>
                      <a:pt x="275" y="50"/>
                    </a:cubicBezTo>
                    <a:moveTo>
                      <a:pt x="19" y="0"/>
                    </a:moveTo>
                    <a:cubicBezTo>
                      <a:pt x="15" y="0"/>
                      <a:pt x="15" y="0"/>
                      <a:pt x="15" y="0"/>
                    </a:cubicBezTo>
                    <a:cubicBezTo>
                      <a:pt x="7" y="0"/>
                      <a:pt x="0" y="6"/>
                      <a:pt x="0" y="15"/>
                    </a:cubicBezTo>
                    <a:cubicBezTo>
                      <a:pt x="0" y="19"/>
                      <a:pt x="0" y="19"/>
                      <a:pt x="0" y="19"/>
                    </a:cubicBezTo>
                    <a:cubicBezTo>
                      <a:pt x="19" y="0"/>
                      <a:pt x="19" y="0"/>
                      <a:pt x="19" y="0"/>
                    </a:cubicBezTo>
                  </a:path>
                </a:pathLst>
              </a:custGeom>
              <a:solidFill>
                <a:srgbClr val="113E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02" name="Google Shape;3302;p22"/>
              <p:cNvSpPr/>
              <p:nvPr/>
            </p:nvSpPr>
            <p:spPr>
              <a:xfrm>
                <a:off x="3227388" y="2432050"/>
                <a:ext cx="80963" cy="49213"/>
              </a:xfrm>
              <a:custGeom>
                <a:avLst/>
                <a:gdLst/>
                <a:ahLst/>
                <a:cxnLst/>
                <a:rect l="l" t="t" r="r" b="b"/>
                <a:pathLst>
                  <a:path w="51" h="31" extrusionOk="0">
                    <a:moveTo>
                      <a:pt x="4" y="27"/>
                    </a:moveTo>
                    <a:lnTo>
                      <a:pt x="0" y="31"/>
                    </a:lnTo>
                    <a:lnTo>
                      <a:pt x="4" y="31"/>
                    </a:lnTo>
                    <a:lnTo>
                      <a:pt x="4" y="27"/>
                    </a:lnTo>
                    <a:close/>
                    <a:moveTo>
                      <a:pt x="51" y="0"/>
                    </a:moveTo>
                    <a:lnTo>
                      <a:pt x="31" y="0"/>
                    </a:lnTo>
                    <a:lnTo>
                      <a:pt x="11" y="19"/>
                    </a:lnTo>
                    <a:lnTo>
                      <a:pt x="31" y="19"/>
                    </a:lnTo>
                    <a:lnTo>
                      <a:pt x="51" y="0"/>
                    </a:lnTo>
                    <a:close/>
                  </a:path>
                </a:pathLst>
              </a:custGeom>
              <a:solidFill>
                <a:srgbClr val="113E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03" name="Google Shape;3303;p22"/>
              <p:cNvSpPr/>
              <p:nvPr/>
            </p:nvSpPr>
            <p:spPr>
              <a:xfrm>
                <a:off x="3227388" y="2432050"/>
                <a:ext cx="80963" cy="49213"/>
              </a:xfrm>
              <a:custGeom>
                <a:avLst/>
                <a:gdLst/>
                <a:ahLst/>
                <a:cxnLst/>
                <a:rect l="l" t="t" r="r" b="b"/>
                <a:pathLst>
                  <a:path w="51" h="31" extrusionOk="0">
                    <a:moveTo>
                      <a:pt x="4" y="27"/>
                    </a:moveTo>
                    <a:lnTo>
                      <a:pt x="0" y="31"/>
                    </a:lnTo>
                    <a:lnTo>
                      <a:pt x="4" y="31"/>
                    </a:lnTo>
                    <a:lnTo>
                      <a:pt x="4" y="27"/>
                    </a:lnTo>
                    <a:moveTo>
                      <a:pt x="51" y="0"/>
                    </a:moveTo>
                    <a:lnTo>
                      <a:pt x="31" y="0"/>
                    </a:lnTo>
                    <a:lnTo>
                      <a:pt x="11" y="19"/>
                    </a:lnTo>
                    <a:lnTo>
                      <a:pt x="31" y="19"/>
                    </a:lnTo>
                    <a:lnTo>
                      <a:pt x="51"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04" name="Google Shape;3304;p22"/>
              <p:cNvSpPr/>
              <p:nvPr/>
            </p:nvSpPr>
            <p:spPr>
              <a:xfrm>
                <a:off x="3195638" y="2432050"/>
                <a:ext cx="123825" cy="30163"/>
              </a:xfrm>
              <a:custGeom>
                <a:avLst/>
                <a:gdLst/>
                <a:ahLst/>
                <a:cxnLst/>
                <a:rect l="l" t="t" r="r" b="b"/>
                <a:pathLst>
                  <a:path w="78" h="19" extrusionOk="0">
                    <a:moveTo>
                      <a:pt x="78" y="11"/>
                    </a:moveTo>
                    <a:lnTo>
                      <a:pt x="70" y="19"/>
                    </a:lnTo>
                    <a:lnTo>
                      <a:pt x="77" y="19"/>
                    </a:lnTo>
                    <a:lnTo>
                      <a:pt x="78" y="18"/>
                    </a:lnTo>
                    <a:lnTo>
                      <a:pt x="78" y="11"/>
                    </a:lnTo>
                    <a:close/>
                    <a:moveTo>
                      <a:pt x="18" y="0"/>
                    </a:moveTo>
                    <a:lnTo>
                      <a:pt x="12" y="0"/>
                    </a:lnTo>
                    <a:lnTo>
                      <a:pt x="0" y="11"/>
                    </a:lnTo>
                    <a:lnTo>
                      <a:pt x="0" y="18"/>
                    </a:lnTo>
                    <a:lnTo>
                      <a:pt x="18" y="0"/>
                    </a:lnTo>
                    <a:close/>
                  </a:path>
                </a:pathLst>
              </a:custGeom>
              <a:solidFill>
                <a:srgbClr val="113E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05" name="Google Shape;3305;p22"/>
              <p:cNvSpPr/>
              <p:nvPr/>
            </p:nvSpPr>
            <p:spPr>
              <a:xfrm>
                <a:off x="3195638" y="2432050"/>
                <a:ext cx="123825" cy="30163"/>
              </a:xfrm>
              <a:custGeom>
                <a:avLst/>
                <a:gdLst/>
                <a:ahLst/>
                <a:cxnLst/>
                <a:rect l="l" t="t" r="r" b="b"/>
                <a:pathLst>
                  <a:path w="78" h="19" extrusionOk="0">
                    <a:moveTo>
                      <a:pt x="78" y="11"/>
                    </a:moveTo>
                    <a:lnTo>
                      <a:pt x="70" y="19"/>
                    </a:lnTo>
                    <a:lnTo>
                      <a:pt x="77" y="19"/>
                    </a:lnTo>
                    <a:lnTo>
                      <a:pt x="78" y="18"/>
                    </a:lnTo>
                    <a:lnTo>
                      <a:pt x="78" y="11"/>
                    </a:lnTo>
                    <a:moveTo>
                      <a:pt x="18" y="0"/>
                    </a:moveTo>
                    <a:lnTo>
                      <a:pt x="12" y="0"/>
                    </a:lnTo>
                    <a:lnTo>
                      <a:pt x="0" y="11"/>
                    </a:lnTo>
                    <a:lnTo>
                      <a:pt x="0" y="18"/>
                    </a:lnTo>
                    <a:lnTo>
                      <a:pt x="18"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06" name="Google Shape;3306;p22"/>
              <p:cNvSpPr/>
              <p:nvPr/>
            </p:nvSpPr>
            <p:spPr>
              <a:xfrm>
                <a:off x="3319463" y="2432050"/>
                <a:ext cx="30163" cy="28575"/>
              </a:xfrm>
              <a:custGeom>
                <a:avLst/>
                <a:gdLst/>
                <a:ahLst/>
                <a:cxnLst/>
                <a:rect l="l" t="t" r="r" b="b"/>
                <a:pathLst>
                  <a:path w="19" h="18" extrusionOk="0">
                    <a:moveTo>
                      <a:pt x="19" y="0"/>
                    </a:moveTo>
                    <a:lnTo>
                      <a:pt x="12" y="0"/>
                    </a:lnTo>
                    <a:lnTo>
                      <a:pt x="0" y="11"/>
                    </a:lnTo>
                    <a:lnTo>
                      <a:pt x="0" y="18"/>
                    </a:lnTo>
                    <a:lnTo>
                      <a:pt x="19" y="0"/>
                    </a:lnTo>
                    <a:close/>
                  </a:path>
                </a:pathLst>
              </a:custGeom>
              <a:solidFill>
                <a:srgbClr val="113E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07" name="Google Shape;3307;p22"/>
              <p:cNvSpPr/>
              <p:nvPr/>
            </p:nvSpPr>
            <p:spPr>
              <a:xfrm>
                <a:off x="3319463" y="2432050"/>
                <a:ext cx="30163" cy="28575"/>
              </a:xfrm>
              <a:custGeom>
                <a:avLst/>
                <a:gdLst/>
                <a:ahLst/>
                <a:cxnLst/>
                <a:rect l="l" t="t" r="r" b="b"/>
                <a:pathLst>
                  <a:path w="19" h="18" extrusionOk="0">
                    <a:moveTo>
                      <a:pt x="19" y="0"/>
                    </a:moveTo>
                    <a:lnTo>
                      <a:pt x="12" y="0"/>
                    </a:lnTo>
                    <a:lnTo>
                      <a:pt x="0" y="11"/>
                    </a:lnTo>
                    <a:lnTo>
                      <a:pt x="0" y="18"/>
                    </a:lnTo>
                    <a:lnTo>
                      <a:pt x="19"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08" name="Google Shape;3308;p22"/>
              <p:cNvSpPr/>
              <p:nvPr/>
            </p:nvSpPr>
            <p:spPr>
              <a:xfrm>
                <a:off x="3368675" y="2441575"/>
                <a:ext cx="22225" cy="20638"/>
              </a:xfrm>
              <a:custGeom>
                <a:avLst/>
                <a:gdLst/>
                <a:ahLst/>
                <a:cxnLst/>
                <a:rect l="l" t="t" r="r" b="b"/>
                <a:pathLst>
                  <a:path w="14" h="13" extrusionOk="0">
                    <a:moveTo>
                      <a:pt x="14" y="0"/>
                    </a:moveTo>
                    <a:lnTo>
                      <a:pt x="0" y="13"/>
                    </a:lnTo>
                    <a:lnTo>
                      <a:pt x="14" y="13"/>
                    </a:lnTo>
                    <a:lnTo>
                      <a:pt x="14" y="0"/>
                    </a:lnTo>
                    <a:close/>
                  </a:path>
                </a:pathLst>
              </a:custGeom>
              <a:solidFill>
                <a:srgbClr val="113E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09" name="Google Shape;3309;p22"/>
              <p:cNvSpPr/>
              <p:nvPr/>
            </p:nvSpPr>
            <p:spPr>
              <a:xfrm>
                <a:off x="3368675" y="2441575"/>
                <a:ext cx="22225" cy="20638"/>
              </a:xfrm>
              <a:custGeom>
                <a:avLst/>
                <a:gdLst/>
                <a:ahLst/>
                <a:cxnLst/>
                <a:rect l="l" t="t" r="r" b="b"/>
                <a:pathLst>
                  <a:path w="14" h="13" extrusionOk="0">
                    <a:moveTo>
                      <a:pt x="14" y="0"/>
                    </a:moveTo>
                    <a:lnTo>
                      <a:pt x="0" y="13"/>
                    </a:lnTo>
                    <a:lnTo>
                      <a:pt x="14" y="13"/>
                    </a:lnTo>
                    <a:lnTo>
                      <a:pt x="14"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pic>
            <p:nvPicPr>
              <p:cNvPr id="3310" name="Google Shape;3310;p22"/>
              <p:cNvPicPr preferRelativeResize="0"/>
              <p:nvPr/>
            </p:nvPicPr>
            <p:blipFill rotWithShape="1">
              <a:blip r:embed="rId9">
                <a:alphaModFix/>
              </a:blip>
              <a:srcRect/>
              <a:stretch/>
            </p:blipFill>
            <p:spPr>
              <a:xfrm>
                <a:off x="3097213" y="2568575"/>
                <a:ext cx="66675" cy="66675"/>
              </a:xfrm>
              <a:prstGeom prst="rect">
                <a:avLst/>
              </a:prstGeom>
              <a:noFill/>
              <a:ln>
                <a:noFill/>
              </a:ln>
            </p:spPr>
          </p:pic>
          <p:pic>
            <p:nvPicPr>
              <p:cNvPr id="3311" name="Google Shape;3311;p22"/>
              <p:cNvPicPr preferRelativeResize="0"/>
              <p:nvPr/>
            </p:nvPicPr>
            <p:blipFill rotWithShape="1">
              <a:blip r:embed="rId10">
                <a:alphaModFix/>
              </a:blip>
              <a:srcRect/>
              <a:stretch/>
            </p:blipFill>
            <p:spPr>
              <a:xfrm>
                <a:off x="3175000" y="2568575"/>
                <a:ext cx="60325" cy="66675"/>
              </a:xfrm>
              <a:prstGeom prst="rect">
                <a:avLst/>
              </a:prstGeom>
              <a:noFill/>
              <a:ln>
                <a:noFill/>
              </a:ln>
            </p:spPr>
          </p:pic>
          <p:pic>
            <p:nvPicPr>
              <p:cNvPr id="3312" name="Google Shape;3312;p22"/>
              <p:cNvPicPr preferRelativeResize="0"/>
              <p:nvPr/>
            </p:nvPicPr>
            <p:blipFill rotWithShape="1">
              <a:blip r:embed="rId11">
                <a:alphaModFix/>
              </a:blip>
              <a:srcRect/>
              <a:stretch/>
            </p:blipFill>
            <p:spPr>
              <a:xfrm>
                <a:off x="3097213" y="2647950"/>
                <a:ext cx="66675" cy="66675"/>
              </a:xfrm>
              <a:prstGeom prst="rect">
                <a:avLst/>
              </a:prstGeom>
              <a:noFill/>
              <a:ln>
                <a:noFill/>
              </a:ln>
            </p:spPr>
          </p:pic>
          <p:pic>
            <p:nvPicPr>
              <p:cNvPr id="3313" name="Google Shape;3313;p22"/>
              <p:cNvPicPr preferRelativeResize="0"/>
              <p:nvPr/>
            </p:nvPicPr>
            <p:blipFill rotWithShape="1">
              <a:blip r:embed="rId12">
                <a:alphaModFix/>
              </a:blip>
              <a:srcRect/>
              <a:stretch/>
            </p:blipFill>
            <p:spPr>
              <a:xfrm>
                <a:off x="3175000" y="2647950"/>
                <a:ext cx="60325" cy="66675"/>
              </a:xfrm>
              <a:prstGeom prst="rect">
                <a:avLst/>
              </a:prstGeom>
              <a:noFill/>
              <a:ln>
                <a:noFill/>
              </a:ln>
            </p:spPr>
          </p:pic>
          <p:pic>
            <p:nvPicPr>
              <p:cNvPr id="3314" name="Google Shape;3314;p22"/>
              <p:cNvPicPr preferRelativeResize="0"/>
              <p:nvPr/>
            </p:nvPicPr>
            <p:blipFill rotWithShape="1">
              <a:blip r:embed="rId13">
                <a:alphaModFix/>
              </a:blip>
              <a:srcRect/>
              <a:stretch/>
            </p:blipFill>
            <p:spPr>
              <a:xfrm>
                <a:off x="3097213" y="2727325"/>
                <a:ext cx="66675" cy="66675"/>
              </a:xfrm>
              <a:prstGeom prst="rect">
                <a:avLst/>
              </a:prstGeom>
              <a:noFill/>
              <a:ln>
                <a:noFill/>
              </a:ln>
            </p:spPr>
          </p:pic>
          <p:pic>
            <p:nvPicPr>
              <p:cNvPr id="3315" name="Google Shape;3315;p22"/>
              <p:cNvPicPr preferRelativeResize="0"/>
              <p:nvPr/>
            </p:nvPicPr>
            <p:blipFill rotWithShape="1">
              <a:blip r:embed="rId14">
                <a:alphaModFix/>
              </a:blip>
              <a:srcRect/>
              <a:stretch/>
            </p:blipFill>
            <p:spPr>
              <a:xfrm>
                <a:off x="3092450" y="2563813"/>
                <a:ext cx="66675" cy="66675"/>
              </a:xfrm>
              <a:prstGeom prst="rect">
                <a:avLst/>
              </a:prstGeom>
              <a:noFill/>
              <a:ln>
                <a:noFill/>
              </a:ln>
            </p:spPr>
          </p:pic>
          <p:pic>
            <p:nvPicPr>
              <p:cNvPr id="3316" name="Google Shape;3316;p22"/>
              <p:cNvPicPr preferRelativeResize="0"/>
              <p:nvPr/>
            </p:nvPicPr>
            <p:blipFill rotWithShape="1">
              <a:blip r:embed="rId15">
                <a:alphaModFix/>
              </a:blip>
              <a:srcRect/>
              <a:stretch/>
            </p:blipFill>
            <p:spPr>
              <a:xfrm>
                <a:off x="3170238" y="2563813"/>
                <a:ext cx="66675" cy="66675"/>
              </a:xfrm>
              <a:prstGeom prst="rect">
                <a:avLst/>
              </a:prstGeom>
              <a:noFill/>
              <a:ln>
                <a:noFill/>
              </a:ln>
            </p:spPr>
          </p:pic>
          <p:pic>
            <p:nvPicPr>
              <p:cNvPr id="3317" name="Google Shape;3317;p22"/>
              <p:cNvPicPr preferRelativeResize="0"/>
              <p:nvPr/>
            </p:nvPicPr>
            <p:blipFill rotWithShape="1">
              <a:blip r:embed="rId16">
                <a:alphaModFix/>
              </a:blip>
              <a:srcRect/>
              <a:stretch/>
            </p:blipFill>
            <p:spPr>
              <a:xfrm>
                <a:off x="3248025" y="2563813"/>
                <a:ext cx="66675" cy="66675"/>
              </a:xfrm>
              <a:prstGeom prst="rect">
                <a:avLst/>
              </a:prstGeom>
              <a:noFill/>
              <a:ln>
                <a:noFill/>
              </a:ln>
            </p:spPr>
          </p:pic>
          <p:pic>
            <p:nvPicPr>
              <p:cNvPr id="3318" name="Google Shape;3318;p22"/>
              <p:cNvPicPr preferRelativeResize="0"/>
              <p:nvPr/>
            </p:nvPicPr>
            <p:blipFill rotWithShape="1">
              <a:blip r:embed="rId17">
                <a:alphaModFix/>
              </a:blip>
              <a:srcRect/>
              <a:stretch/>
            </p:blipFill>
            <p:spPr>
              <a:xfrm>
                <a:off x="3325813" y="2563813"/>
                <a:ext cx="66675" cy="66675"/>
              </a:xfrm>
              <a:prstGeom prst="rect">
                <a:avLst/>
              </a:prstGeom>
              <a:noFill/>
              <a:ln>
                <a:noFill/>
              </a:ln>
            </p:spPr>
          </p:pic>
          <p:pic>
            <p:nvPicPr>
              <p:cNvPr id="3319" name="Google Shape;3319;p22"/>
              <p:cNvPicPr preferRelativeResize="0"/>
              <p:nvPr/>
            </p:nvPicPr>
            <p:blipFill rotWithShape="1">
              <a:blip r:embed="rId18">
                <a:alphaModFix/>
              </a:blip>
              <a:srcRect/>
              <a:stretch/>
            </p:blipFill>
            <p:spPr>
              <a:xfrm>
                <a:off x="3092450" y="2643188"/>
                <a:ext cx="66675" cy="66675"/>
              </a:xfrm>
              <a:prstGeom prst="rect">
                <a:avLst/>
              </a:prstGeom>
              <a:noFill/>
              <a:ln>
                <a:noFill/>
              </a:ln>
            </p:spPr>
          </p:pic>
          <p:pic>
            <p:nvPicPr>
              <p:cNvPr id="3320" name="Google Shape;3320;p22"/>
              <p:cNvPicPr preferRelativeResize="0"/>
              <p:nvPr/>
            </p:nvPicPr>
            <p:blipFill rotWithShape="1">
              <a:blip r:embed="rId19">
                <a:alphaModFix/>
              </a:blip>
              <a:srcRect/>
              <a:stretch/>
            </p:blipFill>
            <p:spPr>
              <a:xfrm>
                <a:off x="3170238" y="2643188"/>
                <a:ext cx="66675" cy="66675"/>
              </a:xfrm>
              <a:prstGeom prst="rect">
                <a:avLst/>
              </a:prstGeom>
              <a:noFill/>
              <a:ln>
                <a:noFill/>
              </a:ln>
            </p:spPr>
          </p:pic>
          <p:pic>
            <p:nvPicPr>
              <p:cNvPr id="3321" name="Google Shape;3321;p22"/>
              <p:cNvPicPr preferRelativeResize="0"/>
              <p:nvPr/>
            </p:nvPicPr>
            <p:blipFill rotWithShape="1">
              <a:blip r:embed="rId20">
                <a:alphaModFix/>
              </a:blip>
              <a:srcRect/>
              <a:stretch/>
            </p:blipFill>
            <p:spPr>
              <a:xfrm>
                <a:off x="3248025" y="2643188"/>
                <a:ext cx="66675" cy="66675"/>
              </a:xfrm>
              <a:prstGeom prst="rect">
                <a:avLst/>
              </a:prstGeom>
              <a:noFill/>
              <a:ln>
                <a:noFill/>
              </a:ln>
            </p:spPr>
          </p:pic>
          <p:pic>
            <p:nvPicPr>
              <p:cNvPr id="3322" name="Google Shape;3322;p22"/>
              <p:cNvPicPr preferRelativeResize="0"/>
              <p:nvPr/>
            </p:nvPicPr>
            <p:blipFill rotWithShape="1">
              <a:blip r:embed="rId21">
                <a:alphaModFix/>
              </a:blip>
              <a:srcRect/>
              <a:stretch/>
            </p:blipFill>
            <p:spPr>
              <a:xfrm>
                <a:off x="3325813" y="2643188"/>
                <a:ext cx="66675" cy="66675"/>
              </a:xfrm>
              <a:prstGeom prst="rect">
                <a:avLst/>
              </a:prstGeom>
              <a:noFill/>
              <a:ln>
                <a:noFill/>
              </a:ln>
            </p:spPr>
          </p:pic>
          <p:pic>
            <p:nvPicPr>
              <p:cNvPr id="3323" name="Google Shape;3323;p22"/>
              <p:cNvPicPr preferRelativeResize="0"/>
              <p:nvPr/>
            </p:nvPicPr>
            <p:blipFill rotWithShape="1">
              <a:blip r:embed="rId22">
                <a:alphaModFix/>
              </a:blip>
              <a:srcRect/>
              <a:stretch/>
            </p:blipFill>
            <p:spPr>
              <a:xfrm>
                <a:off x="3092450" y="2722563"/>
                <a:ext cx="66675" cy="66675"/>
              </a:xfrm>
              <a:prstGeom prst="rect">
                <a:avLst/>
              </a:prstGeom>
              <a:noFill/>
              <a:ln>
                <a:noFill/>
              </a:ln>
            </p:spPr>
          </p:pic>
          <p:pic>
            <p:nvPicPr>
              <p:cNvPr id="3324" name="Google Shape;3324;p22"/>
              <p:cNvPicPr preferRelativeResize="0"/>
              <p:nvPr/>
            </p:nvPicPr>
            <p:blipFill rotWithShape="1">
              <a:blip r:embed="rId23">
                <a:alphaModFix/>
              </a:blip>
              <a:srcRect/>
              <a:stretch/>
            </p:blipFill>
            <p:spPr>
              <a:xfrm>
                <a:off x="3170238" y="2722563"/>
                <a:ext cx="63500" cy="47625"/>
              </a:xfrm>
              <a:prstGeom prst="rect">
                <a:avLst/>
              </a:prstGeom>
              <a:noFill/>
              <a:ln>
                <a:noFill/>
              </a:ln>
            </p:spPr>
          </p:pic>
          <p:pic>
            <p:nvPicPr>
              <p:cNvPr id="3325" name="Google Shape;3325;p22"/>
              <p:cNvPicPr preferRelativeResize="0"/>
              <p:nvPr/>
            </p:nvPicPr>
            <p:blipFill rotWithShape="1">
              <a:blip r:embed="rId24">
                <a:alphaModFix/>
              </a:blip>
              <a:srcRect/>
              <a:stretch/>
            </p:blipFill>
            <p:spPr>
              <a:xfrm>
                <a:off x="3248025" y="2722563"/>
                <a:ext cx="66675" cy="66675"/>
              </a:xfrm>
              <a:prstGeom prst="rect">
                <a:avLst/>
              </a:prstGeom>
              <a:noFill/>
              <a:ln>
                <a:noFill/>
              </a:ln>
            </p:spPr>
          </p:pic>
          <p:pic>
            <p:nvPicPr>
              <p:cNvPr id="3326" name="Google Shape;3326;p22"/>
              <p:cNvPicPr preferRelativeResize="0"/>
              <p:nvPr/>
            </p:nvPicPr>
            <p:blipFill rotWithShape="1">
              <a:blip r:embed="rId25">
                <a:alphaModFix/>
              </a:blip>
              <a:srcRect/>
              <a:stretch/>
            </p:blipFill>
            <p:spPr>
              <a:xfrm>
                <a:off x="3325813" y="2722563"/>
                <a:ext cx="66675" cy="66675"/>
              </a:xfrm>
              <a:prstGeom prst="rect">
                <a:avLst/>
              </a:prstGeom>
              <a:noFill/>
              <a:ln>
                <a:noFill/>
              </a:ln>
            </p:spPr>
          </p:pic>
          <p:pic>
            <p:nvPicPr>
              <p:cNvPr id="3327" name="Google Shape;3327;p22"/>
              <p:cNvPicPr preferRelativeResize="0"/>
              <p:nvPr/>
            </p:nvPicPr>
            <p:blipFill rotWithShape="1">
              <a:blip r:embed="rId26">
                <a:alphaModFix/>
              </a:blip>
              <a:srcRect/>
              <a:stretch/>
            </p:blipFill>
            <p:spPr>
              <a:xfrm>
                <a:off x="3092450" y="2801938"/>
                <a:ext cx="33338" cy="9525"/>
              </a:xfrm>
              <a:prstGeom prst="rect">
                <a:avLst/>
              </a:prstGeom>
              <a:noFill/>
              <a:ln>
                <a:noFill/>
              </a:ln>
            </p:spPr>
          </p:pic>
          <p:pic>
            <p:nvPicPr>
              <p:cNvPr id="3328" name="Google Shape;3328;p22"/>
              <p:cNvPicPr preferRelativeResize="0"/>
              <p:nvPr/>
            </p:nvPicPr>
            <p:blipFill rotWithShape="1">
              <a:blip r:embed="rId27">
                <a:alphaModFix/>
              </a:blip>
              <a:srcRect/>
              <a:stretch/>
            </p:blipFill>
            <p:spPr>
              <a:xfrm>
                <a:off x="3170238" y="2801938"/>
                <a:ext cx="66675" cy="66675"/>
              </a:xfrm>
              <a:prstGeom prst="rect">
                <a:avLst/>
              </a:prstGeom>
              <a:noFill/>
              <a:ln>
                <a:noFill/>
              </a:ln>
            </p:spPr>
          </p:pic>
          <p:pic>
            <p:nvPicPr>
              <p:cNvPr id="3329" name="Google Shape;3329;p22"/>
              <p:cNvPicPr preferRelativeResize="0"/>
              <p:nvPr/>
            </p:nvPicPr>
            <p:blipFill rotWithShape="1">
              <a:blip r:embed="rId28">
                <a:alphaModFix/>
              </a:blip>
              <a:srcRect/>
              <a:stretch/>
            </p:blipFill>
            <p:spPr>
              <a:xfrm>
                <a:off x="3248025" y="2801938"/>
                <a:ext cx="66675" cy="66675"/>
              </a:xfrm>
              <a:prstGeom prst="rect">
                <a:avLst/>
              </a:prstGeom>
              <a:noFill/>
              <a:ln>
                <a:noFill/>
              </a:ln>
            </p:spPr>
          </p:pic>
          <p:pic>
            <p:nvPicPr>
              <p:cNvPr id="3330" name="Google Shape;3330;p22"/>
              <p:cNvPicPr preferRelativeResize="0"/>
              <p:nvPr/>
            </p:nvPicPr>
            <p:blipFill rotWithShape="1">
              <a:blip r:embed="rId29">
                <a:alphaModFix/>
              </a:blip>
              <a:srcRect/>
              <a:stretch/>
            </p:blipFill>
            <p:spPr>
              <a:xfrm>
                <a:off x="3325813" y="2801938"/>
                <a:ext cx="66675" cy="66675"/>
              </a:xfrm>
              <a:prstGeom prst="rect">
                <a:avLst/>
              </a:prstGeom>
              <a:noFill/>
              <a:ln>
                <a:noFill/>
              </a:ln>
            </p:spPr>
          </p:pic>
          <p:sp>
            <p:nvSpPr>
              <p:cNvPr id="3331" name="Google Shape;3331;p22"/>
              <p:cNvSpPr/>
              <p:nvPr/>
            </p:nvSpPr>
            <p:spPr>
              <a:xfrm>
                <a:off x="3117850" y="2582863"/>
                <a:ext cx="33338" cy="5238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200"/>
                  <a:buFont typeface="Times New Roman"/>
                  <a:buNone/>
                </a:pPr>
                <a:r>
                  <a:rPr lang="en-US" sz="200" b="0" i="0" u="none" strike="noStrike" cap="none">
                    <a:solidFill>
                      <a:srgbClr val="FFFFFF"/>
                    </a:solidFill>
                    <a:latin typeface="Times New Roman"/>
                    <a:ea typeface="Times New Roman"/>
                    <a:cs typeface="Times New Roman"/>
                    <a:sym typeface="Times New Roman"/>
                  </a:rPr>
                  <a:t>7</a:t>
                </a:r>
                <a:endParaRPr sz="1800" b="0" i="0" u="none" strike="noStrike" cap="none">
                  <a:solidFill>
                    <a:schemeClr val="dk1"/>
                  </a:solidFill>
                  <a:latin typeface="Arial"/>
                  <a:ea typeface="Arial"/>
                  <a:cs typeface="Arial"/>
                  <a:sym typeface="Arial"/>
                </a:endParaRPr>
              </a:p>
            </p:txBody>
          </p:sp>
          <p:sp>
            <p:nvSpPr>
              <p:cNvPr id="3332" name="Google Shape;3332;p22"/>
              <p:cNvSpPr/>
              <p:nvPr/>
            </p:nvSpPr>
            <p:spPr>
              <a:xfrm>
                <a:off x="3194050" y="2582863"/>
                <a:ext cx="33338" cy="5238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200"/>
                  <a:buFont typeface="Times New Roman"/>
                  <a:buNone/>
                </a:pPr>
                <a:r>
                  <a:rPr lang="en-US" sz="200" b="0" i="0" u="none" strike="noStrike" cap="none">
                    <a:solidFill>
                      <a:srgbClr val="FFFFFF"/>
                    </a:solidFill>
                    <a:latin typeface="Times New Roman"/>
                    <a:ea typeface="Times New Roman"/>
                    <a:cs typeface="Times New Roman"/>
                    <a:sym typeface="Times New Roman"/>
                  </a:rPr>
                  <a:t>8</a:t>
                </a:r>
                <a:endParaRPr sz="1800" b="0" i="0" u="none" strike="noStrike" cap="none">
                  <a:solidFill>
                    <a:schemeClr val="dk1"/>
                  </a:solidFill>
                  <a:latin typeface="Arial"/>
                  <a:ea typeface="Arial"/>
                  <a:cs typeface="Arial"/>
                  <a:sym typeface="Arial"/>
                </a:endParaRPr>
              </a:p>
            </p:txBody>
          </p:sp>
          <p:sp>
            <p:nvSpPr>
              <p:cNvPr id="3333" name="Google Shape;3333;p22"/>
              <p:cNvSpPr/>
              <p:nvPr/>
            </p:nvSpPr>
            <p:spPr>
              <a:xfrm>
                <a:off x="3271838" y="2582863"/>
                <a:ext cx="33338" cy="5238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200"/>
                  <a:buFont typeface="Times New Roman"/>
                  <a:buNone/>
                </a:pPr>
                <a:r>
                  <a:rPr lang="en-US" sz="200" b="0" i="0" u="none" strike="noStrike" cap="none">
                    <a:solidFill>
                      <a:srgbClr val="FFFFFF"/>
                    </a:solidFill>
                    <a:latin typeface="Times New Roman"/>
                    <a:ea typeface="Times New Roman"/>
                    <a:cs typeface="Times New Roman"/>
                    <a:sym typeface="Times New Roman"/>
                  </a:rPr>
                  <a:t>9</a:t>
                </a:r>
                <a:endParaRPr sz="1800" b="0" i="0" u="none" strike="noStrike" cap="none">
                  <a:solidFill>
                    <a:schemeClr val="dk1"/>
                  </a:solidFill>
                  <a:latin typeface="Arial"/>
                  <a:ea typeface="Arial"/>
                  <a:cs typeface="Arial"/>
                  <a:sym typeface="Arial"/>
                </a:endParaRPr>
              </a:p>
            </p:txBody>
          </p:sp>
          <p:sp>
            <p:nvSpPr>
              <p:cNvPr id="3334" name="Google Shape;3334;p22"/>
              <p:cNvSpPr/>
              <p:nvPr/>
            </p:nvSpPr>
            <p:spPr>
              <a:xfrm>
                <a:off x="3117850" y="2662238"/>
                <a:ext cx="33338" cy="5238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200"/>
                  <a:buFont typeface="Times New Roman"/>
                  <a:buNone/>
                </a:pPr>
                <a:r>
                  <a:rPr lang="en-US" sz="200" b="0" i="0" u="none" strike="noStrike" cap="none">
                    <a:solidFill>
                      <a:srgbClr val="FFFFFF"/>
                    </a:solidFill>
                    <a:latin typeface="Times New Roman"/>
                    <a:ea typeface="Times New Roman"/>
                    <a:cs typeface="Times New Roman"/>
                    <a:sym typeface="Times New Roman"/>
                  </a:rPr>
                  <a:t>4</a:t>
                </a:r>
                <a:endParaRPr sz="1800" b="0" i="0" u="none" strike="noStrike" cap="none">
                  <a:solidFill>
                    <a:schemeClr val="dk1"/>
                  </a:solidFill>
                  <a:latin typeface="Arial"/>
                  <a:ea typeface="Arial"/>
                  <a:cs typeface="Arial"/>
                  <a:sym typeface="Arial"/>
                </a:endParaRPr>
              </a:p>
            </p:txBody>
          </p:sp>
          <p:sp>
            <p:nvSpPr>
              <p:cNvPr id="3335" name="Google Shape;3335;p22"/>
              <p:cNvSpPr/>
              <p:nvPr/>
            </p:nvSpPr>
            <p:spPr>
              <a:xfrm>
                <a:off x="3194050" y="2662238"/>
                <a:ext cx="33338" cy="5238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200"/>
                  <a:buFont typeface="Times New Roman"/>
                  <a:buNone/>
                </a:pPr>
                <a:r>
                  <a:rPr lang="en-US" sz="200" b="0" i="0" u="none" strike="noStrike" cap="none">
                    <a:solidFill>
                      <a:srgbClr val="FFFFFF"/>
                    </a:solidFill>
                    <a:latin typeface="Times New Roman"/>
                    <a:ea typeface="Times New Roman"/>
                    <a:cs typeface="Times New Roman"/>
                    <a:sym typeface="Times New Roman"/>
                  </a:rPr>
                  <a:t>5</a:t>
                </a:r>
                <a:endParaRPr sz="1800" b="0" i="0" u="none" strike="noStrike" cap="none">
                  <a:solidFill>
                    <a:schemeClr val="dk1"/>
                  </a:solidFill>
                  <a:latin typeface="Arial"/>
                  <a:ea typeface="Arial"/>
                  <a:cs typeface="Arial"/>
                  <a:sym typeface="Arial"/>
                </a:endParaRPr>
              </a:p>
            </p:txBody>
          </p:sp>
          <p:sp>
            <p:nvSpPr>
              <p:cNvPr id="3336" name="Google Shape;3336;p22"/>
              <p:cNvSpPr/>
              <p:nvPr/>
            </p:nvSpPr>
            <p:spPr>
              <a:xfrm>
                <a:off x="3271838" y="2662238"/>
                <a:ext cx="33338" cy="5238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200"/>
                  <a:buFont typeface="Times New Roman"/>
                  <a:buNone/>
                </a:pPr>
                <a:r>
                  <a:rPr lang="en-US" sz="200" b="0" i="0" u="none" strike="noStrike" cap="none">
                    <a:solidFill>
                      <a:srgbClr val="FFFFFF"/>
                    </a:solidFill>
                    <a:latin typeface="Times New Roman"/>
                    <a:ea typeface="Times New Roman"/>
                    <a:cs typeface="Times New Roman"/>
                    <a:sym typeface="Times New Roman"/>
                  </a:rPr>
                  <a:t>6</a:t>
                </a:r>
                <a:endParaRPr sz="1800" b="0" i="0" u="none" strike="noStrike" cap="none">
                  <a:solidFill>
                    <a:schemeClr val="dk1"/>
                  </a:solidFill>
                  <a:latin typeface="Arial"/>
                  <a:ea typeface="Arial"/>
                  <a:cs typeface="Arial"/>
                  <a:sym typeface="Arial"/>
                </a:endParaRPr>
              </a:p>
            </p:txBody>
          </p:sp>
          <p:sp>
            <p:nvSpPr>
              <p:cNvPr id="3337" name="Google Shape;3337;p22"/>
              <p:cNvSpPr/>
              <p:nvPr/>
            </p:nvSpPr>
            <p:spPr>
              <a:xfrm>
                <a:off x="3121025" y="2741613"/>
                <a:ext cx="33338" cy="5238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200"/>
                  <a:buFont typeface="Times New Roman"/>
                  <a:buNone/>
                </a:pPr>
                <a:r>
                  <a:rPr lang="en-US" sz="200" b="0" i="0" u="none" strike="noStrike" cap="none">
                    <a:solidFill>
                      <a:srgbClr val="FFFFFF"/>
                    </a:solidFill>
                    <a:latin typeface="Times New Roman"/>
                    <a:ea typeface="Times New Roman"/>
                    <a:cs typeface="Times New Roman"/>
                    <a:sym typeface="Times New Roman"/>
                  </a:rPr>
                  <a:t>1</a:t>
                </a:r>
                <a:endParaRPr sz="1800" b="0" i="0" u="none" strike="noStrike" cap="none">
                  <a:solidFill>
                    <a:schemeClr val="dk1"/>
                  </a:solidFill>
                  <a:latin typeface="Arial"/>
                  <a:ea typeface="Arial"/>
                  <a:cs typeface="Arial"/>
                  <a:sym typeface="Arial"/>
                </a:endParaRPr>
              </a:p>
            </p:txBody>
          </p:sp>
          <p:sp>
            <p:nvSpPr>
              <p:cNvPr id="3338" name="Google Shape;3338;p22"/>
              <p:cNvSpPr/>
              <p:nvPr/>
            </p:nvSpPr>
            <p:spPr>
              <a:xfrm>
                <a:off x="3194050" y="2741613"/>
                <a:ext cx="33338" cy="5238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200"/>
                  <a:buFont typeface="Times New Roman"/>
                  <a:buNone/>
                </a:pPr>
                <a:r>
                  <a:rPr lang="en-US" sz="200" b="0" i="0" u="none" strike="noStrike" cap="none">
                    <a:solidFill>
                      <a:srgbClr val="FFFFFF"/>
                    </a:solidFill>
                    <a:latin typeface="Times New Roman"/>
                    <a:ea typeface="Times New Roman"/>
                    <a:cs typeface="Times New Roman"/>
                    <a:sym typeface="Times New Roman"/>
                  </a:rPr>
                  <a:t>2</a:t>
                </a:r>
                <a:endParaRPr sz="1800" b="0" i="0" u="none" strike="noStrike" cap="none">
                  <a:solidFill>
                    <a:schemeClr val="dk1"/>
                  </a:solidFill>
                  <a:latin typeface="Arial"/>
                  <a:ea typeface="Arial"/>
                  <a:cs typeface="Arial"/>
                  <a:sym typeface="Arial"/>
                </a:endParaRPr>
              </a:p>
            </p:txBody>
          </p:sp>
          <p:sp>
            <p:nvSpPr>
              <p:cNvPr id="3339" name="Google Shape;3339;p22"/>
              <p:cNvSpPr/>
              <p:nvPr/>
            </p:nvSpPr>
            <p:spPr>
              <a:xfrm>
                <a:off x="3117850" y="2820988"/>
                <a:ext cx="33338" cy="5238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200"/>
                  <a:buFont typeface="Times New Roman"/>
                  <a:buNone/>
                </a:pPr>
                <a:r>
                  <a:rPr lang="en-US" sz="200" b="0" i="0" u="none" strike="noStrike" cap="none">
                    <a:solidFill>
                      <a:srgbClr val="FFFFFF"/>
                    </a:solidFill>
                    <a:latin typeface="Times New Roman"/>
                    <a:ea typeface="Times New Roman"/>
                    <a:cs typeface="Times New Roman"/>
                    <a:sym typeface="Times New Roman"/>
                  </a:rPr>
                  <a:t>0</a:t>
                </a:r>
                <a:endParaRPr sz="1800" b="0" i="0" u="none" strike="noStrike" cap="none">
                  <a:solidFill>
                    <a:schemeClr val="dk1"/>
                  </a:solidFill>
                  <a:latin typeface="Arial"/>
                  <a:ea typeface="Arial"/>
                  <a:cs typeface="Arial"/>
                  <a:sym typeface="Arial"/>
                </a:endParaRPr>
              </a:p>
            </p:txBody>
          </p:sp>
          <p:sp>
            <p:nvSpPr>
              <p:cNvPr id="3340" name="Google Shape;3340;p22"/>
              <p:cNvSpPr/>
              <p:nvPr/>
            </p:nvSpPr>
            <p:spPr>
              <a:xfrm>
                <a:off x="3200400" y="2814638"/>
                <a:ext cx="23813" cy="5238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200"/>
                  <a:buFont typeface="Times New Roman"/>
                  <a:buNone/>
                </a:pPr>
                <a:r>
                  <a:rPr lang="en-US" sz="200" b="0" i="0" u="none" strike="noStrike" cap="none">
                    <a:solidFill>
                      <a:srgbClr val="FFFFFF"/>
                    </a:solidFill>
                    <a:latin typeface="Times New Roman"/>
                    <a:ea typeface="Times New Roman"/>
                    <a:cs typeface="Times New Roman"/>
                    <a:sym typeface="Times New Roman"/>
                  </a:rPr>
                  <a:t>.</a:t>
                </a:r>
                <a:endParaRPr sz="1800" b="0" i="0" u="none" strike="noStrike" cap="none">
                  <a:solidFill>
                    <a:schemeClr val="dk1"/>
                  </a:solidFill>
                  <a:latin typeface="Arial"/>
                  <a:ea typeface="Arial"/>
                  <a:cs typeface="Arial"/>
                  <a:sym typeface="Arial"/>
                </a:endParaRPr>
              </a:p>
            </p:txBody>
          </p:sp>
          <p:sp>
            <p:nvSpPr>
              <p:cNvPr id="3341" name="Google Shape;3341;p22"/>
              <p:cNvSpPr/>
              <p:nvPr/>
            </p:nvSpPr>
            <p:spPr>
              <a:xfrm>
                <a:off x="3268663" y="2816225"/>
                <a:ext cx="36513" cy="5238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300"/>
                  <a:buFont typeface="Times New Roman"/>
                  <a:buNone/>
                </a:pPr>
                <a:r>
                  <a:rPr lang="en-US" sz="300" b="0" i="0" u="none" strike="noStrike" cap="none">
                    <a:solidFill>
                      <a:srgbClr val="FFFFFF"/>
                    </a:solidFill>
                    <a:latin typeface="Times New Roman"/>
                    <a:ea typeface="Times New Roman"/>
                    <a:cs typeface="Times New Roman"/>
                    <a:sym typeface="Times New Roman"/>
                  </a:rPr>
                  <a:t>=</a:t>
                </a:r>
                <a:endParaRPr sz="1800" b="0" i="0" u="none" strike="noStrike" cap="none">
                  <a:solidFill>
                    <a:schemeClr val="dk1"/>
                  </a:solidFill>
                  <a:latin typeface="Arial"/>
                  <a:ea typeface="Arial"/>
                  <a:cs typeface="Arial"/>
                  <a:sym typeface="Arial"/>
                </a:endParaRPr>
              </a:p>
            </p:txBody>
          </p:sp>
          <p:sp>
            <p:nvSpPr>
              <p:cNvPr id="3342" name="Google Shape;3342;p22"/>
              <p:cNvSpPr/>
              <p:nvPr/>
            </p:nvSpPr>
            <p:spPr>
              <a:xfrm>
                <a:off x="3348038" y="2813050"/>
                <a:ext cx="33338" cy="5238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300"/>
                  <a:buFont typeface="Times New Roman"/>
                  <a:buNone/>
                </a:pPr>
                <a:r>
                  <a:rPr lang="en-US" sz="300" b="0" i="0" u="none" strike="noStrike" cap="none">
                    <a:solidFill>
                      <a:srgbClr val="FFFFFF"/>
                    </a:solidFill>
                    <a:latin typeface="Times New Roman"/>
                    <a:ea typeface="Times New Roman"/>
                    <a:cs typeface="Times New Roman"/>
                    <a:sym typeface="Times New Roman"/>
                  </a:rPr>
                  <a:t>x</a:t>
                </a:r>
                <a:endParaRPr sz="1800" b="0" i="0" u="none" strike="noStrike" cap="none">
                  <a:solidFill>
                    <a:schemeClr val="dk1"/>
                  </a:solidFill>
                  <a:latin typeface="Arial"/>
                  <a:ea typeface="Arial"/>
                  <a:cs typeface="Arial"/>
                  <a:sym typeface="Arial"/>
                </a:endParaRPr>
              </a:p>
            </p:txBody>
          </p:sp>
          <p:sp>
            <p:nvSpPr>
              <p:cNvPr id="3343" name="Google Shape;3343;p22"/>
              <p:cNvSpPr/>
              <p:nvPr/>
            </p:nvSpPr>
            <p:spPr>
              <a:xfrm>
                <a:off x="3349625" y="2659063"/>
                <a:ext cx="26988" cy="5238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300"/>
                  <a:buFont typeface="Times New Roman"/>
                  <a:buNone/>
                </a:pPr>
                <a:r>
                  <a:rPr lang="en-US" sz="300" b="0" i="0" u="none" strike="noStrike" cap="none">
                    <a:solidFill>
                      <a:srgbClr val="FFFFFF"/>
                    </a:solidFill>
                    <a:latin typeface="Times New Roman"/>
                    <a:ea typeface="Times New Roman"/>
                    <a:cs typeface="Times New Roman"/>
                    <a:sym typeface="Times New Roman"/>
                  </a:rPr>
                  <a:t>-</a:t>
                </a:r>
                <a:endParaRPr sz="1800" b="0" i="0" u="none" strike="noStrike" cap="none">
                  <a:solidFill>
                    <a:schemeClr val="dk1"/>
                  </a:solidFill>
                  <a:latin typeface="Arial"/>
                  <a:ea typeface="Arial"/>
                  <a:cs typeface="Arial"/>
                  <a:sym typeface="Arial"/>
                </a:endParaRPr>
              </a:p>
            </p:txBody>
          </p:sp>
          <p:sp>
            <p:nvSpPr>
              <p:cNvPr id="3344" name="Google Shape;3344;p22"/>
              <p:cNvSpPr/>
              <p:nvPr/>
            </p:nvSpPr>
            <p:spPr>
              <a:xfrm>
                <a:off x="3348038" y="2578100"/>
                <a:ext cx="36513" cy="5238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300"/>
                  <a:buFont typeface="Times New Roman"/>
                  <a:buNone/>
                </a:pPr>
                <a:r>
                  <a:rPr lang="en-US" sz="300" b="0" i="0" u="none" strike="noStrike" cap="none">
                    <a:solidFill>
                      <a:srgbClr val="FFFFFF"/>
                    </a:solidFill>
                    <a:latin typeface="Times New Roman"/>
                    <a:ea typeface="Times New Roman"/>
                    <a:cs typeface="Times New Roman"/>
                    <a:sym typeface="Times New Roman"/>
                  </a:rPr>
                  <a:t>+</a:t>
                </a:r>
                <a:endParaRPr sz="1800" b="0" i="0" u="none" strike="noStrike" cap="none">
                  <a:solidFill>
                    <a:schemeClr val="dk1"/>
                  </a:solidFill>
                  <a:latin typeface="Arial"/>
                  <a:ea typeface="Arial"/>
                  <a:cs typeface="Arial"/>
                  <a:sym typeface="Arial"/>
                </a:endParaRPr>
              </a:p>
            </p:txBody>
          </p:sp>
          <p:sp>
            <p:nvSpPr>
              <p:cNvPr id="3345" name="Google Shape;3345;p22"/>
              <p:cNvSpPr/>
              <p:nvPr/>
            </p:nvSpPr>
            <p:spPr>
              <a:xfrm>
                <a:off x="3354388" y="2743200"/>
                <a:ext cx="15875" cy="3651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200"/>
                  <a:buFont typeface="Times New Roman"/>
                  <a:buNone/>
                </a:pPr>
                <a:r>
                  <a:rPr lang="en-US" sz="200" b="0" i="0" u="none" strike="noStrike" cap="none">
                    <a:solidFill>
                      <a:srgbClr val="FFFFFF"/>
                    </a:solidFill>
                    <a:latin typeface="Times New Roman"/>
                    <a:ea typeface="Times New Roman"/>
                    <a:cs typeface="Times New Roman"/>
                    <a:sym typeface="Times New Roman"/>
                  </a:rPr>
                  <a:t>/</a:t>
                </a:r>
                <a:endParaRPr sz="1800" b="0" i="0" u="none" strike="noStrike" cap="none">
                  <a:solidFill>
                    <a:schemeClr val="dk1"/>
                  </a:solidFill>
                  <a:latin typeface="Arial"/>
                  <a:ea typeface="Arial"/>
                  <a:cs typeface="Arial"/>
                  <a:sym typeface="Arial"/>
                </a:endParaRPr>
              </a:p>
            </p:txBody>
          </p:sp>
          <p:sp>
            <p:nvSpPr>
              <p:cNvPr id="3346" name="Google Shape;3346;p22"/>
              <p:cNvSpPr/>
              <p:nvPr/>
            </p:nvSpPr>
            <p:spPr>
              <a:xfrm>
                <a:off x="3271838" y="2741613"/>
                <a:ext cx="33338" cy="5238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200"/>
                  <a:buFont typeface="Times New Roman"/>
                  <a:buNone/>
                </a:pPr>
                <a:r>
                  <a:rPr lang="en-US" sz="200" b="0" i="0" u="none" strike="noStrike" cap="none">
                    <a:solidFill>
                      <a:srgbClr val="FFFFFF"/>
                    </a:solidFill>
                    <a:latin typeface="Times New Roman"/>
                    <a:ea typeface="Times New Roman"/>
                    <a:cs typeface="Times New Roman"/>
                    <a:sym typeface="Times New Roman"/>
                  </a:rPr>
                  <a:t>3</a:t>
                </a:r>
                <a:endParaRPr sz="1800" b="0" i="0" u="none" strike="noStrike" cap="none">
                  <a:solidFill>
                    <a:schemeClr val="dk1"/>
                  </a:solidFill>
                  <a:latin typeface="Arial"/>
                  <a:ea typeface="Arial"/>
                  <a:cs typeface="Arial"/>
                  <a:sym typeface="Arial"/>
                </a:endParaRPr>
              </a:p>
            </p:txBody>
          </p:sp>
          <p:pic>
            <p:nvPicPr>
              <p:cNvPr id="3347" name="Google Shape;3347;p22"/>
              <p:cNvPicPr preferRelativeResize="0"/>
              <p:nvPr/>
            </p:nvPicPr>
            <p:blipFill rotWithShape="1">
              <a:blip r:embed="rId30">
                <a:alphaModFix/>
              </a:blip>
              <a:srcRect/>
              <a:stretch/>
            </p:blipFill>
            <p:spPr>
              <a:xfrm>
                <a:off x="3919538" y="2720975"/>
                <a:ext cx="68263" cy="142875"/>
              </a:xfrm>
              <a:prstGeom prst="rect">
                <a:avLst/>
              </a:prstGeom>
              <a:noFill/>
              <a:ln>
                <a:noFill/>
              </a:ln>
            </p:spPr>
          </p:pic>
          <p:sp>
            <p:nvSpPr>
              <p:cNvPr id="3348" name="Google Shape;3348;p22"/>
              <p:cNvSpPr/>
              <p:nvPr/>
            </p:nvSpPr>
            <p:spPr>
              <a:xfrm>
                <a:off x="3946525" y="2749550"/>
                <a:ext cx="14288" cy="106363"/>
              </a:xfrm>
              <a:custGeom>
                <a:avLst/>
                <a:gdLst/>
                <a:ahLst/>
                <a:cxnLst/>
                <a:rect l="l" t="t" r="r" b="b"/>
                <a:pathLst>
                  <a:path w="38" h="284" extrusionOk="0">
                    <a:moveTo>
                      <a:pt x="35" y="284"/>
                    </a:moveTo>
                    <a:cubicBezTo>
                      <a:pt x="34" y="284"/>
                      <a:pt x="33" y="283"/>
                      <a:pt x="33" y="282"/>
                    </a:cubicBezTo>
                    <a:cubicBezTo>
                      <a:pt x="1" y="2"/>
                      <a:pt x="1" y="2"/>
                      <a:pt x="1" y="2"/>
                    </a:cubicBezTo>
                    <a:cubicBezTo>
                      <a:pt x="0" y="1"/>
                      <a:pt x="1" y="0"/>
                      <a:pt x="3" y="0"/>
                    </a:cubicBezTo>
                    <a:cubicBezTo>
                      <a:pt x="4" y="0"/>
                      <a:pt x="5" y="0"/>
                      <a:pt x="5" y="2"/>
                    </a:cubicBezTo>
                    <a:cubicBezTo>
                      <a:pt x="38" y="281"/>
                      <a:pt x="38" y="281"/>
                      <a:pt x="38" y="281"/>
                    </a:cubicBezTo>
                    <a:cubicBezTo>
                      <a:pt x="38" y="282"/>
                      <a:pt x="37" y="284"/>
                      <a:pt x="36" y="284"/>
                    </a:cubicBezTo>
                    <a:lnTo>
                      <a:pt x="35" y="28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49" name="Google Shape;3349;p22"/>
              <p:cNvSpPr/>
              <p:nvPr/>
            </p:nvSpPr>
            <p:spPr>
              <a:xfrm>
                <a:off x="3952875" y="2781300"/>
                <a:ext cx="15875" cy="23813"/>
              </a:xfrm>
              <a:custGeom>
                <a:avLst/>
                <a:gdLst/>
                <a:ahLst/>
                <a:cxnLst/>
                <a:rect l="l" t="t" r="r" b="b"/>
                <a:pathLst>
                  <a:path w="42" h="66" extrusionOk="0">
                    <a:moveTo>
                      <a:pt x="3" y="66"/>
                    </a:moveTo>
                    <a:cubicBezTo>
                      <a:pt x="2" y="66"/>
                      <a:pt x="2" y="66"/>
                      <a:pt x="2" y="65"/>
                    </a:cubicBezTo>
                    <a:cubicBezTo>
                      <a:pt x="0" y="65"/>
                      <a:pt x="0" y="63"/>
                      <a:pt x="1" y="62"/>
                    </a:cubicBezTo>
                    <a:cubicBezTo>
                      <a:pt x="37" y="1"/>
                      <a:pt x="37" y="1"/>
                      <a:pt x="37" y="1"/>
                    </a:cubicBezTo>
                    <a:cubicBezTo>
                      <a:pt x="38" y="0"/>
                      <a:pt x="39" y="0"/>
                      <a:pt x="40" y="1"/>
                    </a:cubicBezTo>
                    <a:cubicBezTo>
                      <a:pt x="41" y="1"/>
                      <a:pt x="42" y="3"/>
                      <a:pt x="41" y="4"/>
                    </a:cubicBezTo>
                    <a:cubicBezTo>
                      <a:pt x="5" y="65"/>
                      <a:pt x="5" y="65"/>
                      <a:pt x="5" y="65"/>
                    </a:cubicBezTo>
                    <a:cubicBezTo>
                      <a:pt x="4" y="65"/>
                      <a:pt x="4" y="66"/>
                      <a:pt x="3" y="66"/>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50" name="Google Shape;3350;p22"/>
              <p:cNvSpPr/>
              <p:nvPr/>
            </p:nvSpPr>
            <p:spPr>
              <a:xfrm>
                <a:off x="3932238" y="2779713"/>
                <a:ext cx="20638" cy="9525"/>
              </a:xfrm>
              <a:custGeom>
                <a:avLst/>
                <a:gdLst/>
                <a:ahLst/>
                <a:cxnLst/>
                <a:rect l="l" t="t" r="r" b="b"/>
                <a:pathLst>
                  <a:path w="53" h="27" extrusionOk="0">
                    <a:moveTo>
                      <a:pt x="50" y="27"/>
                    </a:moveTo>
                    <a:cubicBezTo>
                      <a:pt x="49" y="27"/>
                      <a:pt x="49" y="27"/>
                      <a:pt x="49" y="27"/>
                    </a:cubicBezTo>
                    <a:cubicBezTo>
                      <a:pt x="2" y="4"/>
                      <a:pt x="2" y="4"/>
                      <a:pt x="2" y="4"/>
                    </a:cubicBezTo>
                    <a:cubicBezTo>
                      <a:pt x="0" y="4"/>
                      <a:pt x="0" y="2"/>
                      <a:pt x="1" y="1"/>
                    </a:cubicBezTo>
                    <a:cubicBezTo>
                      <a:pt x="1" y="0"/>
                      <a:pt x="2" y="0"/>
                      <a:pt x="4" y="0"/>
                    </a:cubicBezTo>
                    <a:cubicBezTo>
                      <a:pt x="51" y="23"/>
                      <a:pt x="51" y="23"/>
                      <a:pt x="51" y="23"/>
                    </a:cubicBezTo>
                    <a:cubicBezTo>
                      <a:pt x="53" y="23"/>
                      <a:pt x="53" y="25"/>
                      <a:pt x="52" y="26"/>
                    </a:cubicBezTo>
                    <a:cubicBezTo>
                      <a:pt x="52" y="27"/>
                      <a:pt x="51" y="27"/>
                      <a:pt x="50" y="27"/>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51" name="Google Shape;3351;p22"/>
              <p:cNvSpPr/>
              <p:nvPr/>
            </p:nvSpPr>
            <p:spPr>
              <a:xfrm>
                <a:off x="3940175" y="2817813"/>
                <a:ext cx="17463" cy="9525"/>
              </a:xfrm>
              <a:custGeom>
                <a:avLst/>
                <a:gdLst/>
                <a:ahLst/>
                <a:cxnLst/>
                <a:rect l="l" t="t" r="r" b="b"/>
                <a:pathLst>
                  <a:path w="46" h="22" extrusionOk="0">
                    <a:moveTo>
                      <a:pt x="43" y="22"/>
                    </a:moveTo>
                    <a:cubicBezTo>
                      <a:pt x="42" y="22"/>
                      <a:pt x="42" y="22"/>
                      <a:pt x="42" y="22"/>
                    </a:cubicBezTo>
                    <a:cubicBezTo>
                      <a:pt x="2" y="4"/>
                      <a:pt x="2" y="4"/>
                      <a:pt x="2" y="4"/>
                    </a:cubicBezTo>
                    <a:cubicBezTo>
                      <a:pt x="1" y="4"/>
                      <a:pt x="0" y="3"/>
                      <a:pt x="1" y="1"/>
                    </a:cubicBezTo>
                    <a:cubicBezTo>
                      <a:pt x="1" y="0"/>
                      <a:pt x="3" y="0"/>
                      <a:pt x="4" y="0"/>
                    </a:cubicBezTo>
                    <a:cubicBezTo>
                      <a:pt x="44" y="18"/>
                      <a:pt x="44" y="18"/>
                      <a:pt x="44" y="18"/>
                    </a:cubicBezTo>
                    <a:cubicBezTo>
                      <a:pt x="45" y="18"/>
                      <a:pt x="46" y="19"/>
                      <a:pt x="45" y="21"/>
                    </a:cubicBezTo>
                    <a:cubicBezTo>
                      <a:pt x="45" y="21"/>
                      <a:pt x="44" y="22"/>
                      <a:pt x="43" y="22"/>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pic>
            <p:nvPicPr>
              <p:cNvPr id="3352" name="Google Shape;3352;p22"/>
              <p:cNvPicPr preferRelativeResize="0"/>
              <p:nvPr/>
            </p:nvPicPr>
            <p:blipFill rotWithShape="1">
              <a:blip r:embed="rId31">
                <a:alphaModFix/>
              </a:blip>
              <a:srcRect/>
              <a:stretch/>
            </p:blipFill>
            <p:spPr>
              <a:xfrm>
                <a:off x="3956050" y="2744788"/>
                <a:ext cx="71438" cy="125413"/>
              </a:xfrm>
              <a:prstGeom prst="rect">
                <a:avLst/>
              </a:prstGeom>
              <a:noFill/>
              <a:ln>
                <a:noFill/>
              </a:ln>
            </p:spPr>
          </p:pic>
          <p:sp>
            <p:nvSpPr>
              <p:cNvPr id="3353" name="Google Shape;3353;p22"/>
              <p:cNvSpPr/>
              <p:nvPr/>
            </p:nvSpPr>
            <p:spPr>
              <a:xfrm>
                <a:off x="3971925" y="2790825"/>
                <a:ext cx="28575" cy="66675"/>
              </a:xfrm>
              <a:custGeom>
                <a:avLst/>
                <a:gdLst/>
                <a:ahLst/>
                <a:cxnLst/>
                <a:rect l="l" t="t" r="r" b="b"/>
                <a:pathLst>
                  <a:path w="74" h="180" extrusionOk="0">
                    <a:moveTo>
                      <a:pt x="3" y="180"/>
                    </a:moveTo>
                    <a:cubicBezTo>
                      <a:pt x="2" y="180"/>
                      <a:pt x="2" y="180"/>
                      <a:pt x="2" y="180"/>
                    </a:cubicBezTo>
                    <a:cubicBezTo>
                      <a:pt x="1" y="179"/>
                      <a:pt x="0" y="178"/>
                      <a:pt x="1" y="177"/>
                    </a:cubicBezTo>
                    <a:cubicBezTo>
                      <a:pt x="69" y="2"/>
                      <a:pt x="69" y="2"/>
                      <a:pt x="69" y="2"/>
                    </a:cubicBezTo>
                    <a:cubicBezTo>
                      <a:pt x="69" y="1"/>
                      <a:pt x="71" y="0"/>
                      <a:pt x="72" y="1"/>
                    </a:cubicBezTo>
                    <a:cubicBezTo>
                      <a:pt x="73" y="1"/>
                      <a:pt x="74" y="2"/>
                      <a:pt x="73" y="4"/>
                    </a:cubicBezTo>
                    <a:cubicBezTo>
                      <a:pt x="5" y="178"/>
                      <a:pt x="5" y="178"/>
                      <a:pt x="5" y="178"/>
                    </a:cubicBezTo>
                    <a:cubicBezTo>
                      <a:pt x="4" y="179"/>
                      <a:pt x="4" y="180"/>
                      <a:pt x="3" y="180"/>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54" name="Google Shape;3354;p22"/>
              <p:cNvSpPr/>
              <p:nvPr/>
            </p:nvSpPr>
            <p:spPr>
              <a:xfrm>
                <a:off x="3984625" y="2795588"/>
                <a:ext cx="4763" cy="22225"/>
              </a:xfrm>
              <a:custGeom>
                <a:avLst/>
                <a:gdLst/>
                <a:ahLst/>
                <a:cxnLst/>
                <a:rect l="l" t="t" r="r" b="b"/>
                <a:pathLst>
                  <a:path w="11" h="63" extrusionOk="0">
                    <a:moveTo>
                      <a:pt x="9" y="63"/>
                    </a:moveTo>
                    <a:cubicBezTo>
                      <a:pt x="8" y="63"/>
                      <a:pt x="7" y="62"/>
                      <a:pt x="7" y="61"/>
                    </a:cubicBezTo>
                    <a:cubicBezTo>
                      <a:pt x="0" y="3"/>
                      <a:pt x="0" y="3"/>
                      <a:pt x="0" y="3"/>
                    </a:cubicBezTo>
                    <a:cubicBezTo>
                      <a:pt x="0" y="1"/>
                      <a:pt x="1" y="0"/>
                      <a:pt x="2" y="0"/>
                    </a:cubicBezTo>
                    <a:cubicBezTo>
                      <a:pt x="3" y="0"/>
                      <a:pt x="4" y="1"/>
                      <a:pt x="4" y="2"/>
                    </a:cubicBezTo>
                    <a:cubicBezTo>
                      <a:pt x="11" y="61"/>
                      <a:pt x="11" y="61"/>
                      <a:pt x="11" y="61"/>
                    </a:cubicBezTo>
                    <a:cubicBezTo>
                      <a:pt x="11" y="62"/>
                      <a:pt x="10" y="63"/>
                      <a:pt x="9" y="63"/>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55" name="Google Shape;3355;p22"/>
              <p:cNvSpPr/>
              <p:nvPr/>
            </p:nvSpPr>
            <p:spPr>
              <a:xfrm>
                <a:off x="3984625" y="2814638"/>
                <a:ext cx="19050" cy="11113"/>
              </a:xfrm>
              <a:custGeom>
                <a:avLst/>
                <a:gdLst/>
                <a:ahLst/>
                <a:cxnLst/>
                <a:rect l="l" t="t" r="r" b="b"/>
                <a:pathLst>
                  <a:path w="49" h="33" extrusionOk="0">
                    <a:moveTo>
                      <a:pt x="3" y="33"/>
                    </a:moveTo>
                    <a:cubicBezTo>
                      <a:pt x="2" y="33"/>
                      <a:pt x="1" y="33"/>
                      <a:pt x="1" y="32"/>
                    </a:cubicBezTo>
                    <a:cubicBezTo>
                      <a:pt x="0" y="31"/>
                      <a:pt x="1" y="30"/>
                      <a:pt x="2" y="29"/>
                    </a:cubicBezTo>
                    <a:cubicBezTo>
                      <a:pt x="45" y="0"/>
                      <a:pt x="45" y="0"/>
                      <a:pt x="45" y="0"/>
                    </a:cubicBezTo>
                    <a:cubicBezTo>
                      <a:pt x="46" y="0"/>
                      <a:pt x="47" y="0"/>
                      <a:pt x="48" y="1"/>
                    </a:cubicBezTo>
                    <a:cubicBezTo>
                      <a:pt x="49" y="2"/>
                      <a:pt x="48" y="3"/>
                      <a:pt x="47" y="4"/>
                    </a:cubicBezTo>
                    <a:cubicBezTo>
                      <a:pt x="4" y="33"/>
                      <a:pt x="4" y="33"/>
                      <a:pt x="4" y="33"/>
                    </a:cubicBezTo>
                    <a:cubicBezTo>
                      <a:pt x="4" y="33"/>
                      <a:pt x="3" y="33"/>
                      <a:pt x="3" y="33"/>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56" name="Google Shape;3356;p22"/>
              <p:cNvSpPr/>
              <p:nvPr/>
            </p:nvSpPr>
            <p:spPr>
              <a:xfrm>
                <a:off x="3970338" y="2836863"/>
                <a:ext cx="6350" cy="14288"/>
              </a:xfrm>
              <a:custGeom>
                <a:avLst/>
                <a:gdLst/>
                <a:ahLst/>
                <a:cxnLst/>
                <a:rect l="l" t="t" r="r" b="b"/>
                <a:pathLst>
                  <a:path w="16" h="39" extrusionOk="0">
                    <a:moveTo>
                      <a:pt x="13" y="39"/>
                    </a:moveTo>
                    <a:cubicBezTo>
                      <a:pt x="12" y="39"/>
                      <a:pt x="11" y="38"/>
                      <a:pt x="11" y="37"/>
                    </a:cubicBezTo>
                    <a:cubicBezTo>
                      <a:pt x="0" y="3"/>
                      <a:pt x="0" y="3"/>
                      <a:pt x="0" y="3"/>
                    </a:cubicBezTo>
                    <a:cubicBezTo>
                      <a:pt x="0" y="2"/>
                      <a:pt x="0" y="0"/>
                      <a:pt x="2" y="0"/>
                    </a:cubicBezTo>
                    <a:cubicBezTo>
                      <a:pt x="3" y="0"/>
                      <a:pt x="4" y="0"/>
                      <a:pt x="5" y="1"/>
                    </a:cubicBezTo>
                    <a:cubicBezTo>
                      <a:pt x="15" y="36"/>
                      <a:pt x="15" y="36"/>
                      <a:pt x="15" y="36"/>
                    </a:cubicBezTo>
                    <a:cubicBezTo>
                      <a:pt x="16" y="37"/>
                      <a:pt x="15" y="38"/>
                      <a:pt x="14" y="38"/>
                    </a:cubicBezTo>
                    <a:lnTo>
                      <a:pt x="13" y="39"/>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pic>
            <p:nvPicPr>
              <p:cNvPr id="3357" name="Google Shape;3357;p22"/>
              <p:cNvPicPr preferRelativeResize="0"/>
              <p:nvPr/>
            </p:nvPicPr>
            <p:blipFill rotWithShape="1">
              <a:blip r:embed="rId32">
                <a:alphaModFix/>
              </a:blip>
              <a:srcRect/>
              <a:stretch/>
            </p:blipFill>
            <p:spPr>
              <a:xfrm>
                <a:off x="3887788" y="2795588"/>
                <a:ext cx="61913" cy="79375"/>
              </a:xfrm>
              <a:prstGeom prst="rect">
                <a:avLst/>
              </a:prstGeom>
              <a:noFill/>
              <a:ln>
                <a:noFill/>
              </a:ln>
            </p:spPr>
          </p:pic>
          <p:sp>
            <p:nvSpPr>
              <p:cNvPr id="3358" name="Google Shape;3358;p22"/>
              <p:cNvSpPr/>
              <p:nvPr/>
            </p:nvSpPr>
            <p:spPr>
              <a:xfrm>
                <a:off x="3911600" y="2822575"/>
                <a:ext cx="30163" cy="42863"/>
              </a:xfrm>
              <a:custGeom>
                <a:avLst/>
                <a:gdLst/>
                <a:ahLst/>
                <a:cxnLst/>
                <a:rect l="l" t="t" r="r" b="b"/>
                <a:pathLst>
                  <a:path w="78" h="114" extrusionOk="0">
                    <a:moveTo>
                      <a:pt x="75" y="114"/>
                    </a:moveTo>
                    <a:cubicBezTo>
                      <a:pt x="74" y="114"/>
                      <a:pt x="74" y="114"/>
                      <a:pt x="73" y="113"/>
                    </a:cubicBezTo>
                    <a:cubicBezTo>
                      <a:pt x="1" y="4"/>
                      <a:pt x="1" y="4"/>
                      <a:pt x="1" y="4"/>
                    </a:cubicBezTo>
                    <a:cubicBezTo>
                      <a:pt x="0" y="3"/>
                      <a:pt x="1" y="2"/>
                      <a:pt x="2" y="1"/>
                    </a:cubicBezTo>
                    <a:cubicBezTo>
                      <a:pt x="3" y="0"/>
                      <a:pt x="4" y="1"/>
                      <a:pt x="5" y="2"/>
                    </a:cubicBezTo>
                    <a:cubicBezTo>
                      <a:pt x="77" y="110"/>
                      <a:pt x="77" y="110"/>
                      <a:pt x="77" y="110"/>
                    </a:cubicBezTo>
                    <a:cubicBezTo>
                      <a:pt x="78" y="112"/>
                      <a:pt x="77" y="113"/>
                      <a:pt x="76" y="114"/>
                    </a:cubicBezTo>
                    <a:cubicBezTo>
                      <a:pt x="76" y="114"/>
                      <a:pt x="75" y="114"/>
                      <a:pt x="75" y="114"/>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59" name="Google Shape;3359;p22"/>
              <p:cNvSpPr/>
              <p:nvPr/>
            </p:nvSpPr>
            <p:spPr>
              <a:xfrm>
                <a:off x="3922713" y="2824163"/>
                <a:ext cx="3175" cy="17463"/>
              </a:xfrm>
              <a:custGeom>
                <a:avLst/>
                <a:gdLst/>
                <a:ahLst/>
                <a:cxnLst/>
                <a:rect l="l" t="t" r="r" b="b"/>
                <a:pathLst>
                  <a:path w="9" h="45" extrusionOk="0">
                    <a:moveTo>
                      <a:pt x="6" y="45"/>
                    </a:moveTo>
                    <a:cubicBezTo>
                      <a:pt x="5" y="45"/>
                      <a:pt x="4" y="44"/>
                      <a:pt x="4" y="43"/>
                    </a:cubicBezTo>
                    <a:cubicBezTo>
                      <a:pt x="0" y="2"/>
                      <a:pt x="0" y="2"/>
                      <a:pt x="0" y="2"/>
                    </a:cubicBezTo>
                    <a:cubicBezTo>
                      <a:pt x="0" y="1"/>
                      <a:pt x="1" y="0"/>
                      <a:pt x="2" y="0"/>
                    </a:cubicBezTo>
                    <a:cubicBezTo>
                      <a:pt x="3" y="0"/>
                      <a:pt x="4" y="1"/>
                      <a:pt x="4" y="2"/>
                    </a:cubicBezTo>
                    <a:cubicBezTo>
                      <a:pt x="8" y="43"/>
                      <a:pt x="8" y="43"/>
                      <a:pt x="8" y="43"/>
                    </a:cubicBezTo>
                    <a:cubicBezTo>
                      <a:pt x="9" y="44"/>
                      <a:pt x="8" y="45"/>
                      <a:pt x="6" y="45"/>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60" name="Google Shape;3360;p22"/>
              <p:cNvSpPr/>
              <p:nvPr/>
            </p:nvSpPr>
            <p:spPr>
              <a:xfrm>
                <a:off x="3913188" y="2840038"/>
                <a:ext cx="14288" cy="6350"/>
              </a:xfrm>
              <a:custGeom>
                <a:avLst/>
                <a:gdLst/>
                <a:ahLst/>
                <a:cxnLst/>
                <a:rect l="l" t="t" r="r" b="b"/>
                <a:pathLst>
                  <a:path w="39" h="18" extrusionOk="0">
                    <a:moveTo>
                      <a:pt x="37" y="18"/>
                    </a:moveTo>
                    <a:cubicBezTo>
                      <a:pt x="36" y="18"/>
                      <a:pt x="36" y="18"/>
                      <a:pt x="36" y="18"/>
                    </a:cubicBezTo>
                    <a:cubicBezTo>
                      <a:pt x="2" y="5"/>
                      <a:pt x="2" y="5"/>
                      <a:pt x="2" y="5"/>
                    </a:cubicBezTo>
                    <a:cubicBezTo>
                      <a:pt x="1" y="4"/>
                      <a:pt x="0" y="3"/>
                      <a:pt x="1" y="2"/>
                    </a:cubicBezTo>
                    <a:cubicBezTo>
                      <a:pt x="1" y="1"/>
                      <a:pt x="3" y="0"/>
                      <a:pt x="4" y="1"/>
                    </a:cubicBezTo>
                    <a:cubicBezTo>
                      <a:pt x="37" y="14"/>
                      <a:pt x="37" y="14"/>
                      <a:pt x="37" y="14"/>
                    </a:cubicBezTo>
                    <a:cubicBezTo>
                      <a:pt x="39" y="14"/>
                      <a:pt x="39" y="16"/>
                      <a:pt x="39" y="17"/>
                    </a:cubicBezTo>
                    <a:cubicBezTo>
                      <a:pt x="38" y="18"/>
                      <a:pt x="37" y="18"/>
                      <a:pt x="37" y="18"/>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61" name="Google Shape;3361;p22"/>
              <p:cNvSpPr/>
              <p:nvPr/>
            </p:nvSpPr>
            <p:spPr>
              <a:xfrm>
                <a:off x="3937000" y="2849563"/>
                <a:ext cx="3175" cy="11113"/>
              </a:xfrm>
              <a:custGeom>
                <a:avLst/>
                <a:gdLst/>
                <a:ahLst/>
                <a:cxnLst/>
                <a:rect l="l" t="t" r="r" b="b"/>
                <a:pathLst>
                  <a:path w="7" h="29" extrusionOk="0">
                    <a:moveTo>
                      <a:pt x="3" y="29"/>
                    </a:moveTo>
                    <a:cubicBezTo>
                      <a:pt x="3" y="29"/>
                      <a:pt x="3" y="29"/>
                      <a:pt x="3" y="29"/>
                    </a:cubicBezTo>
                    <a:cubicBezTo>
                      <a:pt x="1" y="29"/>
                      <a:pt x="0" y="28"/>
                      <a:pt x="0" y="27"/>
                    </a:cubicBezTo>
                    <a:cubicBezTo>
                      <a:pt x="3" y="2"/>
                      <a:pt x="3" y="2"/>
                      <a:pt x="3" y="2"/>
                    </a:cubicBezTo>
                    <a:cubicBezTo>
                      <a:pt x="3" y="1"/>
                      <a:pt x="4" y="0"/>
                      <a:pt x="5" y="0"/>
                    </a:cubicBezTo>
                    <a:cubicBezTo>
                      <a:pt x="6" y="0"/>
                      <a:pt x="7" y="1"/>
                      <a:pt x="7" y="3"/>
                    </a:cubicBezTo>
                    <a:cubicBezTo>
                      <a:pt x="5" y="27"/>
                      <a:pt x="5" y="27"/>
                      <a:pt x="5" y="27"/>
                    </a:cubicBezTo>
                    <a:cubicBezTo>
                      <a:pt x="5" y="29"/>
                      <a:pt x="4" y="29"/>
                      <a:pt x="3" y="2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pic>
            <p:nvPicPr>
              <p:cNvPr id="3362" name="Google Shape;3362;p22"/>
              <p:cNvPicPr preferRelativeResize="0"/>
              <p:nvPr/>
            </p:nvPicPr>
            <p:blipFill rotWithShape="1">
              <a:blip r:embed="rId33">
                <a:alphaModFix/>
              </a:blip>
              <a:srcRect/>
              <a:stretch/>
            </p:blipFill>
            <p:spPr>
              <a:xfrm>
                <a:off x="3905250" y="2863850"/>
                <a:ext cx="101600" cy="53975"/>
              </a:xfrm>
              <a:prstGeom prst="rect">
                <a:avLst/>
              </a:prstGeom>
              <a:noFill/>
              <a:ln>
                <a:noFill/>
              </a:ln>
            </p:spPr>
          </p:pic>
          <p:pic>
            <p:nvPicPr>
              <p:cNvPr id="3363" name="Google Shape;3363;p22"/>
              <p:cNvPicPr preferRelativeResize="0"/>
              <p:nvPr/>
            </p:nvPicPr>
            <p:blipFill rotWithShape="1">
              <a:blip r:embed="rId34">
                <a:alphaModFix/>
              </a:blip>
              <a:srcRect/>
              <a:stretch/>
            </p:blipFill>
            <p:spPr>
              <a:xfrm>
                <a:off x="3900488" y="2855913"/>
                <a:ext cx="111125" cy="11113"/>
              </a:xfrm>
              <a:prstGeom prst="rect">
                <a:avLst/>
              </a:prstGeom>
              <a:noFill/>
              <a:ln>
                <a:noFill/>
              </a:ln>
            </p:spPr>
          </p:pic>
          <p:pic>
            <p:nvPicPr>
              <p:cNvPr id="3364" name="Google Shape;3364;p22"/>
              <p:cNvPicPr preferRelativeResize="0"/>
              <p:nvPr/>
            </p:nvPicPr>
            <p:blipFill rotWithShape="1">
              <a:blip r:embed="rId35">
                <a:alphaModFix/>
              </a:blip>
              <a:srcRect/>
              <a:stretch/>
            </p:blipFill>
            <p:spPr>
              <a:xfrm>
                <a:off x="3232150" y="2460625"/>
                <a:ext cx="685800" cy="422275"/>
              </a:xfrm>
              <a:prstGeom prst="rect">
                <a:avLst/>
              </a:prstGeom>
              <a:noFill/>
              <a:ln>
                <a:noFill/>
              </a:ln>
            </p:spPr>
          </p:pic>
          <p:sp>
            <p:nvSpPr>
              <p:cNvPr id="3365" name="Google Shape;3365;p22"/>
              <p:cNvSpPr/>
              <p:nvPr/>
            </p:nvSpPr>
            <p:spPr>
              <a:xfrm>
                <a:off x="3254375" y="2484438"/>
                <a:ext cx="641350" cy="374650"/>
              </a:xfrm>
              <a:custGeom>
                <a:avLst/>
                <a:gdLst/>
                <a:ahLst/>
                <a:cxnLst/>
                <a:rect l="l" t="t" r="r" b="b"/>
                <a:pathLst>
                  <a:path w="404" h="236" extrusionOk="0">
                    <a:moveTo>
                      <a:pt x="404" y="236"/>
                    </a:moveTo>
                    <a:lnTo>
                      <a:pt x="404" y="236"/>
                    </a:lnTo>
                    <a:lnTo>
                      <a:pt x="0" y="236"/>
                    </a:lnTo>
                    <a:lnTo>
                      <a:pt x="0" y="236"/>
                    </a:lnTo>
                    <a:lnTo>
                      <a:pt x="0" y="0"/>
                    </a:lnTo>
                    <a:lnTo>
                      <a:pt x="404" y="0"/>
                    </a:lnTo>
                    <a:lnTo>
                      <a:pt x="404" y="236"/>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66" name="Google Shape;3366;p22"/>
              <p:cNvSpPr/>
              <p:nvPr/>
            </p:nvSpPr>
            <p:spPr>
              <a:xfrm>
                <a:off x="3254375" y="2484438"/>
                <a:ext cx="641350" cy="374650"/>
              </a:xfrm>
              <a:custGeom>
                <a:avLst/>
                <a:gdLst/>
                <a:ahLst/>
                <a:cxnLst/>
                <a:rect l="l" t="t" r="r" b="b"/>
                <a:pathLst>
                  <a:path w="404" h="236" extrusionOk="0">
                    <a:moveTo>
                      <a:pt x="404" y="236"/>
                    </a:moveTo>
                    <a:lnTo>
                      <a:pt x="404" y="236"/>
                    </a:lnTo>
                    <a:lnTo>
                      <a:pt x="0" y="236"/>
                    </a:lnTo>
                    <a:lnTo>
                      <a:pt x="0" y="236"/>
                    </a:lnTo>
                    <a:lnTo>
                      <a:pt x="0" y="0"/>
                    </a:lnTo>
                    <a:lnTo>
                      <a:pt x="404" y="0"/>
                    </a:lnTo>
                    <a:lnTo>
                      <a:pt x="404" y="236"/>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pic>
            <p:nvPicPr>
              <p:cNvPr id="3367" name="Google Shape;3367;p22"/>
              <p:cNvPicPr preferRelativeResize="0"/>
              <p:nvPr/>
            </p:nvPicPr>
            <p:blipFill rotWithShape="1">
              <a:blip r:embed="rId36">
                <a:alphaModFix/>
              </a:blip>
              <a:srcRect/>
              <a:stretch/>
            </p:blipFill>
            <p:spPr>
              <a:xfrm>
                <a:off x="3343275" y="2879725"/>
                <a:ext cx="606425" cy="39688"/>
              </a:xfrm>
              <a:prstGeom prst="rect">
                <a:avLst/>
              </a:prstGeom>
              <a:noFill/>
              <a:ln>
                <a:noFill/>
              </a:ln>
            </p:spPr>
          </p:pic>
          <p:sp>
            <p:nvSpPr>
              <p:cNvPr id="3368" name="Google Shape;3368;p22"/>
              <p:cNvSpPr/>
              <p:nvPr/>
            </p:nvSpPr>
            <p:spPr>
              <a:xfrm>
                <a:off x="3525838" y="2881313"/>
                <a:ext cx="98425" cy="19050"/>
              </a:xfrm>
              <a:custGeom>
                <a:avLst/>
                <a:gdLst/>
                <a:ahLst/>
                <a:cxnLst/>
                <a:rect l="l" t="t" r="r" b="b"/>
                <a:pathLst>
                  <a:path w="265" h="51" extrusionOk="0">
                    <a:moveTo>
                      <a:pt x="265" y="0"/>
                    </a:moveTo>
                    <a:cubicBezTo>
                      <a:pt x="265" y="0"/>
                      <a:pt x="265" y="0"/>
                      <a:pt x="265" y="0"/>
                    </a:cubicBezTo>
                    <a:cubicBezTo>
                      <a:pt x="265" y="28"/>
                      <a:pt x="242" y="51"/>
                      <a:pt x="214" y="51"/>
                    </a:cubicBezTo>
                    <a:cubicBezTo>
                      <a:pt x="51" y="51"/>
                      <a:pt x="51" y="51"/>
                      <a:pt x="51" y="51"/>
                    </a:cubicBezTo>
                    <a:cubicBezTo>
                      <a:pt x="23" y="51"/>
                      <a:pt x="0" y="28"/>
                      <a:pt x="0" y="0"/>
                    </a:cubicBezTo>
                  </a:path>
                </a:pathLst>
              </a:custGeom>
              <a:solidFill>
                <a:srgbClr val="A1C9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69" name="Google Shape;3369;p22"/>
              <p:cNvSpPr/>
              <p:nvPr/>
            </p:nvSpPr>
            <p:spPr>
              <a:xfrm>
                <a:off x="3263900" y="2497138"/>
                <a:ext cx="306388" cy="349250"/>
              </a:xfrm>
              <a:custGeom>
                <a:avLst/>
                <a:gdLst/>
                <a:ahLst/>
                <a:cxnLst/>
                <a:rect l="l" t="t" r="r" b="b"/>
                <a:pathLst>
                  <a:path w="193" h="220" extrusionOk="0">
                    <a:moveTo>
                      <a:pt x="193" y="220"/>
                    </a:moveTo>
                    <a:lnTo>
                      <a:pt x="193" y="220"/>
                    </a:lnTo>
                    <a:lnTo>
                      <a:pt x="0" y="220"/>
                    </a:lnTo>
                    <a:lnTo>
                      <a:pt x="0" y="220"/>
                    </a:lnTo>
                    <a:lnTo>
                      <a:pt x="0" y="0"/>
                    </a:lnTo>
                    <a:lnTo>
                      <a:pt x="193" y="0"/>
                    </a:lnTo>
                    <a:lnTo>
                      <a:pt x="193" y="220"/>
                    </a:lnTo>
                    <a:close/>
                  </a:path>
                </a:pathLst>
              </a:custGeom>
              <a:solidFill>
                <a:srgbClr val="E9F1F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70" name="Google Shape;3370;p22"/>
              <p:cNvSpPr/>
              <p:nvPr/>
            </p:nvSpPr>
            <p:spPr>
              <a:xfrm>
                <a:off x="3263900" y="2497138"/>
                <a:ext cx="306388" cy="349250"/>
              </a:xfrm>
              <a:custGeom>
                <a:avLst/>
                <a:gdLst/>
                <a:ahLst/>
                <a:cxnLst/>
                <a:rect l="l" t="t" r="r" b="b"/>
                <a:pathLst>
                  <a:path w="193" h="220" extrusionOk="0">
                    <a:moveTo>
                      <a:pt x="193" y="220"/>
                    </a:moveTo>
                    <a:lnTo>
                      <a:pt x="193" y="220"/>
                    </a:lnTo>
                    <a:lnTo>
                      <a:pt x="0" y="220"/>
                    </a:lnTo>
                    <a:lnTo>
                      <a:pt x="0" y="220"/>
                    </a:lnTo>
                    <a:lnTo>
                      <a:pt x="0" y="0"/>
                    </a:lnTo>
                    <a:lnTo>
                      <a:pt x="193" y="0"/>
                    </a:lnTo>
                    <a:lnTo>
                      <a:pt x="193" y="22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71" name="Google Shape;3371;p22"/>
              <p:cNvSpPr/>
              <p:nvPr/>
            </p:nvSpPr>
            <p:spPr>
              <a:xfrm>
                <a:off x="3581400" y="2690813"/>
                <a:ext cx="301625" cy="155575"/>
              </a:xfrm>
              <a:custGeom>
                <a:avLst/>
                <a:gdLst/>
                <a:ahLst/>
                <a:cxnLst/>
                <a:rect l="l" t="t" r="r" b="b"/>
                <a:pathLst>
                  <a:path w="190" h="98" extrusionOk="0">
                    <a:moveTo>
                      <a:pt x="190" y="98"/>
                    </a:moveTo>
                    <a:lnTo>
                      <a:pt x="190" y="98"/>
                    </a:lnTo>
                    <a:lnTo>
                      <a:pt x="0" y="98"/>
                    </a:lnTo>
                    <a:lnTo>
                      <a:pt x="0" y="98"/>
                    </a:lnTo>
                    <a:lnTo>
                      <a:pt x="0" y="0"/>
                    </a:lnTo>
                    <a:lnTo>
                      <a:pt x="190" y="0"/>
                    </a:lnTo>
                    <a:lnTo>
                      <a:pt x="190" y="98"/>
                    </a:lnTo>
                    <a:close/>
                  </a:path>
                </a:pathLst>
              </a:custGeom>
              <a:solidFill>
                <a:srgbClr val="E9F1F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72" name="Google Shape;3372;p22"/>
              <p:cNvSpPr/>
              <p:nvPr/>
            </p:nvSpPr>
            <p:spPr>
              <a:xfrm>
                <a:off x="3581400" y="2690813"/>
                <a:ext cx="301625" cy="155575"/>
              </a:xfrm>
              <a:custGeom>
                <a:avLst/>
                <a:gdLst/>
                <a:ahLst/>
                <a:cxnLst/>
                <a:rect l="l" t="t" r="r" b="b"/>
                <a:pathLst>
                  <a:path w="190" h="98" extrusionOk="0">
                    <a:moveTo>
                      <a:pt x="190" y="98"/>
                    </a:moveTo>
                    <a:lnTo>
                      <a:pt x="190" y="98"/>
                    </a:lnTo>
                    <a:lnTo>
                      <a:pt x="0" y="98"/>
                    </a:lnTo>
                    <a:lnTo>
                      <a:pt x="0" y="98"/>
                    </a:lnTo>
                    <a:lnTo>
                      <a:pt x="0" y="0"/>
                    </a:lnTo>
                    <a:lnTo>
                      <a:pt x="190" y="0"/>
                    </a:lnTo>
                    <a:lnTo>
                      <a:pt x="190" y="98"/>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73" name="Google Shape;3373;p22"/>
              <p:cNvSpPr/>
              <p:nvPr/>
            </p:nvSpPr>
            <p:spPr>
              <a:xfrm>
                <a:off x="3581400" y="2497138"/>
                <a:ext cx="301625" cy="185738"/>
              </a:xfrm>
              <a:custGeom>
                <a:avLst/>
                <a:gdLst/>
                <a:ahLst/>
                <a:cxnLst/>
                <a:rect l="l" t="t" r="r" b="b"/>
                <a:pathLst>
                  <a:path w="190" h="117" extrusionOk="0">
                    <a:moveTo>
                      <a:pt x="190" y="117"/>
                    </a:moveTo>
                    <a:lnTo>
                      <a:pt x="190" y="117"/>
                    </a:lnTo>
                    <a:lnTo>
                      <a:pt x="0" y="117"/>
                    </a:lnTo>
                    <a:lnTo>
                      <a:pt x="0" y="117"/>
                    </a:lnTo>
                    <a:lnTo>
                      <a:pt x="0" y="0"/>
                    </a:lnTo>
                    <a:lnTo>
                      <a:pt x="190" y="0"/>
                    </a:lnTo>
                    <a:lnTo>
                      <a:pt x="190" y="117"/>
                    </a:lnTo>
                    <a:close/>
                  </a:path>
                </a:pathLst>
              </a:custGeom>
              <a:solidFill>
                <a:srgbClr val="E9F1F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74" name="Google Shape;3374;p22"/>
              <p:cNvSpPr/>
              <p:nvPr/>
            </p:nvSpPr>
            <p:spPr>
              <a:xfrm>
                <a:off x="3581400" y="2497138"/>
                <a:ext cx="301625" cy="185738"/>
              </a:xfrm>
              <a:custGeom>
                <a:avLst/>
                <a:gdLst/>
                <a:ahLst/>
                <a:cxnLst/>
                <a:rect l="l" t="t" r="r" b="b"/>
                <a:pathLst>
                  <a:path w="190" h="117" extrusionOk="0">
                    <a:moveTo>
                      <a:pt x="190" y="117"/>
                    </a:moveTo>
                    <a:lnTo>
                      <a:pt x="190" y="117"/>
                    </a:lnTo>
                    <a:lnTo>
                      <a:pt x="0" y="117"/>
                    </a:lnTo>
                    <a:lnTo>
                      <a:pt x="0" y="117"/>
                    </a:lnTo>
                    <a:lnTo>
                      <a:pt x="0" y="0"/>
                    </a:lnTo>
                    <a:lnTo>
                      <a:pt x="190" y="0"/>
                    </a:lnTo>
                    <a:lnTo>
                      <a:pt x="190" y="117"/>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pic>
            <p:nvPicPr>
              <p:cNvPr id="3375" name="Google Shape;3375;p22"/>
              <p:cNvPicPr preferRelativeResize="0"/>
              <p:nvPr/>
            </p:nvPicPr>
            <p:blipFill rotWithShape="1">
              <a:blip r:embed="rId37">
                <a:alphaModFix/>
              </a:blip>
              <a:srcRect/>
              <a:stretch/>
            </p:blipFill>
            <p:spPr>
              <a:xfrm>
                <a:off x="3409950" y="2674938"/>
                <a:ext cx="120650" cy="85725"/>
              </a:xfrm>
              <a:prstGeom prst="rect">
                <a:avLst/>
              </a:prstGeom>
              <a:noFill/>
              <a:ln>
                <a:noFill/>
              </a:ln>
            </p:spPr>
          </p:pic>
          <p:pic>
            <p:nvPicPr>
              <p:cNvPr id="3376" name="Google Shape;3376;p22"/>
              <p:cNvPicPr preferRelativeResize="0"/>
              <p:nvPr/>
            </p:nvPicPr>
            <p:blipFill rotWithShape="1">
              <a:blip r:embed="rId38">
                <a:alphaModFix/>
              </a:blip>
              <a:srcRect/>
              <a:stretch/>
            </p:blipFill>
            <p:spPr>
              <a:xfrm>
                <a:off x="3292475" y="2557463"/>
                <a:ext cx="203200" cy="238125"/>
              </a:xfrm>
              <a:prstGeom prst="rect">
                <a:avLst/>
              </a:prstGeom>
              <a:noFill/>
              <a:ln>
                <a:noFill/>
              </a:ln>
            </p:spPr>
          </p:pic>
          <p:sp>
            <p:nvSpPr>
              <p:cNvPr id="3377" name="Google Shape;3377;p22"/>
              <p:cNvSpPr/>
              <p:nvPr/>
            </p:nvSpPr>
            <p:spPr>
              <a:xfrm>
                <a:off x="3422650" y="2547938"/>
                <a:ext cx="117475" cy="117475"/>
              </a:xfrm>
              <a:custGeom>
                <a:avLst/>
                <a:gdLst/>
                <a:ahLst/>
                <a:cxnLst/>
                <a:rect l="l" t="t" r="r" b="b"/>
                <a:pathLst>
                  <a:path w="316" h="316" extrusionOk="0">
                    <a:moveTo>
                      <a:pt x="316" y="316"/>
                    </a:moveTo>
                    <a:cubicBezTo>
                      <a:pt x="0" y="316"/>
                      <a:pt x="0" y="316"/>
                      <a:pt x="0" y="316"/>
                    </a:cubicBezTo>
                    <a:cubicBezTo>
                      <a:pt x="0" y="0"/>
                      <a:pt x="0" y="0"/>
                      <a:pt x="0" y="0"/>
                    </a:cubicBezTo>
                    <a:cubicBezTo>
                      <a:pt x="175" y="0"/>
                      <a:pt x="316" y="142"/>
                      <a:pt x="316" y="316"/>
                    </a:cubicBezTo>
                    <a:close/>
                  </a:path>
                </a:pathLst>
              </a:custGeom>
              <a:solidFill>
                <a:srgbClr val="A1C9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78" name="Google Shape;3378;p22"/>
              <p:cNvSpPr/>
              <p:nvPr/>
            </p:nvSpPr>
            <p:spPr>
              <a:xfrm>
                <a:off x="3611563" y="2655888"/>
                <a:ext cx="241300" cy="4763"/>
              </a:xfrm>
              <a:custGeom>
                <a:avLst/>
                <a:gdLst/>
                <a:ahLst/>
                <a:cxnLst/>
                <a:rect l="l" t="t" r="r" b="b"/>
                <a:pathLst>
                  <a:path w="152" h="3" extrusionOk="0">
                    <a:moveTo>
                      <a:pt x="152" y="0"/>
                    </a:moveTo>
                    <a:lnTo>
                      <a:pt x="71" y="0"/>
                    </a:lnTo>
                    <a:lnTo>
                      <a:pt x="64" y="0"/>
                    </a:lnTo>
                    <a:lnTo>
                      <a:pt x="0" y="0"/>
                    </a:lnTo>
                    <a:lnTo>
                      <a:pt x="0" y="3"/>
                    </a:lnTo>
                    <a:lnTo>
                      <a:pt x="71" y="3"/>
                    </a:lnTo>
                    <a:lnTo>
                      <a:pt x="71" y="3"/>
                    </a:lnTo>
                    <a:lnTo>
                      <a:pt x="152" y="3"/>
                    </a:lnTo>
                    <a:lnTo>
                      <a:pt x="152" y="0"/>
                    </a:lnTo>
                    <a:close/>
                  </a:path>
                </a:pathLst>
              </a:custGeom>
              <a:solidFill>
                <a:srgbClr val="A1C9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79" name="Google Shape;3379;p22"/>
              <p:cNvSpPr/>
              <p:nvPr/>
            </p:nvSpPr>
            <p:spPr>
              <a:xfrm>
                <a:off x="3611563" y="2655888"/>
                <a:ext cx="241300" cy="4763"/>
              </a:xfrm>
              <a:custGeom>
                <a:avLst/>
                <a:gdLst/>
                <a:ahLst/>
                <a:cxnLst/>
                <a:rect l="l" t="t" r="r" b="b"/>
                <a:pathLst>
                  <a:path w="152" h="3" extrusionOk="0">
                    <a:moveTo>
                      <a:pt x="152" y="0"/>
                    </a:moveTo>
                    <a:lnTo>
                      <a:pt x="71" y="0"/>
                    </a:lnTo>
                    <a:lnTo>
                      <a:pt x="64" y="0"/>
                    </a:lnTo>
                    <a:lnTo>
                      <a:pt x="0" y="0"/>
                    </a:lnTo>
                    <a:lnTo>
                      <a:pt x="0" y="3"/>
                    </a:lnTo>
                    <a:lnTo>
                      <a:pt x="71" y="3"/>
                    </a:lnTo>
                    <a:lnTo>
                      <a:pt x="71" y="3"/>
                    </a:lnTo>
                    <a:lnTo>
                      <a:pt x="152" y="3"/>
                    </a:lnTo>
                    <a:lnTo>
                      <a:pt x="152"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80" name="Google Shape;3380;p22"/>
              <p:cNvSpPr/>
              <p:nvPr/>
            </p:nvSpPr>
            <p:spPr>
              <a:xfrm>
                <a:off x="3629025" y="2603500"/>
                <a:ext cx="20638" cy="44450"/>
              </a:xfrm>
              <a:prstGeom prst="rect">
                <a:avLst/>
              </a:prstGeom>
              <a:solidFill>
                <a:srgbClr val="A1C9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81" name="Google Shape;3381;p22"/>
              <p:cNvSpPr/>
              <p:nvPr/>
            </p:nvSpPr>
            <p:spPr>
              <a:xfrm>
                <a:off x="3629025" y="2603500"/>
                <a:ext cx="20638" cy="44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3382" name="Google Shape;3382;p22"/>
            <p:cNvSpPr/>
            <p:nvPr/>
          </p:nvSpPr>
          <p:spPr>
            <a:xfrm>
              <a:off x="3659188" y="2554288"/>
              <a:ext cx="20638" cy="93663"/>
            </a:xfrm>
            <a:prstGeom prst="rect">
              <a:avLst/>
            </a:prstGeom>
            <a:solidFill>
              <a:srgbClr val="A1C9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83" name="Google Shape;3383;p22"/>
            <p:cNvSpPr/>
            <p:nvPr/>
          </p:nvSpPr>
          <p:spPr>
            <a:xfrm>
              <a:off x="3659188" y="2554288"/>
              <a:ext cx="20638" cy="9366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84" name="Google Shape;3384;p22"/>
            <p:cNvSpPr/>
            <p:nvPr/>
          </p:nvSpPr>
          <p:spPr>
            <a:xfrm>
              <a:off x="3690938" y="2581276"/>
              <a:ext cx="20638" cy="66675"/>
            </a:xfrm>
            <a:prstGeom prst="rect">
              <a:avLst/>
            </a:prstGeom>
            <a:solidFill>
              <a:srgbClr val="A1C9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85" name="Google Shape;3385;p22"/>
            <p:cNvSpPr/>
            <p:nvPr/>
          </p:nvSpPr>
          <p:spPr>
            <a:xfrm>
              <a:off x="3690938" y="2581276"/>
              <a:ext cx="20638" cy="666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86" name="Google Shape;3386;p22"/>
            <p:cNvSpPr/>
            <p:nvPr/>
          </p:nvSpPr>
          <p:spPr>
            <a:xfrm>
              <a:off x="3721100" y="2543176"/>
              <a:ext cx="22225" cy="104775"/>
            </a:xfrm>
            <a:prstGeom prst="rect">
              <a:avLst/>
            </a:prstGeom>
            <a:solidFill>
              <a:srgbClr val="A1C9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87" name="Google Shape;3387;p22"/>
            <p:cNvSpPr/>
            <p:nvPr/>
          </p:nvSpPr>
          <p:spPr>
            <a:xfrm>
              <a:off x="3721100" y="2543176"/>
              <a:ext cx="22225" cy="10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88" name="Google Shape;3388;p22"/>
            <p:cNvSpPr/>
            <p:nvPr/>
          </p:nvSpPr>
          <p:spPr>
            <a:xfrm>
              <a:off x="3752850" y="2513013"/>
              <a:ext cx="20638" cy="134938"/>
            </a:xfrm>
            <a:prstGeom prst="rect">
              <a:avLst/>
            </a:prstGeom>
            <a:solidFill>
              <a:srgbClr val="A1C9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89" name="Google Shape;3389;p22"/>
            <p:cNvSpPr/>
            <p:nvPr/>
          </p:nvSpPr>
          <p:spPr>
            <a:xfrm>
              <a:off x="3752850" y="2513013"/>
              <a:ext cx="20638" cy="1349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90" name="Google Shape;3390;p22"/>
            <p:cNvSpPr/>
            <p:nvPr/>
          </p:nvSpPr>
          <p:spPr>
            <a:xfrm>
              <a:off x="3784600" y="2530476"/>
              <a:ext cx="20638" cy="117475"/>
            </a:xfrm>
            <a:prstGeom prst="rect">
              <a:avLst/>
            </a:prstGeom>
            <a:solidFill>
              <a:srgbClr val="A1C9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91" name="Google Shape;3391;p22"/>
            <p:cNvSpPr/>
            <p:nvPr/>
          </p:nvSpPr>
          <p:spPr>
            <a:xfrm>
              <a:off x="3814763" y="2535238"/>
              <a:ext cx="22225" cy="112713"/>
            </a:xfrm>
            <a:prstGeom prst="rect">
              <a:avLst/>
            </a:prstGeom>
            <a:solidFill>
              <a:srgbClr val="A1C9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92" name="Google Shape;3392;p22"/>
            <p:cNvSpPr/>
            <p:nvPr/>
          </p:nvSpPr>
          <p:spPr>
            <a:xfrm>
              <a:off x="3779838" y="2728913"/>
              <a:ext cx="82550" cy="84138"/>
            </a:xfrm>
            <a:custGeom>
              <a:avLst/>
              <a:gdLst/>
              <a:ahLst/>
              <a:cxnLst/>
              <a:rect l="l" t="t" r="r" b="b"/>
              <a:pathLst>
                <a:path w="225" h="226" extrusionOk="0">
                  <a:moveTo>
                    <a:pt x="112" y="0"/>
                  </a:moveTo>
                  <a:cubicBezTo>
                    <a:pt x="50" y="0"/>
                    <a:pt x="0" y="51"/>
                    <a:pt x="0" y="113"/>
                  </a:cubicBezTo>
                  <a:cubicBezTo>
                    <a:pt x="0" y="175"/>
                    <a:pt x="50" y="226"/>
                    <a:pt x="112" y="226"/>
                  </a:cubicBezTo>
                  <a:cubicBezTo>
                    <a:pt x="175" y="226"/>
                    <a:pt x="225" y="175"/>
                    <a:pt x="225" y="113"/>
                  </a:cubicBezTo>
                  <a:cubicBezTo>
                    <a:pt x="225" y="51"/>
                    <a:pt x="175" y="0"/>
                    <a:pt x="112" y="0"/>
                  </a:cubicBezTo>
                  <a:close/>
                  <a:moveTo>
                    <a:pt x="112" y="187"/>
                  </a:moveTo>
                  <a:cubicBezTo>
                    <a:pt x="72" y="187"/>
                    <a:pt x="39" y="154"/>
                    <a:pt x="39" y="113"/>
                  </a:cubicBezTo>
                  <a:cubicBezTo>
                    <a:pt x="39" y="72"/>
                    <a:pt x="72" y="39"/>
                    <a:pt x="112" y="39"/>
                  </a:cubicBezTo>
                  <a:cubicBezTo>
                    <a:pt x="153" y="39"/>
                    <a:pt x="186" y="72"/>
                    <a:pt x="186" y="113"/>
                  </a:cubicBezTo>
                  <a:cubicBezTo>
                    <a:pt x="186" y="154"/>
                    <a:pt x="153" y="187"/>
                    <a:pt x="112" y="187"/>
                  </a:cubicBezTo>
                  <a:close/>
                </a:path>
              </a:pathLst>
            </a:custGeom>
            <a:solidFill>
              <a:srgbClr val="A1C9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93" name="Google Shape;3393;p22"/>
            <p:cNvSpPr/>
            <p:nvPr/>
          </p:nvSpPr>
          <p:spPr>
            <a:xfrm>
              <a:off x="3821113" y="2728913"/>
              <a:ext cx="41275" cy="71438"/>
            </a:xfrm>
            <a:custGeom>
              <a:avLst/>
              <a:gdLst/>
              <a:ahLst/>
              <a:cxnLst/>
              <a:rect l="l" t="t" r="r" b="b"/>
              <a:pathLst>
                <a:path w="113" h="192" extrusionOk="0">
                  <a:moveTo>
                    <a:pt x="113" y="113"/>
                  </a:moveTo>
                  <a:cubicBezTo>
                    <a:pt x="113" y="143"/>
                    <a:pt x="101" y="171"/>
                    <a:pt x="81" y="192"/>
                  </a:cubicBezTo>
                  <a:cubicBezTo>
                    <a:pt x="53" y="164"/>
                    <a:pt x="53" y="164"/>
                    <a:pt x="53" y="164"/>
                  </a:cubicBezTo>
                  <a:cubicBezTo>
                    <a:pt x="66" y="151"/>
                    <a:pt x="74" y="133"/>
                    <a:pt x="74" y="113"/>
                  </a:cubicBezTo>
                  <a:cubicBezTo>
                    <a:pt x="74" y="72"/>
                    <a:pt x="41" y="39"/>
                    <a:pt x="0" y="39"/>
                  </a:cubicBezTo>
                  <a:cubicBezTo>
                    <a:pt x="0" y="0"/>
                    <a:pt x="0" y="0"/>
                    <a:pt x="0" y="0"/>
                  </a:cubicBezTo>
                  <a:cubicBezTo>
                    <a:pt x="63" y="0"/>
                    <a:pt x="113" y="51"/>
                    <a:pt x="113" y="113"/>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94" name="Google Shape;3394;p22"/>
            <p:cNvSpPr/>
            <p:nvPr/>
          </p:nvSpPr>
          <p:spPr>
            <a:xfrm>
              <a:off x="3602038" y="2735263"/>
              <a:ext cx="158750" cy="15875"/>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95" name="Google Shape;3395;p22"/>
            <p:cNvSpPr/>
            <p:nvPr/>
          </p:nvSpPr>
          <p:spPr>
            <a:xfrm>
              <a:off x="3602038" y="2763838"/>
              <a:ext cx="158750" cy="17463"/>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96" name="Google Shape;3396;p22"/>
            <p:cNvSpPr/>
            <p:nvPr/>
          </p:nvSpPr>
          <p:spPr>
            <a:xfrm>
              <a:off x="3602038" y="2794001"/>
              <a:ext cx="158750" cy="15875"/>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97" name="Google Shape;3397;p22"/>
            <p:cNvSpPr/>
            <p:nvPr/>
          </p:nvSpPr>
          <p:spPr>
            <a:xfrm>
              <a:off x="3248025" y="2608263"/>
              <a:ext cx="17463" cy="14288"/>
            </a:xfrm>
            <a:custGeom>
              <a:avLst/>
              <a:gdLst/>
              <a:ahLst/>
              <a:cxnLst/>
              <a:rect l="l" t="t" r="r" b="b"/>
              <a:pathLst>
                <a:path w="45" h="37" extrusionOk="0">
                  <a:moveTo>
                    <a:pt x="21" y="8"/>
                  </a:moveTo>
                  <a:cubicBezTo>
                    <a:pt x="22" y="8"/>
                    <a:pt x="22" y="8"/>
                    <a:pt x="22" y="8"/>
                  </a:cubicBezTo>
                  <a:cubicBezTo>
                    <a:pt x="22" y="8"/>
                    <a:pt x="33" y="6"/>
                    <a:pt x="45" y="0"/>
                  </a:cubicBezTo>
                  <a:cubicBezTo>
                    <a:pt x="45" y="0"/>
                    <a:pt x="45" y="0"/>
                    <a:pt x="45" y="0"/>
                  </a:cubicBezTo>
                  <a:cubicBezTo>
                    <a:pt x="45" y="16"/>
                    <a:pt x="45" y="16"/>
                    <a:pt x="45" y="16"/>
                  </a:cubicBezTo>
                  <a:cubicBezTo>
                    <a:pt x="45" y="16"/>
                    <a:pt x="41" y="32"/>
                    <a:pt x="22" y="37"/>
                  </a:cubicBezTo>
                  <a:cubicBezTo>
                    <a:pt x="3" y="32"/>
                    <a:pt x="0" y="16"/>
                    <a:pt x="0" y="16"/>
                  </a:cubicBezTo>
                  <a:cubicBezTo>
                    <a:pt x="0" y="1"/>
                    <a:pt x="0" y="1"/>
                    <a:pt x="0" y="1"/>
                  </a:cubicBezTo>
                  <a:cubicBezTo>
                    <a:pt x="0" y="1"/>
                    <a:pt x="0" y="1"/>
                    <a:pt x="0" y="1"/>
                  </a:cubicBezTo>
                  <a:cubicBezTo>
                    <a:pt x="10" y="6"/>
                    <a:pt x="21" y="8"/>
                    <a:pt x="21" y="8"/>
                  </a:cubicBezTo>
                  <a:close/>
                </a:path>
              </a:pathLst>
            </a:custGeom>
            <a:solidFill>
              <a:srgbClr val="F7DAB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98" name="Google Shape;3398;p22"/>
            <p:cNvSpPr/>
            <p:nvPr/>
          </p:nvSpPr>
          <p:spPr>
            <a:xfrm>
              <a:off x="3235325" y="2562226"/>
              <a:ext cx="41275" cy="49213"/>
            </a:xfrm>
            <a:custGeom>
              <a:avLst/>
              <a:gdLst/>
              <a:ahLst/>
              <a:cxnLst/>
              <a:rect l="l" t="t" r="r" b="b"/>
              <a:pathLst>
                <a:path w="111" h="132" extrusionOk="0">
                  <a:moveTo>
                    <a:pt x="56" y="132"/>
                  </a:moveTo>
                  <a:cubicBezTo>
                    <a:pt x="55" y="132"/>
                    <a:pt x="55" y="132"/>
                    <a:pt x="55" y="132"/>
                  </a:cubicBezTo>
                  <a:cubicBezTo>
                    <a:pt x="55" y="132"/>
                    <a:pt x="44" y="130"/>
                    <a:pt x="34" y="125"/>
                  </a:cubicBezTo>
                  <a:cubicBezTo>
                    <a:pt x="24" y="120"/>
                    <a:pt x="13" y="111"/>
                    <a:pt x="11" y="97"/>
                  </a:cubicBezTo>
                  <a:cubicBezTo>
                    <a:pt x="11" y="97"/>
                    <a:pt x="0" y="92"/>
                    <a:pt x="0" y="83"/>
                  </a:cubicBezTo>
                  <a:cubicBezTo>
                    <a:pt x="0" y="73"/>
                    <a:pt x="10" y="76"/>
                    <a:pt x="10" y="76"/>
                  </a:cubicBezTo>
                  <a:cubicBezTo>
                    <a:pt x="10" y="76"/>
                    <a:pt x="2" y="45"/>
                    <a:pt x="18" y="23"/>
                  </a:cubicBezTo>
                  <a:cubicBezTo>
                    <a:pt x="34" y="0"/>
                    <a:pt x="54" y="7"/>
                    <a:pt x="54" y="7"/>
                  </a:cubicBezTo>
                  <a:cubicBezTo>
                    <a:pt x="56" y="7"/>
                    <a:pt x="56" y="7"/>
                    <a:pt x="56" y="7"/>
                  </a:cubicBezTo>
                  <a:cubicBezTo>
                    <a:pt x="56" y="7"/>
                    <a:pt x="77" y="0"/>
                    <a:pt x="93" y="23"/>
                  </a:cubicBezTo>
                  <a:cubicBezTo>
                    <a:pt x="109" y="45"/>
                    <a:pt x="100" y="76"/>
                    <a:pt x="100" y="76"/>
                  </a:cubicBezTo>
                  <a:cubicBezTo>
                    <a:pt x="100" y="76"/>
                    <a:pt x="110" y="73"/>
                    <a:pt x="110" y="83"/>
                  </a:cubicBezTo>
                  <a:cubicBezTo>
                    <a:pt x="111" y="92"/>
                    <a:pt x="99" y="97"/>
                    <a:pt x="99" y="97"/>
                  </a:cubicBezTo>
                  <a:cubicBezTo>
                    <a:pt x="97" y="110"/>
                    <a:pt x="88" y="119"/>
                    <a:pt x="79" y="124"/>
                  </a:cubicBezTo>
                  <a:cubicBezTo>
                    <a:pt x="67" y="130"/>
                    <a:pt x="56" y="132"/>
                    <a:pt x="56" y="132"/>
                  </a:cubicBezTo>
                  <a:close/>
                </a:path>
              </a:pathLst>
            </a:custGeom>
            <a:solidFill>
              <a:srgbClr val="F7DAB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399" name="Google Shape;3399;p22"/>
            <p:cNvSpPr/>
            <p:nvPr/>
          </p:nvSpPr>
          <p:spPr>
            <a:xfrm>
              <a:off x="3219450" y="2676526"/>
              <a:ext cx="73025" cy="42863"/>
            </a:xfrm>
            <a:custGeom>
              <a:avLst/>
              <a:gdLst/>
              <a:ahLst/>
              <a:cxnLst/>
              <a:rect l="l" t="t" r="r" b="b"/>
              <a:pathLst>
                <a:path w="197" h="118" extrusionOk="0">
                  <a:moveTo>
                    <a:pt x="196" y="68"/>
                  </a:moveTo>
                  <a:cubicBezTo>
                    <a:pt x="197" y="68"/>
                    <a:pt x="197" y="68"/>
                    <a:pt x="197" y="68"/>
                  </a:cubicBezTo>
                  <a:cubicBezTo>
                    <a:pt x="151" y="86"/>
                    <a:pt x="102" y="116"/>
                    <a:pt x="98" y="118"/>
                  </a:cubicBezTo>
                  <a:cubicBezTo>
                    <a:pt x="94" y="116"/>
                    <a:pt x="46" y="86"/>
                    <a:pt x="0" y="68"/>
                  </a:cubicBezTo>
                  <a:cubicBezTo>
                    <a:pt x="0" y="68"/>
                    <a:pt x="0" y="68"/>
                    <a:pt x="0" y="68"/>
                  </a:cubicBezTo>
                  <a:cubicBezTo>
                    <a:pt x="0" y="25"/>
                    <a:pt x="0" y="25"/>
                    <a:pt x="0" y="25"/>
                  </a:cubicBezTo>
                  <a:cubicBezTo>
                    <a:pt x="0" y="0"/>
                    <a:pt x="0" y="0"/>
                    <a:pt x="0" y="0"/>
                  </a:cubicBezTo>
                  <a:cubicBezTo>
                    <a:pt x="11" y="0"/>
                    <a:pt x="11" y="0"/>
                    <a:pt x="11" y="0"/>
                  </a:cubicBezTo>
                  <a:cubicBezTo>
                    <a:pt x="98" y="0"/>
                    <a:pt x="98" y="0"/>
                    <a:pt x="98" y="0"/>
                  </a:cubicBezTo>
                  <a:cubicBezTo>
                    <a:pt x="99" y="0"/>
                    <a:pt x="99" y="0"/>
                    <a:pt x="99" y="0"/>
                  </a:cubicBezTo>
                  <a:cubicBezTo>
                    <a:pt x="186" y="0"/>
                    <a:pt x="186" y="0"/>
                    <a:pt x="186" y="0"/>
                  </a:cubicBezTo>
                  <a:cubicBezTo>
                    <a:pt x="196" y="0"/>
                    <a:pt x="196" y="0"/>
                    <a:pt x="196" y="0"/>
                  </a:cubicBezTo>
                  <a:cubicBezTo>
                    <a:pt x="196" y="25"/>
                    <a:pt x="196" y="25"/>
                    <a:pt x="196" y="25"/>
                  </a:cubicBezTo>
                  <a:lnTo>
                    <a:pt x="196" y="68"/>
                  </a:lnTo>
                  <a:close/>
                </a:path>
              </a:pathLst>
            </a:custGeom>
            <a:solidFill>
              <a:srgbClr val="D0D2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00" name="Google Shape;3400;p22"/>
            <p:cNvSpPr/>
            <p:nvPr/>
          </p:nvSpPr>
          <p:spPr>
            <a:xfrm>
              <a:off x="3190875" y="2657476"/>
              <a:ext cx="28575" cy="44450"/>
            </a:xfrm>
            <a:custGeom>
              <a:avLst/>
              <a:gdLst/>
              <a:ahLst/>
              <a:cxnLst/>
              <a:rect l="l" t="t" r="r" b="b"/>
              <a:pathLst>
                <a:path w="80" h="119" extrusionOk="0">
                  <a:moveTo>
                    <a:pt x="80" y="119"/>
                  </a:moveTo>
                  <a:cubicBezTo>
                    <a:pt x="80" y="119"/>
                    <a:pt x="80" y="119"/>
                    <a:pt x="80" y="119"/>
                  </a:cubicBezTo>
                  <a:cubicBezTo>
                    <a:pt x="71" y="116"/>
                    <a:pt x="63" y="113"/>
                    <a:pt x="55" y="110"/>
                  </a:cubicBezTo>
                  <a:cubicBezTo>
                    <a:pt x="34" y="94"/>
                    <a:pt x="6" y="69"/>
                    <a:pt x="2" y="59"/>
                  </a:cubicBezTo>
                  <a:cubicBezTo>
                    <a:pt x="0" y="51"/>
                    <a:pt x="11" y="27"/>
                    <a:pt x="25" y="0"/>
                  </a:cubicBezTo>
                  <a:cubicBezTo>
                    <a:pt x="25" y="1"/>
                    <a:pt x="25" y="1"/>
                    <a:pt x="25" y="1"/>
                  </a:cubicBezTo>
                  <a:cubicBezTo>
                    <a:pt x="71" y="27"/>
                    <a:pt x="71" y="27"/>
                    <a:pt x="71" y="27"/>
                  </a:cubicBezTo>
                  <a:cubicBezTo>
                    <a:pt x="65" y="38"/>
                    <a:pt x="60" y="49"/>
                    <a:pt x="61" y="52"/>
                  </a:cubicBezTo>
                  <a:cubicBezTo>
                    <a:pt x="63" y="58"/>
                    <a:pt x="80" y="76"/>
                    <a:pt x="80" y="76"/>
                  </a:cubicBezTo>
                  <a:cubicBezTo>
                    <a:pt x="80" y="76"/>
                    <a:pt x="80" y="76"/>
                    <a:pt x="80" y="76"/>
                  </a:cubicBezTo>
                  <a:lnTo>
                    <a:pt x="80" y="119"/>
                  </a:lnTo>
                  <a:close/>
                </a:path>
              </a:pathLst>
            </a:custGeom>
            <a:solidFill>
              <a:srgbClr val="F7DAB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01" name="Google Shape;3401;p22"/>
            <p:cNvSpPr/>
            <p:nvPr/>
          </p:nvSpPr>
          <p:spPr>
            <a:xfrm>
              <a:off x="3292475" y="2657476"/>
              <a:ext cx="30163" cy="44450"/>
            </a:xfrm>
            <a:custGeom>
              <a:avLst/>
              <a:gdLst/>
              <a:ahLst/>
              <a:cxnLst/>
              <a:rect l="l" t="t" r="r" b="b"/>
              <a:pathLst>
                <a:path w="81" h="119" extrusionOk="0">
                  <a:moveTo>
                    <a:pt x="0" y="119"/>
                  </a:moveTo>
                  <a:cubicBezTo>
                    <a:pt x="0" y="76"/>
                    <a:pt x="0" y="76"/>
                    <a:pt x="0" y="76"/>
                  </a:cubicBezTo>
                  <a:cubicBezTo>
                    <a:pt x="1" y="76"/>
                    <a:pt x="1" y="76"/>
                    <a:pt x="1" y="76"/>
                  </a:cubicBezTo>
                  <a:cubicBezTo>
                    <a:pt x="1" y="76"/>
                    <a:pt x="17" y="58"/>
                    <a:pt x="20" y="52"/>
                  </a:cubicBezTo>
                  <a:cubicBezTo>
                    <a:pt x="21" y="49"/>
                    <a:pt x="15" y="38"/>
                    <a:pt x="9" y="27"/>
                  </a:cubicBezTo>
                  <a:cubicBezTo>
                    <a:pt x="55" y="1"/>
                    <a:pt x="55" y="1"/>
                    <a:pt x="55" y="1"/>
                  </a:cubicBezTo>
                  <a:cubicBezTo>
                    <a:pt x="55" y="0"/>
                    <a:pt x="55" y="0"/>
                    <a:pt x="55" y="0"/>
                  </a:cubicBezTo>
                  <a:cubicBezTo>
                    <a:pt x="69" y="27"/>
                    <a:pt x="81" y="51"/>
                    <a:pt x="78" y="59"/>
                  </a:cubicBezTo>
                  <a:cubicBezTo>
                    <a:pt x="75" y="69"/>
                    <a:pt x="47" y="94"/>
                    <a:pt x="26" y="110"/>
                  </a:cubicBezTo>
                  <a:cubicBezTo>
                    <a:pt x="18" y="113"/>
                    <a:pt x="9" y="116"/>
                    <a:pt x="1" y="119"/>
                  </a:cubicBezTo>
                  <a:lnTo>
                    <a:pt x="0" y="119"/>
                  </a:lnTo>
                  <a:close/>
                </a:path>
              </a:pathLst>
            </a:custGeom>
            <a:solidFill>
              <a:srgbClr val="F7DAB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pic>
          <p:nvPicPr>
            <p:cNvPr id="3402" name="Google Shape;3402;p22"/>
            <p:cNvPicPr preferRelativeResize="0"/>
            <p:nvPr/>
          </p:nvPicPr>
          <p:blipFill rotWithShape="1">
            <a:blip r:embed="rId39">
              <a:alphaModFix/>
            </a:blip>
            <a:srcRect/>
            <a:stretch/>
          </p:blipFill>
          <p:spPr>
            <a:xfrm>
              <a:off x="3198813" y="2613026"/>
              <a:ext cx="115888" cy="63500"/>
            </a:xfrm>
            <a:prstGeom prst="rect">
              <a:avLst/>
            </a:prstGeom>
            <a:noFill/>
            <a:ln>
              <a:noFill/>
            </a:ln>
          </p:spPr>
        </p:pic>
        <p:sp>
          <p:nvSpPr>
            <p:cNvPr id="3403" name="Google Shape;3403;p22"/>
            <p:cNvSpPr/>
            <p:nvPr/>
          </p:nvSpPr>
          <p:spPr>
            <a:xfrm>
              <a:off x="3184525" y="2692401"/>
              <a:ext cx="103188" cy="52388"/>
            </a:xfrm>
            <a:custGeom>
              <a:avLst/>
              <a:gdLst/>
              <a:ahLst/>
              <a:cxnLst/>
              <a:rect l="l" t="t" r="r" b="b"/>
              <a:pathLst>
                <a:path w="278" h="140" extrusionOk="0">
                  <a:moveTo>
                    <a:pt x="277" y="140"/>
                  </a:moveTo>
                  <a:cubicBezTo>
                    <a:pt x="277" y="140"/>
                    <a:pt x="41" y="119"/>
                    <a:pt x="17" y="68"/>
                  </a:cubicBezTo>
                  <a:cubicBezTo>
                    <a:pt x="0" y="30"/>
                    <a:pt x="37" y="0"/>
                    <a:pt x="80" y="15"/>
                  </a:cubicBezTo>
                  <a:cubicBezTo>
                    <a:pt x="123" y="30"/>
                    <a:pt x="278" y="106"/>
                    <a:pt x="278" y="106"/>
                  </a:cubicBezTo>
                  <a:cubicBezTo>
                    <a:pt x="277" y="140"/>
                    <a:pt x="277" y="140"/>
                    <a:pt x="277" y="140"/>
                  </a:cubicBezTo>
                </a:path>
              </a:pathLst>
            </a:custGeom>
            <a:solidFill>
              <a:srgbClr val="0A181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04" name="Google Shape;3404;p22"/>
            <p:cNvSpPr/>
            <p:nvPr/>
          </p:nvSpPr>
          <p:spPr>
            <a:xfrm>
              <a:off x="3292475" y="2730501"/>
              <a:ext cx="19050" cy="15875"/>
            </a:xfrm>
            <a:custGeom>
              <a:avLst/>
              <a:gdLst/>
              <a:ahLst/>
              <a:cxnLst/>
              <a:rect l="l" t="t" r="r" b="b"/>
              <a:pathLst>
                <a:path w="49" h="41" extrusionOk="0">
                  <a:moveTo>
                    <a:pt x="0" y="8"/>
                  </a:moveTo>
                  <a:cubicBezTo>
                    <a:pt x="0" y="38"/>
                    <a:pt x="0" y="38"/>
                    <a:pt x="0" y="38"/>
                  </a:cubicBezTo>
                  <a:cubicBezTo>
                    <a:pt x="0" y="38"/>
                    <a:pt x="41" y="41"/>
                    <a:pt x="43" y="36"/>
                  </a:cubicBezTo>
                  <a:cubicBezTo>
                    <a:pt x="46" y="32"/>
                    <a:pt x="49" y="16"/>
                    <a:pt x="39" y="8"/>
                  </a:cubicBezTo>
                  <a:cubicBezTo>
                    <a:pt x="29" y="0"/>
                    <a:pt x="4" y="0"/>
                    <a:pt x="0" y="8"/>
                  </a:cubicBezTo>
                </a:path>
              </a:pathLst>
            </a:custGeom>
            <a:solidFill>
              <a:srgbClr val="0A181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05" name="Google Shape;3405;p22"/>
            <p:cNvSpPr/>
            <p:nvPr/>
          </p:nvSpPr>
          <p:spPr>
            <a:xfrm>
              <a:off x="3287713" y="2732088"/>
              <a:ext cx="6350" cy="12700"/>
            </a:xfrm>
            <a:custGeom>
              <a:avLst/>
              <a:gdLst/>
              <a:ahLst/>
              <a:cxnLst/>
              <a:rect l="l" t="t" r="r" b="b"/>
              <a:pathLst>
                <a:path w="4" h="8" extrusionOk="0">
                  <a:moveTo>
                    <a:pt x="0" y="0"/>
                  </a:moveTo>
                  <a:lnTo>
                    <a:pt x="4" y="1"/>
                  </a:lnTo>
                  <a:lnTo>
                    <a:pt x="4" y="8"/>
                  </a:lnTo>
                  <a:lnTo>
                    <a:pt x="0" y="8"/>
                  </a:lnTo>
                  <a:lnTo>
                    <a:pt x="0" y="0"/>
                  </a:lnTo>
                  <a:close/>
                </a:path>
              </a:pathLst>
            </a:custGeom>
            <a:solidFill>
              <a:srgbClr val="F7DAB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06" name="Google Shape;3406;p22"/>
            <p:cNvSpPr/>
            <p:nvPr/>
          </p:nvSpPr>
          <p:spPr>
            <a:xfrm>
              <a:off x="3287713" y="2732088"/>
              <a:ext cx="6350" cy="12700"/>
            </a:xfrm>
            <a:custGeom>
              <a:avLst/>
              <a:gdLst/>
              <a:ahLst/>
              <a:cxnLst/>
              <a:rect l="l" t="t" r="r" b="b"/>
              <a:pathLst>
                <a:path w="4" h="8" extrusionOk="0">
                  <a:moveTo>
                    <a:pt x="0" y="0"/>
                  </a:moveTo>
                  <a:lnTo>
                    <a:pt x="4" y="1"/>
                  </a:lnTo>
                  <a:lnTo>
                    <a:pt x="4" y="8"/>
                  </a:lnTo>
                  <a:lnTo>
                    <a:pt x="0" y="8"/>
                  </a:lnTo>
                  <a:lnTo>
                    <a:pt x="0"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07" name="Google Shape;3407;p22"/>
            <p:cNvSpPr/>
            <p:nvPr/>
          </p:nvSpPr>
          <p:spPr>
            <a:xfrm>
              <a:off x="3225800" y="2692401"/>
              <a:ext cx="103188" cy="52388"/>
            </a:xfrm>
            <a:custGeom>
              <a:avLst/>
              <a:gdLst/>
              <a:ahLst/>
              <a:cxnLst/>
              <a:rect l="l" t="t" r="r" b="b"/>
              <a:pathLst>
                <a:path w="278" h="140" extrusionOk="0">
                  <a:moveTo>
                    <a:pt x="0" y="140"/>
                  </a:moveTo>
                  <a:cubicBezTo>
                    <a:pt x="0" y="140"/>
                    <a:pt x="236" y="119"/>
                    <a:pt x="260" y="68"/>
                  </a:cubicBezTo>
                  <a:cubicBezTo>
                    <a:pt x="278" y="30"/>
                    <a:pt x="240" y="0"/>
                    <a:pt x="197" y="15"/>
                  </a:cubicBezTo>
                  <a:cubicBezTo>
                    <a:pt x="154" y="30"/>
                    <a:pt x="0" y="106"/>
                    <a:pt x="0" y="106"/>
                  </a:cubicBezTo>
                  <a:cubicBezTo>
                    <a:pt x="0" y="140"/>
                    <a:pt x="0" y="140"/>
                    <a:pt x="0" y="140"/>
                  </a:cubicBezTo>
                </a:path>
              </a:pathLst>
            </a:custGeom>
            <a:solidFill>
              <a:srgbClr val="12222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08" name="Google Shape;3408;p22"/>
            <p:cNvSpPr/>
            <p:nvPr/>
          </p:nvSpPr>
          <p:spPr>
            <a:xfrm>
              <a:off x="3219450" y="2732088"/>
              <a:ext cx="6350" cy="12700"/>
            </a:xfrm>
            <a:custGeom>
              <a:avLst/>
              <a:gdLst/>
              <a:ahLst/>
              <a:cxnLst/>
              <a:rect l="l" t="t" r="r" b="b"/>
              <a:pathLst>
                <a:path w="4" h="8" extrusionOk="0">
                  <a:moveTo>
                    <a:pt x="4" y="0"/>
                  </a:moveTo>
                  <a:lnTo>
                    <a:pt x="0" y="1"/>
                  </a:lnTo>
                  <a:lnTo>
                    <a:pt x="0" y="8"/>
                  </a:lnTo>
                  <a:lnTo>
                    <a:pt x="4" y="8"/>
                  </a:lnTo>
                  <a:lnTo>
                    <a:pt x="4" y="0"/>
                  </a:lnTo>
                  <a:close/>
                </a:path>
              </a:pathLst>
            </a:custGeom>
            <a:solidFill>
              <a:srgbClr val="F7DAB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09" name="Google Shape;3409;p22"/>
            <p:cNvSpPr/>
            <p:nvPr/>
          </p:nvSpPr>
          <p:spPr>
            <a:xfrm>
              <a:off x="3219450" y="2732088"/>
              <a:ext cx="6350" cy="12700"/>
            </a:xfrm>
            <a:custGeom>
              <a:avLst/>
              <a:gdLst/>
              <a:ahLst/>
              <a:cxnLst/>
              <a:rect l="l" t="t" r="r" b="b"/>
              <a:pathLst>
                <a:path w="4" h="8" extrusionOk="0">
                  <a:moveTo>
                    <a:pt x="4" y="0"/>
                  </a:moveTo>
                  <a:lnTo>
                    <a:pt x="0" y="1"/>
                  </a:lnTo>
                  <a:lnTo>
                    <a:pt x="0" y="8"/>
                  </a:lnTo>
                  <a:lnTo>
                    <a:pt x="4" y="8"/>
                  </a:lnTo>
                  <a:lnTo>
                    <a:pt x="4"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10" name="Google Shape;3410;p22"/>
            <p:cNvSpPr/>
            <p:nvPr/>
          </p:nvSpPr>
          <p:spPr>
            <a:xfrm>
              <a:off x="3201988" y="2730501"/>
              <a:ext cx="17463" cy="15875"/>
            </a:xfrm>
            <a:custGeom>
              <a:avLst/>
              <a:gdLst/>
              <a:ahLst/>
              <a:cxnLst/>
              <a:rect l="l" t="t" r="r" b="b"/>
              <a:pathLst>
                <a:path w="49" h="41" extrusionOk="0">
                  <a:moveTo>
                    <a:pt x="49" y="8"/>
                  </a:moveTo>
                  <a:cubicBezTo>
                    <a:pt x="49" y="38"/>
                    <a:pt x="49" y="38"/>
                    <a:pt x="49" y="38"/>
                  </a:cubicBezTo>
                  <a:cubicBezTo>
                    <a:pt x="49" y="38"/>
                    <a:pt x="8" y="41"/>
                    <a:pt x="6" y="36"/>
                  </a:cubicBezTo>
                  <a:cubicBezTo>
                    <a:pt x="3" y="32"/>
                    <a:pt x="0" y="16"/>
                    <a:pt x="10" y="8"/>
                  </a:cubicBezTo>
                  <a:cubicBezTo>
                    <a:pt x="20" y="0"/>
                    <a:pt x="45" y="0"/>
                    <a:pt x="49" y="8"/>
                  </a:cubicBezTo>
                </a:path>
              </a:pathLst>
            </a:custGeom>
            <a:solidFill>
              <a:srgbClr val="12222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11" name="Google Shape;3411;p22"/>
            <p:cNvSpPr/>
            <p:nvPr/>
          </p:nvSpPr>
          <p:spPr>
            <a:xfrm>
              <a:off x="3235325" y="2560638"/>
              <a:ext cx="42863" cy="33338"/>
            </a:xfrm>
            <a:custGeom>
              <a:avLst/>
              <a:gdLst/>
              <a:ahLst/>
              <a:cxnLst/>
              <a:rect l="l" t="t" r="r" b="b"/>
              <a:pathLst>
                <a:path w="114" h="92" extrusionOk="0">
                  <a:moveTo>
                    <a:pt x="13" y="92"/>
                  </a:moveTo>
                  <a:cubicBezTo>
                    <a:pt x="13" y="92"/>
                    <a:pt x="15" y="59"/>
                    <a:pt x="29" y="50"/>
                  </a:cubicBezTo>
                  <a:cubicBezTo>
                    <a:pt x="24" y="59"/>
                    <a:pt x="24" y="59"/>
                    <a:pt x="24" y="59"/>
                  </a:cubicBezTo>
                  <a:cubicBezTo>
                    <a:pt x="24" y="59"/>
                    <a:pt x="40" y="46"/>
                    <a:pt x="49" y="44"/>
                  </a:cubicBezTo>
                  <a:cubicBezTo>
                    <a:pt x="58" y="42"/>
                    <a:pt x="69" y="40"/>
                    <a:pt x="75" y="35"/>
                  </a:cubicBezTo>
                  <a:cubicBezTo>
                    <a:pt x="75" y="35"/>
                    <a:pt x="81" y="45"/>
                    <a:pt x="87" y="55"/>
                  </a:cubicBezTo>
                  <a:cubicBezTo>
                    <a:pt x="94" y="65"/>
                    <a:pt x="98" y="69"/>
                    <a:pt x="100" y="86"/>
                  </a:cubicBezTo>
                  <a:cubicBezTo>
                    <a:pt x="100" y="86"/>
                    <a:pt x="106" y="61"/>
                    <a:pt x="102" y="48"/>
                  </a:cubicBezTo>
                  <a:cubicBezTo>
                    <a:pt x="102" y="48"/>
                    <a:pt x="106" y="54"/>
                    <a:pt x="106" y="62"/>
                  </a:cubicBezTo>
                  <a:cubicBezTo>
                    <a:pt x="106" y="62"/>
                    <a:pt x="114" y="22"/>
                    <a:pt x="85" y="14"/>
                  </a:cubicBezTo>
                  <a:cubicBezTo>
                    <a:pt x="85" y="14"/>
                    <a:pt x="75" y="0"/>
                    <a:pt x="56" y="0"/>
                  </a:cubicBezTo>
                  <a:cubicBezTo>
                    <a:pt x="38" y="0"/>
                    <a:pt x="31" y="5"/>
                    <a:pt x="31" y="5"/>
                  </a:cubicBezTo>
                  <a:cubicBezTo>
                    <a:pt x="31" y="5"/>
                    <a:pt x="19" y="8"/>
                    <a:pt x="14" y="18"/>
                  </a:cubicBezTo>
                  <a:cubicBezTo>
                    <a:pt x="23" y="13"/>
                    <a:pt x="23" y="13"/>
                    <a:pt x="23" y="13"/>
                  </a:cubicBezTo>
                  <a:cubicBezTo>
                    <a:pt x="23" y="13"/>
                    <a:pt x="0" y="29"/>
                    <a:pt x="4" y="57"/>
                  </a:cubicBezTo>
                  <a:cubicBezTo>
                    <a:pt x="7" y="51"/>
                    <a:pt x="7" y="51"/>
                    <a:pt x="7" y="51"/>
                  </a:cubicBezTo>
                  <a:cubicBezTo>
                    <a:pt x="7" y="51"/>
                    <a:pt x="3" y="70"/>
                    <a:pt x="13" y="92"/>
                  </a:cubicBezTo>
                  <a:close/>
                </a:path>
              </a:pathLst>
            </a:custGeom>
            <a:solidFill>
              <a:srgbClr val="12222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12" name="Google Shape;3412;p22"/>
            <p:cNvSpPr/>
            <p:nvPr/>
          </p:nvSpPr>
          <p:spPr>
            <a:xfrm>
              <a:off x="3100388" y="2914651"/>
              <a:ext cx="260350" cy="14288"/>
            </a:xfrm>
            <a:custGeom>
              <a:avLst/>
              <a:gdLst/>
              <a:ahLst/>
              <a:cxnLst/>
              <a:rect l="l" t="t" r="r" b="b"/>
              <a:pathLst>
                <a:path w="702" h="40" extrusionOk="0">
                  <a:moveTo>
                    <a:pt x="86" y="5"/>
                  </a:moveTo>
                  <a:cubicBezTo>
                    <a:pt x="62" y="24"/>
                    <a:pt x="32" y="36"/>
                    <a:pt x="0" y="39"/>
                  </a:cubicBezTo>
                  <a:cubicBezTo>
                    <a:pt x="5" y="40"/>
                    <a:pt x="10" y="40"/>
                    <a:pt x="15" y="40"/>
                  </a:cubicBezTo>
                  <a:cubicBezTo>
                    <a:pt x="15" y="40"/>
                    <a:pt x="15" y="40"/>
                    <a:pt x="15" y="40"/>
                  </a:cubicBezTo>
                  <a:cubicBezTo>
                    <a:pt x="47" y="40"/>
                    <a:pt x="77" y="31"/>
                    <a:pt x="102" y="15"/>
                  </a:cubicBezTo>
                  <a:cubicBezTo>
                    <a:pt x="96" y="12"/>
                    <a:pt x="91" y="9"/>
                    <a:pt x="86" y="5"/>
                  </a:cubicBezTo>
                  <a:moveTo>
                    <a:pt x="316" y="0"/>
                  </a:moveTo>
                  <a:cubicBezTo>
                    <a:pt x="286" y="22"/>
                    <a:pt x="251" y="37"/>
                    <a:pt x="212" y="39"/>
                  </a:cubicBezTo>
                  <a:cubicBezTo>
                    <a:pt x="217" y="40"/>
                    <a:pt x="221" y="40"/>
                    <a:pt x="226" y="40"/>
                  </a:cubicBezTo>
                  <a:cubicBezTo>
                    <a:pt x="226" y="40"/>
                    <a:pt x="227" y="40"/>
                    <a:pt x="227" y="40"/>
                  </a:cubicBezTo>
                  <a:cubicBezTo>
                    <a:pt x="265" y="40"/>
                    <a:pt x="300" y="29"/>
                    <a:pt x="330" y="10"/>
                  </a:cubicBezTo>
                  <a:cubicBezTo>
                    <a:pt x="338" y="10"/>
                    <a:pt x="338" y="10"/>
                    <a:pt x="338" y="10"/>
                  </a:cubicBezTo>
                  <a:cubicBezTo>
                    <a:pt x="536" y="10"/>
                    <a:pt x="536" y="10"/>
                    <a:pt x="536" y="10"/>
                  </a:cubicBezTo>
                  <a:cubicBezTo>
                    <a:pt x="636" y="10"/>
                    <a:pt x="636" y="10"/>
                    <a:pt x="636" y="10"/>
                  </a:cubicBezTo>
                  <a:cubicBezTo>
                    <a:pt x="698" y="10"/>
                    <a:pt x="698" y="10"/>
                    <a:pt x="698" y="10"/>
                  </a:cubicBezTo>
                  <a:cubicBezTo>
                    <a:pt x="699" y="10"/>
                    <a:pt x="701" y="10"/>
                    <a:pt x="702" y="9"/>
                  </a:cubicBezTo>
                  <a:cubicBezTo>
                    <a:pt x="355" y="9"/>
                    <a:pt x="355" y="9"/>
                    <a:pt x="355" y="9"/>
                  </a:cubicBezTo>
                  <a:cubicBezTo>
                    <a:pt x="341" y="9"/>
                    <a:pt x="327" y="6"/>
                    <a:pt x="316" y="0"/>
                  </a:cubicBezTo>
                </a:path>
              </a:pathLst>
            </a:custGeom>
            <a:solidFill>
              <a:srgbClr val="DDE5F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pic>
          <p:nvPicPr>
            <p:cNvPr id="3413" name="Google Shape;3413;p22"/>
            <p:cNvPicPr preferRelativeResize="0"/>
            <p:nvPr/>
          </p:nvPicPr>
          <p:blipFill rotWithShape="1">
            <a:blip r:embed="rId40">
              <a:alphaModFix/>
            </a:blip>
            <a:srcRect/>
            <a:stretch/>
          </p:blipFill>
          <p:spPr>
            <a:xfrm>
              <a:off x="3178175" y="2743201"/>
              <a:ext cx="57150" cy="26988"/>
            </a:xfrm>
            <a:prstGeom prst="rect">
              <a:avLst/>
            </a:prstGeom>
            <a:noFill/>
            <a:ln>
              <a:noFill/>
            </a:ln>
          </p:spPr>
        </p:pic>
        <p:pic>
          <p:nvPicPr>
            <p:cNvPr id="3414" name="Google Shape;3414;p22"/>
            <p:cNvPicPr preferRelativeResize="0"/>
            <p:nvPr/>
          </p:nvPicPr>
          <p:blipFill rotWithShape="1">
            <a:blip r:embed="rId41">
              <a:alphaModFix/>
            </a:blip>
            <a:srcRect/>
            <a:stretch/>
          </p:blipFill>
          <p:spPr>
            <a:xfrm>
              <a:off x="3098800" y="2806701"/>
              <a:ext cx="20638" cy="7938"/>
            </a:xfrm>
            <a:prstGeom prst="rect">
              <a:avLst/>
            </a:prstGeom>
            <a:noFill/>
            <a:ln>
              <a:noFill/>
            </a:ln>
          </p:spPr>
        </p:pic>
        <p:pic>
          <p:nvPicPr>
            <p:cNvPr id="3415" name="Google Shape;3415;p22"/>
            <p:cNvPicPr preferRelativeResize="0"/>
            <p:nvPr/>
          </p:nvPicPr>
          <p:blipFill rotWithShape="1">
            <a:blip r:embed="rId42">
              <a:alphaModFix/>
            </a:blip>
            <a:srcRect/>
            <a:stretch/>
          </p:blipFill>
          <p:spPr>
            <a:xfrm>
              <a:off x="3194050" y="2744788"/>
              <a:ext cx="14288" cy="23813"/>
            </a:xfrm>
            <a:prstGeom prst="rect">
              <a:avLst/>
            </a:prstGeom>
            <a:noFill/>
            <a:ln>
              <a:noFill/>
            </a:ln>
          </p:spPr>
        </p:pic>
        <p:pic>
          <p:nvPicPr>
            <p:cNvPr id="3416" name="Google Shape;3416;p22"/>
            <p:cNvPicPr preferRelativeResize="0"/>
            <p:nvPr/>
          </p:nvPicPr>
          <p:blipFill rotWithShape="1">
            <a:blip r:embed="rId43">
              <a:alphaModFix/>
            </a:blip>
            <a:srcRect/>
            <a:stretch/>
          </p:blipFill>
          <p:spPr>
            <a:xfrm>
              <a:off x="3194050" y="2744788"/>
              <a:ext cx="14288" cy="23813"/>
            </a:xfrm>
            <a:prstGeom prst="rect">
              <a:avLst/>
            </a:prstGeom>
            <a:noFill/>
            <a:ln>
              <a:noFill/>
            </a:ln>
          </p:spPr>
        </p:pic>
        <p:pic>
          <p:nvPicPr>
            <p:cNvPr id="3417" name="Google Shape;3417;p22"/>
            <p:cNvPicPr preferRelativeResize="0"/>
            <p:nvPr/>
          </p:nvPicPr>
          <p:blipFill rotWithShape="1">
            <a:blip r:embed="rId44">
              <a:alphaModFix/>
            </a:blip>
            <a:srcRect/>
            <a:stretch/>
          </p:blipFill>
          <p:spPr>
            <a:xfrm>
              <a:off x="3232150" y="2743201"/>
              <a:ext cx="128588" cy="139700"/>
            </a:xfrm>
            <a:prstGeom prst="rect">
              <a:avLst/>
            </a:prstGeom>
            <a:noFill/>
            <a:ln>
              <a:noFill/>
            </a:ln>
          </p:spPr>
        </p:pic>
        <p:sp>
          <p:nvSpPr>
            <p:cNvPr id="3418" name="Google Shape;3418;p22"/>
            <p:cNvSpPr/>
            <p:nvPr/>
          </p:nvSpPr>
          <p:spPr>
            <a:xfrm>
              <a:off x="3254375" y="2743201"/>
              <a:ext cx="104775" cy="115888"/>
            </a:xfrm>
            <a:custGeom>
              <a:avLst/>
              <a:gdLst/>
              <a:ahLst/>
              <a:cxnLst/>
              <a:rect l="l" t="t" r="r" b="b"/>
              <a:pathLst>
                <a:path w="66" h="73" extrusionOk="0">
                  <a:moveTo>
                    <a:pt x="66" y="65"/>
                  </a:moveTo>
                  <a:lnTo>
                    <a:pt x="59" y="65"/>
                  </a:lnTo>
                  <a:lnTo>
                    <a:pt x="59" y="73"/>
                  </a:lnTo>
                  <a:lnTo>
                    <a:pt x="66" y="73"/>
                  </a:lnTo>
                  <a:lnTo>
                    <a:pt x="66" y="65"/>
                  </a:lnTo>
                  <a:close/>
                  <a:moveTo>
                    <a:pt x="6" y="0"/>
                  </a:moveTo>
                  <a:lnTo>
                    <a:pt x="0" y="0"/>
                  </a:lnTo>
                  <a:lnTo>
                    <a:pt x="0" y="16"/>
                  </a:lnTo>
                  <a:lnTo>
                    <a:pt x="6" y="16"/>
                  </a:lnTo>
                  <a:lnTo>
                    <a:pt x="6" y="0"/>
                  </a:lnTo>
                  <a:close/>
                </a:path>
              </a:pathLst>
            </a:custGeom>
            <a:solidFill>
              <a:srgbClr val="DDE5F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19" name="Google Shape;3419;p22"/>
            <p:cNvSpPr/>
            <p:nvPr/>
          </p:nvSpPr>
          <p:spPr>
            <a:xfrm>
              <a:off x="3254375" y="2743201"/>
              <a:ext cx="104775" cy="115888"/>
            </a:xfrm>
            <a:custGeom>
              <a:avLst/>
              <a:gdLst/>
              <a:ahLst/>
              <a:cxnLst/>
              <a:rect l="l" t="t" r="r" b="b"/>
              <a:pathLst>
                <a:path w="66" h="73" extrusionOk="0">
                  <a:moveTo>
                    <a:pt x="66" y="65"/>
                  </a:moveTo>
                  <a:lnTo>
                    <a:pt x="59" y="65"/>
                  </a:lnTo>
                  <a:lnTo>
                    <a:pt x="59" y="73"/>
                  </a:lnTo>
                  <a:lnTo>
                    <a:pt x="66" y="73"/>
                  </a:lnTo>
                  <a:lnTo>
                    <a:pt x="66" y="65"/>
                  </a:lnTo>
                  <a:moveTo>
                    <a:pt x="6" y="0"/>
                  </a:moveTo>
                  <a:lnTo>
                    <a:pt x="0" y="0"/>
                  </a:lnTo>
                  <a:lnTo>
                    <a:pt x="0" y="16"/>
                  </a:lnTo>
                  <a:lnTo>
                    <a:pt x="6" y="16"/>
                  </a:lnTo>
                  <a:lnTo>
                    <a:pt x="6"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pic>
          <p:nvPicPr>
            <p:cNvPr id="3420" name="Google Shape;3420;p22"/>
            <p:cNvPicPr preferRelativeResize="0"/>
            <p:nvPr/>
          </p:nvPicPr>
          <p:blipFill rotWithShape="1">
            <a:blip r:embed="rId45">
              <a:alphaModFix/>
            </a:blip>
            <a:srcRect/>
            <a:stretch/>
          </p:blipFill>
          <p:spPr>
            <a:xfrm>
              <a:off x="3216275" y="2879726"/>
              <a:ext cx="147638" cy="39688"/>
            </a:xfrm>
            <a:prstGeom prst="rect">
              <a:avLst/>
            </a:prstGeom>
            <a:noFill/>
            <a:ln>
              <a:noFill/>
            </a:ln>
          </p:spPr>
        </p:pic>
        <p:sp>
          <p:nvSpPr>
            <p:cNvPr id="3421" name="Google Shape;3421;p22"/>
            <p:cNvSpPr/>
            <p:nvPr/>
          </p:nvSpPr>
          <p:spPr>
            <a:xfrm>
              <a:off x="3263900" y="2743201"/>
              <a:ext cx="95250" cy="103188"/>
            </a:xfrm>
            <a:custGeom>
              <a:avLst/>
              <a:gdLst/>
              <a:ahLst/>
              <a:cxnLst/>
              <a:rect l="l" t="t" r="r" b="b"/>
              <a:pathLst>
                <a:path w="258" h="278" extrusionOk="0">
                  <a:moveTo>
                    <a:pt x="248" y="133"/>
                  </a:moveTo>
                  <a:cubicBezTo>
                    <a:pt x="218" y="133"/>
                    <a:pt x="218" y="133"/>
                    <a:pt x="218" y="133"/>
                  </a:cubicBezTo>
                  <a:cubicBezTo>
                    <a:pt x="223" y="133"/>
                    <a:pt x="227" y="137"/>
                    <a:pt x="227" y="142"/>
                  </a:cubicBezTo>
                  <a:cubicBezTo>
                    <a:pt x="227" y="192"/>
                    <a:pt x="227" y="192"/>
                    <a:pt x="227" y="192"/>
                  </a:cubicBezTo>
                  <a:cubicBezTo>
                    <a:pt x="227" y="192"/>
                    <a:pt x="227" y="193"/>
                    <a:pt x="227" y="193"/>
                  </a:cubicBezTo>
                  <a:cubicBezTo>
                    <a:pt x="226" y="198"/>
                    <a:pt x="223" y="201"/>
                    <a:pt x="218" y="201"/>
                  </a:cubicBezTo>
                  <a:cubicBezTo>
                    <a:pt x="195" y="201"/>
                    <a:pt x="195" y="201"/>
                    <a:pt x="195" y="201"/>
                  </a:cubicBezTo>
                  <a:cubicBezTo>
                    <a:pt x="200" y="201"/>
                    <a:pt x="204" y="205"/>
                    <a:pt x="204" y="210"/>
                  </a:cubicBezTo>
                  <a:cubicBezTo>
                    <a:pt x="204" y="259"/>
                    <a:pt x="204" y="259"/>
                    <a:pt x="204" y="259"/>
                  </a:cubicBezTo>
                  <a:cubicBezTo>
                    <a:pt x="204" y="260"/>
                    <a:pt x="203" y="260"/>
                    <a:pt x="203" y="261"/>
                  </a:cubicBezTo>
                  <a:cubicBezTo>
                    <a:pt x="203" y="265"/>
                    <a:pt x="199" y="268"/>
                    <a:pt x="195" y="268"/>
                  </a:cubicBezTo>
                  <a:cubicBezTo>
                    <a:pt x="219" y="268"/>
                    <a:pt x="219" y="268"/>
                    <a:pt x="219" y="268"/>
                  </a:cubicBezTo>
                  <a:cubicBezTo>
                    <a:pt x="224" y="268"/>
                    <a:pt x="228" y="272"/>
                    <a:pt x="228" y="277"/>
                  </a:cubicBezTo>
                  <a:cubicBezTo>
                    <a:pt x="228" y="278"/>
                    <a:pt x="228" y="278"/>
                    <a:pt x="228" y="278"/>
                  </a:cubicBezTo>
                  <a:cubicBezTo>
                    <a:pt x="258" y="278"/>
                    <a:pt x="258" y="278"/>
                    <a:pt x="258" y="278"/>
                  </a:cubicBezTo>
                  <a:cubicBezTo>
                    <a:pt x="258" y="277"/>
                    <a:pt x="258" y="277"/>
                    <a:pt x="258" y="277"/>
                  </a:cubicBezTo>
                  <a:cubicBezTo>
                    <a:pt x="258" y="272"/>
                    <a:pt x="254" y="268"/>
                    <a:pt x="249" y="268"/>
                  </a:cubicBezTo>
                  <a:cubicBezTo>
                    <a:pt x="225" y="268"/>
                    <a:pt x="225" y="268"/>
                    <a:pt x="225" y="268"/>
                  </a:cubicBezTo>
                  <a:cubicBezTo>
                    <a:pt x="229" y="268"/>
                    <a:pt x="233" y="265"/>
                    <a:pt x="233" y="261"/>
                  </a:cubicBezTo>
                  <a:cubicBezTo>
                    <a:pt x="233" y="260"/>
                    <a:pt x="234" y="260"/>
                    <a:pt x="234" y="259"/>
                  </a:cubicBezTo>
                  <a:cubicBezTo>
                    <a:pt x="234" y="210"/>
                    <a:pt x="234" y="210"/>
                    <a:pt x="234" y="210"/>
                  </a:cubicBezTo>
                  <a:cubicBezTo>
                    <a:pt x="234" y="205"/>
                    <a:pt x="230" y="201"/>
                    <a:pt x="225" y="201"/>
                  </a:cubicBezTo>
                  <a:cubicBezTo>
                    <a:pt x="248" y="201"/>
                    <a:pt x="248" y="201"/>
                    <a:pt x="248" y="201"/>
                  </a:cubicBezTo>
                  <a:cubicBezTo>
                    <a:pt x="253" y="201"/>
                    <a:pt x="256" y="198"/>
                    <a:pt x="257" y="193"/>
                  </a:cubicBezTo>
                  <a:cubicBezTo>
                    <a:pt x="257" y="193"/>
                    <a:pt x="257" y="192"/>
                    <a:pt x="257" y="192"/>
                  </a:cubicBezTo>
                  <a:cubicBezTo>
                    <a:pt x="257" y="142"/>
                    <a:pt x="257" y="142"/>
                    <a:pt x="257" y="142"/>
                  </a:cubicBezTo>
                  <a:cubicBezTo>
                    <a:pt x="257" y="137"/>
                    <a:pt x="253" y="133"/>
                    <a:pt x="248" y="133"/>
                  </a:cubicBezTo>
                  <a:moveTo>
                    <a:pt x="138" y="0"/>
                  </a:moveTo>
                  <a:cubicBezTo>
                    <a:pt x="123" y="0"/>
                    <a:pt x="123" y="0"/>
                    <a:pt x="123" y="0"/>
                  </a:cubicBezTo>
                  <a:cubicBezTo>
                    <a:pt x="123" y="0"/>
                    <a:pt x="123" y="1"/>
                    <a:pt x="122" y="1"/>
                  </a:cubicBezTo>
                  <a:cubicBezTo>
                    <a:pt x="121" y="3"/>
                    <a:pt x="112" y="4"/>
                    <a:pt x="103" y="4"/>
                  </a:cubicBezTo>
                  <a:cubicBezTo>
                    <a:pt x="91" y="4"/>
                    <a:pt x="79" y="3"/>
                    <a:pt x="79" y="3"/>
                  </a:cubicBezTo>
                  <a:cubicBezTo>
                    <a:pt x="79" y="3"/>
                    <a:pt x="79" y="3"/>
                    <a:pt x="79" y="3"/>
                  </a:cubicBezTo>
                  <a:cubicBezTo>
                    <a:pt x="63" y="1"/>
                    <a:pt x="63" y="1"/>
                    <a:pt x="63" y="1"/>
                  </a:cubicBezTo>
                  <a:cubicBezTo>
                    <a:pt x="63" y="1"/>
                    <a:pt x="63" y="1"/>
                    <a:pt x="63" y="1"/>
                  </a:cubicBezTo>
                  <a:cubicBezTo>
                    <a:pt x="61" y="1"/>
                    <a:pt x="56" y="0"/>
                    <a:pt x="48" y="0"/>
                  </a:cubicBezTo>
                  <a:cubicBezTo>
                    <a:pt x="0" y="0"/>
                    <a:pt x="0" y="0"/>
                    <a:pt x="0" y="0"/>
                  </a:cubicBezTo>
                  <a:cubicBezTo>
                    <a:pt x="0" y="67"/>
                    <a:pt x="0" y="67"/>
                    <a:pt x="0" y="67"/>
                  </a:cubicBezTo>
                  <a:cubicBezTo>
                    <a:pt x="159" y="67"/>
                    <a:pt x="159" y="67"/>
                    <a:pt x="159" y="67"/>
                  </a:cubicBezTo>
                  <a:cubicBezTo>
                    <a:pt x="164" y="67"/>
                    <a:pt x="168" y="71"/>
                    <a:pt x="168" y="76"/>
                  </a:cubicBezTo>
                  <a:cubicBezTo>
                    <a:pt x="168" y="126"/>
                    <a:pt x="168" y="126"/>
                    <a:pt x="168" y="126"/>
                  </a:cubicBezTo>
                  <a:cubicBezTo>
                    <a:pt x="168" y="126"/>
                    <a:pt x="168" y="127"/>
                    <a:pt x="168" y="127"/>
                  </a:cubicBezTo>
                  <a:cubicBezTo>
                    <a:pt x="168" y="130"/>
                    <a:pt x="166" y="132"/>
                    <a:pt x="164" y="133"/>
                  </a:cubicBezTo>
                  <a:cubicBezTo>
                    <a:pt x="194" y="133"/>
                    <a:pt x="194" y="133"/>
                    <a:pt x="194" y="133"/>
                  </a:cubicBezTo>
                  <a:cubicBezTo>
                    <a:pt x="196" y="132"/>
                    <a:pt x="198" y="130"/>
                    <a:pt x="198" y="127"/>
                  </a:cubicBezTo>
                  <a:cubicBezTo>
                    <a:pt x="198" y="127"/>
                    <a:pt x="198" y="126"/>
                    <a:pt x="198" y="126"/>
                  </a:cubicBezTo>
                  <a:cubicBezTo>
                    <a:pt x="198" y="76"/>
                    <a:pt x="198" y="76"/>
                    <a:pt x="198" y="76"/>
                  </a:cubicBezTo>
                  <a:cubicBezTo>
                    <a:pt x="198" y="71"/>
                    <a:pt x="194" y="67"/>
                    <a:pt x="189" y="67"/>
                  </a:cubicBezTo>
                  <a:cubicBezTo>
                    <a:pt x="201" y="67"/>
                    <a:pt x="201" y="67"/>
                    <a:pt x="201" y="67"/>
                  </a:cubicBezTo>
                  <a:cubicBezTo>
                    <a:pt x="177" y="48"/>
                    <a:pt x="155" y="25"/>
                    <a:pt x="138" y="0"/>
                  </a:cubicBezTo>
                </a:path>
              </a:pathLst>
            </a:custGeom>
            <a:solidFill>
              <a:srgbClr val="CAD9F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pic>
          <p:nvPicPr>
            <p:cNvPr id="3422" name="Google Shape;3422;p22"/>
            <p:cNvPicPr preferRelativeResize="0"/>
            <p:nvPr/>
          </p:nvPicPr>
          <p:blipFill rotWithShape="1">
            <a:blip r:embed="rId46">
              <a:alphaModFix/>
            </a:blip>
            <a:srcRect/>
            <a:stretch/>
          </p:blipFill>
          <p:spPr>
            <a:xfrm>
              <a:off x="3313113" y="2743201"/>
              <a:ext cx="47625" cy="26988"/>
            </a:xfrm>
            <a:prstGeom prst="rect">
              <a:avLst/>
            </a:prstGeom>
            <a:noFill/>
            <a:ln>
              <a:noFill/>
            </a:ln>
          </p:spPr>
        </p:pic>
        <p:sp>
          <p:nvSpPr>
            <p:cNvPr id="3423" name="Google Shape;3423;p22"/>
            <p:cNvSpPr/>
            <p:nvPr/>
          </p:nvSpPr>
          <p:spPr>
            <a:xfrm>
              <a:off x="3281363" y="2743201"/>
              <a:ext cx="6350" cy="1588"/>
            </a:xfrm>
            <a:custGeom>
              <a:avLst/>
              <a:gdLst/>
              <a:ahLst/>
              <a:cxnLst/>
              <a:rect l="l" t="t" r="r" b="b"/>
              <a:pathLst>
                <a:path w="15" h="1" extrusionOk="0">
                  <a:moveTo>
                    <a:pt x="15" y="0"/>
                  </a:moveTo>
                  <a:cubicBezTo>
                    <a:pt x="0" y="0"/>
                    <a:pt x="0" y="0"/>
                    <a:pt x="0" y="0"/>
                  </a:cubicBezTo>
                  <a:cubicBezTo>
                    <a:pt x="8" y="0"/>
                    <a:pt x="13" y="1"/>
                    <a:pt x="15" y="1"/>
                  </a:cubicBezTo>
                  <a:cubicBezTo>
                    <a:pt x="15" y="0"/>
                    <a:pt x="15" y="0"/>
                    <a:pt x="15" y="0"/>
                  </a:cubicBezTo>
                </a:path>
              </a:pathLst>
            </a:custGeom>
            <a:solidFill>
              <a:srgbClr val="0A171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24" name="Google Shape;3424;p22"/>
            <p:cNvSpPr/>
            <p:nvPr/>
          </p:nvSpPr>
          <p:spPr>
            <a:xfrm>
              <a:off x="3292475" y="2743201"/>
              <a:ext cx="17463" cy="1588"/>
            </a:xfrm>
            <a:custGeom>
              <a:avLst/>
              <a:gdLst/>
              <a:ahLst/>
              <a:cxnLst/>
              <a:rect l="l" t="t" r="r" b="b"/>
              <a:pathLst>
                <a:path w="44" h="4" extrusionOk="0">
                  <a:moveTo>
                    <a:pt x="44" y="0"/>
                  </a:moveTo>
                  <a:cubicBezTo>
                    <a:pt x="8" y="0"/>
                    <a:pt x="8" y="0"/>
                    <a:pt x="8" y="0"/>
                  </a:cubicBezTo>
                  <a:cubicBezTo>
                    <a:pt x="1" y="0"/>
                    <a:pt x="1" y="0"/>
                    <a:pt x="1" y="0"/>
                  </a:cubicBezTo>
                  <a:cubicBezTo>
                    <a:pt x="1" y="3"/>
                    <a:pt x="1" y="3"/>
                    <a:pt x="1" y="3"/>
                  </a:cubicBezTo>
                  <a:cubicBezTo>
                    <a:pt x="0" y="3"/>
                    <a:pt x="0" y="3"/>
                    <a:pt x="0" y="3"/>
                  </a:cubicBezTo>
                  <a:cubicBezTo>
                    <a:pt x="0" y="3"/>
                    <a:pt x="0" y="3"/>
                    <a:pt x="0" y="3"/>
                  </a:cubicBezTo>
                  <a:cubicBezTo>
                    <a:pt x="0" y="3"/>
                    <a:pt x="12" y="4"/>
                    <a:pt x="24" y="4"/>
                  </a:cubicBezTo>
                  <a:cubicBezTo>
                    <a:pt x="33" y="4"/>
                    <a:pt x="42" y="3"/>
                    <a:pt x="43" y="1"/>
                  </a:cubicBezTo>
                  <a:cubicBezTo>
                    <a:pt x="44" y="1"/>
                    <a:pt x="44" y="0"/>
                    <a:pt x="44" y="0"/>
                  </a:cubicBezTo>
                </a:path>
              </a:pathLst>
            </a:custGeom>
            <a:solidFill>
              <a:srgbClr val="0A171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25" name="Google Shape;3425;p22"/>
            <p:cNvSpPr/>
            <p:nvPr/>
          </p:nvSpPr>
          <p:spPr>
            <a:xfrm>
              <a:off x="3287713" y="2743201"/>
              <a:ext cx="6350" cy="1588"/>
            </a:xfrm>
            <a:custGeom>
              <a:avLst/>
              <a:gdLst/>
              <a:ahLst/>
              <a:cxnLst/>
              <a:rect l="l" t="t" r="r" b="b"/>
              <a:pathLst>
                <a:path w="4" h="1" extrusionOk="0">
                  <a:moveTo>
                    <a:pt x="4" y="0"/>
                  </a:moveTo>
                  <a:lnTo>
                    <a:pt x="0" y="0"/>
                  </a:lnTo>
                  <a:lnTo>
                    <a:pt x="0" y="1"/>
                  </a:lnTo>
                  <a:lnTo>
                    <a:pt x="0" y="1"/>
                  </a:lnTo>
                  <a:lnTo>
                    <a:pt x="3" y="1"/>
                  </a:lnTo>
                  <a:lnTo>
                    <a:pt x="4" y="1"/>
                  </a:lnTo>
                  <a:lnTo>
                    <a:pt x="4" y="0"/>
                  </a:lnTo>
                  <a:close/>
                </a:path>
              </a:pathLst>
            </a:custGeom>
            <a:solidFill>
              <a:srgbClr val="D8C4B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26" name="Google Shape;3426;p22"/>
            <p:cNvSpPr/>
            <p:nvPr/>
          </p:nvSpPr>
          <p:spPr>
            <a:xfrm>
              <a:off x="3287713" y="2743201"/>
              <a:ext cx="6350" cy="1588"/>
            </a:xfrm>
            <a:custGeom>
              <a:avLst/>
              <a:gdLst/>
              <a:ahLst/>
              <a:cxnLst/>
              <a:rect l="l" t="t" r="r" b="b"/>
              <a:pathLst>
                <a:path w="4" h="1" extrusionOk="0">
                  <a:moveTo>
                    <a:pt x="4" y="0"/>
                  </a:moveTo>
                  <a:lnTo>
                    <a:pt x="0" y="0"/>
                  </a:lnTo>
                  <a:lnTo>
                    <a:pt x="0" y="1"/>
                  </a:lnTo>
                  <a:lnTo>
                    <a:pt x="0" y="1"/>
                  </a:lnTo>
                  <a:lnTo>
                    <a:pt x="3" y="1"/>
                  </a:lnTo>
                  <a:lnTo>
                    <a:pt x="4" y="1"/>
                  </a:lnTo>
                  <a:lnTo>
                    <a:pt x="4"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27" name="Google Shape;3427;p22"/>
            <p:cNvSpPr/>
            <p:nvPr/>
          </p:nvSpPr>
          <p:spPr>
            <a:xfrm>
              <a:off x="3225800" y="2743201"/>
              <a:ext cx="6350" cy="1588"/>
            </a:xfrm>
            <a:custGeom>
              <a:avLst/>
              <a:gdLst/>
              <a:ahLst/>
              <a:cxnLst/>
              <a:rect l="l" t="t" r="r" b="b"/>
              <a:pathLst>
                <a:path w="16" h="1" extrusionOk="0">
                  <a:moveTo>
                    <a:pt x="16" y="0"/>
                  </a:moveTo>
                  <a:cubicBezTo>
                    <a:pt x="0" y="0"/>
                    <a:pt x="0" y="0"/>
                    <a:pt x="0" y="0"/>
                  </a:cubicBezTo>
                  <a:cubicBezTo>
                    <a:pt x="0" y="1"/>
                    <a:pt x="0" y="1"/>
                    <a:pt x="0" y="1"/>
                  </a:cubicBezTo>
                  <a:cubicBezTo>
                    <a:pt x="1" y="1"/>
                    <a:pt x="7" y="1"/>
                    <a:pt x="16" y="0"/>
                  </a:cubicBezTo>
                </a:path>
              </a:pathLst>
            </a:custGeom>
            <a:solidFill>
              <a:srgbClr val="11212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28" name="Google Shape;3428;p22"/>
            <p:cNvSpPr/>
            <p:nvPr/>
          </p:nvSpPr>
          <p:spPr>
            <a:xfrm>
              <a:off x="3219450" y="2743201"/>
              <a:ext cx="6350" cy="1588"/>
            </a:xfrm>
            <a:custGeom>
              <a:avLst/>
              <a:gdLst/>
              <a:ahLst/>
              <a:cxnLst/>
              <a:rect l="l" t="t" r="r" b="b"/>
              <a:pathLst>
                <a:path w="4" h="1" extrusionOk="0">
                  <a:moveTo>
                    <a:pt x="4" y="0"/>
                  </a:moveTo>
                  <a:lnTo>
                    <a:pt x="2" y="0"/>
                  </a:lnTo>
                  <a:lnTo>
                    <a:pt x="0" y="0"/>
                  </a:lnTo>
                  <a:lnTo>
                    <a:pt x="0" y="1"/>
                  </a:lnTo>
                  <a:lnTo>
                    <a:pt x="4" y="1"/>
                  </a:lnTo>
                  <a:lnTo>
                    <a:pt x="4" y="1"/>
                  </a:lnTo>
                  <a:lnTo>
                    <a:pt x="4" y="0"/>
                  </a:lnTo>
                  <a:close/>
                </a:path>
              </a:pathLst>
            </a:custGeom>
            <a:solidFill>
              <a:srgbClr val="D8C4B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29" name="Google Shape;3429;p22"/>
            <p:cNvSpPr/>
            <p:nvPr/>
          </p:nvSpPr>
          <p:spPr>
            <a:xfrm>
              <a:off x="3219450" y="2743201"/>
              <a:ext cx="6350" cy="1588"/>
            </a:xfrm>
            <a:custGeom>
              <a:avLst/>
              <a:gdLst/>
              <a:ahLst/>
              <a:cxnLst/>
              <a:rect l="l" t="t" r="r" b="b"/>
              <a:pathLst>
                <a:path w="4" h="1" extrusionOk="0">
                  <a:moveTo>
                    <a:pt x="4" y="0"/>
                  </a:moveTo>
                  <a:lnTo>
                    <a:pt x="2" y="0"/>
                  </a:lnTo>
                  <a:lnTo>
                    <a:pt x="0" y="0"/>
                  </a:lnTo>
                  <a:lnTo>
                    <a:pt x="0" y="1"/>
                  </a:lnTo>
                  <a:lnTo>
                    <a:pt x="4" y="1"/>
                  </a:lnTo>
                  <a:lnTo>
                    <a:pt x="4" y="1"/>
                  </a:lnTo>
                  <a:lnTo>
                    <a:pt x="4"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30" name="Google Shape;3430;p22"/>
            <p:cNvSpPr/>
            <p:nvPr/>
          </p:nvSpPr>
          <p:spPr>
            <a:xfrm>
              <a:off x="3203575" y="2743201"/>
              <a:ext cx="15875" cy="1588"/>
            </a:xfrm>
            <a:custGeom>
              <a:avLst/>
              <a:gdLst/>
              <a:ahLst/>
              <a:cxnLst/>
              <a:rect l="l" t="t" r="r" b="b"/>
              <a:pathLst>
                <a:path w="44" h="4" extrusionOk="0">
                  <a:moveTo>
                    <a:pt x="44" y="0"/>
                  </a:moveTo>
                  <a:cubicBezTo>
                    <a:pt x="0" y="0"/>
                    <a:pt x="0" y="0"/>
                    <a:pt x="0" y="0"/>
                  </a:cubicBezTo>
                  <a:cubicBezTo>
                    <a:pt x="0" y="0"/>
                    <a:pt x="0" y="1"/>
                    <a:pt x="1" y="1"/>
                  </a:cubicBezTo>
                  <a:cubicBezTo>
                    <a:pt x="2" y="3"/>
                    <a:pt x="11" y="4"/>
                    <a:pt x="20" y="4"/>
                  </a:cubicBezTo>
                  <a:cubicBezTo>
                    <a:pt x="32" y="4"/>
                    <a:pt x="44" y="3"/>
                    <a:pt x="44" y="3"/>
                  </a:cubicBezTo>
                  <a:cubicBezTo>
                    <a:pt x="44" y="3"/>
                    <a:pt x="44" y="3"/>
                    <a:pt x="44" y="3"/>
                  </a:cubicBezTo>
                  <a:cubicBezTo>
                    <a:pt x="44" y="0"/>
                    <a:pt x="44" y="0"/>
                    <a:pt x="44" y="0"/>
                  </a:cubicBezTo>
                </a:path>
              </a:pathLst>
            </a:custGeom>
            <a:solidFill>
              <a:srgbClr val="11212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31" name="Google Shape;3431;p22"/>
            <p:cNvSpPr/>
            <p:nvPr/>
          </p:nvSpPr>
          <p:spPr>
            <a:xfrm>
              <a:off x="3168650" y="2743201"/>
              <a:ext cx="179388" cy="25400"/>
            </a:xfrm>
            <a:custGeom>
              <a:avLst/>
              <a:gdLst/>
              <a:ahLst/>
              <a:cxnLst/>
              <a:rect l="l" t="t" r="r" b="b"/>
              <a:pathLst>
                <a:path w="485" h="67" extrusionOk="0">
                  <a:moveTo>
                    <a:pt x="480" y="67"/>
                  </a:moveTo>
                  <a:cubicBezTo>
                    <a:pt x="5" y="67"/>
                    <a:pt x="5" y="67"/>
                    <a:pt x="5" y="67"/>
                  </a:cubicBezTo>
                  <a:cubicBezTo>
                    <a:pt x="2" y="67"/>
                    <a:pt x="0" y="65"/>
                    <a:pt x="0" y="62"/>
                  </a:cubicBezTo>
                  <a:cubicBezTo>
                    <a:pt x="0" y="4"/>
                    <a:pt x="0" y="4"/>
                    <a:pt x="0" y="4"/>
                  </a:cubicBezTo>
                  <a:cubicBezTo>
                    <a:pt x="0" y="2"/>
                    <a:pt x="2" y="0"/>
                    <a:pt x="5" y="0"/>
                  </a:cubicBezTo>
                  <a:cubicBezTo>
                    <a:pt x="480" y="0"/>
                    <a:pt x="480" y="0"/>
                    <a:pt x="480" y="0"/>
                  </a:cubicBezTo>
                  <a:cubicBezTo>
                    <a:pt x="483" y="0"/>
                    <a:pt x="485" y="2"/>
                    <a:pt x="485" y="4"/>
                  </a:cubicBezTo>
                  <a:cubicBezTo>
                    <a:pt x="485" y="62"/>
                    <a:pt x="485" y="62"/>
                    <a:pt x="485" y="62"/>
                  </a:cubicBezTo>
                  <a:cubicBezTo>
                    <a:pt x="485" y="65"/>
                    <a:pt x="483" y="67"/>
                    <a:pt x="480" y="67"/>
                  </a:cubicBezTo>
                  <a:close/>
                </a:path>
              </a:pathLst>
            </a:custGeom>
            <a:solidFill>
              <a:srgbClr val="F6A3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32" name="Google Shape;3432;p22"/>
            <p:cNvSpPr/>
            <p:nvPr/>
          </p:nvSpPr>
          <p:spPr>
            <a:xfrm>
              <a:off x="3284538" y="2743201"/>
              <a:ext cx="38100" cy="25400"/>
            </a:xfrm>
            <a:prstGeom prst="rect">
              <a:avLst/>
            </a:prstGeom>
            <a:solidFill>
              <a:srgbClr val="F07F1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33" name="Google Shape;3433;p22"/>
            <p:cNvSpPr/>
            <p:nvPr/>
          </p:nvSpPr>
          <p:spPr>
            <a:xfrm>
              <a:off x="3184525" y="2743201"/>
              <a:ext cx="26988" cy="25400"/>
            </a:xfrm>
            <a:prstGeom prst="rect">
              <a:avLst/>
            </a:prstGeom>
            <a:solidFill>
              <a:srgbClr val="FFCB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34" name="Google Shape;3434;p22"/>
            <p:cNvSpPr/>
            <p:nvPr/>
          </p:nvSpPr>
          <p:spPr>
            <a:xfrm>
              <a:off x="3146425" y="2768601"/>
              <a:ext cx="179388" cy="25400"/>
            </a:xfrm>
            <a:custGeom>
              <a:avLst/>
              <a:gdLst/>
              <a:ahLst/>
              <a:cxnLst/>
              <a:rect l="l" t="t" r="r" b="b"/>
              <a:pathLst>
                <a:path w="484" h="68" extrusionOk="0">
                  <a:moveTo>
                    <a:pt x="484" y="9"/>
                  </a:moveTo>
                  <a:cubicBezTo>
                    <a:pt x="484" y="59"/>
                    <a:pt x="484" y="59"/>
                    <a:pt x="484" y="59"/>
                  </a:cubicBezTo>
                  <a:cubicBezTo>
                    <a:pt x="484" y="59"/>
                    <a:pt x="484" y="60"/>
                    <a:pt x="484" y="60"/>
                  </a:cubicBezTo>
                  <a:cubicBezTo>
                    <a:pt x="483" y="65"/>
                    <a:pt x="480" y="68"/>
                    <a:pt x="475" y="68"/>
                  </a:cubicBezTo>
                  <a:cubicBezTo>
                    <a:pt x="9" y="68"/>
                    <a:pt x="9" y="68"/>
                    <a:pt x="9" y="68"/>
                  </a:cubicBezTo>
                  <a:cubicBezTo>
                    <a:pt x="4" y="68"/>
                    <a:pt x="1" y="65"/>
                    <a:pt x="0" y="60"/>
                  </a:cubicBezTo>
                  <a:cubicBezTo>
                    <a:pt x="0" y="60"/>
                    <a:pt x="0" y="59"/>
                    <a:pt x="0" y="59"/>
                  </a:cubicBezTo>
                  <a:cubicBezTo>
                    <a:pt x="0" y="9"/>
                    <a:pt x="0" y="9"/>
                    <a:pt x="0" y="9"/>
                  </a:cubicBezTo>
                  <a:cubicBezTo>
                    <a:pt x="0" y="4"/>
                    <a:pt x="4" y="0"/>
                    <a:pt x="9" y="0"/>
                  </a:cubicBezTo>
                  <a:cubicBezTo>
                    <a:pt x="475" y="0"/>
                    <a:pt x="475" y="0"/>
                    <a:pt x="475" y="0"/>
                  </a:cubicBezTo>
                  <a:cubicBezTo>
                    <a:pt x="480" y="0"/>
                    <a:pt x="484" y="4"/>
                    <a:pt x="484" y="9"/>
                  </a:cubicBezTo>
                </a:path>
              </a:pathLst>
            </a:custGeom>
            <a:solidFill>
              <a:srgbClr val="F6A3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35" name="Google Shape;3435;p22"/>
            <p:cNvSpPr/>
            <p:nvPr/>
          </p:nvSpPr>
          <p:spPr>
            <a:xfrm>
              <a:off x="3263900" y="2768601"/>
              <a:ext cx="36513" cy="25400"/>
            </a:xfrm>
            <a:prstGeom prst="rect">
              <a:avLst/>
            </a:prstGeom>
            <a:solidFill>
              <a:srgbClr val="F07F1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36" name="Google Shape;3436;p22"/>
            <p:cNvSpPr/>
            <p:nvPr/>
          </p:nvSpPr>
          <p:spPr>
            <a:xfrm>
              <a:off x="3162300" y="2768601"/>
              <a:ext cx="26988" cy="25400"/>
            </a:xfrm>
            <a:prstGeom prst="rect">
              <a:avLst/>
            </a:prstGeom>
            <a:solidFill>
              <a:srgbClr val="FFCB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37" name="Google Shape;3437;p22"/>
            <p:cNvSpPr/>
            <p:nvPr/>
          </p:nvSpPr>
          <p:spPr>
            <a:xfrm>
              <a:off x="3146425" y="2790826"/>
              <a:ext cx="179388" cy="3175"/>
            </a:xfrm>
            <a:custGeom>
              <a:avLst/>
              <a:gdLst/>
              <a:ahLst/>
              <a:cxnLst/>
              <a:rect l="l" t="t" r="r" b="b"/>
              <a:pathLst>
                <a:path w="484" h="8" extrusionOk="0">
                  <a:moveTo>
                    <a:pt x="484" y="0"/>
                  </a:moveTo>
                  <a:cubicBezTo>
                    <a:pt x="483" y="5"/>
                    <a:pt x="480" y="8"/>
                    <a:pt x="475" y="8"/>
                  </a:cubicBezTo>
                  <a:cubicBezTo>
                    <a:pt x="9" y="8"/>
                    <a:pt x="9" y="8"/>
                    <a:pt x="9" y="8"/>
                  </a:cubicBezTo>
                  <a:cubicBezTo>
                    <a:pt x="4" y="8"/>
                    <a:pt x="1" y="5"/>
                    <a:pt x="0" y="0"/>
                  </a:cubicBezTo>
                  <a:cubicBezTo>
                    <a:pt x="484" y="0"/>
                    <a:pt x="484" y="0"/>
                    <a:pt x="484" y="0"/>
                  </a:cubicBezTo>
                </a:path>
              </a:pathLst>
            </a:custGeom>
            <a:solidFill>
              <a:srgbClr val="F07F1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38" name="Google Shape;3438;p22"/>
            <p:cNvSpPr/>
            <p:nvPr/>
          </p:nvSpPr>
          <p:spPr>
            <a:xfrm>
              <a:off x="3168650" y="2794001"/>
              <a:ext cx="179388" cy="23813"/>
            </a:xfrm>
            <a:custGeom>
              <a:avLst/>
              <a:gdLst/>
              <a:ahLst/>
              <a:cxnLst/>
              <a:rect l="l" t="t" r="r" b="b"/>
              <a:pathLst>
                <a:path w="484" h="68" extrusionOk="0">
                  <a:moveTo>
                    <a:pt x="484" y="9"/>
                  </a:moveTo>
                  <a:cubicBezTo>
                    <a:pt x="484" y="59"/>
                    <a:pt x="484" y="59"/>
                    <a:pt x="484" y="59"/>
                  </a:cubicBezTo>
                  <a:cubicBezTo>
                    <a:pt x="484" y="59"/>
                    <a:pt x="484" y="60"/>
                    <a:pt x="484" y="60"/>
                  </a:cubicBezTo>
                  <a:cubicBezTo>
                    <a:pt x="483" y="65"/>
                    <a:pt x="480" y="68"/>
                    <a:pt x="475" y="68"/>
                  </a:cubicBezTo>
                  <a:cubicBezTo>
                    <a:pt x="9" y="68"/>
                    <a:pt x="9" y="68"/>
                    <a:pt x="9" y="68"/>
                  </a:cubicBezTo>
                  <a:cubicBezTo>
                    <a:pt x="4" y="68"/>
                    <a:pt x="0" y="65"/>
                    <a:pt x="0" y="60"/>
                  </a:cubicBezTo>
                  <a:cubicBezTo>
                    <a:pt x="0" y="60"/>
                    <a:pt x="0" y="59"/>
                    <a:pt x="0" y="59"/>
                  </a:cubicBezTo>
                  <a:cubicBezTo>
                    <a:pt x="0" y="9"/>
                    <a:pt x="0" y="9"/>
                    <a:pt x="0" y="9"/>
                  </a:cubicBezTo>
                  <a:cubicBezTo>
                    <a:pt x="0" y="4"/>
                    <a:pt x="4" y="0"/>
                    <a:pt x="9" y="0"/>
                  </a:cubicBezTo>
                  <a:cubicBezTo>
                    <a:pt x="475" y="0"/>
                    <a:pt x="475" y="0"/>
                    <a:pt x="475" y="0"/>
                  </a:cubicBezTo>
                  <a:cubicBezTo>
                    <a:pt x="480" y="0"/>
                    <a:pt x="484" y="4"/>
                    <a:pt x="484" y="9"/>
                  </a:cubicBezTo>
                </a:path>
              </a:pathLst>
            </a:custGeom>
            <a:solidFill>
              <a:srgbClr val="F6A3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39" name="Google Shape;3439;p22"/>
            <p:cNvSpPr/>
            <p:nvPr/>
          </p:nvSpPr>
          <p:spPr>
            <a:xfrm>
              <a:off x="3284538" y="2794001"/>
              <a:ext cx="38100" cy="23813"/>
            </a:xfrm>
            <a:prstGeom prst="rect">
              <a:avLst/>
            </a:prstGeom>
            <a:solidFill>
              <a:srgbClr val="F07F1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40" name="Google Shape;3440;p22"/>
            <p:cNvSpPr/>
            <p:nvPr/>
          </p:nvSpPr>
          <p:spPr>
            <a:xfrm>
              <a:off x="3184525" y="2794001"/>
              <a:ext cx="26988" cy="23813"/>
            </a:xfrm>
            <a:prstGeom prst="rect">
              <a:avLst/>
            </a:prstGeom>
            <a:solidFill>
              <a:srgbClr val="FFCB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41" name="Google Shape;3441;p22"/>
            <p:cNvSpPr/>
            <p:nvPr/>
          </p:nvSpPr>
          <p:spPr>
            <a:xfrm>
              <a:off x="3184525" y="2794001"/>
              <a:ext cx="26988" cy="2381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42" name="Google Shape;3442;p22"/>
            <p:cNvSpPr/>
            <p:nvPr/>
          </p:nvSpPr>
          <p:spPr>
            <a:xfrm>
              <a:off x="3168650" y="2816226"/>
              <a:ext cx="179388" cy="1588"/>
            </a:xfrm>
            <a:custGeom>
              <a:avLst/>
              <a:gdLst/>
              <a:ahLst/>
              <a:cxnLst/>
              <a:rect l="l" t="t" r="r" b="b"/>
              <a:pathLst>
                <a:path w="484" h="8" extrusionOk="0">
                  <a:moveTo>
                    <a:pt x="484" y="0"/>
                  </a:moveTo>
                  <a:cubicBezTo>
                    <a:pt x="483" y="5"/>
                    <a:pt x="480" y="8"/>
                    <a:pt x="475" y="8"/>
                  </a:cubicBezTo>
                  <a:cubicBezTo>
                    <a:pt x="9" y="8"/>
                    <a:pt x="9" y="8"/>
                    <a:pt x="9" y="8"/>
                  </a:cubicBezTo>
                  <a:cubicBezTo>
                    <a:pt x="4" y="8"/>
                    <a:pt x="0" y="5"/>
                    <a:pt x="0" y="0"/>
                  </a:cubicBezTo>
                  <a:cubicBezTo>
                    <a:pt x="484" y="0"/>
                    <a:pt x="484" y="0"/>
                    <a:pt x="484" y="0"/>
                  </a:cubicBezTo>
                </a:path>
              </a:pathLst>
            </a:custGeom>
            <a:solidFill>
              <a:srgbClr val="F07F1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43" name="Google Shape;3443;p22"/>
            <p:cNvSpPr/>
            <p:nvPr/>
          </p:nvSpPr>
          <p:spPr>
            <a:xfrm>
              <a:off x="3159125" y="2817813"/>
              <a:ext cx="180975" cy="25400"/>
            </a:xfrm>
            <a:custGeom>
              <a:avLst/>
              <a:gdLst/>
              <a:ahLst/>
              <a:cxnLst/>
              <a:rect l="l" t="t" r="r" b="b"/>
              <a:pathLst>
                <a:path w="485" h="67" extrusionOk="0">
                  <a:moveTo>
                    <a:pt x="485" y="9"/>
                  </a:moveTo>
                  <a:cubicBezTo>
                    <a:pt x="485" y="58"/>
                    <a:pt x="485" y="58"/>
                    <a:pt x="485" y="58"/>
                  </a:cubicBezTo>
                  <a:cubicBezTo>
                    <a:pt x="485" y="59"/>
                    <a:pt x="484" y="59"/>
                    <a:pt x="484" y="60"/>
                  </a:cubicBezTo>
                  <a:cubicBezTo>
                    <a:pt x="484" y="64"/>
                    <a:pt x="480" y="67"/>
                    <a:pt x="476" y="67"/>
                  </a:cubicBezTo>
                  <a:cubicBezTo>
                    <a:pt x="9" y="67"/>
                    <a:pt x="9" y="67"/>
                    <a:pt x="9" y="67"/>
                  </a:cubicBezTo>
                  <a:cubicBezTo>
                    <a:pt x="5" y="67"/>
                    <a:pt x="1" y="64"/>
                    <a:pt x="0" y="60"/>
                  </a:cubicBezTo>
                  <a:cubicBezTo>
                    <a:pt x="0" y="59"/>
                    <a:pt x="0" y="59"/>
                    <a:pt x="0" y="58"/>
                  </a:cubicBezTo>
                  <a:cubicBezTo>
                    <a:pt x="0" y="9"/>
                    <a:pt x="0" y="9"/>
                    <a:pt x="0" y="9"/>
                  </a:cubicBezTo>
                  <a:cubicBezTo>
                    <a:pt x="0" y="4"/>
                    <a:pt x="4" y="0"/>
                    <a:pt x="9" y="0"/>
                  </a:cubicBezTo>
                  <a:cubicBezTo>
                    <a:pt x="476" y="0"/>
                    <a:pt x="476" y="0"/>
                    <a:pt x="476" y="0"/>
                  </a:cubicBezTo>
                  <a:cubicBezTo>
                    <a:pt x="481" y="0"/>
                    <a:pt x="485" y="4"/>
                    <a:pt x="485" y="9"/>
                  </a:cubicBezTo>
                </a:path>
              </a:pathLst>
            </a:custGeom>
            <a:solidFill>
              <a:srgbClr val="F6A3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44" name="Google Shape;3444;p22"/>
            <p:cNvSpPr/>
            <p:nvPr/>
          </p:nvSpPr>
          <p:spPr>
            <a:xfrm>
              <a:off x="3276600" y="2817813"/>
              <a:ext cx="36513" cy="25400"/>
            </a:xfrm>
            <a:prstGeom prst="rect">
              <a:avLst/>
            </a:prstGeom>
            <a:solidFill>
              <a:srgbClr val="F07F1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45" name="Google Shape;3445;p22"/>
            <p:cNvSpPr/>
            <p:nvPr/>
          </p:nvSpPr>
          <p:spPr>
            <a:xfrm>
              <a:off x="3175000" y="2817813"/>
              <a:ext cx="26988" cy="25400"/>
            </a:xfrm>
            <a:prstGeom prst="rect">
              <a:avLst/>
            </a:prstGeom>
            <a:solidFill>
              <a:srgbClr val="FFCB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46" name="Google Shape;3446;p22"/>
            <p:cNvSpPr/>
            <p:nvPr/>
          </p:nvSpPr>
          <p:spPr>
            <a:xfrm>
              <a:off x="3175000" y="2817813"/>
              <a:ext cx="26988" cy="25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47" name="Google Shape;3447;p22"/>
            <p:cNvSpPr/>
            <p:nvPr/>
          </p:nvSpPr>
          <p:spPr>
            <a:xfrm>
              <a:off x="3159125" y="2841626"/>
              <a:ext cx="179388" cy="1588"/>
            </a:xfrm>
            <a:custGeom>
              <a:avLst/>
              <a:gdLst/>
              <a:ahLst/>
              <a:cxnLst/>
              <a:rect l="l" t="t" r="r" b="b"/>
              <a:pathLst>
                <a:path w="484" h="7" extrusionOk="0">
                  <a:moveTo>
                    <a:pt x="484" y="0"/>
                  </a:moveTo>
                  <a:cubicBezTo>
                    <a:pt x="484" y="4"/>
                    <a:pt x="480" y="7"/>
                    <a:pt x="476" y="7"/>
                  </a:cubicBezTo>
                  <a:cubicBezTo>
                    <a:pt x="9" y="7"/>
                    <a:pt x="9" y="7"/>
                    <a:pt x="9" y="7"/>
                  </a:cubicBezTo>
                  <a:cubicBezTo>
                    <a:pt x="5" y="7"/>
                    <a:pt x="1" y="4"/>
                    <a:pt x="0" y="0"/>
                  </a:cubicBezTo>
                  <a:cubicBezTo>
                    <a:pt x="484" y="0"/>
                    <a:pt x="484" y="0"/>
                    <a:pt x="484" y="0"/>
                  </a:cubicBezTo>
                </a:path>
              </a:pathLst>
            </a:custGeom>
            <a:solidFill>
              <a:srgbClr val="F07F1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48" name="Google Shape;3448;p22"/>
            <p:cNvSpPr/>
            <p:nvPr/>
          </p:nvSpPr>
          <p:spPr>
            <a:xfrm>
              <a:off x="3168650" y="2843213"/>
              <a:ext cx="179388" cy="25400"/>
            </a:xfrm>
            <a:custGeom>
              <a:avLst/>
              <a:gdLst/>
              <a:ahLst/>
              <a:cxnLst/>
              <a:rect l="l" t="t" r="r" b="b"/>
              <a:pathLst>
                <a:path w="485" h="68" extrusionOk="0">
                  <a:moveTo>
                    <a:pt x="485" y="9"/>
                  </a:moveTo>
                  <a:cubicBezTo>
                    <a:pt x="485" y="59"/>
                    <a:pt x="485" y="59"/>
                    <a:pt x="485" y="59"/>
                  </a:cubicBezTo>
                  <a:cubicBezTo>
                    <a:pt x="485" y="59"/>
                    <a:pt x="485" y="60"/>
                    <a:pt x="485" y="60"/>
                  </a:cubicBezTo>
                  <a:cubicBezTo>
                    <a:pt x="484" y="65"/>
                    <a:pt x="480" y="68"/>
                    <a:pt x="476" y="68"/>
                  </a:cubicBezTo>
                  <a:cubicBezTo>
                    <a:pt x="9" y="68"/>
                    <a:pt x="9" y="68"/>
                    <a:pt x="9" y="68"/>
                  </a:cubicBezTo>
                  <a:cubicBezTo>
                    <a:pt x="5" y="68"/>
                    <a:pt x="1" y="65"/>
                    <a:pt x="0" y="60"/>
                  </a:cubicBezTo>
                  <a:cubicBezTo>
                    <a:pt x="0" y="60"/>
                    <a:pt x="0" y="59"/>
                    <a:pt x="0" y="59"/>
                  </a:cubicBezTo>
                  <a:cubicBezTo>
                    <a:pt x="0" y="9"/>
                    <a:pt x="0" y="9"/>
                    <a:pt x="0" y="9"/>
                  </a:cubicBezTo>
                  <a:cubicBezTo>
                    <a:pt x="0" y="4"/>
                    <a:pt x="4" y="0"/>
                    <a:pt x="9" y="0"/>
                  </a:cubicBezTo>
                  <a:cubicBezTo>
                    <a:pt x="476" y="0"/>
                    <a:pt x="476" y="0"/>
                    <a:pt x="476" y="0"/>
                  </a:cubicBezTo>
                  <a:cubicBezTo>
                    <a:pt x="481" y="0"/>
                    <a:pt x="485" y="4"/>
                    <a:pt x="485" y="9"/>
                  </a:cubicBezTo>
                </a:path>
              </a:pathLst>
            </a:custGeom>
            <a:solidFill>
              <a:srgbClr val="F6A3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49" name="Google Shape;3449;p22"/>
            <p:cNvSpPr/>
            <p:nvPr/>
          </p:nvSpPr>
          <p:spPr>
            <a:xfrm>
              <a:off x="3284538" y="2843213"/>
              <a:ext cx="38100" cy="25400"/>
            </a:xfrm>
            <a:prstGeom prst="rect">
              <a:avLst/>
            </a:prstGeom>
            <a:solidFill>
              <a:srgbClr val="F07F1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50" name="Google Shape;3450;p22"/>
            <p:cNvSpPr/>
            <p:nvPr/>
          </p:nvSpPr>
          <p:spPr>
            <a:xfrm>
              <a:off x="3184525" y="2843213"/>
              <a:ext cx="26988" cy="25400"/>
            </a:xfrm>
            <a:prstGeom prst="rect">
              <a:avLst/>
            </a:prstGeom>
            <a:solidFill>
              <a:srgbClr val="FFCB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51" name="Google Shape;3451;p22"/>
            <p:cNvSpPr/>
            <p:nvPr/>
          </p:nvSpPr>
          <p:spPr>
            <a:xfrm>
              <a:off x="3184525" y="2843213"/>
              <a:ext cx="26988" cy="25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52" name="Google Shape;3452;p22"/>
            <p:cNvSpPr/>
            <p:nvPr/>
          </p:nvSpPr>
          <p:spPr>
            <a:xfrm>
              <a:off x="3168650" y="2865438"/>
              <a:ext cx="179388" cy="3175"/>
            </a:xfrm>
            <a:custGeom>
              <a:avLst/>
              <a:gdLst/>
              <a:ahLst/>
              <a:cxnLst/>
              <a:rect l="l" t="t" r="r" b="b"/>
              <a:pathLst>
                <a:path w="485" h="8" extrusionOk="0">
                  <a:moveTo>
                    <a:pt x="485" y="0"/>
                  </a:moveTo>
                  <a:cubicBezTo>
                    <a:pt x="484" y="5"/>
                    <a:pt x="480" y="8"/>
                    <a:pt x="476" y="8"/>
                  </a:cubicBezTo>
                  <a:cubicBezTo>
                    <a:pt x="9" y="8"/>
                    <a:pt x="9" y="8"/>
                    <a:pt x="9" y="8"/>
                  </a:cubicBezTo>
                  <a:cubicBezTo>
                    <a:pt x="5" y="8"/>
                    <a:pt x="1" y="5"/>
                    <a:pt x="0" y="0"/>
                  </a:cubicBezTo>
                  <a:cubicBezTo>
                    <a:pt x="485" y="0"/>
                    <a:pt x="485" y="0"/>
                    <a:pt x="485" y="0"/>
                  </a:cubicBezTo>
                </a:path>
              </a:pathLst>
            </a:custGeom>
            <a:solidFill>
              <a:srgbClr val="F07F1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53" name="Google Shape;3453;p22"/>
            <p:cNvSpPr/>
            <p:nvPr/>
          </p:nvSpPr>
          <p:spPr>
            <a:xfrm>
              <a:off x="3157538" y="2868613"/>
              <a:ext cx="179388" cy="23813"/>
            </a:xfrm>
            <a:custGeom>
              <a:avLst/>
              <a:gdLst/>
              <a:ahLst/>
              <a:cxnLst/>
              <a:rect l="l" t="t" r="r" b="b"/>
              <a:pathLst>
                <a:path w="485" h="68" extrusionOk="0">
                  <a:moveTo>
                    <a:pt x="485" y="9"/>
                  </a:moveTo>
                  <a:cubicBezTo>
                    <a:pt x="485" y="59"/>
                    <a:pt x="485" y="59"/>
                    <a:pt x="485" y="59"/>
                  </a:cubicBezTo>
                  <a:cubicBezTo>
                    <a:pt x="485" y="59"/>
                    <a:pt x="485" y="60"/>
                    <a:pt x="485" y="61"/>
                  </a:cubicBezTo>
                  <a:cubicBezTo>
                    <a:pt x="484" y="65"/>
                    <a:pt x="480" y="68"/>
                    <a:pt x="476" y="68"/>
                  </a:cubicBezTo>
                  <a:cubicBezTo>
                    <a:pt x="9" y="68"/>
                    <a:pt x="9" y="68"/>
                    <a:pt x="9" y="68"/>
                  </a:cubicBezTo>
                  <a:cubicBezTo>
                    <a:pt x="5" y="68"/>
                    <a:pt x="1" y="65"/>
                    <a:pt x="1" y="61"/>
                  </a:cubicBezTo>
                  <a:cubicBezTo>
                    <a:pt x="1" y="60"/>
                    <a:pt x="0" y="59"/>
                    <a:pt x="0" y="59"/>
                  </a:cubicBezTo>
                  <a:cubicBezTo>
                    <a:pt x="0" y="9"/>
                    <a:pt x="0" y="9"/>
                    <a:pt x="0" y="9"/>
                  </a:cubicBezTo>
                  <a:cubicBezTo>
                    <a:pt x="0" y="4"/>
                    <a:pt x="4" y="0"/>
                    <a:pt x="9" y="0"/>
                  </a:cubicBezTo>
                  <a:cubicBezTo>
                    <a:pt x="476" y="0"/>
                    <a:pt x="476" y="0"/>
                    <a:pt x="476" y="0"/>
                  </a:cubicBezTo>
                  <a:cubicBezTo>
                    <a:pt x="481" y="0"/>
                    <a:pt x="485" y="4"/>
                    <a:pt x="485" y="9"/>
                  </a:cubicBezTo>
                </a:path>
              </a:pathLst>
            </a:custGeom>
            <a:solidFill>
              <a:srgbClr val="F6A3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54" name="Google Shape;3454;p22"/>
            <p:cNvSpPr/>
            <p:nvPr/>
          </p:nvSpPr>
          <p:spPr>
            <a:xfrm>
              <a:off x="3273425" y="2868613"/>
              <a:ext cx="36513" cy="23813"/>
            </a:xfrm>
            <a:prstGeom prst="rect">
              <a:avLst/>
            </a:prstGeom>
            <a:solidFill>
              <a:srgbClr val="F07F1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55" name="Google Shape;3455;p22"/>
            <p:cNvSpPr/>
            <p:nvPr/>
          </p:nvSpPr>
          <p:spPr>
            <a:xfrm>
              <a:off x="3173413" y="2868613"/>
              <a:ext cx="26988" cy="23813"/>
            </a:xfrm>
            <a:prstGeom prst="rect">
              <a:avLst/>
            </a:prstGeom>
            <a:solidFill>
              <a:srgbClr val="FFCB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56" name="Google Shape;3456;p22"/>
            <p:cNvSpPr/>
            <p:nvPr/>
          </p:nvSpPr>
          <p:spPr>
            <a:xfrm>
              <a:off x="3173413" y="2868613"/>
              <a:ext cx="26988" cy="2381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57" name="Google Shape;3457;p22"/>
            <p:cNvSpPr/>
            <p:nvPr/>
          </p:nvSpPr>
          <p:spPr>
            <a:xfrm>
              <a:off x="3157538" y="2890838"/>
              <a:ext cx="179388" cy="1588"/>
            </a:xfrm>
            <a:custGeom>
              <a:avLst/>
              <a:gdLst/>
              <a:ahLst/>
              <a:cxnLst/>
              <a:rect l="l" t="t" r="r" b="b"/>
              <a:pathLst>
                <a:path w="484" h="7" extrusionOk="0">
                  <a:moveTo>
                    <a:pt x="484" y="0"/>
                  </a:moveTo>
                  <a:cubicBezTo>
                    <a:pt x="483" y="4"/>
                    <a:pt x="479" y="7"/>
                    <a:pt x="475" y="7"/>
                  </a:cubicBezTo>
                  <a:cubicBezTo>
                    <a:pt x="8" y="7"/>
                    <a:pt x="8" y="7"/>
                    <a:pt x="8" y="7"/>
                  </a:cubicBezTo>
                  <a:cubicBezTo>
                    <a:pt x="4" y="7"/>
                    <a:pt x="0" y="4"/>
                    <a:pt x="0" y="0"/>
                  </a:cubicBezTo>
                  <a:lnTo>
                    <a:pt x="484" y="0"/>
                  </a:lnTo>
                  <a:close/>
                </a:path>
              </a:pathLst>
            </a:custGeom>
            <a:solidFill>
              <a:srgbClr val="F07F1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58" name="Google Shape;3458;p22"/>
            <p:cNvSpPr/>
            <p:nvPr/>
          </p:nvSpPr>
          <p:spPr>
            <a:xfrm>
              <a:off x="3171825" y="2892426"/>
              <a:ext cx="179388" cy="25400"/>
            </a:xfrm>
            <a:custGeom>
              <a:avLst/>
              <a:gdLst/>
              <a:ahLst/>
              <a:cxnLst/>
              <a:rect l="l" t="t" r="r" b="b"/>
              <a:pathLst>
                <a:path w="485" h="67" extrusionOk="0">
                  <a:moveTo>
                    <a:pt x="485" y="9"/>
                  </a:moveTo>
                  <a:cubicBezTo>
                    <a:pt x="485" y="58"/>
                    <a:pt x="485" y="58"/>
                    <a:pt x="485" y="58"/>
                  </a:cubicBezTo>
                  <a:cubicBezTo>
                    <a:pt x="485" y="59"/>
                    <a:pt x="484" y="60"/>
                    <a:pt x="484" y="60"/>
                  </a:cubicBezTo>
                  <a:cubicBezTo>
                    <a:pt x="484" y="64"/>
                    <a:pt x="480" y="67"/>
                    <a:pt x="476" y="67"/>
                  </a:cubicBezTo>
                  <a:cubicBezTo>
                    <a:pt x="9" y="67"/>
                    <a:pt x="9" y="67"/>
                    <a:pt x="9" y="67"/>
                  </a:cubicBezTo>
                  <a:cubicBezTo>
                    <a:pt x="5" y="67"/>
                    <a:pt x="1" y="64"/>
                    <a:pt x="0" y="60"/>
                  </a:cubicBezTo>
                  <a:cubicBezTo>
                    <a:pt x="0" y="60"/>
                    <a:pt x="0" y="59"/>
                    <a:pt x="0" y="58"/>
                  </a:cubicBezTo>
                  <a:cubicBezTo>
                    <a:pt x="0" y="9"/>
                    <a:pt x="0" y="9"/>
                    <a:pt x="0" y="9"/>
                  </a:cubicBezTo>
                  <a:cubicBezTo>
                    <a:pt x="0" y="4"/>
                    <a:pt x="4" y="0"/>
                    <a:pt x="9" y="0"/>
                  </a:cubicBezTo>
                  <a:cubicBezTo>
                    <a:pt x="476" y="0"/>
                    <a:pt x="476" y="0"/>
                    <a:pt x="476" y="0"/>
                  </a:cubicBezTo>
                  <a:cubicBezTo>
                    <a:pt x="481" y="0"/>
                    <a:pt x="485" y="4"/>
                    <a:pt x="485" y="9"/>
                  </a:cubicBezTo>
                  <a:close/>
                </a:path>
              </a:pathLst>
            </a:custGeom>
            <a:solidFill>
              <a:srgbClr val="F6A3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59" name="Google Shape;3459;p22"/>
            <p:cNvSpPr/>
            <p:nvPr/>
          </p:nvSpPr>
          <p:spPr>
            <a:xfrm>
              <a:off x="3287713" y="2892426"/>
              <a:ext cx="38100" cy="25400"/>
            </a:xfrm>
            <a:prstGeom prst="rect">
              <a:avLst/>
            </a:prstGeom>
            <a:solidFill>
              <a:srgbClr val="F07F1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60" name="Google Shape;3460;p22"/>
            <p:cNvSpPr/>
            <p:nvPr/>
          </p:nvSpPr>
          <p:spPr>
            <a:xfrm>
              <a:off x="3187700" y="2892426"/>
              <a:ext cx="26988" cy="25400"/>
            </a:xfrm>
            <a:prstGeom prst="rect">
              <a:avLst/>
            </a:prstGeom>
            <a:solidFill>
              <a:srgbClr val="FFCB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61" name="Google Shape;3461;p22"/>
            <p:cNvSpPr/>
            <p:nvPr/>
          </p:nvSpPr>
          <p:spPr>
            <a:xfrm>
              <a:off x="3171825" y="2916238"/>
              <a:ext cx="179388" cy="1588"/>
            </a:xfrm>
            <a:custGeom>
              <a:avLst/>
              <a:gdLst/>
              <a:ahLst/>
              <a:cxnLst/>
              <a:rect l="l" t="t" r="r" b="b"/>
              <a:pathLst>
                <a:path w="484" h="7" extrusionOk="0">
                  <a:moveTo>
                    <a:pt x="484" y="0"/>
                  </a:moveTo>
                  <a:cubicBezTo>
                    <a:pt x="484" y="4"/>
                    <a:pt x="480" y="7"/>
                    <a:pt x="476" y="7"/>
                  </a:cubicBezTo>
                  <a:cubicBezTo>
                    <a:pt x="9" y="7"/>
                    <a:pt x="9" y="7"/>
                    <a:pt x="9" y="7"/>
                  </a:cubicBezTo>
                  <a:cubicBezTo>
                    <a:pt x="5" y="7"/>
                    <a:pt x="1" y="4"/>
                    <a:pt x="0" y="0"/>
                  </a:cubicBezTo>
                  <a:lnTo>
                    <a:pt x="484" y="0"/>
                  </a:lnTo>
                  <a:close/>
                </a:path>
              </a:pathLst>
            </a:custGeom>
            <a:solidFill>
              <a:srgbClr val="F07F1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62" name="Google Shape;3462;p22"/>
            <p:cNvSpPr/>
            <p:nvPr/>
          </p:nvSpPr>
          <p:spPr>
            <a:xfrm>
              <a:off x="3101975" y="2784476"/>
              <a:ext cx="144463" cy="144463"/>
            </a:xfrm>
            <a:custGeom>
              <a:avLst/>
              <a:gdLst/>
              <a:ahLst/>
              <a:cxnLst/>
              <a:rect l="l" t="t" r="r" b="b"/>
              <a:pathLst>
                <a:path w="388" h="389" extrusionOk="0">
                  <a:moveTo>
                    <a:pt x="384" y="158"/>
                  </a:moveTo>
                  <a:cubicBezTo>
                    <a:pt x="379" y="128"/>
                    <a:pt x="366" y="101"/>
                    <a:pt x="349" y="78"/>
                  </a:cubicBezTo>
                  <a:cubicBezTo>
                    <a:pt x="332" y="56"/>
                    <a:pt x="311" y="37"/>
                    <a:pt x="286" y="24"/>
                  </a:cubicBezTo>
                  <a:cubicBezTo>
                    <a:pt x="259" y="9"/>
                    <a:pt x="228" y="0"/>
                    <a:pt x="195" y="0"/>
                  </a:cubicBezTo>
                  <a:cubicBezTo>
                    <a:pt x="88" y="0"/>
                    <a:pt x="0" y="86"/>
                    <a:pt x="0" y="193"/>
                  </a:cubicBezTo>
                  <a:cubicBezTo>
                    <a:pt x="0" y="197"/>
                    <a:pt x="0" y="200"/>
                    <a:pt x="0" y="203"/>
                  </a:cubicBezTo>
                  <a:cubicBezTo>
                    <a:pt x="1" y="218"/>
                    <a:pt x="3" y="232"/>
                    <a:pt x="7" y="246"/>
                  </a:cubicBezTo>
                  <a:cubicBezTo>
                    <a:pt x="9" y="255"/>
                    <a:pt x="13" y="264"/>
                    <a:pt x="16" y="272"/>
                  </a:cubicBezTo>
                  <a:cubicBezTo>
                    <a:pt x="19" y="277"/>
                    <a:pt x="21" y="282"/>
                    <a:pt x="24" y="287"/>
                  </a:cubicBezTo>
                  <a:cubicBezTo>
                    <a:pt x="56" y="347"/>
                    <a:pt x="120" y="388"/>
                    <a:pt x="193" y="388"/>
                  </a:cubicBezTo>
                  <a:cubicBezTo>
                    <a:pt x="293" y="389"/>
                    <a:pt x="377" y="312"/>
                    <a:pt x="387" y="214"/>
                  </a:cubicBezTo>
                  <a:cubicBezTo>
                    <a:pt x="387" y="208"/>
                    <a:pt x="388" y="202"/>
                    <a:pt x="388" y="195"/>
                  </a:cubicBezTo>
                  <a:cubicBezTo>
                    <a:pt x="388" y="182"/>
                    <a:pt x="387" y="170"/>
                    <a:pt x="384" y="158"/>
                  </a:cubicBezTo>
                  <a:moveTo>
                    <a:pt x="193" y="354"/>
                  </a:moveTo>
                  <a:cubicBezTo>
                    <a:pt x="137" y="353"/>
                    <a:pt x="88" y="324"/>
                    <a:pt x="60" y="280"/>
                  </a:cubicBezTo>
                  <a:cubicBezTo>
                    <a:pt x="56" y="274"/>
                    <a:pt x="52" y="268"/>
                    <a:pt x="49" y="262"/>
                  </a:cubicBezTo>
                  <a:cubicBezTo>
                    <a:pt x="45" y="252"/>
                    <a:pt x="41" y="241"/>
                    <a:pt x="38" y="230"/>
                  </a:cubicBezTo>
                  <a:cubicBezTo>
                    <a:pt x="36" y="218"/>
                    <a:pt x="34" y="206"/>
                    <a:pt x="34" y="193"/>
                  </a:cubicBezTo>
                  <a:cubicBezTo>
                    <a:pt x="34" y="189"/>
                    <a:pt x="35" y="185"/>
                    <a:pt x="35" y="181"/>
                  </a:cubicBezTo>
                  <a:cubicBezTo>
                    <a:pt x="41" y="99"/>
                    <a:pt x="111" y="34"/>
                    <a:pt x="195" y="35"/>
                  </a:cubicBezTo>
                  <a:cubicBezTo>
                    <a:pt x="215" y="35"/>
                    <a:pt x="234" y="38"/>
                    <a:pt x="252" y="45"/>
                  </a:cubicBezTo>
                  <a:cubicBezTo>
                    <a:pt x="278" y="55"/>
                    <a:pt x="300" y="72"/>
                    <a:pt x="318" y="93"/>
                  </a:cubicBezTo>
                  <a:cubicBezTo>
                    <a:pt x="335" y="114"/>
                    <a:pt x="347" y="140"/>
                    <a:pt x="351" y="168"/>
                  </a:cubicBezTo>
                  <a:cubicBezTo>
                    <a:pt x="353" y="177"/>
                    <a:pt x="354" y="186"/>
                    <a:pt x="353" y="195"/>
                  </a:cubicBezTo>
                  <a:cubicBezTo>
                    <a:pt x="353" y="204"/>
                    <a:pt x="353" y="213"/>
                    <a:pt x="351" y="222"/>
                  </a:cubicBezTo>
                  <a:cubicBezTo>
                    <a:pt x="338" y="297"/>
                    <a:pt x="272" y="354"/>
                    <a:pt x="193" y="354"/>
                  </a:cubicBezTo>
                </a:path>
              </a:pathLst>
            </a:custGeom>
            <a:solidFill>
              <a:srgbClr val="F6A3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63" name="Google Shape;3463;p22"/>
            <p:cNvSpPr/>
            <p:nvPr/>
          </p:nvSpPr>
          <p:spPr>
            <a:xfrm>
              <a:off x="3113088" y="2797176"/>
              <a:ext cx="120650" cy="119063"/>
            </a:xfrm>
            <a:custGeom>
              <a:avLst/>
              <a:gdLst/>
              <a:ahLst/>
              <a:cxnLst/>
              <a:rect l="l" t="t" r="r" b="b"/>
              <a:pathLst>
                <a:path w="322" h="322" extrusionOk="0">
                  <a:moveTo>
                    <a:pt x="162" y="0"/>
                  </a:moveTo>
                  <a:cubicBezTo>
                    <a:pt x="250" y="1"/>
                    <a:pt x="322" y="73"/>
                    <a:pt x="322" y="162"/>
                  </a:cubicBezTo>
                  <a:cubicBezTo>
                    <a:pt x="321" y="251"/>
                    <a:pt x="249" y="322"/>
                    <a:pt x="160" y="322"/>
                  </a:cubicBezTo>
                  <a:cubicBezTo>
                    <a:pt x="71" y="321"/>
                    <a:pt x="0" y="249"/>
                    <a:pt x="0" y="160"/>
                  </a:cubicBezTo>
                  <a:cubicBezTo>
                    <a:pt x="1" y="72"/>
                    <a:pt x="73" y="0"/>
                    <a:pt x="162" y="0"/>
                  </a:cubicBezTo>
                  <a:moveTo>
                    <a:pt x="301" y="162"/>
                  </a:moveTo>
                  <a:cubicBezTo>
                    <a:pt x="301" y="85"/>
                    <a:pt x="239" y="22"/>
                    <a:pt x="162" y="21"/>
                  </a:cubicBezTo>
                  <a:cubicBezTo>
                    <a:pt x="84" y="21"/>
                    <a:pt x="22" y="83"/>
                    <a:pt x="21" y="160"/>
                  </a:cubicBezTo>
                  <a:cubicBezTo>
                    <a:pt x="21" y="238"/>
                    <a:pt x="83" y="300"/>
                    <a:pt x="160" y="301"/>
                  </a:cubicBezTo>
                  <a:cubicBezTo>
                    <a:pt x="237" y="301"/>
                    <a:pt x="300" y="239"/>
                    <a:pt x="301" y="162"/>
                  </a:cubicBezTo>
                </a:path>
              </a:pathLst>
            </a:custGeom>
            <a:solidFill>
              <a:srgbClr val="F07F1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64" name="Google Shape;3464;p22"/>
            <p:cNvSpPr/>
            <p:nvPr/>
          </p:nvSpPr>
          <p:spPr>
            <a:xfrm>
              <a:off x="3121025" y="2805113"/>
              <a:ext cx="104775" cy="104775"/>
            </a:xfrm>
            <a:custGeom>
              <a:avLst/>
              <a:gdLst/>
              <a:ahLst/>
              <a:cxnLst/>
              <a:rect l="l" t="t" r="r" b="b"/>
              <a:pathLst>
                <a:path w="284" h="284" extrusionOk="0">
                  <a:moveTo>
                    <a:pt x="143" y="1"/>
                  </a:moveTo>
                  <a:cubicBezTo>
                    <a:pt x="221" y="1"/>
                    <a:pt x="284" y="65"/>
                    <a:pt x="283" y="143"/>
                  </a:cubicBezTo>
                  <a:cubicBezTo>
                    <a:pt x="283" y="221"/>
                    <a:pt x="219" y="284"/>
                    <a:pt x="141" y="284"/>
                  </a:cubicBezTo>
                  <a:cubicBezTo>
                    <a:pt x="63" y="283"/>
                    <a:pt x="0" y="220"/>
                    <a:pt x="0" y="141"/>
                  </a:cubicBezTo>
                  <a:cubicBezTo>
                    <a:pt x="1" y="63"/>
                    <a:pt x="64" y="0"/>
                    <a:pt x="143" y="1"/>
                  </a:cubicBezTo>
                </a:path>
              </a:pathLst>
            </a:custGeom>
            <a:solidFill>
              <a:srgbClr val="FFCB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65" name="Google Shape;3465;p22"/>
            <p:cNvSpPr/>
            <p:nvPr/>
          </p:nvSpPr>
          <p:spPr>
            <a:xfrm>
              <a:off x="3155950" y="2824163"/>
              <a:ext cx="34925" cy="65088"/>
            </a:xfrm>
            <a:custGeom>
              <a:avLst/>
              <a:gdLst/>
              <a:ahLst/>
              <a:cxnLst/>
              <a:rect l="l" t="t" r="r" b="b"/>
              <a:pathLst>
                <a:path w="95" h="174" extrusionOk="0">
                  <a:moveTo>
                    <a:pt x="71" y="25"/>
                  </a:moveTo>
                  <a:cubicBezTo>
                    <a:pt x="87" y="31"/>
                    <a:pt x="94" y="45"/>
                    <a:pt x="94" y="64"/>
                  </a:cubicBezTo>
                  <a:cubicBezTo>
                    <a:pt x="94" y="67"/>
                    <a:pt x="94" y="67"/>
                    <a:pt x="94" y="67"/>
                  </a:cubicBezTo>
                  <a:cubicBezTo>
                    <a:pt x="74" y="67"/>
                    <a:pt x="74" y="67"/>
                    <a:pt x="74" y="67"/>
                  </a:cubicBezTo>
                  <a:cubicBezTo>
                    <a:pt x="74" y="56"/>
                    <a:pt x="72" y="49"/>
                    <a:pt x="66" y="44"/>
                  </a:cubicBezTo>
                  <a:cubicBezTo>
                    <a:pt x="58" y="79"/>
                    <a:pt x="58" y="79"/>
                    <a:pt x="58" y="79"/>
                  </a:cubicBezTo>
                  <a:cubicBezTo>
                    <a:pt x="82" y="83"/>
                    <a:pt x="95" y="93"/>
                    <a:pt x="95" y="113"/>
                  </a:cubicBezTo>
                  <a:cubicBezTo>
                    <a:pt x="95" y="115"/>
                    <a:pt x="95" y="115"/>
                    <a:pt x="95" y="115"/>
                  </a:cubicBezTo>
                  <a:cubicBezTo>
                    <a:pt x="95" y="138"/>
                    <a:pt x="78" y="153"/>
                    <a:pt x="49" y="153"/>
                  </a:cubicBezTo>
                  <a:cubicBezTo>
                    <a:pt x="46" y="153"/>
                    <a:pt x="43" y="152"/>
                    <a:pt x="40" y="152"/>
                  </a:cubicBezTo>
                  <a:cubicBezTo>
                    <a:pt x="34" y="174"/>
                    <a:pt x="34" y="174"/>
                    <a:pt x="34" y="174"/>
                  </a:cubicBezTo>
                  <a:cubicBezTo>
                    <a:pt x="18" y="174"/>
                    <a:pt x="18" y="174"/>
                    <a:pt x="18" y="174"/>
                  </a:cubicBezTo>
                  <a:cubicBezTo>
                    <a:pt x="25" y="148"/>
                    <a:pt x="25" y="148"/>
                    <a:pt x="25" y="148"/>
                  </a:cubicBezTo>
                  <a:cubicBezTo>
                    <a:pt x="9" y="142"/>
                    <a:pt x="0" y="128"/>
                    <a:pt x="0" y="110"/>
                  </a:cubicBezTo>
                  <a:cubicBezTo>
                    <a:pt x="0" y="109"/>
                    <a:pt x="0" y="109"/>
                    <a:pt x="0" y="109"/>
                  </a:cubicBezTo>
                  <a:cubicBezTo>
                    <a:pt x="20" y="109"/>
                    <a:pt x="20" y="109"/>
                    <a:pt x="20" y="109"/>
                  </a:cubicBezTo>
                  <a:cubicBezTo>
                    <a:pt x="20" y="118"/>
                    <a:pt x="23" y="126"/>
                    <a:pt x="29" y="130"/>
                  </a:cubicBezTo>
                  <a:cubicBezTo>
                    <a:pt x="38" y="93"/>
                    <a:pt x="38" y="93"/>
                    <a:pt x="38" y="93"/>
                  </a:cubicBezTo>
                  <a:cubicBezTo>
                    <a:pt x="13" y="88"/>
                    <a:pt x="2" y="78"/>
                    <a:pt x="2" y="59"/>
                  </a:cubicBezTo>
                  <a:cubicBezTo>
                    <a:pt x="2" y="58"/>
                    <a:pt x="2" y="58"/>
                    <a:pt x="2" y="58"/>
                  </a:cubicBezTo>
                  <a:cubicBezTo>
                    <a:pt x="2" y="35"/>
                    <a:pt x="21" y="21"/>
                    <a:pt x="48" y="21"/>
                  </a:cubicBezTo>
                  <a:cubicBezTo>
                    <a:pt x="51" y="22"/>
                    <a:pt x="53" y="22"/>
                    <a:pt x="55" y="22"/>
                  </a:cubicBezTo>
                  <a:cubicBezTo>
                    <a:pt x="61" y="0"/>
                    <a:pt x="61" y="0"/>
                    <a:pt x="61" y="0"/>
                  </a:cubicBezTo>
                  <a:cubicBezTo>
                    <a:pt x="77" y="0"/>
                    <a:pt x="77" y="0"/>
                    <a:pt x="77" y="0"/>
                  </a:cubicBezTo>
                  <a:cubicBezTo>
                    <a:pt x="71" y="25"/>
                    <a:pt x="71" y="25"/>
                    <a:pt x="71" y="25"/>
                  </a:cubicBezTo>
                  <a:moveTo>
                    <a:pt x="42" y="77"/>
                  </a:moveTo>
                  <a:cubicBezTo>
                    <a:pt x="51" y="39"/>
                    <a:pt x="51" y="39"/>
                    <a:pt x="51" y="39"/>
                  </a:cubicBezTo>
                  <a:cubicBezTo>
                    <a:pt x="50" y="38"/>
                    <a:pt x="49" y="38"/>
                    <a:pt x="48" y="38"/>
                  </a:cubicBezTo>
                  <a:cubicBezTo>
                    <a:pt x="47" y="38"/>
                    <a:pt x="47" y="38"/>
                    <a:pt x="47" y="38"/>
                  </a:cubicBezTo>
                  <a:cubicBezTo>
                    <a:pt x="33" y="38"/>
                    <a:pt x="22" y="45"/>
                    <a:pt x="22" y="57"/>
                  </a:cubicBezTo>
                  <a:cubicBezTo>
                    <a:pt x="22" y="58"/>
                    <a:pt x="22" y="58"/>
                    <a:pt x="22" y="58"/>
                  </a:cubicBezTo>
                  <a:cubicBezTo>
                    <a:pt x="22" y="68"/>
                    <a:pt x="27" y="74"/>
                    <a:pt x="42" y="77"/>
                  </a:cubicBezTo>
                  <a:moveTo>
                    <a:pt x="75" y="116"/>
                  </a:moveTo>
                  <a:cubicBezTo>
                    <a:pt x="75" y="115"/>
                    <a:pt x="75" y="115"/>
                    <a:pt x="75" y="115"/>
                  </a:cubicBezTo>
                  <a:cubicBezTo>
                    <a:pt x="75" y="104"/>
                    <a:pt x="68" y="98"/>
                    <a:pt x="54" y="95"/>
                  </a:cubicBezTo>
                  <a:cubicBezTo>
                    <a:pt x="44" y="136"/>
                    <a:pt x="44" y="136"/>
                    <a:pt x="44" y="136"/>
                  </a:cubicBezTo>
                  <a:cubicBezTo>
                    <a:pt x="45" y="136"/>
                    <a:pt x="47" y="136"/>
                    <a:pt x="48" y="136"/>
                  </a:cubicBezTo>
                  <a:cubicBezTo>
                    <a:pt x="49" y="136"/>
                    <a:pt x="49" y="136"/>
                    <a:pt x="49" y="136"/>
                  </a:cubicBezTo>
                  <a:cubicBezTo>
                    <a:pt x="64" y="136"/>
                    <a:pt x="75" y="129"/>
                    <a:pt x="75" y="116"/>
                  </a:cubicBezTo>
                </a:path>
              </a:pathLst>
            </a:custGeom>
            <a:solidFill>
              <a:srgbClr val="F07F1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66" name="Google Shape;3466;p22"/>
            <p:cNvSpPr/>
            <p:nvPr/>
          </p:nvSpPr>
          <p:spPr>
            <a:xfrm>
              <a:off x="3195638" y="2794001"/>
              <a:ext cx="34925" cy="25400"/>
            </a:xfrm>
            <a:custGeom>
              <a:avLst/>
              <a:gdLst/>
              <a:ahLst/>
              <a:cxnLst/>
              <a:rect l="l" t="t" r="r" b="b"/>
              <a:pathLst>
                <a:path w="96" h="69" extrusionOk="0">
                  <a:moveTo>
                    <a:pt x="33" y="0"/>
                  </a:moveTo>
                  <a:cubicBezTo>
                    <a:pt x="22" y="7"/>
                    <a:pt x="11" y="14"/>
                    <a:pt x="0" y="21"/>
                  </a:cubicBezTo>
                  <a:cubicBezTo>
                    <a:pt x="26" y="31"/>
                    <a:pt x="48" y="48"/>
                    <a:pt x="66" y="69"/>
                  </a:cubicBezTo>
                  <a:cubicBezTo>
                    <a:pt x="76" y="64"/>
                    <a:pt x="86" y="59"/>
                    <a:pt x="96" y="54"/>
                  </a:cubicBezTo>
                  <a:cubicBezTo>
                    <a:pt x="79" y="32"/>
                    <a:pt x="58" y="13"/>
                    <a:pt x="33" y="0"/>
                  </a:cubicBezTo>
                  <a:cubicBezTo>
                    <a:pt x="33" y="0"/>
                    <a:pt x="33" y="0"/>
                    <a:pt x="33" y="0"/>
                  </a:cubicBezTo>
                </a:path>
              </a:pathLst>
            </a:custGeom>
            <a:solidFill>
              <a:srgbClr val="F8AC3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67" name="Google Shape;3467;p22"/>
            <p:cNvSpPr/>
            <p:nvPr/>
          </p:nvSpPr>
          <p:spPr>
            <a:xfrm>
              <a:off x="3187700" y="2801938"/>
              <a:ext cx="31750" cy="20638"/>
            </a:xfrm>
            <a:custGeom>
              <a:avLst/>
              <a:gdLst/>
              <a:ahLst/>
              <a:cxnLst/>
              <a:rect l="l" t="t" r="r" b="b"/>
              <a:pathLst>
                <a:path w="87" h="56" extrusionOk="0">
                  <a:moveTo>
                    <a:pt x="21" y="0"/>
                  </a:moveTo>
                  <a:cubicBezTo>
                    <a:pt x="21" y="0"/>
                    <a:pt x="20" y="0"/>
                    <a:pt x="20" y="0"/>
                  </a:cubicBezTo>
                  <a:cubicBezTo>
                    <a:pt x="13" y="4"/>
                    <a:pt x="7" y="9"/>
                    <a:pt x="0" y="13"/>
                  </a:cubicBezTo>
                  <a:cubicBezTo>
                    <a:pt x="27" y="20"/>
                    <a:pt x="51" y="36"/>
                    <a:pt x="69" y="56"/>
                  </a:cubicBezTo>
                  <a:cubicBezTo>
                    <a:pt x="74" y="54"/>
                    <a:pt x="80" y="51"/>
                    <a:pt x="86" y="48"/>
                  </a:cubicBezTo>
                  <a:cubicBezTo>
                    <a:pt x="86" y="48"/>
                    <a:pt x="86" y="48"/>
                    <a:pt x="87" y="48"/>
                  </a:cubicBezTo>
                  <a:cubicBezTo>
                    <a:pt x="69" y="27"/>
                    <a:pt x="47" y="10"/>
                    <a:pt x="21" y="0"/>
                  </a:cubicBezTo>
                </a:path>
              </a:pathLst>
            </a:custGeom>
            <a:solidFill>
              <a:srgbClr val="F28C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68" name="Google Shape;3468;p22"/>
            <p:cNvSpPr/>
            <p:nvPr/>
          </p:nvSpPr>
          <p:spPr>
            <a:xfrm>
              <a:off x="3143250" y="2806701"/>
              <a:ext cx="69850" cy="46038"/>
            </a:xfrm>
            <a:custGeom>
              <a:avLst/>
              <a:gdLst/>
              <a:ahLst/>
              <a:cxnLst/>
              <a:rect l="l" t="t" r="r" b="b"/>
              <a:pathLst>
                <a:path w="187" h="124" extrusionOk="0">
                  <a:moveTo>
                    <a:pt x="79" y="87"/>
                  </a:moveTo>
                  <a:cubicBezTo>
                    <a:pt x="65" y="87"/>
                    <a:pt x="54" y="94"/>
                    <a:pt x="54" y="106"/>
                  </a:cubicBezTo>
                  <a:cubicBezTo>
                    <a:pt x="54" y="107"/>
                    <a:pt x="54" y="107"/>
                    <a:pt x="54" y="107"/>
                  </a:cubicBezTo>
                  <a:cubicBezTo>
                    <a:pt x="54" y="107"/>
                    <a:pt x="54" y="108"/>
                    <a:pt x="54" y="109"/>
                  </a:cubicBezTo>
                  <a:cubicBezTo>
                    <a:pt x="63" y="104"/>
                    <a:pt x="72" y="100"/>
                    <a:pt x="81" y="95"/>
                  </a:cubicBezTo>
                  <a:cubicBezTo>
                    <a:pt x="83" y="88"/>
                    <a:pt x="83" y="88"/>
                    <a:pt x="83" y="88"/>
                  </a:cubicBezTo>
                  <a:cubicBezTo>
                    <a:pt x="82" y="87"/>
                    <a:pt x="81" y="87"/>
                    <a:pt x="80" y="87"/>
                  </a:cubicBezTo>
                  <a:cubicBezTo>
                    <a:pt x="79" y="87"/>
                    <a:pt x="79" y="87"/>
                    <a:pt x="79" y="87"/>
                  </a:cubicBezTo>
                  <a:cubicBezTo>
                    <a:pt x="79" y="87"/>
                    <a:pt x="79" y="87"/>
                    <a:pt x="79" y="87"/>
                  </a:cubicBezTo>
                  <a:moveTo>
                    <a:pt x="118" y="0"/>
                  </a:moveTo>
                  <a:cubicBezTo>
                    <a:pt x="79" y="24"/>
                    <a:pt x="39" y="49"/>
                    <a:pt x="0" y="74"/>
                  </a:cubicBezTo>
                  <a:cubicBezTo>
                    <a:pt x="11" y="89"/>
                    <a:pt x="19" y="105"/>
                    <a:pt x="24" y="124"/>
                  </a:cubicBezTo>
                  <a:cubicBezTo>
                    <a:pt x="28" y="122"/>
                    <a:pt x="32" y="120"/>
                    <a:pt x="35" y="118"/>
                  </a:cubicBezTo>
                  <a:cubicBezTo>
                    <a:pt x="34" y="115"/>
                    <a:pt x="34" y="112"/>
                    <a:pt x="34" y="108"/>
                  </a:cubicBezTo>
                  <a:cubicBezTo>
                    <a:pt x="34" y="107"/>
                    <a:pt x="34" y="107"/>
                    <a:pt x="34" y="107"/>
                  </a:cubicBezTo>
                  <a:cubicBezTo>
                    <a:pt x="34" y="84"/>
                    <a:pt x="52" y="70"/>
                    <a:pt x="80" y="70"/>
                  </a:cubicBezTo>
                  <a:cubicBezTo>
                    <a:pt x="80" y="70"/>
                    <a:pt x="80" y="70"/>
                    <a:pt x="80" y="70"/>
                  </a:cubicBezTo>
                  <a:cubicBezTo>
                    <a:pt x="83" y="71"/>
                    <a:pt x="85" y="71"/>
                    <a:pt x="87" y="71"/>
                  </a:cubicBezTo>
                  <a:cubicBezTo>
                    <a:pt x="93" y="49"/>
                    <a:pt x="93" y="49"/>
                    <a:pt x="93" y="49"/>
                  </a:cubicBezTo>
                  <a:cubicBezTo>
                    <a:pt x="109" y="49"/>
                    <a:pt x="109" y="49"/>
                    <a:pt x="109" y="49"/>
                  </a:cubicBezTo>
                  <a:cubicBezTo>
                    <a:pt x="103" y="74"/>
                    <a:pt x="103" y="74"/>
                    <a:pt x="103" y="74"/>
                  </a:cubicBezTo>
                  <a:cubicBezTo>
                    <a:pt x="107" y="76"/>
                    <a:pt x="110" y="78"/>
                    <a:pt x="113" y="80"/>
                  </a:cubicBezTo>
                  <a:cubicBezTo>
                    <a:pt x="138" y="68"/>
                    <a:pt x="163" y="55"/>
                    <a:pt x="187" y="43"/>
                  </a:cubicBezTo>
                  <a:cubicBezTo>
                    <a:pt x="169" y="23"/>
                    <a:pt x="145" y="7"/>
                    <a:pt x="118" y="0"/>
                  </a:cubicBezTo>
                </a:path>
              </a:pathLst>
            </a:custGeom>
            <a:solidFill>
              <a:srgbClr val="FFD02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69" name="Google Shape;3469;p22"/>
            <p:cNvSpPr/>
            <p:nvPr/>
          </p:nvSpPr>
          <p:spPr>
            <a:xfrm>
              <a:off x="3155950" y="2824163"/>
              <a:ext cx="30163" cy="26988"/>
            </a:xfrm>
            <a:custGeom>
              <a:avLst/>
              <a:gdLst/>
              <a:ahLst/>
              <a:cxnLst/>
              <a:rect l="l" t="t" r="r" b="b"/>
              <a:pathLst>
                <a:path w="79" h="69" extrusionOk="0">
                  <a:moveTo>
                    <a:pt x="59" y="0"/>
                  </a:moveTo>
                  <a:cubicBezTo>
                    <a:pt x="53" y="22"/>
                    <a:pt x="53" y="22"/>
                    <a:pt x="53" y="22"/>
                  </a:cubicBezTo>
                  <a:cubicBezTo>
                    <a:pt x="51" y="22"/>
                    <a:pt x="49" y="22"/>
                    <a:pt x="46" y="21"/>
                  </a:cubicBezTo>
                  <a:cubicBezTo>
                    <a:pt x="46" y="21"/>
                    <a:pt x="46" y="21"/>
                    <a:pt x="46" y="21"/>
                  </a:cubicBezTo>
                  <a:cubicBezTo>
                    <a:pt x="18" y="21"/>
                    <a:pt x="0" y="35"/>
                    <a:pt x="0" y="58"/>
                  </a:cubicBezTo>
                  <a:cubicBezTo>
                    <a:pt x="0" y="59"/>
                    <a:pt x="0" y="59"/>
                    <a:pt x="0" y="59"/>
                  </a:cubicBezTo>
                  <a:cubicBezTo>
                    <a:pt x="0" y="63"/>
                    <a:pt x="0" y="66"/>
                    <a:pt x="1" y="69"/>
                  </a:cubicBezTo>
                  <a:cubicBezTo>
                    <a:pt x="8" y="66"/>
                    <a:pt x="14" y="63"/>
                    <a:pt x="20" y="60"/>
                  </a:cubicBezTo>
                  <a:cubicBezTo>
                    <a:pt x="20" y="59"/>
                    <a:pt x="20" y="58"/>
                    <a:pt x="20" y="58"/>
                  </a:cubicBezTo>
                  <a:cubicBezTo>
                    <a:pt x="20" y="57"/>
                    <a:pt x="20" y="57"/>
                    <a:pt x="20" y="57"/>
                  </a:cubicBezTo>
                  <a:cubicBezTo>
                    <a:pt x="20" y="45"/>
                    <a:pt x="31" y="38"/>
                    <a:pt x="45" y="38"/>
                  </a:cubicBezTo>
                  <a:cubicBezTo>
                    <a:pt x="45" y="38"/>
                    <a:pt x="45" y="38"/>
                    <a:pt x="45" y="38"/>
                  </a:cubicBezTo>
                  <a:cubicBezTo>
                    <a:pt x="46" y="38"/>
                    <a:pt x="46" y="38"/>
                    <a:pt x="46" y="38"/>
                  </a:cubicBezTo>
                  <a:cubicBezTo>
                    <a:pt x="47" y="38"/>
                    <a:pt x="48" y="38"/>
                    <a:pt x="49" y="39"/>
                  </a:cubicBezTo>
                  <a:cubicBezTo>
                    <a:pt x="47" y="46"/>
                    <a:pt x="47" y="46"/>
                    <a:pt x="47" y="46"/>
                  </a:cubicBezTo>
                  <a:cubicBezTo>
                    <a:pt x="58" y="41"/>
                    <a:pt x="68" y="36"/>
                    <a:pt x="79" y="31"/>
                  </a:cubicBezTo>
                  <a:cubicBezTo>
                    <a:pt x="76" y="29"/>
                    <a:pt x="73" y="27"/>
                    <a:pt x="69" y="25"/>
                  </a:cubicBezTo>
                  <a:cubicBezTo>
                    <a:pt x="75" y="0"/>
                    <a:pt x="75" y="0"/>
                    <a:pt x="75" y="0"/>
                  </a:cubicBezTo>
                  <a:cubicBezTo>
                    <a:pt x="59" y="0"/>
                    <a:pt x="59" y="0"/>
                    <a:pt x="59" y="0"/>
                  </a:cubicBezTo>
                </a:path>
              </a:pathLst>
            </a:custGeom>
            <a:solidFill>
              <a:srgbClr val="F28C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70" name="Google Shape;3470;p22"/>
            <p:cNvSpPr/>
            <p:nvPr/>
          </p:nvSpPr>
          <p:spPr>
            <a:xfrm>
              <a:off x="3232150" y="2843213"/>
              <a:ext cx="14288" cy="23813"/>
            </a:xfrm>
            <a:custGeom>
              <a:avLst/>
              <a:gdLst/>
              <a:ahLst/>
              <a:cxnLst/>
              <a:rect l="l" t="t" r="r" b="b"/>
              <a:pathLst>
                <a:path w="36" h="64" extrusionOk="0">
                  <a:moveTo>
                    <a:pt x="32" y="0"/>
                  </a:moveTo>
                  <a:cubicBezTo>
                    <a:pt x="23" y="3"/>
                    <a:pt x="12" y="6"/>
                    <a:pt x="0" y="10"/>
                  </a:cubicBezTo>
                  <a:cubicBezTo>
                    <a:pt x="2" y="18"/>
                    <a:pt x="3" y="28"/>
                    <a:pt x="3" y="37"/>
                  </a:cubicBezTo>
                  <a:cubicBezTo>
                    <a:pt x="3" y="46"/>
                    <a:pt x="2" y="55"/>
                    <a:pt x="0" y="64"/>
                  </a:cubicBezTo>
                  <a:cubicBezTo>
                    <a:pt x="13" y="61"/>
                    <a:pt x="24" y="59"/>
                    <a:pt x="35" y="56"/>
                  </a:cubicBezTo>
                  <a:cubicBezTo>
                    <a:pt x="35" y="50"/>
                    <a:pt x="36" y="44"/>
                    <a:pt x="36" y="37"/>
                  </a:cubicBezTo>
                  <a:cubicBezTo>
                    <a:pt x="36" y="37"/>
                    <a:pt x="36" y="37"/>
                    <a:pt x="36" y="36"/>
                  </a:cubicBezTo>
                  <a:cubicBezTo>
                    <a:pt x="36" y="24"/>
                    <a:pt x="35" y="12"/>
                    <a:pt x="32" y="0"/>
                  </a:cubicBezTo>
                  <a:cubicBezTo>
                    <a:pt x="32" y="0"/>
                    <a:pt x="32" y="0"/>
                    <a:pt x="32" y="0"/>
                  </a:cubicBezTo>
                </a:path>
              </a:pathLst>
            </a:custGeom>
            <a:solidFill>
              <a:srgbClr val="F8AC3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71" name="Google Shape;3471;p22"/>
            <p:cNvSpPr/>
            <p:nvPr/>
          </p:nvSpPr>
          <p:spPr>
            <a:xfrm>
              <a:off x="3224213" y="2847976"/>
              <a:ext cx="9525" cy="20638"/>
            </a:xfrm>
            <a:custGeom>
              <a:avLst/>
              <a:gdLst/>
              <a:ahLst/>
              <a:cxnLst/>
              <a:rect l="l" t="t" r="r" b="b"/>
              <a:pathLst>
                <a:path w="23" h="58" extrusionOk="0">
                  <a:moveTo>
                    <a:pt x="20" y="0"/>
                  </a:moveTo>
                  <a:cubicBezTo>
                    <a:pt x="20" y="0"/>
                    <a:pt x="20" y="0"/>
                    <a:pt x="19" y="0"/>
                  </a:cubicBezTo>
                  <a:cubicBezTo>
                    <a:pt x="14" y="2"/>
                    <a:pt x="8" y="4"/>
                    <a:pt x="2" y="5"/>
                  </a:cubicBezTo>
                  <a:cubicBezTo>
                    <a:pt x="3" y="12"/>
                    <a:pt x="3" y="19"/>
                    <a:pt x="3" y="27"/>
                  </a:cubicBezTo>
                  <a:cubicBezTo>
                    <a:pt x="3" y="37"/>
                    <a:pt x="2" y="48"/>
                    <a:pt x="0" y="58"/>
                  </a:cubicBezTo>
                  <a:cubicBezTo>
                    <a:pt x="6" y="56"/>
                    <a:pt x="13" y="55"/>
                    <a:pt x="19" y="54"/>
                  </a:cubicBezTo>
                  <a:cubicBezTo>
                    <a:pt x="19" y="54"/>
                    <a:pt x="20" y="54"/>
                    <a:pt x="20" y="54"/>
                  </a:cubicBezTo>
                  <a:cubicBezTo>
                    <a:pt x="22" y="45"/>
                    <a:pt x="23" y="36"/>
                    <a:pt x="23" y="27"/>
                  </a:cubicBezTo>
                  <a:cubicBezTo>
                    <a:pt x="23" y="18"/>
                    <a:pt x="22" y="8"/>
                    <a:pt x="20" y="0"/>
                  </a:cubicBezTo>
                </a:path>
              </a:pathLst>
            </a:custGeom>
            <a:solidFill>
              <a:srgbClr val="F28C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72" name="Google Shape;3472;p22"/>
            <p:cNvSpPr/>
            <p:nvPr/>
          </p:nvSpPr>
          <p:spPr>
            <a:xfrm>
              <a:off x="3152775" y="2849563"/>
              <a:ext cx="73025" cy="33338"/>
            </a:xfrm>
            <a:custGeom>
              <a:avLst/>
              <a:gdLst/>
              <a:ahLst/>
              <a:cxnLst/>
              <a:rect l="l" t="t" r="r" b="b"/>
              <a:pathLst>
                <a:path w="195" h="92" extrusionOk="0">
                  <a:moveTo>
                    <a:pt x="8" y="58"/>
                  </a:moveTo>
                  <a:cubicBezTo>
                    <a:pt x="7" y="58"/>
                    <a:pt x="6" y="59"/>
                    <a:pt x="4" y="59"/>
                  </a:cubicBezTo>
                  <a:cubicBezTo>
                    <a:pt x="4" y="63"/>
                    <a:pt x="4" y="66"/>
                    <a:pt x="3" y="70"/>
                  </a:cubicBezTo>
                  <a:cubicBezTo>
                    <a:pt x="3" y="77"/>
                    <a:pt x="1" y="85"/>
                    <a:pt x="0" y="92"/>
                  </a:cubicBezTo>
                  <a:cubicBezTo>
                    <a:pt x="10" y="90"/>
                    <a:pt x="20" y="88"/>
                    <a:pt x="30" y="86"/>
                  </a:cubicBezTo>
                  <a:cubicBezTo>
                    <a:pt x="31" y="82"/>
                    <a:pt x="31" y="82"/>
                    <a:pt x="31" y="82"/>
                  </a:cubicBezTo>
                  <a:cubicBezTo>
                    <a:pt x="19" y="78"/>
                    <a:pt x="11" y="69"/>
                    <a:pt x="8" y="58"/>
                  </a:cubicBezTo>
                  <a:moveTo>
                    <a:pt x="39" y="48"/>
                  </a:moveTo>
                  <a:cubicBezTo>
                    <a:pt x="35" y="49"/>
                    <a:pt x="31" y="51"/>
                    <a:pt x="27" y="52"/>
                  </a:cubicBezTo>
                  <a:cubicBezTo>
                    <a:pt x="29" y="57"/>
                    <a:pt x="31" y="61"/>
                    <a:pt x="35" y="64"/>
                  </a:cubicBezTo>
                  <a:cubicBezTo>
                    <a:pt x="39" y="48"/>
                    <a:pt x="39" y="48"/>
                    <a:pt x="39" y="48"/>
                  </a:cubicBezTo>
                  <a:moveTo>
                    <a:pt x="76" y="37"/>
                  </a:moveTo>
                  <a:cubicBezTo>
                    <a:pt x="70" y="39"/>
                    <a:pt x="63" y="41"/>
                    <a:pt x="56" y="43"/>
                  </a:cubicBezTo>
                  <a:cubicBezTo>
                    <a:pt x="50" y="70"/>
                    <a:pt x="50" y="70"/>
                    <a:pt x="50" y="70"/>
                  </a:cubicBezTo>
                  <a:cubicBezTo>
                    <a:pt x="51" y="70"/>
                    <a:pt x="53" y="70"/>
                    <a:pt x="54" y="70"/>
                  </a:cubicBezTo>
                  <a:cubicBezTo>
                    <a:pt x="55" y="70"/>
                    <a:pt x="55" y="70"/>
                    <a:pt x="55" y="70"/>
                  </a:cubicBezTo>
                  <a:cubicBezTo>
                    <a:pt x="55" y="70"/>
                    <a:pt x="55" y="70"/>
                    <a:pt x="55" y="70"/>
                  </a:cubicBezTo>
                  <a:cubicBezTo>
                    <a:pt x="70" y="70"/>
                    <a:pt x="81" y="63"/>
                    <a:pt x="81" y="50"/>
                  </a:cubicBezTo>
                  <a:cubicBezTo>
                    <a:pt x="81" y="49"/>
                    <a:pt x="81" y="49"/>
                    <a:pt x="81" y="49"/>
                  </a:cubicBezTo>
                  <a:cubicBezTo>
                    <a:pt x="81" y="44"/>
                    <a:pt x="79" y="40"/>
                    <a:pt x="76" y="37"/>
                  </a:cubicBezTo>
                  <a:moveTo>
                    <a:pt x="194" y="0"/>
                  </a:moveTo>
                  <a:cubicBezTo>
                    <a:pt x="164" y="9"/>
                    <a:pt x="131" y="20"/>
                    <a:pt x="97" y="30"/>
                  </a:cubicBezTo>
                  <a:cubicBezTo>
                    <a:pt x="100" y="35"/>
                    <a:pt x="101" y="41"/>
                    <a:pt x="101" y="47"/>
                  </a:cubicBezTo>
                  <a:cubicBezTo>
                    <a:pt x="101" y="49"/>
                    <a:pt x="101" y="49"/>
                    <a:pt x="101" y="49"/>
                  </a:cubicBezTo>
                  <a:cubicBezTo>
                    <a:pt x="101" y="59"/>
                    <a:pt x="98" y="67"/>
                    <a:pt x="93" y="73"/>
                  </a:cubicBezTo>
                  <a:cubicBezTo>
                    <a:pt x="127" y="66"/>
                    <a:pt x="161" y="59"/>
                    <a:pt x="192" y="53"/>
                  </a:cubicBezTo>
                  <a:cubicBezTo>
                    <a:pt x="194" y="43"/>
                    <a:pt x="195" y="32"/>
                    <a:pt x="195" y="22"/>
                  </a:cubicBezTo>
                  <a:cubicBezTo>
                    <a:pt x="195" y="14"/>
                    <a:pt x="195" y="7"/>
                    <a:pt x="194" y="0"/>
                  </a:cubicBezTo>
                </a:path>
              </a:pathLst>
            </a:custGeom>
            <a:solidFill>
              <a:srgbClr val="FFD02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73" name="Google Shape;3473;p22"/>
            <p:cNvSpPr/>
            <p:nvPr/>
          </p:nvSpPr>
          <p:spPr>
            <a:xfrm>
              <a:off x="3155950" y="2860676"/>
              <a:ext cx="34925" cy="20638"/>
            </a:xfrm>
            <a:custGeom>
              <a:avLst/>
              <a:gdLst/>
              <a:ahLst/>
              <a:cxnLst/>
              <a:rect l="l" t="t" r="r" b="b"/>
              <a:pathLst>
                <a:path w="93" h="56" extrusionOk="0">
                  <a:moveTo>
                    <a:pt x="89" y="0"/>
                  </a:moveTo>
                  <a:cubicBezTo>
                    <a:pt x="82" y="2"/>
                    <a:pt x="75" y="4"/>
                    <a:pt x="68" y="7"/>
                  </a:cubicBezTo>
                  <a:cubicBezTo>
                    <a:pt x="71" y="10"/>
                    <a:pt x="73" y="14"/>
                    <a:pt x="73" y="19"/>
                  </a:cubicBezTo>
                  <a:cubicBezTo>
                    <a:pt x="73" y="20"/>
                    <a:pt x="73" y="20"/>
                    <a:pt x="73" y="20"/>
                  </a:cubicBezTo>
                  <a:cubicBezTo>
                    <a:pt x="73" y="33"/>
                    <a:pt x="62" y="40"/>
                    <a:pt x="47" y="40"/>
                  </a:cubicBezTo>
                  <a:cubicBezTo>
                    <a:pt x="47" y="40"/>
                    <a:pt x="47" y="40"/>
                    <a:pt x="47" y="40"/>
                  </a:cubicBezTo>
                  <a:cubicBezTo>
                    <a:pt x="46" y="40"/>
                    <a:pt x="46" y="40"/>
                    <a:pt x="46" y="40"/>
                  </a:cubicBezTo>
                  <a:cubicBezTo>
                    <a:pt x="45" y="40"/>
                    <a:pt x="43" y="40"/>
                    <a:pt x="42" y="40"/>
                  </a:cubicBezTo>
                  <a:cubicBezTo>
                    <a:pt x="48" y="13"/>
                    <a:pt x="48" y="13"/>
                    <a:pt x="48" y="13"/>
                  </a:cubicBezTo>
                  <a:cubicBezTo>
                    <a:pt x="42" y="15"/>
                    <a:pt x="37" y="16"/>
                    <a:pt x="31" y="18"/>
                  </a:cubicBezTo>
                  <a:cubicBezTo>
                    <a:pt x="27" y="34"/>
                    <a:pt x="27" y="34"/>
                    <a:pt x="27" y="34"/>
                  </a:cubicBezTo>
                  <a:cubicBezTo>
                    <a:pt x="23" y="31"/>
                    <a:pt x="21" y="27"/>
                    <a:pt x="19" y="22"/>
                  </a:cubicBezTo>
                  <a:cubicBezTo>
                    <a:pt x="13" y="24"/>
                    <a:pt x="7" y="26"/>
                    <a:pt x="0" y="28"/>
                  </a:cubicBezTo>
                  <a:cubicBezTo>
                    <a:pt x="3" y="39"/>
                    <a:pt x="11" y="48"/>
                    <a:pt x="23" y="52"/>
                  </a:cubicBezTo>
                  <a:cubicBezTo>
                    <a:pt x="22" y="56"/>
                    <a:pt x="22" y="56"/>
                    <a:pt x="22" y="56"/>
                  </a:cubicBezTo>
                  <a:cubicBezTo>
                    <a:pt x="43" y="51"/>
                    <a:pt x="64" y="47"/>
                    <a:pt x="85" y="43"/>
                  </a:cubicBezTo>
                  <a:cubicBezTo>
                    <a:pt x="90" y="37"/>
                    <a:pt x="93" y="29"/>
                    <a:pt x="93" y="19"/>
                  </a:cubicBezTo>
                  <a:cubicBezTo>
                    <a:pt x="93" y="17"/>
                    <a:pt x="93" y="17"/>
                    <a:pt x="93" y="17"/>
                  </a:cubicBezTo>
                  <a:cubicBezTo>
                    <a:pt x="93" y="11"/>
                    <a:pt x="92" y="5"/>
                    <a:pt x="89" y="0"/>
                  </a:cubicBezTo>
                </a:path>
              </a:pathLst>
            </a:custGeom>
            <a:solidFill>
              <a:srgbClr val="F28C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74" name="Google Shape;3474;p22"/>
            <p:cNvSpPr/>
            <p:nvPr/>
          </p:nvSpPr>
          <p:spPr>
            <a:xfrm>
              <a:off x="3035300" y="2808288"/>
              <a:ext cx="119063" cy="120650"/>
            </a:xfrm>
            <a:custGeom>
              <a:avLst/>
              <a:gdLst/>
              <a:ahLst/>
              <a:cxnLst/>
              <a:rect l="l" t="t" r="r" b="b"/>
              <a:pathLst>
                <a:path w="324" h="324" extrusionOk="0">
                  <a:moveTo>
                    <a:pt x="321" y="132"/>
                  </a:moveTo>
                  <a:cubicBezTo>
                    <a:pt x="317" y="107"/>
                    <a:pt x="306" y="84"/>
                    <a:pt x="292" y="65"/>
                  </a:cubicBezTo>
                  <a:cubicBezTo>
                    <a:pt x="278" y="46"/>
                    <a:pt x="260" y="31"/>
                    <a:pt x="240" y="20"/>
                  </a:cubicBezTo>
                  <a:cubicBezTo>
                    <a:pt x="217" y="7"/>
                    <a:pt x="191" y="0"/>
                    <a:pt x="163" y="0"/>
                  </a:cubicBezTo>
                  <a:cubicBezTo>
                    <a:pt x="74" y="0"/>
                    <a:pt x="1" y="72"/>
                    <a:pt x="0" y="161"/>
                  </a:cubicBezTo>
                  <a:cubicBezTo>
                    <a:pt x="0" y="164"/>
                    <a:pt x="0" y="167"/>
                    <a:pt x="0" y="170"/>
                  </a:cubicBezTo>
                  <a:cubicBezTo>
                    <a:pt x="1" y="182"/>
                    <a:pt x="3" y="194"/>
                    <a:pt x="6" y="205"/>
                  </a:cubicBezTo>
                  <a:cubicBezTo>
                    <a:pt x="8" y="213"/>
                    <a:pt x="11" y="220"/>
                    <a:pt x="14" y="227"/>
                  </a:cubicBezTo>
                  <a:cubicBezTo>
                    <a:pt x="16" y="232"/>
                    <a:pt x="18" y="236"/>
                    <a:pt x="20" y="240"/>
                  </a:cubicBezTo>
                  <a:cubicBezTo>
                    <a:pt x="47" y="290"/>
                    <a:pt x="100" y="324"/>
                    <a:pt x="162" y="324"/>
                  </a:cubicBezTo>
                  <a:cubicBezTo>
                    <a:pt x="245" y="324"/>
                    <a:pt x="315" y="261"/>
                    <a:pt x="323" y="179"/>
                  </a:cubicBezTo>
                  <a:cubicBezTo>
                    <a:pt x="324" y="174"/>
                    <a:pt x="324" y="168"/>
                    <a:pt x="324" y="163"/>
                  </a:cubicBezTo>
                  <a:cubicBezTo>
                    <a:pt x="324" y="152"/>
                    <a:pt x="323" y="142"/>
                    <a:pt x="321" y="132"/>
                  </a:cubicBezTo>
                  <a:moveTo>
                    <a:pt x="162" y="295"/>
                  </a:moveTo>
                  <a:cubicBezTo>
                    <a:pt x="115" y="295"/>
                    <a:pt x="74" y="271"/>
                    <a:pt x="50" y="234"/>
                  </a:cubicBezTo>
                  <a:cubicBezTo>
                    <a:pt x="47" y="229"/>
                    <a:pt x="44" y="224"/>
                    <a:pt x="41" y="219"/>
                  </a:cubicBezTo>
                  <a:cubicBezTo>
                    <a:pt x="38" y="210"/>
                    <a:pt x="34" y="201"/>
                    <a:pt x="32" y="192"/>
                  </a:cubicBezTo>
                  <a:cubicBezTo>
                    <a:pt x="30" y="182"/>
                    <a:pt x="29" y="172"/>
                    <a:pt x="29" y="161"/>
                  </a:cubicBezTo>
                  <a:cubicBezTo>
                    <a:pt x="29" y="158"/>
                    <a:pt x="29" y="155"/>
                    <a:pt x="29" y="151"/>
                  </a:cubicBezTo>
                  <a:cubicBezTo>
                    <a:pt x="35" y="82"/>
                    <a:pt x="93" y="28"/>
                    <a:pt x="163" y="29"/>
                  </a:cubicBezTo>
                  <a:cubicBezTo>
                    <a:pt x="180" y="29"/>
                    <a:pt x="196" y="32"/>
                    <a:pt x="211" y="38"/>
                  </a:cubicBezTo>
                  <a:cubicBezTo>
                    <a:pt x="232" y="46"/>
                    <a:pt x="251" y="60"/>
                    <a:pt x="266" y="78"/>
                  </a:cubicBezTo>
                  <a:cubicBezTo>
                    <a:pt x="280" y="95"/>
                    <a:pt x="290" y="117"/>
                    <a:pt x="294" y="140"/>
                  </a:cubicBezTo>
                  <a:cubicBezTo>
                    <a:pt x="295" y="147"/>
                    <a:pt x="296" y="155"/>
                    <a:pt x="296" y="163"/>
                  </a:cubicBezTo>
                  <a:cubicBezTo>
                    <a:pt x="296" y="170"/>
                    <a:pt x="295" y="178"/>
                    <a:pt x="294" y="185"/>
                  </a:cubicBezTo>
                  <a:cubicBezTo>
                    <a:pt x="283" y="248"/>
                    <a:pt x="228" y="296"/>
                    <a:pt x="162" y="295"/>
                  </a:cubicBezTo>
                </a:path>
              </a:pathLst>
            </a:custGeom>
            <a:solidFill>
              <a:srgbClr val="F6A3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75" name="Google Shape;3475;p22"/>
            <p:cNvSpPr/>
            <p:nvPr/>
          </p:nvSpPr>
          <p:spPr>
            <a:xfrm>
              <a:off x="3044825" y="2819401"/>
              <a:ext cx="100013" cy="100013"/>
            </a:xfrm>
            <a:custGeom>
              <a:avLst/>
              <a:gdLst/>
              <a:ahLst/>
              <a:cxnLst/>
              <a:rect l="l" t="t" r="r" b="b"/>
              <a:pathLst>
                <a:path w="269" h="270" extrusionOk="0">
                  <a:moveTo>
                    <a:pt x="135" y="1"/>
                  </a:moveTo>
                  <a:cubicBezTo>
                    <a:pt x="209" y="1"/>
                    <a:pt x="269" y="61"/>
                    <a:pt x="269" y="136"/>
                  </a:cubicBezTo>
                  <a:cubicBezTo>
                    <a:pt x="268" y="210"/>
                    <a:pt x="208" y="270"/>
                    <a:pt x="134" y="269"/>
                  </a:cubicBezTo>
                  <a:cubicBezTo>
                    <a:pt x="59" y="269"/>
                    <a:pt x="0" y="209"/>
                    <a:pt x="0" y="134"/>
                  </a:cubicBezTo>
                  <a:cubicBezTo>
                    <a:pt x="0" y="60"/>
                    <a:pt x="61" y="0"/>
                    <a:pt x="135" y="1"/>
                  </a:cubicBezTo>
                  <a:moveTo>
                    <a:pt x="251" y="136"/>
                  </a:moveTo>
                  <a:cubicBezTo>
                    <a:pt x="251" y="71"/>
                    <a:pt x="199" y="19"/>
                    <a:pt x="135" y="18"/>
                  </a:cubicBezTo>
                  <a:cubicBezTo>
                    <a:pt x="70" y="18"/>
                    <a:pt x="18" y="70"/>
                    <a:pt x="18" y="134"/>
                  </a:cubicBezTo>
                  <a:cubicBezTo>
                    <a:pt x="17" y="199"/>
                    <a:pt x="69" y="251"/>
                    <a:pt x="134" y="252"/>
                  </a:cubicBezTo>
                  <a:cubicBezTo>
                    <a:pt x="198" y="252"/>
                    <a:pt x="251" y="200"/>
                    <a:pt x="251" y="136"/>
                  </a:cubicBezTo>
                </a:path>
              </a:pathLst>
            </a:custGeom>
            <a:solidFill>
              <a:srgbClr val="F07F1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76" name="Google Shape;3476;p22"/>
            <p:cNvSpPr/>
            <p:nvPr/>
          </p:nvSpPr>
          <p:spPr>
            <a:xfrm>
              <a:off x="3051175" y="2824163"/>
              <a:ext cx="87313" cy="88900"/>
            </a:xfrm>
            <a:custGeom>
              <a:avLst/>
              <a:gdLst/>
              <a:ahLst/>
              <a:cxnLst/>
              <a:rect l="l" t="t" r="r" b="b"/>
              <a:pathLst>
                <a:path w="237" h="238" extrusionOk="0">
                  <a:moveTo>
                    <a:pt x="119" y="1"/>
                  </a:moveTo>
                  <a:cubicBezTo>
                    <a:pt x="184" y="1"/>
                    <a:pt x="237" y="54"/>
                    <a:pt x="237" y="120"/>
                  </a:cubicBezTo>
                  <a:cubicBezTo>
                    <a:pt x="236" y="185"/>
                    <a:pt x="183" y="238"/>
                    <a:pt x="118" y="237"/>
                  </a:cubicBezTo>
                  <a:cubicBezTo>
                    <a:pt x="52" y="237"/>
                    <a:pt x="0" y="184"/>
                    <a:pt x="0" y="118"/>
                  </a:cubicBezTo>
                  <a:cubicBezTo>
                    <a:pt x="0" y="53"/>
                    <a:pt x="54" y="0"/>
                    <a:pt x="119" y="1"/>
                  </a:cubicBezTo>
                </a:path>
              </a:pathLst>
            </a:custGeom>
            <a:solidFill>
              <a:srgbClr val="FFCB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77" name="Google Shape;3477;p22"/>
            <p:cNvSpPr/>
            <p:nvPr/>
          </p:nvSpPr>
          <p:spPr>
            <a:xfrm>
              <a:off x="3079750" y="2841626"/>
              <a:ext cx="30163" cy="53975"/>
            </a:xfrm>
            <a:custGeom>
              <a:avLst/>
              <a:gdLst/>
              <a:ahLst/>
              <a:cxnLst/>
              <a:rect l="l" t="t" r="r" b="b"/>
              <a:pathLst>
                <a:path w="79" h="146" extrusionOk="0">
                  <a:moveTo>
                    <a:pt x="58" y="21"/>
                  </a:moveTo>
                  <a:cubicBezTo>
                    <a:pt x="72" y="26"/>
                    <a:pt x="78" y="38"/>
                    <a:pt x="78" y="54"/>
                  </a:cubicBezTo>
                  <a:cubicBezTo>
                    <a:pt x="78" y="56"/>
                    <a:pt x="78" y="56"/>
                    <a:pt x="78" y="56"/>
                  </a:cubicBezTo>
                  <a:cubicBezTo>
                    <a:pt x="61" y="56"/>
                    <a:pt x="61" y="56"/>
                    <a:pt x="61" y="56"/>
                  </a:cubicBezTo>
                  <a:cubicBezTo>
                    <a:pt x="61" y="47"/>
                    <a:pt x="59" y="41"/>
                    <a:pt x="55" y="37"/>
                  </a:cubicBezTo>
                  <a:cubicBezTo>
                    <a:pt x="47" y="66"/>
                    <a:pt x="47" y="66"/>
                    <a:pt x="47" y="66"/>
                  </a:cubicBezTo>
                  <a:cubicBezTo>
                    <a:pt x="68" y="70"/>
                    <a:pt x="79" y="78"/>
                    <a:pt x="79" y="95"/>
                  </a:cubicBezTo>
                  <a:cubicBezTo>
                    <a:pt x="79" y="96"/>
                    <a:pt x="79" y="96"/>
                    <a:pt x="79" y="96"/>
                  </a:cubicBezTo>
                  <a:cubicBezTo>
                    <a:pt x="79" y="116"/>
                    <a:pt x="64" y="128"/>
                    <a:pt x="40" y="128"/>
                  </a:cubicBezTo>
                  <a:cubicBezTo>
                    <a:pt x="37" y="128"/>
                    <a:pt x="35" y="127"/>
                    <a:pt x="32" y="127"/>
                  </a:cubicBezTo>
                  <a:cubicBezTo>
                    <a:pt x="28" y="146"/>
                    <a:pt x="28" y="146"/>
                    <a:pt x="28" y="146"/>
                  </a:cubicBezTo>
                  <a:cubicBezTo>
                    <a:pt x="15" y="146"/>
                    <a:pt x="15" y="146"/>
                    <a:pt x="15" y="146"/>
                  </a:cubicBezTo>
                  <a:cubicBezTo>
                    <a:pt x="20" y="124"/>
                    <a:pt x="20" y="124"/>
                    <a:pt x="20" y="124"/>
                  </a:cubicBezTo>
                  <a:cubicBezTo>
                    <a:pt x="6" y="119"/>
                    <a:pt x="0" y="107"/>
                    <a:pt x="0" y="92"/>
                  </a:cubicBezTo>
                  <a:cubicBezTo>
                    <a:pt x="0" y="91"/>
                    <a:pt x="0" y="91"/>
                    <a:pt x="0" y="91"/>
                  </a:cubicBezTo>
                  <a:cubicBezTo>
                    <a:pt x="16" y="91"/>
                    <a:pt x="16" y="91"/>
                    <a:pt x="16" y="91"/>
                  </a:cubicBezTo>
                  <a:cubicBezTo>
                    <a:pt x="16" y="99"/>
                    <a:pt x="19" y="105"/>
                    <a:pt x="23" y="109"/>
                  </a:cubicBezTo>
                  <a:cubicBezTo>
                    <a:pt x="31" y="78"/>
                    <a:pt x="31" y="78"/>
                    <a:pt x="31" y="78"/>
                  </a:cubicBezTo>
                  <a:cubicBezTo>
                    <a:pt x="10" y="74"/>
                    <a:pt x="1" y="65"/>
                    <a:pt x="1" y="50"/>
                  </a:cubicBezTo>
                  <a:cubicBezTo>
                    <a:pt x="1" y="49"/>
                    <a:pt x="1" y="49"/>
                    <a:pt x="1" y="49"/>
                  </a:cubicBezTo>
                  <a:cubicBezTo>
                    <a:pt x="1" y="29"/>
                    <a:pt x="16" y="18"/>
                    <a:pt x="39" y="18"/>
                  </a:cubicBezTo>
                  <a:cubicBezTo>
                    <a:pt x="42" y="18"/>
                    <a:pt x="44" y="18"/>
                    <a:pt x="46" y="18"/>
                  </a:cubicBezTo>
                  <a:cubicBezTo>
                    <a:pt x="50" y="0"/>
                    <a:pt x="50" y="0"/>
                    <a:pt x="50" y="0"/>
                  </a:cubicBezTo>
                  <a:cubicBezTo>
                    <a:pt x="63" y="0"/>
                    <a:pt x="63" y="0"/>
                    <a:pt x="63" y="0"/>
                  </a:cubicBezTo>
                  <a:cubicBezTo>
                    <a:pt x="58" y="21"/>
                    <a:pt x="58" y="21"/>
                    <a:pt x="58" y="21"/>
                  </a:cubicBezTo>
                  <a:moveTo>
                    <a:pt x="34" y="64"/>
                  </a:moveTo>
                  <a:cubicBezTo>
                    <a:pt x="42" y="32"/>
                    <a:pt x="42" y="32"/>
                    <a:pt x="42" y="32"/>
                  </a:cubicBezTo>
                  <a:cubicBezTo>
                    <a:pt x="41" y="32"/>
                    <a:pt x="40" y="32"/>
                    <a:pt x="40" y="32"/>
                  </a:cubicBezTo>
                  <a:cubicBezTo>
                    <a:pt x="39" y="32"/>
                    <a:pt x="39" y="32"/>
                    <a:pt x="39" y="32"/>
                  </a:cubicBezTo>
                  <a:cubicBezTo>
                    <a:pt x="27" y="32"/>
                    <a:pt x="18" y="38"/>
                    <a:pt x="18" y="48"/>
                  </a:cubicBezTo>
                  <a:cubicBezTo>
                    <a:pt x="18" y="48"/>
                    <a:pt x="18" y="48"/>
                    <a:pt x="18" y="48"/>
                  </a:cubicBezTo>
                  <a:cubicBezTo>
                    <a:pt x="18" y="57"/>
                    <a:pt x="22" y="62"/>
                    <a:pt x="34" y="64"/>
                  </a:cubicBezTo>
                  <a:moveTo>
                    <a:pt x="62" y="97"/>
                  </a:moveTo>
                  <a:cubicBezTo>
                    <a:pt x="62" y="96"/>
                    <a:pt x="62" y="96"/>
                    <a:pt x="62" y="96"/>
                  </a:cubicBezTo>
                  <a:cubicBezTo>
                    <a:pt x="62" y="87"/>
                    <a:pt x="56" y="82"/>
                    <a:pt x="44" y="80"/>
                  </a:cubicBezTo>
                  <a:cubicBezTo>
                    <a:pt x="36" y="114"/>
                    <a:pt x="36" y="114"/>
                    <a:pt x="36" y="114"/>
                  </a:cubicBezTo>
                  <a:cubicBezTo>
                    <a:pt x="37" y="114"/>
                    <a:pt x="38" y="114"/>
                    <a:pt x="40" y="114"/>
                  </a:cubicBezTo>
                  <a:cubicBezTo>
                    <a:pt x="40" y="114"/>
                    <a:pt x="40" y="114"/>
                    <a:pt x="40" y="114"/>
                  </a:cubicBezTo>
                  <a:cubicBezTo>
                    <a:pt x="53" y="114"/>
                    <a:pt x="62" y="108"/>
                    <a:pt x="62" y="97"/>
                  </a:cubicBezTo>
                </a:path>
              </a:pathLst>
            </a:custGeom>
            <a:solidFill>
              <a:srgbClr val="F07F1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78" name="Google Shape;3478;p22"/>
            <p:cNvSpPr/>
            <p:nvPr/>
          </p:nvSpPr>
          <p:spPr>
            <a:xfrm>
              <a:off x="3035300" y="2816226"/>
              <a:ext cx="107950" cy="68263"/>
            </a:xfrm>
            <a:custGeom>
              <a:avLst/>
              <a:gdLst/>
              <a:ahLst/>
              <a:cxnLst/>
              <a:rect l="l" t="t" r="r" b="b"/>
              <a:pathLst>
                <a:path w="292" h="185" extrusionOk="0">
                  <a:moveTo>
                    <a:pt x="28" y="132"/>
                  </a:moveTo>
                  <a:cubicBezTo>
                    <a:pt x="19" y="138"/>
                    <a:pt x="10" y="144"/>
                    <a:pt x="0" y="150"/>
                  </a:cubicBezTo>
                  <a:cubicBezTo>
                    <a:pt x="1" y="162"/>
                    <a:pt x="3" y="174"/>
                    <a:pt x="6" y="185"/>
                  </a:cubicBezTo>
                  <a:cubicBezTo>
                    <a:pt x="14" y="181"/>
                    <a:pt x="23" y="177"/>
                    <a:pt x="31" y="173"/>
                  </a:cubicBezTo>
                  <a:cubicBezTo>
                    <a:pt x="29" y="163"/>
                    <a:pt x="28" y="152"/>
                    <a:pt x="28" y="141"/>
                  </a:cubicBezTo>
                  <a:cubicBezTo>
                    <a:pt x="28" y="138"/>
                    <a:pt x="28" y="135"/>
                    <a:pt x="28" y="132"/>
                  </a:cubicBezTo>
                  <a:moveTo>
                    <a:pt x="240" y="0"/>
                  </a:moveTo>
                  <a:cubicBezTo>
                    <a:pt x="230" y="5"/>
                    <a:pt x="221" y="11"/>
                    <a:pt x="212" y="17"/>
                  </a:cubicBezTo>
                  <a:cubicBezTo>
                    <a:pt x="233" y="26"/>
                    <a:pt x="252" y="40"/>
                    <a:pt x="267" y="57"/>
                  </a:cubicBezTo>
                  <a:cubicBezTo>
                    <a:pt x="275" y="53"/>
                    <a:pt x="284" y="49"/>
                    <a:pt x="292" y="45"/>
                  </a:cubicBezTo>
                  <a:cubicBezTo>
                    <a:pt x="285" y="35"/>
                    <a:pt x="276" y="26"/>
                    <a:pt x="267" y="18"/>
                  </a:cubicBezTo>
                  <a:cubicBezTo>
                    <a:pt x="262" y="14"/>
                    <a:pt x="256" y="10"/>
                    <a:pt x="251" y="6"/>
                  </a:cubicBezTo>
                  <a:cubicBezTo>
                    <a:pt x="247" y="4"/>
                    <a:pt x="244" y="2"/>
                    <a:pt x="240" y="0"/>
                  </a:cubicBezTo>
                  <a:cubicBezTo>
                    <a:pt x="240" y="0"/>
                    <a:pt x="240" y="0"/>
                    <a:pt x="240" y="0"/>
                  </a:cubicBezTo>
                </a:path>
              </a:pathLst>
            </a:custGeom>
            <a:solidFill>
              <a:srgbClr val="F8AC3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79" name="Google Shape;3479;p22"/>
            <p:cNvSpPr/>
            <p:nvPr/>
          </p:nvSpPr>
          <p:spPr>
            <a:xfrm>
              <a:off x="3044825" y="2822576"/>
              <a:ext cx="88900" cy="58738"/>
            </a:xfrm>
            <a:custGeom>
              <a:avLst/>
              <a:gdLst/>
              <a:ahLst/>
              <a:cxnLst/>
              <a:rect l="l" t="t" r="r" b="b"/>
              <a:pathLst>
                <a:path w="239" h="156" extrusionOk="0">
                  <a:moveTo>
                    <a:pt x="18" y="104"/>
                  </a:moveTo>
                  <a:cubicBezTo>
                    <a:pt x="12" y="107"/>
                    <a:pt x="7" y="111"/>
                    <a:pt x="1" y="114"/>
                  </a:cubicBezTo>
                  <a:cubicBezTo>
                    <a:pt x="1" y="115"/>
                    <a:pt x="1" y="115"/>
                    <a:pt x="0" y="115"/>
                  </a:cubicBezTo>
                  <a:cubicBezTo>
                    <a:pt x="0" y="118"/>
                    <a:pt x="0" y="121"/>
                    <a:pt x="0" y="124"/>
                  </a:cubicBezTo>
                  <a:cubicBezTo>
                    <a:pt x="0" y="135"/>
                    <a:pt x="1" y="146"/>
                    <a:pt x="3" y="156"/>
                  </a:cubicBezTo>
                  <a:cubicBezTo>
                    <a:pt x="4" y="155"/>
                    <a:pt x="4" y="155"/>
                    <a:pt x="4" y="155"/>
                  </a:cubicBezTo>
                  <a:cubicBezTo>
                    <a:pt x="9" y="153"/>
                    <a:pt x="14" y="151"/>
                    <a:pt x="18" y="148"/>
                  </a:cubicBezTo>
                  <a:cubicBezTo>
                    <a:pt x="17" y="141"/>
                    <a:pt x="16" y="133"/>
                    <a:pt x="16" y="124"/>
                  </a:cubicBezTo>
                  <a:cubicBezTo>
                    <a:pt x="16" y="117"/>
                    <a:pt x="17" y="111"/>
                    <a:pt x="18" y="104"/>
                  </a:cubicBezTo>
                  <a:moveTo>
                    <a:pt x="184" y="0"/>
                  </a:moveTo>
                  <a:cubicBezTo>
                    <a:pt x="183" y="0"/>
                    <a:pt x="183" y="0"/>
                    <a:pt x="183" y="1"/>
                  </a:cubicBezTo>
                  <a:cubicBezTo>
                    <a:pt x="177" y="4"/>
                    <a:pt x="172" y="8"/>
                    <a:pt x="166" y="11"/>
                  </a:cubicBezTo>
                  <a:cubicBezTo>
                    <a:pt x="189" y="17"/>
                    <a:pt x="209" y="30"/>
                    <a:pt x="224" y="48"/>
                  </a:cubicBezTo>
                  <a:cubicBezTo>
                    <a:pt x="228" y="45"/>
                    <a:pt x="233" y="43"/>
                    <a:pt x="238" y="41"/>
                  </a:cubicBezTo>
                  <a:cubicBezTo>
                    <a:pt x="238" y="40"/>
                    <a:pt x="238" y="40"/>
                    <a:pt x="239" y="40"/>
                  </a:cubicBezTo>
                  <a:cubicBezTo>
                    <a:pt x="224" y="23"/>
                    <a:pt x="205" y="9"/>
                    <a:pt x="184" y="0"/>
                  </a:cubicBezTo>
                </a:path>
              </a:pathLst>
            </a:custGeom>
            <a:solidFill>
              <a:srgbClr val="F28C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80" name="Google Shape;3480;p22"/>
            <p:cNvSpPr/>
            <p:nvPr/>
          </p:nvSpPr>
          <p:spPr>
            <a:xfrm>
              <a:off x="3051175" y="2827338"/>
              <a:ext cx="77788" cy="50800"/>
            </a:xfrm>
            <a:custGeom>
              <a:avLst/>
              <a:gdLst/>
              <a:ahLst/>
              <a:cxnLst/>
              <a:rect l="l" t="t" r="r" b="b"/>
              <a:pathLst>
                <a:path w="208" h="137" extrusionOk="0">
                  <a:moveTo>
                    <a:pt x="118" y="73"/>
                  </a:moveTo>
                  <a:cubicBezTo>
                    <a:pt x="106" y="73"/>
                    <a:pt x="97" y="79"/>
                    <a:pt x="97" y="89"/>
                  </a:cubicBezTo>
                  <a:cubicBezTo>
                    <a:pt x="97" y="89"/>
                    <a:pt x="97" y="89"/>
                    <a:pt x="97" y="89"/>
                  </a:cubicBezTo>
                  <a:cubicBezTo>
                    <a:pt x="97" y="90"/>
                    <a:pt x="97" y="91"/>
                    <a:pt x="97" y="91"/>
                  </a:cubicBezTo>
                  <a:cubicBezTo>
                    <a:pt x="104" y="87"/>
                    <a:pt x="112" y="84"/>
                    <a:pt x="120" y="80"/>
                  </a:cubicBezTo>
                  <a:cubicBezTo>
                    <a:pt x="121" y="73"/>
                    <a:pt x="121" y="73"/>
                    <a:pt x="121" y="73"/>
                  </a:cubicBezTo>
                  <a:cubicBezTo>
                    <a:pt x="120" y="73"/>
                    <a:pt x="119" y="73"/>
                    <a:pt x="119" y="73"/>
                  </a:cubicBezTo>
                  <a:cubicBezTo>
                    <a:pt x="118" y="73"/>
                    <a:pt x="118" y="73"/>
                    <a:pt x="118" y="73"/>
                  </a:cubicBezTo>
                  <a:cubicBezTo>
                    <a:pt x="118" y="73"/>
                    <a:pt x="118" y="73"/>
                    <a:pt x="118" y="73"/>
                  </a:cubicBezTo>
                  <a:moveTo>
                    <a:pt x="150" y="0"/>
                  </a:moveTo>
                  <a:cubicBezTo>
                    <a:pt x="101" y="31"/>
                    <a:pt x="50" y="63"/>
                    <a:pt x="2" y="93"/>
                  </a:cubicBezTo>
                  <a:cubicBezTo>
                    <a:pt x="1" y="100"/>
                    <a:pt x="0" y="106"/>
                    <a:pt x="0" y="113"/>
                  </a:cubicBezTo>
                  <a:cubicBezTo>
                    <a:pt x="0" y="122"/>
                    <a:pt x="1" y="130"/>
                    <a:pt x="2" y="137"/>
                  </a:cubicBezTo>
                  <a:cubicBezTo>
                    <a:pt x="28" y="125"/>
                    <a:pt x="54" y="112"/>
                    <a:pt x="81" y="99"/>
                  </a:cubicBezTo>
                  <a:cubicBezTo>
                    <a:pt x="80" y="96"/>
                    <a:pt x="80" y="94"/>
                    <a:pt x="80" y="91"/>
                  </a:cubicBezTo>
                  <a:cubicBezTo>
                    <a:pt x="80" y="90"/>
                    <a:pt x="80" y="90"/>
                    <a:pt x="80" y="90"/>
                  </a:cubicBezTo>
                  <a:cubicBezTo>
                    <a:pt x="80" y="71"/>
                    <a:pt x="95" y="59"/>
                    <a:pt x="118" y="59"/>
                  </a:cubicBezTo>
                  <a:cubicBezTo>
                    <a:pt x="118" y="59"/>
                    <a:pt x="118" y="59"/>
                    <a:pt x="118" y="59"/>
                  </a:cubicBezTo>
                  <a:cubicBezTo>
                    <a:pt x="121" y="59"/>
                    <a:pt x="123" y="59"/>
                    <a:pt x="125" y="59"/>
                  </a:cubicBezTo>
                  <a:cubicBezTo>
                    <a:pt x="129" y="41"/>
                    <a:pt x="129" y="41"/>
                    <a:pt x="129" y="41"/>
                  </a:cubicBezTo>
                  <a:cubicBezTo>
                    <a:pt x="142" y="41"/>
                    <a:pt x="142" y="41"/>
                    <a:pt x="142" y="41"/>
                  </a:cubicBezTo>
                  <a:cubicBezTo>
                    <a:pt x="137" y="62"/>
                    <a:pt x="137" y="62"/>
                    <a:pt x="137" y="62"/>
                  </a:cubicBezTo>
                  <a:cubicBezTo>
                    <a:pt x="141" y="64"/>
                    <a:pt x="143" y="65"/>
                    <a:pt x="146" y="67"/>
                  </a:cubicBezTo>
                  <a:cubicBezTo>
                    <a:pt x="167" y="57"/>
                    <a:pt x="187" y="47"/>
                    <a:pt x="208" y="37"/>
                  </a:cubicBezTo>
                  <a:cubicBezTo>
                    <a:pt x="193" y="19"/>
                    <a:pt x="173" y="6"/>
                    <a:pt x="150" y="0"/>
                  </a:cubicBezTo>
                </a:path>
              </a:pathLst>
            </a:custGeom>
            <a:solidFill>
              <a:srgbClr val="FFD02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81" name="Google Shape;3481;p22"/>
            <p:cNvSpPr/>
            <p:nvPr/>
          </p:nvSpPr>
          <p:spPr>
            <a:xfrm>
              <a:off x="3081338" y="2841626"/>
              <a:ext cx="23813" cy="22225"/>
            </a:xfrm>
            <a:custGeom>
              <a:avLst/>
              <a:gdLst/>
              <a:ahLst/>
              <a:cxnLst/>
              <a:rect l="l" t="t" r="r" b="b"/>
              <a:pathLst>
                <a:path w="66" h="58" extrusionOk="0">
                  <a:moveTo>
                    <a:pt x="49" y="0"/>
                  </a:moveTo>
                  <a:cubicBezTo>
                    <a:pt x="45" y="18"/>
                    <a:pt x="45" y="18"/>
                    <a:pt x="45" y="18"/>
                  </a:cubicBezTo>
                  <a:cubicBezTo>
                    <a:pt x="43" y="18"/>
                    <a:pt x="41" y="18"/>
                    <a:pt x="38" y="18"/>
                  </a:cubicBezTo>
                  <a:cubicBezTo>
                    <a:pt x="38" y="18"/>
                    <a:pt x="38" y="18"/>
                    <a:pt x="38" y="18"/>
                  </a:cubicBezTo>
                  <a:cubicBezTo>
                    <a:pt x="15" y="18"/>
                    <a:pt x="0" y="30"/>
                    <a:pt x="0" y="49"/>
                  </a:cubicBezTo>
                  <a:cubicBezTo>
                    <a:pt x="0" y="50"/>
                    <a:pt x="0" y="50"/>
                    <a:pt x="0" y="50"/>
                  </a:cubicBezTo>
                  <a:cubicBezTo>
                    <a:pt x="0" y="53"/>
                    <a:pt x="0" y="55"/>
                    <a:pt x="1" y="58"/>
                  </a:cubicBezTo>
                  <a:cubicBezTo>
                    <a:pt x="6" y="55"/>
                    <a:pt x="12" y="53"/>
                    <a:pt x="17" y="50"/>
                  </a:cubicBezTo>
                  <a:cubicBezTo>
                    <a:pt x="17" y="50"/>
                    <a:pt x="17" y="49"/>
                    <a:pt x="17" y="48"/>
                  </a:cubicBezTo>
                  <a:cubicBezTo>
                    <a:pt x="17" y="48"/>
                    <a:pt x="17" y="48"/>
                    <a:pt x="17" y="48"/>
                  </a:cubicBezTo>
                  <a:cubicBezTo>
                    <a:pt x="17" y="38"/>
                    <a:pt x="26" y="32"/>
                    <a:pt x="38" y="32"/>
                  </a:cubicBezTo>
                  <a:cubicBezTo>
                    <a:pt x="38" y="32"/>
                    <a:pt x="38" y="32"/>
                    <a:pt x="38" y="32"/>
                  </a:cubicBezTo>
                  <a:cubicBezTo>
                    <a:pt x="39" y="32"/>
                    <a:pt x="39" y="32"/>
                    <a:pt x="39" y="32"/>
                  </a:cubicBezTo>
                  <a:cubicBezTo>
                    <a:pt x="39" y="32"/>
                    <a:pt x="40" y="32"/>
                    <a:pt x="41" y="32"/>
                  </a:cubicBezTo>
                  <a:cubicBezTo>
                    <a:pt x="40" y="39"/>
                    <a:pt x="40" y="39"/>
                    <a:pt x="40" y="39"/>
                  </a:cubicBezTo>
                  <a:cubicBezTo>
                    <a:pt x="48" y="35"/>
                    <a:pt x="57" y="30"/>
                    <a:pt x="66" y="26"/>
                  </a:cubicBezTo>
                  <a:cubicBezTo>
                    <a:pt x="63" y="24"/>
                    <a:pt x="61" y="23"/>
                    <a:pt x="57" y="21"/>
                  </a:cubicBezTo>
                  <a:cubicBezTo>
                    <a:pt x="62" y="0"/>
                    <a:pt x="62" y="0"/>
                    <a:pt x="62" y="0"/>
                  </a:cubicBezTo>
                  <a:cubicBezTo>
                    <a:pt x="49" y="0"/>
                    <a:pt x="49" y="0"/>
                    <a:pt x="49" y="0"/>
                  </a:cubicBezTo>
                </a:path>
              </a:pathLst>
            </a:custGeom>
            <a:solidFill>
              <a:srgbClr val="F28C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82" name="Google Shape;3482;p22"/>
            <p:cNvSpPr/>
            <p:nvPr/>
          </p:nvSpPr>
          <p:spPr>
            <a:xfrm>
              <a:off x="3040063" y="2857501"/>
              <a:ext cx="114300" cy="41275"/>
            </a:xfrm>
            <a:custGeom>
              <a:avLst/>
              <a:gdLst/>
              <a:ahLst/>
              <a:cxnLst/>
              <a:rect l="l" t="t" r="r" b="b"/>
              <a:pathLst>
                <a:path w="310" h="108" extrusionOk="0">
                  <a:moveTo>
                    <a:pt x="27" y="87"/>
                  </a:moveTo>
                  <a:cubicBezTo>
                    <a:pt x="17" y="90"/>
                    <a:pt x="8" y="93"/>
                    <a:pt x="0" y="95"/>
                  </a:cubicBezTo>
                  <a:cubicBezTo>
                    <a:pt x="2" y="100"/>
                    <a:pt x="4" y="104"/>
                    <a:pt x="6" y="108"/>
                  </a:cubicBezTo>
                  <a:cubicBezTo>
                    <a:pt x="15" y="106"/>
                    <a:pt x="25" y="104"/>
                    <a:pt x="35" y="102"/>
                  </a:cubicBezTo>
                  <a:cubicBezTo>
                    <a:pt x="32" y="97"/>
                    <a:pt x="29" y="92"/>
                    <a:pt x="27" y="87"/>
                  </a:cubicBezTo>
                  <a:moveTo>
                    <a:pt x="307" y="0"/>
                  </a:moveTo>
                  <a:cubicBezTo>
                    <a:pt x="299" y="2"/>
                    <a:pt x="290" y="5"/>
                    <a:pt x="281" y="8"/>
                  </a:cubicBezTo>
                  <a:cubicBezTo>
                    <a:pt x="282" y="15"/>
                    <a:pt x="283" y="23"/>
                    <a:pt x="283" y="31"/>
                  </a:cubicBezTo>
                  <a:cubicBezTo>
                    <a:pt x="283" y="38"/>
                    <a:pt x="282" y="46"/>
                    <a:pt x="281" y="53"/>
                  </a:cubicBezTo>
                  <a:cubicBezTo>
                    <a:pt x="291" y="51"/>
                    <a:pt x="301" y="49"/>
                    <a:pt x="309" y="47"/>
                  </a:cubicBezTo>
                  <a:cubicBezTo>
                    <a:pt x="310" y="42"/>
                    <a:pt x="310" y="36"/>
                    <a:pt x="310" y="31"/>
                  </a:cubicBezTo>
                  <a:cubicBezTo>
                    <a:pt x="310" y="30"/>
                    <a:pt x="310" y="30"/>
                    <a:pt x="310" y="30"/>
                  </a:cubicBezTo>
                  <a:cubicBezTo>
                    <a:pt x="310" y="19"/>
                    <a:pt x="309" y="9"/>
                    <a:pt x="307" y="0"/>
                  </a:cubicBezTo>
                  <a:cubicBezTo>
                    <a:pt x="307" y="0"/>
                    <a:pt x="307" y="0"/>
                    <a:pt x="307" y="0"/>
                  </a:cubicBezTo>
                </a:path>
              </a:pathLst>
            </a:custGeom>
            <a:solidFill>
              <a:srgbClr val="F8AC3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83" name="Google Shape;3483;p22"/>
            <p:cNvSpPr/>
            <p:nvPr/>
          </p:nvSpPr>
          <p:spPr>
            <a:xfrm>
              <a:off x="3049588" y="2860676"/>
              <a:ext cx="95250" cy="34925"/>
            </a:xfrm>
            <a:custGeom>
              <a:avLst/>
              <a:gdLst/>
              <a:ahLst/>
              <a:cxnLst/>
              <a:rect l="l" t="t" r="r" b="b"/>
              <a:pathLst>
                <a:path w="256" h="94" extrusionOk="0">
                  <a:moveTo>
                    <a:pt x="15" y="74"/>
                  </a:moveTo>
                  <a:cubicBezTo>
                    <a:pt x="10" y="75"/>
                    <a:pt x="5" y="77"/>
                    <a:pt x="0" y="79"/>
                  </a:cubicBezTo>
                  <a:cubicBezTo>
                    <a:pt x="0" y="79"/>
                    <a:pt x="0" y="79"/>
                    <a:pt x="0" y="79"/>
                  </a:cubicBezTo>
                  <a:cubicBezTo>
                    <a:pt x="2" y="84"/>
                    <a:pt x="5" y="89"/>
                    <a:pt x="8" y="94"/>
                  </a:cubicBezTo>
                  <a:cubicBezTo>
                    <a:pt x="8" y="94"/>
                    <a:pt x="9" y="94"/>
                    <a:pt x="9" y="94"/>
                  </a:cubicBezTo>
                  <a:cubicBezTo>
                    <a:pt x="14" y="93"/>
                    <a:pt x="20" y="92"/>
                    <a:pt x="25" y="91"/>
                  </a:cubicBezTo>
                  <a:cubicBezTo>
                    <a:pt x="21" y="85"/>
                    <a:pt x="18" y="80"/>
                    <a:pt x="15" y="74"/>
                  </a:cubicBezTo>
                  <a:moveTo>
                    <a:pt x="254" y="0"/>
                  </a:moveTo>
                  <a:cubicBezTo>
                    <a:pt x="253" y="0"/>
                    <a:pt x="253" y="0"/>
                    <a:pt x="253" y="0"/>
                  </a:cubicBezTo>
                  <a:cubicBezTo>
                    <a:pt x="248" y="2"/>
                    <a:pt x="243" y="3"/>
                    <a:pt x="238" y="5"/>
                  </a:cubicBezTo>
                  <a:cubicBezTo>
                    <a:pt x="239" y="10"/>
                    <a:pt x="240" y="16"/>
                    <a:pt x="240" y="23"/>
                  </a:cubicBezTo>
                  <a:cubicBezTo>
                    <a:pt x="239" y="31"/>
                    <a:pt x="238" y="40"/>
                    <a:pt x="237" y="48"/>
                  </a:cubicBezTo>
                  <a:cubicBezTo>
                    <a:pt x="242" y="47"/>
                    <a:pt x="247" y="46"/>
                    <a:pt x="253" y="45"/>
                  </a:cubicBezTo>
                  <a:cubicBezTo>
                    <a:pt x="253" y="45"/>
                    <a:pt x="253" y="45"/>
                    <a:pt x="254" y="45"/>
                  </a:cubicBezTo>
                  <a:cubicBezTo>
                    <a:pt x="255" y="38"/>
                    <a:pt x="256" y="30"/>
                    <a:pt x="256" y="23"/>
                  </a:cubicBezTo>
                  <a:cubicBezTo>
                    <a:pt x="256" y="15"/>
                    <a:pt x="255" y="7"/>
                    <a:pt x="254" y="0"/>
                  </a:cubicBezTo>
                </a:path>
              </a:pathLst>
            </a:custGeom>
            <a:solidFill>
              <a:srgbClr val="F28C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84" name="Google Shape;3484;p22"/>
            <p:cNvSpPr/>
            <p:nvPr/>
          </p:nvSpPr>
          <p:spPr>
            <a:xfrm>
              <a:off x="3055938" y="2862263"/>
              <a:ext cx="82550" cy="31750"/>
            </a:xfrm>
            <a:custGeom>
              <a:avLst/>
              <a:gdLst/>
              <a:ahLst/>
              <a:cxnLst/>
              <a:rect l="l" t="t" r="r" b="b"/>
              <a:pathLst>
                <a:path w="225" h="86" extrusionOk="0">
                  <a:moveTo>
                    <a:pt x="68" y="48"/>
                  </a:moveTo>
                  <a:cubicBezTo>
                    <a:pt x="44" y="55"/>
                    <a:pt x="21" y="62"/>
                    <a:pt x="0" y="69"/>
                  </a:cubicBezTo>
                  <a:cubicBezTo>
                    <a:pt x="3" y="75"/>
                    <a:pt x="6" y="80"/>
                    <a:pt x="10" y="86"/>
                  </a:cubicBezTo>
                  <a:cubicBezTo>
                    <a:pt x="34" y="81"/>
                    <a:pt x="60" y="76"/>
                    <a:pt x="86" y="71"/>
                  </a:cubicBezTo>
                  <a:cubicBezTo>
                    <a:pt x="87" y="68"/>
                    <a:pt x="87" y="68"/>
                    <a:pt x="87" y="68"/>
                  </a:cubicBezTo>
                  <a:cubicBezTo>
                    <a:pt x="77" y="64"/>
                    <a:pt x="71" y="57"/>
                    <a:pt x="68" y="48"/>
                  </a:cubicBezTo>
                  <a:moveTo>
                    <a:pt x="94" y="40"/>
                  </a:moveTo>
                  <a:cubicBezTo>
                    <a:pt x="90" y="41"/>
                    <a:pt x="87" y="42"/>
                    <a:pt x="84" y="43"/>
                  </a:cubicBezTo>
                  <a:cubicBezTo>
                    <a:pt x="85" y="47"/>
                    <a:pt x="87" y="50"/>
                    <a:pt x="90" y="53"/>
                  </a:cubicBezTo>
                  <a:cubicBezTo>
                    <a:pt x="94" y="40"/>
                    <a:pt x="94" y="40"/>
                    <a:pt x="94" y="40"/>
                  </a:cubicBezTo>
                  <a:moveTo>
                    <a:pt x="125" y="30"/>
                  </a:moveTo>
                  <a:cubicBezTo>
                    <a:pt x="119" y="32"/>
                    <a:pt x="114" y="33"/>
                    <a:pt x="108" y="35"/>
                  </a:cubicBezTo>
                  <a:cubicBezTo>
                    <a:pt x="103" y="58"/>
                    <a:pt x="103" y="58"/>
                    <a:pt x="103" y="58"/>
                  </a:cubicBezTo>
                  <a:cubicBezTo>
                    <a:pt x="104" y="58"/>
                    <a:pt x="105" y="58"/>
                    <a:pt x="107" y="58"/>
                  </a:cubicBezTo>
                  <a:cubicBezTo>
                    <a:pt x="107" y="58"/>
                    <a:pt x="107" y="58"/>
                    <a:pt x="107" y="58"/>
                  </a:cubicBezTo>
                  <a:cubicBezTo>
                    <a:pt x="107" y="58"/>
                    <a:pt x="107" y="58"/>
                    <a:pt x="107" y="58"/>
                  </a:cubicBezTo>
                  <a:cubicBezTo>
                    <a:pt x="120" y="58"/>
                    <a:pt x="129" y="52"/>
                    <a:pt x="129" y="41"/>
                  </a:cubicBezTo>
                  <a:cubicBezTo>
                    <a:pt x="129" y="40"/>
                    <a:pt x="129" y="40"/>
                    <a:pt x="129" y="40"/>
                  </a:cubicBezTo>
                  <a:cubicBezTo>
                    <a:pt x="129" y="36"/>
                    <a:pt x="128" y="33"/>
                    <a:pt x="125" y="30"/>
                  </a:cubicBezTo>
                  <a:moveTo>
                    <a:pt x="223" y="0"/>
                  </a:moveTo>
                  <a:cubicBezTo>
                    <a:pt x="199" y="7"/>
                    <a:pt x="171" y="16"/>
                    <a:pt x="142" y="25"/>
                  </a:cubicBezTo>
                  <a:cubicBezTo>
                    <a:pt x="145" y="29"/>
                    <a:pt x="146" y="33"/>
                    <a:pt x="146" y="39"/>
                  </a:cubicBezTo>
                  <a:cubicBezTo>
                    <a:pt x="146" y="40"/>
                    <a:pt x="146" y="40"/>
                    <a:pt x="146" y="40"/>
                  </a:cubicBezTo>
                  <a:cubicBezTo>
                    <a:pt x="146" y="48"/>
                    <a:pt x="143" y="55"/>
                    <a:pt x="139" y="60"/>
                  </a:cubicBezTo>
                  <a:cubicBezTo>
                    <a:pt x="168" y="54"/>
                    <a:pt x="196" y="49"/>
                    <a:pt x="222" y="43"/>
                  </a:cubicBezTo>
                  <a:cubicBezTo>
                    <a:pt x="223" y="35"/>
                    <a:pt x="224" y="26"/>
                    <a:pt x="225" y="18"/>
                  </a:cubicBezTo>
                  <a:cubicBezTo>
                    <a:pt x="225" y="11"/>
                    <a:pt x="224" y="5"/>
                    <a:pt x="223" y="0"/>
                  </a:cubicBezTo>
                </a:path>
              </a:pathLst>
            </a:custGeom>
            <a:solidFill>
              <a:srgbClr val="FFD02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85" name="Google Shape;3485;p22"/>
            <p:cNvSpPr/>
            <p:nvPr/>
          </p:nvSpPr>
          <p:spPr>
            <a:xfrm>
              <a:off x="3081338" y="2871788"/>
              <a:ext cx="28575" cy="17463"/>
            </a:xfrm>
            <a:custGeom>
              <a:avLst/>
              <a:gdLst/>
              <a:ahLst/>
              <a:cxnLst/>
              <a:rect l="l" t="t" r="r" b="b"/>
              <a:pathLst>
                <a:path w="78" h="46" extrusionOk="0">
                  <a:moveTo>
                    <a:pt x="74" y="0"/>
                  </a:moveTo>
                  <a:cubicBezTo>
                    <a:pt x="68" y="1"/>
                    <a:pt x="63" y="3"/>
                    <a:pt x="57" y="5"/>
                  </a:cubicBezTo>
                  <a:cubicBezTo>
                    <a:pt x="60" y="8"/>
                    <a:pt x="61" y="11"/>
                    <a:pt x="61" y="15"/>
                  </a:cubicBezTo>
                  <a:cubicBezTo>
                    <a:pt x="61" y="16"/>
                    <a:pt x="61" y="16"/>
                    <a:pt x="61" y="16"/>
                  </a:cubicBezTo>
                  <a:cubicBezTo>
                    <a:pt x="61" y="27"/>
                    <a:pt x="52" y="33"/>
                    <a:pt x="39" y="33"/>
                  </a:cubicBezTo>
                  <a:cubicBezTo>
                    <a:pt x="39" y="33"/>
                    <a:pt x="39" y="33"/>
                    <a:pt x="39" y="33"/>
                  </a:cubicBezTo>
                  <a:cubicBezTo>
                    <a:pt x="39" y="33"/>
                    <a:pt x="39" y="33"/>
                    <a:pt x="39" y="33"/>
                  </a:cubicBezTo>
                  <a:cubicBezTo>
                    <a:pt x="37" y="33"/>
                    <a:pt x="36" y="33"/>
                    <a:pt x="35" y="33"/>
                  </a:cubicBezTo>
                  <a:cubicBezTo>
                    <a:pt x="40" y="10"/>
                    <a:pt x="40" y="10"/>
                    <a:pt x="40" y="10"/>
                  </a:cubicBezTo>
                  <a:cubicBezTo>
                    <a:pt x="35" y="12"/>
                    <a:pt x="31" y="13"/>
                    <a:pt x="26" y="15"/>
                  </a:cubicBezTo>
                  <a:cubicBezTo>
                    <a:pt x="22" y="28"/>
                    <a:pt x="22" y="28"/>
                    <a:pt x="22" y="28"/>
                  </a:cubicBezTo>
                  <a:cubicBezTo>
                    <a:pt x="19" y="25"/>
                    <a:pt x="17" y="22"/>
                    <a:pt x="16" y="18"/>
                  </a:cubicBezTo>
                  <a:cubicBezTo>
                    <a:pt x="11" y="19"/>
                    <a:pt x="5" y="21"/>
                    <a:pt x="0" y="23"/>
                  </a:cubicBezTo>
                  <a:cubicBezTo>
                    <a:pt x="3" y="32"/>
                    <a:pt x="9" y="39"/>
                    <a:pt x="19" y="43"/>
                  </a:cubicBezTo>
                  <a:cubicBezTo>
                    <a:pt x="18" y="46"/>
                    <a:pt x="18" y="46"/>
                    <a:pt x="18" y="46"/>
                  </a:cubicBezTo>
                  <a:cubicBezTo>
                    <a:pt x="36" y="42"/>
                    <a:pt x="53" y="39"/>
                    <a:pt x="71" y="35"/>
                  </a:cubicBezTo>
                  <a:cubicBezTo>
                    <a:pt x="75" y="30"/>
                    <a:pt x="78" y="23"/>
                    <a:pt x="78" y="15"/>
                  </a:cubicBezTo>
                  <a:cubicBezTo>
                    <a:pt x="78" y="14"/>
                    <a:pt x="78" y="14"/>
                    <a:pt x="78" y="14"/>
                  </a:cubicBezTo>
                  <a:cubicBezTo>
                    <a:pt x="78" y="8"/>
                    <a:pt x="77" y="4"/>
                    <a:pt x="74" y="0"/>
                  </a:cubicBezTo>
                </a:path>
              </a:pathLst>
            </a:custGeom>
            <a:solidFill>
              <a:srgbClr val="F28C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86" name="Google Shape;3486;p22"/>
            <p:cNvSpPr/>
            <p:nvPr/>
          </p:nvSpPr>
          <p:spPr>
            <a:xfrm>
              <a:off x="3432175" y="2308226"/>
              <a:ext cx="133350" cy="123825"/>
            </a:xfrm>
            <a:custGeom>
              <a:avLst/>
              <a:gdLst/>
              <a:ahLst/>
              <a:cxnLst/>
              <a:rect l="l" t="t" r="r" b="b"/>
              <a:pathLst>
                <a:path w="361" h="335" extrusionOk="0">
                  <a:moveTo>
                    <a:pt x="283" y="37"/>
                  </a:moveTo>
                  <a:cubicBezTo>
                    <a:pt x="263" y="21"/>
                    <a:pt x="240" y="11"/>
                    <a:pt x="217" y="6"/>
                  </a:cubicBezTo>
                  <a:cubicBezTo>
                    <a:pt x="194" y="0"/>
                    <a:pt x="170" y="0"/>
                    <a:pt x="148" y="5"/>
                  </a:cubicBezTo>
                  <a:cubicBezTo>
                    <a:pt x="122" y="10"/>
                    <a:pt x="98" y="22"/>
                    <a:pt x="77" y="40"/>
                  </a:cubicBezTo>
                  <a:cubicBezTo>
                    <a:pt x="8" y="98"/>
                    <a:pt x="0" y="200"/>
                    <a:pt x="57" y="268"/>
                  </a:cubicBezTo>
                  <a:cubicBezTo>
                    <a:pt x="59" y="270"/>
                    <a:pt x="61" y="272"/>
                    <a:pt x="63" y="274"/>
                  </a:cubicBezTo>
                  <a:cubicBezTo>
                    <a:pt x="71" y="283"/>
                    <a:pt x="80" y="291"/>
                    <a:pt x="90" y="298"/>
                  </a:cubicBezTo>
                  <a:cubicBezTo>
                    <a:pt x="97" y="302"/>
                    <a:pt x="103" y="306"/>
                    <a:pt x="110" y="310"/>
                  </a:cubicBezTo>
                  <a:cubicBezTo>
                    <a:pt x="115" y="312"/>
                    <a:pt x="119" y="313"/>
                    <a:pt x="123" y="315"/>
                  </a:cubicBezTo>
                  <a:cubicBezTo>
                    <a:pt x="176" y="335"/>
                    <a:pt x="239" y="327"/>
                    <a:pt x="286" y="288"/>
                  </a:cubicBezTo>
                  <a:cubicBezTo>
                    <a:pt x="350" y="233"/>
                    <a:pt x="361" y="140"/>
                    <a:pt x="315" y="72"/>
                  </a:cubicBezTo>
                  <a:cubicBezTo>
                    <a:pt x="312" y="68"/>
                    <a:pt x="309" y="63"/>
                    <a:pt x="305" y="59"/>
                  </a:cubicBezTo>
                  <a:cubicBezTo>
                    <a:pt x="298" y="51"/>
                    <a:pt x="291" y="44"/>
                    <a:pt x="283" y="37"/>
                  </a:cubicBezTo>
                  <a:moveTo>
                    <a:pt x="267" y="266"/>
                  </a:moveTo>
                  <a:cubicBezTo>
                    <a:pt x="231" y="296"/>
                    <a:pt x="184" y="304"/>
                    <a:pt x="142" y="291"/>
                  </a:cubicBezTo>
                  <a:cubicBezTo>
                    <a:pt x="137" y="290"/>
                    <a:pt x="131" y="288"/>
                    <a:pt x="126" y="285"/>
                  </a:cubicBezTo>
                  <a:cubicBezTo>
                    <a:pt x="117" y="281"/>
                    <a:pt x="109" y="277"/>
                    <a:pt x="102" y="271"/>
                  </a:cubicBezTo>
                  <a:cubicBezTo>
                    <a:pt x="94" y="265"/>
                    <a:pt x="86" y="258"/>
                    <a:pt x="79" y="250"/>
                  </a:cubicBezTo>
                  <a:cubicBezTo>
                    <a:pt x="77" y="247"/>
                    <a:pt x="75" y="244"/>
                    <a:pt x="73" y="242"/>
                  </a:cubicBezTo>
                  <a:cubicBezTo>
                    <a:pt x="32" y="186"/>
                    <a:pt x="41" y="107"/>
                    <a:pt x="95" y="62"/>
                  </a:cubicBezTo>
                  <a:cubicBezTo>
                    <a:pt x="108" y="51"/>
                    <a:pt x="122" y="43"/>
                    <a:pt x="137" y="38"/>
                  </a:cubicBezTo>
                  <a:cubicBezTo>
                    <a:pt x="159" y="30"/>
                    <a:pt x="183" y="28"/>
                    <a:pt x="205" y="32"/>
                  </a:cubicBezTo>
                  <a:cubicBezTo>
                    <a:pt x="228" y="37"/>
                    <a:pt x="249" y="46"/>
                    <a:pt x="267" y="62"/>
                  </a:cubicBezTo>
                  <a:cubicBezTo>
                    <a:pt x="273" y="66"/>
                    <a:pt x="278" y="72"/>
                    <a:pt x="283" y="78"/>
                  </a:cubicBezTo>
                  <a:cubicBezTo>
                    <a:pt x="288" y="84"/>
                    <a:pt x="292" y="90"/>
                    <a:pt x="296" y="96"/>
                  </a:cubicBezTo>
                  <a:cubicBezTo>
                    <a:pt x="328" y="151"/>
                    <a:pt x="318" y="223"/>
                    <a:pt x="267" y="266"/>
                  </a:cubicBezTo>
                </a:path>
              </a:pathLst>
            </a:custGeom>
            <a:solidFill>
              <a:srgbClr val="F6A3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87" name="Google Shape;3487;p22"/>
            <p:cNvSpPr/>
            <p:nvPr/>
          </p:nvSpPr>
          <p:spPr>
            <a:xfrm>
              <a:off x="3443288" y="2312988"/>
              <a:ext cx="112713" cy="112713"/>
            </a:xfrm>
            <a:custGeom>
              <a:avLst/>
              <a:gdLst/>
              <a:ahLst/>
              <a:cxnLst/>
              <a:rect l="l" t="t" r="r" b="b"/>
              <a:pathLst>
                <a:path w="301" h="301" extrusionOk="0">
                  <a:moveTo>
                    <a:pt x="63" y="48"/>
                  </a:moveTo>
                  <a:cubicBezTo>
                    <a:pt x="120" y="0"/>
                    <a:pt x="205" y="7"/>
                    <a:pt x="253" y="64"/>
                  </a:cubicBezTo>
                  <a:cubicBezTo>
                    <a:pt x="301" y="121"/>
                    <a:pt x="293" y="205"/>
                    <a:pt x="237" y="253"/>
                  </a:cubicBezTo>
                  <a:cubicBezTo>
                    <a:pt x="180" y="301"/>
                    <a:pt x="95" y="294"/>
                    <a:pt x="47" y="237"/>
                  </a:cubicBezTo>
                  <a:cubicBezTo>
                    <a:pt x="0" y="181"/>
                    <a:pt x="7" y="96"/>
                    <a:pt x="63" y="48"/>
                  </a:cubicBezTo>
                  <a:moveTo>
                    <a:pt x="239" y="75"/>
                  </a:moveTo>
                  <a:cubicBezTo>
                    <a:pt x="198" y="26"/>
                    <a:pt x="124" y="20"/>
                    <a:pt x="75" y="61"/>
                  </a:cubicBezTo>
                  <a:cubicBezTo>
                    <a:pt x="26" y="103"/>
                    <a:pt x="19" y="177"/>
                    <a:pt x="61" y="226"/>
                  </a:cubicBezTo>
                  <a:cubicBezTo>
                    <a:pt x="102" y="275"/>
                    <a:pt x="176" y="281"/>
                    <a:pt x="225" y="240"/>
                  </a:cubicBezTo>
                  <a:cubicBezTo>
                    <a:pt x="275" y="198"/>
                    <a:pt x="281" y="125"/>
                    <a:pt x="239" y="75"/>
                  </a:cubicBezTo>
                </a:path>
              </a:pathLst>
            </a:custGeom>
            <a:solidFill>
              <a:srgbClr val="F07F1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88" name="Google Shape;3488;p22"/>
            <p:cNvSpPr/>
            <p:nvPr/>
          </p:nvSpPr>
          <p:spPr>
            <a:xfrm>
              <a:off x="3449638" y="2319338"/>
              <a:ext cx="98425" cy="98425"/>
            </a:xfrm>
            <a:custGeom>
              <a:avLst/>
              <a:gdLst/>
              <a:ahLst/>
              <a:cxnLst/>
              <a:rect l="l" t="t" r="r" b="b"/>
              <a:pathLst>
                <a:path w="265" h="265" extrusionOk="0">
                  <a:moveTo>
                    <a:pt x="56" y="42"/>
                  </a:moveTo>
                  <a:cubicBezTo>
                    <a:pt x="106" y="0"/>
                    <a:pt x="180" y="7"/>
                    <a:pt x="222" y="56"/>
                  </a:cubicBezTo>
                  <a:cubicBezTo>
                    <a:pt x="265" y="106"/>
                    <a:pt x="258" y="181"/>
                    <a:pt x="208" y="223"/>
                  </a:cubicBezTo>
                  <a:cubicBezTo>
                    <a:pt x="158" y="265"/>
                    <a:pt x="84" y="259"/>
                    <a:pt x="42" y="209"/>
                  </a:cubicBezTo>
                  <a:cubicBezTo>
                    <a:pt x="0" y="159"/>
                    <a:pt x="6" y="84"/>
                    <a:pt x="56" y="42"/>
                  </a:cubicBezTo>
                </a:path>
              </a:pathLst>
            </a:custGeom>
            <a:solidFill>
              <a:srgbClr val="FFCB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89" name="Google Shape;3489;p22"/>
            <p:cNvSpPr/>
            <p:nvPr/>
          </p:nvSpPr>
          <p:spPr>
            <a:xfrm>
              <a:off x="3478213" y="2343151"/>
              <a:ext cx="42863" cy="52388"/>
            </a:xfrm>
            <a:custGeom>
              <a:avLst/>
              <a:gdLst/>
              <a:ahLst/>
              <a:cxnLst/>
              <a:rect l="l" t="t" r="r" b="b"/>
              <a:pathLst>
                <a:path w="115" h="142" extrusionOk="0">
                  <a:moveTo>
                    <a:pt x="38" y="19"/>
                  </a:moveTo>
                  <a:cubicBezTo>
                    <a:pt x="51" y="14"/>
                    <a:pt x="64" y="19"/>
                    <a:pt x="74" y="31"/>
                  </a:cubicBezTo>
                  <a:cubicBezTo>
                    <a:pt x="75" y="33"/>
                    <a:pt x="75" y="33"/>
                    <a:pt x="75" y="33"/>
                  </a:cubicBezTo>
                  <a:cubicBezTo>
                    <a:pt x="63" y="44"/>
                    <a:pt x="63" y="44"/>
                    <a:pt x="63" y="44"/>
                  </a:cubicBezTo>
                  <a:cubicBezTo>
                    <a:pt x="57" y="37"/>
                    <a:pt x="51" y="33"/>
                    <a:pt x="45" y="33"/>
                  </a:cubicBezTo>
                  <a:cubicBezTo>
                    <a:pt x="59" y="60"/>
                    <a:pt x="59" y="60"/>
                    <a:pt x="59" y="60"/>
                  </a:cubicBezTo>
                  <a:cubicBezTo>
                    <a:pt x="77" y="50"/>
                    <a:pt x="90" y="49"/>
                    <a:pt x="101" y="62"/>
                  </a:cubicBezTo>
                  <a:cubicBezTo>
                    <a:pt x="102" y="63"/>
                    <a:pt x="102" y="63"/>
                    <a:pt x="102" y="63"/>
                  </a:cubicBezTo>
                  <a:cubicBezTo>
                    <a:pt x="115" y="78"/>
                    <a:pt x="112" y="96"/>
                    <a:pt x="93" y="112"/>
                  </a:cubicBezTo>
                  <a:cubicBezTo>
                    <a:pt x="91" y="114"/>
                    <a:pt x="89" y="115"/>
                    <a:pt x="87" y="116"/>
                  </a:cubicBezTo>
                  <a:cubicBezTo>
                    <a:pt x="96" y="133"/>
                    <a:pt x="96" y="133"/>
                    <a:pt x="96" y="133"/>
                  </a:cubicBezTo>
                  <a:cubicBezTo>
                    <a:pt x="85" y="142"/>
                    <a:pt x="85" y="142"/>
                    <a:pt x="85" y="142"/>
                  </a:cubicBezTo>
                  <a:cubicBezTo>
                    <a:pt x="76" y="122"/>
                    <a:pt x="76" y="122"/>
                    <a:pt x="76" y="122"/>
                  </a:cubicBezTo>
                  <a:cubicBezTo>
                    <a:pt x="62" y="127"/>
                    <a:pt x="49" y="122"/>
                    <a:pt x="39" y="111"/>
                  </a:cubicBezTo>
                  <a:cubicBezTo>
                    <a:pt x="39" y="110"/>
                    <a:pt x="39" y="110"/>
                    <a:pt x="39" y="110"/>
                  </a:cubicBezTo>
                  <a:cubicBezTo>
                    <a:pt x="51" y="100"/>
                    <a:pt x="51" y="100"/>
                    <a:pt x="51" y="100"/>
                  </a:cubicBezTo>
                  <a:cubicBezTo>
                    <a:pt x="56" y="106"/>
                    <a:pt x="62" y="108"/>
                    <a:pt x="68" y="108"/>
                  </a:cubicBezTo>
                  <a:cubicBezTo>
                    <a:pt x="54" y="80"/>
                    <a:pt x="54" y="80"/>
                    <a:pt x="54" y="80"/>
                  </a:cubicBezTo>
                  <a:cubicBezTo>
                    <a:pt x="35" y="91"/>
                    <a:pt x="23" y="90"/>
                    <a:pt x="13" y="78"/>
                  </a:cubicBezTo>
                  <a:cubicBezTo>
                    <a:pt x="12" y="77"/>
                    <a:pt x="12" y="77"/>
                    <a:pt x="12" y="77"/>
                  </a:cubicBezTo>
                  <a:cubicBezTo>
                    <a:pt x="0" y="62"/>
                    <a:pt x="4" y="44"/>
                    <a:pt x="22" y="29"/>
                  </a:cubicBezTo>
                  <a:cubicBezTo>
                    <a:pt x="23" y="27"/>
                    <a:pt x="25" y="26"/>
                    <a:pt x="27" y="25"/>
                  </a:cubicBezTo>
                  <a:cubicBezTo>
                    <a:pt x="18" y="8"/>
                    <a:pt x="18" y="8"/>
                    <a:pt x="18" y="8"/>
                  </a:cubicBezTo>
                  <a:cubicBezTo>
                    <a:pt x="28" y="0"/>
                    <a:pt x="28" y="0"/>
                    <a:pt x="28" y="0"/>
                  </a:cubicBezTo>
                  <a:cubicBezTo>
                    <a:pt x="38" y="19"/>
                    <a:pt x="38" y="19"/>
                    <a:pt x="38" y="19"/>
                  </a:cubicBezTo>
                  <a:moveTo>
                    <a:pt x="48" y="67"/>
                  </a:moveTo>
                  <a:cubicBezTo>
                    <a:pt x="33" y="38"/>
                    <a:pt x="33" y="38"/>
                    <a:pt x="33" y="38"/>
                  </a:cubicBezTo>
                  <a:cubicBezTo>
                    <a:pt x="32" y="38"/>
                    <a:pt x="31" y="39"/>
                    <a:pt x="31" y="39"/>
                  </a:cubicBezTo>
                  <a:cubicBezTo>
                    <a:pt x="30" y="40"/>
                    <a:pt x="30" y="40"/>
                    <a:pt x="30" y="40"/>
                  </a:cubicBezTo>
                  <a:cubicBezTo>
                    <a:pt x="21" y="47"/>
                    <a:pt x="18" y="58"/>
                    <a:pt x="24" y="65"/>
                  </a:cubicBezTo>
                  <a:cubicBezTo>
                    <a:pt x="25" y="66"/>
                    <a:pt x="25" y="66"/>
                    <a:pt x="25" y="66"/>
                  </a:cubicBezTo>
                  <a:cubicBezTo>
                    <a:pt x="30" y="72"/>
                    <a:pt x="37" y="73"/>
                    <a:pt x="48" y="67"/>
                  </a:cubicBezTo>
                  <a:moveTo>
                    <a:pt x="90" y="74"/>
                  </a:moveTo>
                  <a:cubicBezTo>
                    <a:pt x="89" y="74"/>
                    <a:pt x="89" y="74"/>
                    <a:pt x="89" y="74"/>
                  </a:cubicBezTo>
                  <a:cubicBezTo>
                    <a:pt x="83" y="67"/>
                    <a:pt x="76" y="67"/>
                    <a:pt x="65" y="73"/>
                  </a:cubicBezTo>
                  <a:cubicBezTo>
                    <a:pt x="81" y="104"/>
                    <a:pt x="81" y="104"/>
                    <a:pt x="81" y="104"/>
                  </a:cubicBezTo>
                  <a:cubicBezTo>
                    <a:pt x="82" y="103"/>
                    <a:pt x="83" y="102"/>
                    <a:pt x="84" y="101"/>
                  </a:cubicBezTo>
                  <a:cubicBezTo>
                    <a:pt x="84" y="101"/>
                    <a:pt x="84" y="101"/>
                    <a:pt x="84" y="101"/>
                  </a:cubicBezTo>
                  <a:cubicBezTo>
                    <a:pt x="94" y="93"/>
                    <a:pt x="97" y="83"/>
                    <a:pt x="90" y="74"/>
                  </a:cubicBezTo>
                </a:path>
              </a:pathLst>
            </a:custGeom>
            <a:solidFill>
              <a:srgbClr val="F07F1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90" name="Google Shape;3490;p22"/>
            <p:cNvSpPr/>
            <p:nvPr/>
          </p:nvSpPr>
          <p:spPr>
            <a:xfrm>
              <a:off x="3498850" y="2309813"/>
              <a:ext cx="11113" cy="0"/>
            </a:xfrm>
            <a:custGeom>
              <a:avLst/>
              <a:gdLst/>
              <a:ahLst/>
              <a:cxnLst/>
              <a:rect l="l" t="t" r="r" b="b"/>
              <a:pathLst>
                <a:path w="29" h="2" extrusionOk="0">
                  <a:moveTo>
                    <a:pt x="0" y="0"/>
                  </a:moveTo>
                  <a:cubicBezTo>
                    <a:pt x="10" y="0"/>
                    <a:pt x="20" y="0"/>
                    <a:pt x="29" y="0"/>
                  </a:cubicBezTo>
                  <a:cubicBezTo>
                    <a:pt x="20" y="0"/>
                    <a:pt x="10" y="0"/>
                    <a:pt x="0" y="0"/>
                  </a:cubicBezTo>
                  <a:moveTo>
                    <a:pt x="0" y="0"/>
                  </a:moveTo>
                  <a:cubicBezTo>
                    <a:pt x="0" y="0"/>
                    <a:pt x="0" y="0"/>
                    <a:pt x="0" y="0"/>
                  </a:cubicBezTo>
                  <a:cubicBezTo>
                    <a:pt x="0" y="0"/>
                    <a:pt x="0" y="0"/>
                    <a:pt x="0" y="0"/>
                  </a:cubicBezTo>
                  <a:cubicBezTo>
                    <a:pt x="0" y="0"/>
                    <a:pt x="0" y="0"/>
                    <a:pt x="0" y="0"/>
                  </a:cubicBezTo>
                </a:path>
              </a:pathLst>
            </a:custGeom>
            <a:solidFill>
              <a:srgbClr val="FEFEF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91" name="Google Shape;3491;p22"/>
            <p:cNvSpPr/>
            <p:nvPr/>
          </p:nvSpPr>
          <p:spPr>
            <a:xfrm>
              <a:off x="3455988" y="2309813"/>
              <a:ext cx="57150" cy="109538"/>
            </a:xfrm>
            <a:custGeom>
              <a:avLst/>
              <a:gdLst/>
              <a:ahLst/>
              <a:cxnLst/>
              <a:rect l="l" t="t" r="r" b="b"/>
              <a:pathLst>
                <a:path w="154" h="296" extrusionOk="0">
                  <a:moveTo>
                    <a:pt x="10" y="241"/>
                  </a:moveTo>
                  <a:cubicBezTo>
                    <a:pt x="6" y="252"/>
                    <a:pt x="3" y="262"/>
                    <a:pt x="0" y="272"/>
                  </a:cubicBezTo>
                  <a:cubicBezTo>
                    <a:pt x="8" y="281"/>
                    <a:pt x="17" y="289"/>
                    <a:pt x="27" y="296"/>
                  </a:cubicBezTo>
                  <a:cubicBezTo>
                    <a:pt x="31" y="287"/>
                    <a:pt x="34" y="279"/>
                    <a:pt x="38" y="270"/>
                  </a:cubicBezTo>
                  <a:cubicBezTo>
                    <a:pt x="30" y="264"/>
                    <a:pt x="22" y="257"/>
                    <a:pt x="15" y="248"/>
                  </a:cubicBezTo>
                  <a:cubicBezTo>
                    <a:pt x="13" y="246"/>
                    <a:pt x="11" y="243"/>
                    <a:pt x="10" y="241"/>
                  </a:cubicBezTo>
                  <a:moveTo>
                    <a:pt x="118" y="0"/>
                  </a:moveTo>
                  <a:cubicBezTo>
                    <a:pt x="118" y="0"/>
                    <a:pt x="118" y="0"/>
                    <a:pt x="118" y="0"/>
                  </a:cubicBezTo>
                  <a:cubicBezTo>
                    <a:pt x="107" y="0"/>
                    <a:pt x="96" y="1"/>
                    <a:pt x="85" y="3"/>
                  </a:cubicBezTo>
                  <a:cubicBezTo>
                    <a:pt x="85" y="3"/>
                    <a:pt x="85" y="3"/>
                    <a:pt x="85" y="3"/>
                  </a:cubicBezTo>
                  <a:cubicBezTo>
                    <a:pt x="85" y="3"/>
                    <a:pt x="85" y="3"/>
                    <a:pt x="85" y="3"/>
                  </a:cubicBezTo>
                  <a:cubicBezTo>
                    <a:pt x="81" y="13"/>
                    <a:pt x="78" y="24"/>
                    <a:pt x="75" y="35"/>
                  </a:cubicBezTo>
                  <a:cubicBezTo>
                    <a:pt x="89" y="30"/>
                    <a:pt x="103" y="27"/>
                    <a:pt x="118" y="27"/>
                  </a:cubicBezTo>
                  <a:cubicBezTo>
                    <a:pt x="126" y="27"/>
                    <a:pt x="134" y="28"/>
                    <a:pt x="142" y="30"/>
                  </a:cubicBezTo>
                  <a:cubicBezTo>
                    <a:pt x="146" y="21"/>
                    <a:pt x="150" y="12"/>
                    <a:pt x="154" y="4"/>
                  </a:cubicBezTo>
                  <a:cubicBezTo>
                    <a:pt x="154" y="4"/>
                    <a:pt x="154" y="4"/>
                    <a:pt x="154" y="4"/>
                  </a:cubicBezTo>
                  <a:cubicBezTo>
                    <a:pt x="152" y="3"/>
                    <a:pt x="149" y="3"/>
                    <a:pt x="147" y="2"/>
                  </a:cubicBezTo>
                  <a:cubicBezTo>
                    <a:pt x="138" y="0"/>
                    <a:pt x="128" y="0"/>
                    <a:pt x="118" y="0"/>
                  </a:cubicBezTo>
                  <a:cubicBezTo>
                    <a:pt x="118" y="0"/>
                    <a:pt x="118" y="0"/>
                    <a:pt x="118" y="0"/>
                  </a:cubicBezTo>
                </a:path>
              </a:pathLst>
            </a:custGeom>
            <a:solidFill>
              <a:srgbClr val="F8AC3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92" name="Google Shape;3492;p22"/>
            <p:cNvSpPr/>
            <p:nvPr/>
          </p:nvSpPr>
          <p:spPr>
            <a:xfrm>
              <a:off x="3459163" y="2319338"/>
              <a:ext cx="49213" cy="90488"/>
            </a:xfrm>
            <a:custGeom>
              <a:avLst/>
              <a:gdLst/>
              <a:ahLst/>
              <a:cxnLst/>
              <a:rect l="l" t="t" r="r" b="b"/>
              <a:pathLst>
                <a:path w="132" h="243" extrusionOk="0">
                  <a:moveTo>
                    <a:pt x="6" y="194"/>
                  </a:moveTo>
                  <a:cubicBezTo>
                    <a:pt x="4" y="200"/>
                    <a:pt x="2" y="207"/>
                    <a:pt x="0" y="213"/>
                  </a:cubicBezTo>
                  <a:cubicBezTo>
                    <a:pt x="0" y="213"/>
                    <a:pt x="0" y="214"/>
                    <a:pt x="0" y="214"/>
                  </a:cubicBezTo>
                  <a:cubicBezTo>
                    <a:pt x="1" y="216"/>
                    <a:pt x="3" y="219"/>
                    <a:pt x="5" y="221"/>
                  </a:cubicBezTo>
                  <a:cubicBezTo>
                    <a:pt x="12" y="230"/>
                    <a:pt x="20" y="237"/>
                    <a:pt x="28" y="243"/>
                  </a:cubicBezTo>
                  <a:cubicBezTo>
                    <a:pt x="28" y="243"/>
                    <a:pt x="29" y="242"/>
                    <a:pt x="29" y="242"/>
                  </a:cubicBezTo>
                  <a:cubicBezTo>
                    <a:pt x="31" y="237"/>
                    <a:pt x="33" y="232"/>
                    <a:pt x="35" y="228"/>
                  </a:cubicBezTo>
                  <a:cubicBezTo>
                    <a:pt x="29" y="223"/>
                    <a:pt x="23" y="217"/>
                    <a:pt x="18" y="211"/>
                  </a:cubicBezTo>
                  <a:cubicBezTo>
                    <a:pt x="13" y="206"/>
                    <a:pt x="9" y="200"/>
                    <a:pt x="6" y="194"/>
                  </a:cubicBezTo>
                  <a:moveTo>
                    <a:pt x="108" y="0"/>
                  </a:moveTo>
                  <a:cubicBezTo>
                    <a:pt x="93" y="0"/>
                    <a:pt x="79" y="3"/>
                    <a:pt x="65" y="8"/>
                  </a:cubicBezTo>
                  <a:cubicBezTo>
                    <a:pt x="65" y="8"/>
                    <a:pt x="64" y="8"/>
                    <a:pt x="64" y="9"/>
                  </a:cubicBezTo>
                  <a:cubicBezTo>
                    <a:pt x="62" y="15"/>
                    <a:pt x="60" y="21"/>
                    <a:pt x="58" y="27"/>
                  </a:cubicBezTo>
                  <a:cubicBezTo>
                    <a:pt x="74" y="20"/>
                    <a:pt x="91" y="16"/>
                    <a:pt x="108" y="16"/>
                  </a:cubicBezTo>
                  <a:cubicBezTo>
                    <a:pt x="114" y="16"/>
                    <a:pt x="120" y="17"/>
                    <a:pt x="126" y="18"/>
                  </a:cubicBezTo>
                  <a:cubicBezTo>
                    <a:pt x="128" y="13"/>
                    <a:pt x="130" y="8"/>
                    <a:pt x="132" y="3"/>
                  </a:cubicBezTo>
                  <a:cubicBezTo>
                    <a:pt x="132" y="3"/>
                    <a:pt x="132" y="3"/>
                    <a:pt x="132" y="3"/>
                  </a:cubicBezTo>
                  <a:cubicBezTo>
                    <a:pt x="124" y="1"/>
                    <a:pt x="116" y="0"/>
                    <a:pt x="108" y="0"/>
                  </a:cubicBezTo>
                </a:path>
              </a:pathLst>
            </a:custGeom>
            <a:solidFill>
              <a:srgbClr val="F28C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93" name="Google Shape;3493;p22"/>
            <p:cNvSpPr/>
            <p:nvPr/>
          </p:nvSpPr>
          <p:spPr>
            <a:xfrm>
              <a:off x="3460750" y="2325688"/>
              <a:ext cx="46038" cy="77788"/>
            </a:xfrm>
            <a:custGeom>
              <a:avLst/>
              <a:gdLst/>
              <a:ahLst/>
              <a:cxnLst/>
              <a:rect l="l" t="t" r="r" b="b"/>
              <a:pathLst>
                <a:path w="120" h="212" extrusionOk="0">
                  <a:moveTo>
                    <a:pt x="78" y="86"/>
                  </a:moveTo>
                  <a:cubicBezTo>
                    <a:pt x="77" y="86"/>
                    <a:pt x="76" y="87"/>
                    <a:pt x="76" y="87"/>
                  </a:cubicBezTo>
                  <a:cubicBezTo>
                    <a:pt x="75" y="88"/>
                    <a:pt x="75" y="88"/>
                    <a:pt x="75" y="88"/>
                  </a:cubicBezTo>
                  <a:cubicBezTo>
                    <a:pt x="66" y="95"/>
                    <a:pt x="63" y="106"/>
                    <a:pt x="69" y="113"/>
                  </a:cubicBezTo>
                  <a:cubicBezTo>
                    <a:pt x="70" y="114"/>
                    <a:pt x="70" y="114"/>
                    <a:pt x="70" y="114"/>
                  </a:cubicBezTo>
                  <a:cubicBezTo>
                    <a:pt x="70" y="114"/>
                    <a:pt x="71" y="115"/>
                    <a:pt x="71" y="115"/>
                  </a:cubicBezTo>
                  <a:cubicBezTo>
                    <a:pt x="74" y="107"/>
                    <a:pt x="78" y="100"/>
                    <a:pt x="81" y="92"/>
                  </a:cubicBezTo>
                  <a:cubicBezTo>
                    <a:pt x="78" y="86"/>
                    <a:pt x="78" y="86"/>
                    <a:pt x="78" y="86"/>
                  </a:cubicBezTo>
                  <a:moveTo>
                    <a:pt x="102" y="0"/>
                  </a:moveTo>
                  <a:cubicBezTo>
                    <a:pt x="85" y="0"/>
                    <a:pt x="68" y="4"/>
                    <a:pt x="52" y="11"/>
                  </a:cubicBezTo>
                  <a:cubicBezTo>
                    <a:pt x="35" y="67"/>
                    <a:pt x="17" y="124"/>
                    <a:pt x="0" y="178"/>
                  </a:cubicBezTo>
                  <a:cubicBezTo>
                    <a:pt x="3" y="184"/>
                    <a:pt x="7" y="190"/>
                    <a:pt x="12" y="195"/>
                  </a:cubicBezTo>
                  <a:cubicBezTo>
                    <a:pt x="17" y="201"/>
                    <a:pt x="23" y="207"/>
                    <a:pt x="29" y="212"/>
                  </a:cubicBezTo>
                  <a:cubicBezTo>
                    <a:pt x="40" y="186"/>
                    <a:pt x="52" y="159"/>
                    <a:pt x="64" y="131"/>
                  </a:cubicBezTo>
                  <a:cubicBezTo>
                    <a:pt x="62" y="130"/>
                    <a:pt x="60" y="128"/>
                    <a:pt x="58" y="126"/>
                  </a:cubicBezTo>
                  <a:cubicBezTo>
                    <a:pt x="57" y="125"/>
                    <a:pt x="57" y="125"/>
                    <a:pt x="57" y="125"/>
                  </a:cubicBezTo>
                  <a:cubicBezTo>
                    <a:pt x="45" y="110"/>
                    <a:pt x="49" y="92"/>
                    <a:pt x="67" y="77"/>
                  </a:cubicBezTo>
                  <a:cubicBezTo>
                    <a:pt x="68" y="75"/>
                    <a:pt x="70" y="74"/>
                    <a:pt x="72" y="73"/>
                  </a:cubicBezTo>
                  <a:cubicBezTo>
                    <a:pt x="63" y="56"/>
                    <a:pt x="63" y="56"/>
                    <a:pt x="63" y="56"/>
                  </a:cubicBezTo>
                  <a:cubicBezTo>
                    <a:pt x="73" y="48"/>
                    <a:pt x="73" y="48"/>
                    <a:pt x="73" y="48"/>
                  </a:cubicBezTo>
                  <a:cubicBezTo>
                    <a:pt x="83" y="67"/>
                    <a:pt x="83" y="67"/>
                    <a:pt x="83" y="67"/>
                  </a:cubicBezTo>
                  <a:cubicBezTo>
                    <a:pt x="86" y="66"/>
                    <a:pt x="90" y="65"/>
                    <a:pt x="93" y="65"/>
                  </a:cubicBezTo>
                  <a:cubicBezTo>
                    <a:pt x="102" y="44"/>
                    <a:pt x="111" y="23"/>
                    <a:pt x="120" y="2"/>
                  </a:cubicBezTo>
                  <a:cubicBezTo>
                    <a:pt x="114" y="1"/>
                    <a:pt x="108" y="0"/>
                    <a:pt x="102" y="0"/>
                  </a:cubicBezTo>
                </a:path>
              </a:pathLst>
            </a:custGeom>
            <a:solidFill>
              <a:srgbClr val="FFD02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94" name="Google Shape;3494;p22"/>
            <p:cNvSpPr/>
            <p:nvPr/>
          </p:nvSpPr>
          <p:spPr>
            <a:xfrm>
              <a:off x="3478213" y="2343151"/>
              <a:ext cx="17463" cy="30163"/>
            </a:xfrm>
            <a:custGeom>
              <a:avLst/>
              <a:gdLst/>
              <a:ahLst/>
              <a:cxnLst/>
              <a:rect l="l" t="t" r="r" b="b"/>
              <a:pathLst>
                <a:path w="48" h="83" extrusionOk="0">
                  <a:moveTo>
                    <a:pt x="28" y="0"/>
                  </a:moveTo>
                  <a:cubicBezTo>
                    <a:pt x="18" y="8"/>
                    <a:pt x="18" y="8"/>
                    <a:pt x="18" y="8"/>
                  </a:cubicBezTo>
                  <a:cubicBezTo>
                    <a:pt x="27" y="25"/>
                    <a:pt x="27" y="25"/>
                    <a:pt x="27" y="25"/>
                  </a:cubicBezTo>
                  <a:cubicBezTo>
                    <a:pt x="25" y="26"/>
                    <a:pt x="23" y="27"/>
                    <a:pt x="22" y="29"/>
                  </a:cubicBezTo>
                  <a:cubicBezTo>
                    <a:pt x="4" y="44"/>
                    <a:pt x="0" y="62"/>
                    <a:pt x="12" y="77"/>
                  </a:cubicBezTo>
                  <a:cubicBezTo>
                    <a:pt x="13" y="78"/>
                    <a:pt x="13" y="78"/>
                    <a:pt x="13" y="78"/>
                  </a:cubicBezTo>
                  <a:cubicBezTo>
                    <a:pt x="15" y="80"/>
                    <a:pt x="17" y="82"/>
                    <a:pt x="19" y="83"/>
                  </a:cubicBezTo>
                  <a:cubicBezTo>
                    <a:pt x="21" y="78"/>
                    <a:pt x="24" y="73"/>
                    <a:pt x="26" y="67"/>
                  </a:cubicBezTo>
                  <a:cubicBezTo>
                    <a:pt x="26" y="67"/>
                    <a:pt x="25" y="66"/>
                    <a:pt x="25" y="66"/>
                  </a:cubicBezTo>
                  <a:cubicBezTo>
                    <a:pt x="24" y="65"/>
                    <a:pt x="24" y="65"/>
                    <a:pt x="24" y="65"/>
                  </a:cubicBezTo>
                  <a:cubicBezTo>
                    <a:pt x="18" y="58"/>
                    <a:pt x="21" y="47"/>
                    <a:pt x="30" y="40"/>
                  </a:cubicBezTo>
                  <a:cubicBezTo>
                    <a:pt x="31" y="39"/>
                    <a:pt x="31" y="39"/>
                    <a:pt x="31" y="39"/>
                  </a:cubicBezTo>
                  <a:cubicBezTo>
                    <a:pt x="31" y="39"/>
                    <a:pt x="32" y="38"/>
                    <a:pt x="33" y="38"/>
                  </a:cubicBezTo>
                  <a:cubicBezTo>
                    <a:pt x="36" y="44"/>
                    <a:pt x="36" y="44"/>
                    <a:pt x="36" y="44"/>
                  </a:cubicBezTo>
                  <a:cubicBezTo>
                    <a:pt x="40" y="35"/>
                    <a:pt x="44" y="26"/>
                    <a:pt x="48" y="17"/>
                  </a:cubicBezTo>
                  <a:cubicBezTo>
                    <a:pt x="45" y="17"/>
                    <a:pt x="41" y="18"/>
                    <a:pt x="38" y="19"/>
                  </a:cubicBezTo>
                  <a:cubicBezTo>
                    <a:pt x="28" y="0"/>
                    <a:pt x="28" y="0"/>
                    <a:pt x="28" y="0"/>
                  </a:cubicBezTo>
                </a:path>
              </a:pathLst>
            </a:custGeom>
            <a:solidFill>
              <a:srgbClr val="F28C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95" name="Google Shape;3495;p22"/>
            <p:cNvSpPr/>
            <p:nvPr/>
          </p:nvSpPr>
          <p:spPr>
            <a:xfrm>
              <a:off x="3473450" y="2322513"/>
              <a:ext cx="76200" cy="103188"/>
            </a:xfrm>
            <a:custGeom>
              <a:avLst/>
              <a:gdLst/>
              <a:ahLst/>
              <a:cxnLst/>
              <a:rect l="l" t="t" r="r" b="b"/>
              <a:pathLst>
                <a:path w="205" h="278" extrusionOk="0">
                  <a:moveTo>
                    <a:pt x="15" y="249"/>
                  </a:moveTo>
                  <a:cubicBezTo>
                    <a:pt x="10" y="257"/>
                    <a:pt x="5" y="265"/>
                    <a:pt x="0" y="273"/>
                  </a:cubicBezTo>
                  <a:cubicBezTo>
                    <a:pt x="5" y="275"/>
                    <a:pt x="9" y="276"/>
                    <a:pt x="13" y="278"/>
                  </a:cubicBezTo>
                  <a:cubicBezTo>
                    <a:pt x="19" y="271"/>
                    <a:pt x="25" y="263"/>
                    <a:pt x="32" y="255"/>
                  </a:cubicBezTo>
                  <a:cubicBezTo>
                    <a:pt x="26" y="253"/>
                    <a:pt x="21" y="251"/>
                    <a:pt x="15" y="249"/>
                  </a:cubicBezTo>
                  <a:moveTo>
                    <a:pt x="173" y="0"/>
                  </a:moveTo>
                  <a:cubicBezTo>
                    <a:pt x="168" y="8"/>
                    <a:pt x="163" y="15"/>
                    <a:pt x="158" y="24"/>
                  </a:cubicBezTo>
                  <a:cubicBezTo>
                    <a:pt x="163" y="29"/>
                    <a:pt x="169" y="34"/>
                    <a:pt x="174" y="40"/>
                  </a:cubicBezTo>
                  <a:cubicBezTo>
                    <a:pt x="179" y="46"/>
                    <a:pt x="183" y="52"/>
                    <a:pt x="187" y="58"/>
                  </a:cubicBezTo>
                  <a:cubicBezTo>
                    <a:pt x="193" y="50"/>
                    <a:pt x="199" y="42"/>
                    <a:pt x="205" y="35"/>
                  </a:cubicBezTo>
                  <a:cubicBezTo>
                    <a:pt x="202" y="31"/>
                    <a:pt x="199" y="26"/>
                    <a:pt x="195" y="22"/>
                  </a:cubicBezTo>
                  <a:cubicBezTo>
                    <a:pt x="188" y="14"/>
                    <a:pt x="181" y="7"/>
                    <a:pt x="173" y="0"/>
                  </a:cubicBezTo>
                  <a:cubicBezTo>
                    <a:pt x="173" y="0"/>
                    <a:pt x="173" y="0"/>
                    <a:pt x="173" y="0"/>
                  </a:cubicBezTo>
                </a:path>
              </a:pathLst>
            </a:custGeom>
            <a:solidFill>
              <a:srgbClr val="F8AC3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96" name="Google Shape;3496;p22"/>
            <p:cNvSpPr/>
            <p:nvPr/>
          </p:nvSpPr>
          <p:spPr>
            <a:xfrm>
              <a:off x="3478213" y="2330451"/>
              <a:ext cx="63500" cy="85725"/>
            </a:xfrm>
            <a:custGeom>
              <a:avLst/>
              <a:gdLst/>
              <a:ahLst/>
              <a:cxnLst/>
              <a:rect l="l" t="t" r="r" b="b"/>
              <a:pathLst>
                <a:path w="172" h="231" extrusionOk="0">
                  <a:moveTo>
                    <a:pt x="9" y="211"/>
                  </a:moveTo>
                  <a:cubicBezTo>
                    <a:pt x="6" y="216"/>
                    <a:pt x="3" y="220"/>
                    <a:pt x="1" y="224"/>
                  </a:cubicBezTo>
                  <a:cubicBezTo>
                    <a:pt x="1" y="224"/>
                    <a:pt x="0" y="225"/>
                    <a:pt x="0" y="225"/>
                  </a:cubicBezTo>
                  <a:cubicBezTo>
                    <a:pt x="6" y="227"/>
                    <a:pt x="11" y="229"/>
                    <a:pt x="17" y="231"/>
                  </a:cubicBezTo>
                  <a:cubicBezTo>
                    <a:pt x="17" y="231"/>
                    <a:pt x="17" y="231"/>
                    <a:pt x="17" y="230"/>
                  </a:cubicBezTo>
                  <a:cubicBezTo>
                    <a:pt x="21" y="226"/>
                    <a:pt x="24" y="222"/>
                    <a:pt x="28" y="217"/>
                  </a:cubicBezTo>
                  <a:cubicBezTo>
                    <a:pt x="21" y="216"/>
                    <a:pt x="15" y="214"/>
                    <a:pt x="9" y="211"/>
                  </a:cubicBezTo>
                  <a:moveTo>
                    <a:pt x="143" y="0"/>
                  </a:moveTo>
                  <a:cubicBezTo>
                    <a:pt x="142" y="0"/>
                    <a:pt x="142" y="0"/>
                    <a:pt x="142" y="1"/>
                  </a:cubicBezTo>
                  <a:cubicBezTo>
                    <a:pt x="139" y="5"/>
                    <a:pt x="137" y="9"/>
                    <a:pt x="134" y="14"/>
                  </a:cubicBezTo>
                  <a:cubicBezTo>
                    <a:pt x="138" y="17"/>
                    <a:pt x="143" y="22"/>
                    <a:pt x="146" y="26"/>
                  </a:cubicBezTo>
                  <a:cubicBezTo>
                    <a:pt x="152" y="33"/>
                    <a:pt x="157" y="40"/>
                    <a:pt x="161" y="48"/>
                  </a:cubicBezTo>
                  <a:cubicBezTo>
                    <a:pt x="164" y="44"/>
                    <a:pt x="168" y="39"/>
                    <a:pt x="171" y="35"/>
                  </a:cubicBezTo>
                  <a:cubicBezTo>
                    <a:pt x="171" y="35"/>
                    <a:pt x="172" y="35"/>
                    <a:pt x="172" y="34"/>
                  </a:cubicBezTo>
                  <a:cubicBezTo>
                    <a:pt x="168" y="28"/>
                    <a:pt x="164" y="22"/>
                    <a:pt x="159" y="16"/>
                  </a:cubicBezTo>
                  <a:cubicBezTo>
                    <a:pt x="154" y="10"/>
                    <a:pt x="148" y="5"/>
                    <a:pt x="143" y="0"/>
                  </a:cubicBezTo>
                </a:path>
              </a:pathLst>
            </a:custGeom>
            <a:solidFill>
              <a:srgbClr val="F28C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97" name="Google Shape;3497;p22"/>
            <p:cNvSpPr/>
            <p:nvPr/>
          </p:nvSpPr>
          <p:spPr>
            <a:xfrm>
              <a:off x="3481388" y="2336801"/>
              <a:ext cx="57150" cy="74613"/>
            </a:xfrm>
            <a:custGeom>
              <a:avLst/>
              <a:gdLst/>
              <a:ahLst/>
              <a:cxnLst/>
              <a:rect l="l" t="t" r="r" b="b"/>
              <a:pathLst>
                <a:path w="152" h="203" extrusionOk="0">
                  <a:moveTo>
                    <a:pt x="38" y="137"/>
                  </a:moveTo>
                  <a:cubicBezTo>
                    <a:pt x="25" y="158"/>
                    <a:pt x="12" y="178"/>
                    <a:pt x="0" y="197"/>
                  </a:cubicBezTo>
                  <a:cubicBezTo>
                    <a:pt x="6" y="200"/>
                    <a:pt x="12" y="202"/>
                    <a:pt x="19" y="203"/>
                  </a:cubicBezTo>
                  <a:cubicBezTo>
                    <a:pt x="34" y="184"/>
                    <a:pt x="50" y="164"/>
                    <a:pt x="67" y="143"/>
                  </a:cubicBezTo>
                  <a:cubicBezTo>
                    <a:pt x="66" y="140"/>
                    <a:pt x="66" y="140"/>
                    <a:pt x="66" y="140"/>
                  </a:cubicBezTo>
                  <a:cubicBezTo>
                    <a:pt x="62" y="141"/>
                    <a:pt x="58" y="142"/>
                    <a:pt x="55" y="142"/>
                  </a:cubicBezTo>
                  <a:cubicBezTo>
                    <a:pt x="49" y="142"/>
                    <a:pt x="43" y="140"/>
                    <a:pt x="38" y="137"/>
                  </a:cubicBezTo>
                  <a:moveTo>
                    <a:pt x="52" y="114"/>
                  </a:moveTo>
                  <a:cubicBezTo>
                    <a:pt x="50" y="117"/>
                    <a:pt x="49" y="120"/>
                    <a:pt x="47" y="123"/>
                  </a:cubicBezTo>
                  <a:cubicBezTo>
                    <a:pt x="50" y="125"/>
                    <a:pt x="54" y="126"/>
                    <a:pt x="58" y="126"/>
                  </a:cubicBezTo>
                  <a:cubicBezTo>
                    <a:pt x="58" y="126"/>
                    <a:pt x="58" y="126"/>
                    <a:pt x="58" y="126"/>
                  </a:cubicBezTo>
                  <a:cubicBezTo>
                    <a:pt x="52" y="114"/>
                    <a:pt x="52" y="114"/>
                    <a:pt x="52" y="114"/>
                  </a:cubicBezTo>
                  <a:moveTo>
                    <a:pt x="70" y="86"/>
                  </a:moveTo>
                  <a:cubicBezTo>
                    <a:pt x="67" y="91"/>
                    <a:pt x="63" y="96"/>
                    <a:pt x="60" y="101"/>
                  </a:cubicBezTo>
                  <a:cubicBezTo>
                    <a:pt x="71" y="122"/>
                    <a:pt x="71" y="122"/>
                    <a:pt x="71" y="122"/>
                  </a:cubicBezTo>
                  <a:cubicBezTo>
                    <a:pt x="72" y="121"/>
                    <a:pt x="73" y="120"/>
                    <a:pt x="74" y="119"/>
                  </a:cubicBezTo>
                  <a:cubicBezTo>
                    <a:pt x="74" y="119"/>
                    <a:pt x="74" y="119"/>
                    <a:pt x="74" y="119"/>
                  </a:cubicBezTo>
                  <a:cubicBezTo>
                    <a:pt x="84" y="111"/>
                    <a:pt x="87" y="101"/>
                    <a:pt x="80" y="92"/>
                  </a:cubicBezTo>
                  <a:cubicBezTo>
                    <a:pt x="79" y="92"/>
                    <a:pt x="79" y="92"/>
                    <a:pt x="79" y="92"/>
                  </a:cubicBezTo>
                  <a:cubicBezTo>
                    <a:pt x="76" y="88"/>
                    <a:pt x="73" y="87"/>
                    <a:pt x="70" y="86"/>
                  </a:cubicBezTo>
                  <a:moveTo>
                    <a:pt x="125" y="0"/>
                  </a:moveTo>
                  <a:cubicBezTo>
                    <a:pt x="111" y="21"/>
                    <a:pt x="95" y="46"/>
                    <a:pt x="79" y="71"/>
                  </a:cubicBezTo>
                  <a:cubicBezTo>
                    <a:pt x="84" y="73"/>
                    <a:pt x="88" y="75"/>
                    <a:pt x="91" y="80"/>
                  </a:cubicBezTo>
                  <a:cubicBezTo>
                    <a:pt x="92" y="81"/>
                    <a:pt x="92" y="81"/>
                    <a:pt x="92" y="81"/>
                  </a:cubicBezTo>
                  <a:cubicBezTo>
                    <a:pt x="97" y="87"/>
                    <a:pt x="100" y="94"/>
                    <a:pt x="100" y="101"/>
                  </a:cubicBezTo>
                  <a:cubicBezTo>
                    <a:pt x="118" y="77"/>
                    <a:pt x="136" y="55"/>
                    <a:pt x="152" y="34"/>
                  </a:cubicBezTo>
                  <a:cubicBezTo>
                    <a:pt x="148" y="26"/>
                    <a:pt x="143" y="19"/>
                    <a:pt x="137" y="12"/>
                  </a:cubicBezTo>
                  <a:cubicBezTo>
                    <a:pt x="134" y="8"/>
                    <a:pt x="129" y="3"/>
                    <a:pt x="125" y="0"/>
                  </a:cubicBezTo>
                </a:path>
              </a:pathLst>
            </a:custGeom>
            <a:solidFill>
              <a:srgbClr val="FFD02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98" name="Google Shape;3498;p22"/>
            <p:cNvSpPr/>
            <p:nvPr/>
          </p:nvSpPr>
          <p:spPr>
            <a:xfrm>
              <a:off x="3495675" y="2362201"/>
              <a:ext cx="23813" cy="26988"/>
            </a:xfrm>
            <a:custGeom>
              <a:avLst/>
              <a:gdLst/>
              <a:ahLst/>
              <a:cxnLst/>
              <a:rect l="l" t="t" r="r" b="b"/>
              <a:pathLst>
                <a:path w="62" h="72" extrusionOk="0">
                  <a:moveTo>
                    <a:pt x="41" y="0"/>
                  </a:moveTo>
                  <a:cubicBezTo>
                    <a:pt x="38" y="5"/>
                    <a:pt x="35" y="10"/>
                    <a:pt x="32" y="15"/>
                  </a:cubicBezTo>
                  <a:cubicBezTo>
                    <a:pt x="35" y="16"/>
                    <a:pt x="38" y="17"/>
                    <a:pt x="41" y="21"/>
                  </a:cubicBezTo>
                  <a:cubicBezTo>
                    <a:pt x="42" y="21"/>
                    <a:pt x="42" y="21"/>
                    <a:pt x="42" y="21"/>
                  </a:cubicBezTo>
                  <a:cubicBezTo>
                    <a:pt x="49" y="30"/>
                    <a:pt x="46" y="40"/>
                    <a:pt x="36" y="48"/>
                  </a:cubicBezTo>
                  <a:cubicBezTo>
                    <a:pt x="36" y="48"/>
                    <a:pt x="36" y="48"/>
                    <a:pt x="36" y="48"/>
                  </a:cubicBezTo>
                  <a:cubicBezTo>
                    <a:pt x="35" y="49"/>
                    <a:pt x="34" y="50"/>
                    <a:pt x="33" y="51"/>
                  </a:cubicBezTo>
                  <a:cubicBezTo>
                    <a:pt x="22" y="30"/>
                    <a:pt x="22" y="30"/>
                    <a:pt x="22" y="30"/>
                  </a:cubicBezTo>
                  <a:cubicBezTo>
                    <a:pt x="20" y="35"/>
                    <a:pt x="17" y="39"/>
                    <a:pt x="14" y="43"/>
                  </a:cubicBezTo>
                  <a:cubicBezTo>
                    <a:pt x="20" y="55"/>
                    <a:pt x="20" y="55"/>
                    <a:pt x="20" y="55"/>
                  </a:cubicBezTo>
                  <a:cubicBezTo>
                    <a:pt x="20" y="55"/>
                    <a:pt x="20" y="55"/>
                    <a:pt x="20" y="55"/>
                  </a:cubicBezTo>
                  <a:cubicBezTo>
                    <a:pt x="16" y="55"/>
                    <a:pt x="12" y="54"/>
                    <a:pt x="9" y="52"/>
                  </a:cubicBezTo>
                  <a:cubicBezTo>
                    <a:pt x="6" y="56"/>
                    <a:pt x="3" y="61"/>
                    <a:pt x="0" y="66"/>
                  </a:cubicBezTo>
                  <a:cubicBezTo>
                    <a:pt x="5" y="69"/>
                    <a:pt x="11" y="71"/>
                    <a:pt x="17" y="71"/>
                  </a:cubicBezTo>
                  <a:cubicBezTo>
                    <a:pt x="20" y="71"/>
                    <a:pt x="24" y="70"/>
                    <a:pt x="28" y="69"/>
                  </a:cubicBezTo>
                  <a:cubicBezTo>
                    <a:pt x="29" y="72"/>
                    <a:pt x="29" y="72"/>
                    <a:pt x="29" y="72"/>
                  </a:cubicBezTo>
                  <a:cubicBezTo>
                    <a:pt x="40" y="58"/>
                    <a:pt x="51" y="44"/>
                    <a:pt x="62" y="30"/>
                  </a:cubicBezTo>
                  <a:cubicBezTo>
                    <a:pt x="62" y="23"/>
                    <a:pt x="59" y="16"/>
                    <a:pt x="54" y="10"/>
                  </a:cubicBezTo>
                  <a:cubicBezTo>
                    <a:pt x="53" y="9"/>
                    <a:pt x="53" y="9"/>
                    <a:pt x="53" y="9"/>
                  </a:cubicBezTo>
                  <a:cubicBezTo>
                    <a:pt x="50" y="4"/>
                    <a:pt x="46" y="2"/>
                    <a:pt x="41" y="0"/>
                  </a:cubicBezTo>
                </a:path>
              </a:pathLst>
            </a:custGeom>
            <a:solidFill>
              <a:srgbClr val="F28C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499" name="Google Shape;3499;p22"/>
            <p:cNvSpPr/>
            <p:nvPr/>
          </p:nvSpPr>
          <p:spPr>
            <a:xfrm>
              <a:off x="3587750" y="2279651"/>
              <a:ext cx="77788" cy="87313"/>
            </a:xfrm>
            <a:custGeom>
              <a:avLst/>
              <a:gdLst/>
              <a:ahLst/>
              <a:cxnLst/>
              <a:rect l="l" t="t" r="r" b="b"/>
              <a:pathLst>
                <a:path w="210" h="237" extrusionOk="0">
                  <a:moveTo>
                    <a:pt x="206" y="145"/>
                  </a:moveTo>
                  <a:cubicBezTo>
                    <a:pt x="210" y="129"/>
                    <a:pt x="210" y="113"/>
                    <a:pt x="207" y="98"/>
                  </a:cubicBezTo>
                  <a:cubicBezTo>
                    <a:pt x="204" y="83"/>
                    <a:pt x="198" y="69"/>
                    <a:pt x="189" y="57"/>
                  </a:cubicBezTo>
                  <a:cubicBezTo>
                    <a:pt x="179" y="44"/>
                    <a:pt x="166" y="33"/>
                    <a:pt x="150" y="25"/>
                  </a:cubicBezTo>
                  <a:cubicBezTo>
                    <a:pt x="97" y="0"/>
                    <a:pt x="35" y="22"/>
                    <a:pt x="10" y="75"/>
                  </a:cubicBezTo>
                  <a:cubicBezTo>
                    <a:pt x="9" y="76"/>
                    <a:pt x="9" y="78"/>
                    <a:pt x="8" y="80"/>
                  </a:cubicBezTo>
                  <a:cubicBezTo>
                    <a:pt x="5" y="87"/>
                    <a:pt x="3" y="94"/>
                    <a:pt x="2" y="102"/>
                  </a:cubicBezTo>
                  <a:cubicBezTo>
                    <a:pt x="1" y="107"/>
                    <a:pt x="0" y="112"/>
                    <a:pt x="0" y="117"/>
                  </a:cubicBezTo>
                  <a:cubicBezTo>
                    <a:pt x="0" y="120"/>
                    <a:pt x="0" y="123"/>
                    <a:pt x="0" y="126"/>
                  </a:cubicBezTo>
                  <a:cubicBezTo>
                    <a:pt x="3" y="163"/>
                    <a:pt x="24" y="197"/>
                    <a:pt x="60" y="214"/>
                  </a:cubicBezTo>
                  <a:cubicBezTo>
                    <a:pt x="109" y="237"/>
                    <a:pt x="167" y="219"/>
                    <a:pt x="194" y="173"/>
                  </a:cubicBezTo>
                  <a:cubicBezTo>
                    <a:pt x="196" y="170"/>
                    <a:pt x="198" y="167"/>
                    <a:pt x="199" y="164"/>
                  </a:cubicBezTo>
                  <a:cubicBezTo>
                    <a:pt x="202" y="158"/>
                    <a:pt x="204" y="152"/>
                    <a:pt x="206" y="145"/>
                  </a:cubicBezTo>
                  <a:moveTo>
                    <a:pt x="68" y="197"/>
                  </a:moveTo>
                  <a:cubicBezTo>
                    <a:pt x="40" y="184"/>
                    <a:pt x="23" y="159"/>
                    <a:pt x="19" y="131"/>
                  </a:cubicBezTo>
                  <a:cubicBezTo>
                    <a:pt x="19" y="127"/>
                    <a:pt x="19" y="123"/>
                    <a:pt x="19" y="119"/>
                  </a:cubicBezTo>
                  <a:cubicBezTo>
                    <a:pt x="19" y="113"/>
                    <a:pt x="19" y="107"/>
                    <a:pt x="20" y="101"/>
                  </a:cubicBezTo>
                  <a:cubicBezTo>
                    <a:pt x="22" y="95"/>
                    <a:pt x="24" y="89"/>
                    <a:pt x="27" y="83"/>
                  </a:cubicBezTo>
                  <a:cubicBezTo>
                    <a:pt x="28" y="81"/>
                    <a:pt x="29" y="79"/>
                    <a:pt x="30" y="77"/>
                  </a:cubicBezTo>
                  <a:cubicBezTo>
                    <a:pt x="52" y="38"/>
                    <a:pt x="101" y="22"/>
                    <a:pt x="142" y="42"/>
                  </a:cubicBezTo>
                  <a:cubicBezTo>
                    <a:pt x="151" y="46"/>
                    <a:pt x="160" y="53"/>
                    <a:pt x="167" y="60"/>
                  </a:cubicBezTo>
                  <a:cubicBezTo>
                    <a:pt x="177" y="71"/>
                    <a:pt x="185" y="84"/>
                    <a:pt x="188" y="98"/>
                  </a:cubicBezTo>
                  <a:cubicBezTo>
                    <a:pt x="192" y="113"/>
                    <a:pt x="192" y="128"/>
                    <a:pt x="188" y="143"/>
                  </a:cubicBezTo>
                  <a:cubicBezTo>
                    <a:pt x="186" y="147"/>
                    <a:pt x="185" y="152"/>
                    <a:pt x="183" y="156"/>
                  </a:cubicBezTo>
                  <a:cubicBezTo>
                    <a:pt x="180" y="161"/>
                    <a:pt x="178" y="165"/>
                    <a:pt x="175" y="169"/>
                  </a:cubicBezTo>
                  <a:cubicBezTo>
                    <a:pt x="152" y="203"/>
                    <a:pt x="106" y="215"/>
                    <a:pt x="68" y="197"/>
                  </a:cubicBezTo>
                </a:path>
              </a:pathLst>
            </a:custGeom>
            <a:solidFill>
              <a:srgbClr val="F6A31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00" name="Google Shape;3500;p22"/>
            <p:cNvSpPr/>
            <p:nvPr/>
          </p:nvSpPr>
          <p:spPr>
            <a:xfrm>
              <a:off x="3589338" y="2287588"/>
              <a:ext cx="73025" cy="73025"/>
            </a:xfrm>
            <a:custGeom>
              <a:avLst/>
              <a:gdLst/>
              <a:ahLst/>
              <a:cxnLst/>
              <a:rect l="l" t="t" r="r" b="b"/>
              <a:pathLst>
                <a:path w="198" h="197" extrusionOk="0">
                  <a:moveTo>
                    <a:pt x="136" y="20"/>
                  </a:moveTo>
                  <a:cubicBezTo>
                    <a:pt x="179" y="41"/>
                    <a:pt x="198" y="92"/>
                    <a:pt x="177" y="136"/>
                  </a:cubicBezTo>
                  <a:cubicBezTo>
                    <a:pt x="157" y="179"/>
                    <a:pt x="105" y="197"/>
                    <a:pt x="62" y="177"/>
                  </a:cubicBezTo>
                  <a:cubicBezTo>
                    <a:pt x="18" y="156"/>
                    <a:pt x="0" y="105"/>
                    <a:pt x="20" y="61"/>
                  </a:cubicBezTo>
                  <a:cubicBezTo>
                    <a:pt x="41" y="18"/>
                    <a:pt x="93" y="0"/>
                    <a:pt x="136" y="20"/>
                  </a:cubicBezTo>
                  <a:moveTo>
                    <a:pt x="167" y="131"/>
                  </a:moveTo>
                  <a:cubicBezTo>
                    <a:pt x="185" y="93"/>
                    <a:pt x="169" y="48"/>
                    <a:pt x="131" y="30"/>
                  </a:cubicBezTo>
                  <a:cubicBezTo>
                    <a:pt x="93" y="13"/>
                    <a:pt x="48" y="29"/>
                    <a:pt x="31" y="66"/>
                  </a:cubicBezTo>
                  <a:cubicBezTo>
                    <a:pt x="13" y="104"/>
                    <a:pt x="29" y="149"/>
                    <a:pt x="66" y="166"/>
                  </a:cubicBezTo>
                  <a:cubicBezTo>
                    <a:pt x="104" y="184"/>
                    <a:pt x="149" y="168"/>
                    <a:pt x="167" y="131"/>
                  </a:cubicBezTo>
                </a:path>
              </a:pathLst>
            </a:custGeom>
            <a:solidFill>
              <a:srgbClr val="F07F1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01" name="Google Shape;3501;p22"/>
            <p:cNvSpPr/>
            <p:nvPr/>
          </p:nvSpPr>
          <p:spPr>
            <a:xfrm>
              <a:off x="3594100" y="2290763"/>
              <a:ext cx="65088" cy="65088"/>
            </a:xfrm>
            <a:custGeom>
              <a:avLst/>
              <a:gdLst/>
              <a:ahLst/>
              <a:cxnLst/>
              <a:rect l="l" t="t" r="r" b="b"/>
              <a:pathLst>
                <a:path w="174" h="174" extrusionOk="0">
                  <a:moveTo>
                    <a:pt x="119" y="18"/>
                  </a:moveTo>
                  <a:cubicBezTo>
                    <a:pt x="157" y="36"/>
                    <a:pt x="174" y="82"/>
                    <a:pt x="156" y="120"/>
                  </a:cubicBezTo>
                  <a:cubicBezTo>
                    <a:pt x="138" y="158"/>
                    <a:pt x="92" y="174"/>
                    <a:pt x="54" y="156"/>
                  </a:cubicBezTo>
                  <a:cubicBezTo>
                    <a:pt x="16" y="138"/>
                    <a:pt x="0" y="93"/>
                    <a:pt x="18" y="55"/>
                  </a:cubicBezTo>
                  <a:cubicBezTo>
                    <a:pt x="36" y="17"/>
                    <a:pt x="81" y="0"/>
                    <a:pt x="119" y="18"/>
                  </a:cubicBezTo>
                </a:path>
              </a:pathLst>
            </a:custGeom>
            <a:solidFill>
              <a:srgbClr val="FFCB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02" name="Google Shape;3502;p22"/>
            <p:cNvSpPr/>
            <p:nvPr/>
          </p:nvSpPr>
          <p:spPr>
            <a:xfrm>
              <a:off x="3613150" y="2308226"/>
              <a:ext cx="25400" cy="30163"/>
            </a:xfrm>
            <a:custGeom>
              <a:avLst/>
              <a:gdLst/>
              <a:ahLst/>
              <a:cxnLst/>
              <a:rect l="l" t="t" r="r" b="b"/>
              <a:pathLst>
                <a:path w="69" h="79" extrusionOk="0">
                  <a:moveTo>
                    <a:pt x="60" y="14"/>
                  </a:moveTo>
                  <a:cubicBezTo>
                    <a:pt x="66" y="21"/>
                    <a:pt x="67" y="29"/>
                    <a:pt x="62" y="39"/>
                  </a:cubicBezTo>
                  <a:cubicBezTo>
                    <a:pt x="62" y="40"/>
                    <a:pt x="62" y="40"/>
                    <a:pt x="62" y="40"/>
                  </a:cubicBezTo>
                  <a:cubicBezTo>
                    <a:pt x="52" y="36"/>
                    <a:pt x="52" y="36"/>
                    <a:pt x="52" y="36"/>
                  </a:cubicBezTo>
                  <a:cubicBezTo>
                    <a:pt x="55" y="30"/>
                    <a:pt x="55" y="26"/>
                    <a:pt x="54" y="22"/>
                  </a:cubicBezTo>
                  <a:cubicBezTo>
                    <a:pt x="41" y="38"/>
                    <a:pt x="41" y="38"/>
                    <a:pt x="41" y="38"/>
                  </a:cubicBezTo>
                  <a:cubicBezTo>
                    <a:pt x="52" y="45"/>
                    <a:pt x="56" y="53"/>
                    <a:pt x="52" y="63"/>
                  </a:cubicBezTo>
                  <a:cubicBezTo>
                    <a:pt x="51" y="64"/>
                    <a:pt x="51" y="64"/>
                    <a:pt x="51" y="64"/>
                  </a:cubicBezTo>
                  <a:cubicBezTo>
                    <a:pt x="46" y="75"/>
                    <a:pt x="34" y="78"/>
                    <a:pt x="20" y="72"/>
                  </a:cubicBezTo>
                  <a:cubicBezTo>
                    <a:pt x="19" y="71"/>
                    <a:pt x="17" y="70"/>
                    <a:pt x="16" y="69"/>
                  </a:cubicBezTo>
                  <a:cubicBezTo>
                    <a:pt x="8" y="79"/>
                    <a:pt x="8" y="79"/>
                    <a:pt x="8" y="79"/>
                  </a:cubicBezTo>
                  <a:cubicBezTo>
                    <a:pt x="0" y="75"/>
                    <a:pt x="0" y="75"/>
                    <a:pt x="0" y="75"/>
                  </a:cubicBezTo>
                  <a:cubicBezTo>
                    <a:pt x="9" y="64"/>
                    <a:pt x="9" y="64"/>
                    <a:pt x="9" y="64"/>
                  </a:cubicBezTo>
                  <a:cubicBezTo>
                    <a:pt x="3" y="57"/>
                    <a:pt x="2" y="49"/>
                    <a:pt x="6" y="40"/>
                  </a:cubicBezTo>
                  <a:cubicBezTo>
                    <a:pt x="7" y="39"/>
                    <a:pt x="7" y="39"/>
                    <a:pt x="7" y="39"/>
                  </a:cubicBezTo>
                  <a:cubicBezTo>
                    <a:pt x="16" y="44"/>
                    <a:pt x="16" y="44"/>
                    <a:pt x="16" y="44"/>
                  </a:cubicBezTo>
                  <a:cubicBezTo>
                    <a:pt x="14" y="48"/>
                    <a:pt x="14" y="53"/>
                    <a:pt x="16" y="56"/>
                  </a:cubicBezTo>
                  <a:cubicBezTo>
                    <a:pt x="29" y="40"/>
                    <a:pt x="29" y="40"/>
                    <a:pt x="29" y="40"/>
                  </a:cubicBezTo>
                  <a:cubicBezTo>
                    <a:pt x="17" y="32"/>
                    <a:pt x="14" y="24"/>
                    <a:pt x="19" y="15"/>
                  </a:cubicBezTo>
                  <a:cubicBezTo>
                    <a:pt x="19" y="15"/>
                    <a:pt x="19" y="15"/>
                    <a:pt x="19" y="15"/>
                  </a:cubicBezTo>
                  <a:cubicBezTo>
                    <a:pt x="24" y="3"/>
                    <a:pt x="36" y="1"/>
                    <a:pt x="50" y="7"/>
                  </a:cubicBezTo>
                  <a:cubicBezTo>
                    <a:pt x="51" y="8"/>
                    <a:pt x="52" y="9"/>
                    <a:pt x="53" y="9"/>
                  </a:cubicBezTo>
                  <a:cubicBezTo>
                    <a:pt x="61" y="0"/>
                    <a:pt x="61" y="0"/>
                    <a:pt x="61" y="0"/>
                  </a:cubicBezTo>
                  <a:cubicBezTo>
                    <a:pt x="69" y="4"/>
                    <a:pt x="69" y="4"/>
                    <a:pt x="69" y="4"/>
                  </a:cubicBezTo>
                  <a:cubicBezTo>
                    <a:pt x="60" y="14"/>
                    <a:pt x="60" y="14"/>
                    <a:pt x="60" y="14"/>
                  </a:cubicBezTo>
                  <a:moveTo>
                    <a:pt x="34" y="33"/>
                  </a:moveTo>
                  <a:cubicBezTo>
                    <a:pt x="48" y="16"/>
                    <a:pt x="48" y="16"/>
                    <a:pt x="48" y="16"/>
                  </a:cubicBezTo>
                  <a:cubicBezTo>
                    <a:pt x="47" y="16"/>
                    <a:pt x="47" y="16"/>
                    <a:pt x="46" y="16"/>
                  </a:cubicBezTo>
                  <a:cubicBezTo>
                    <a:pt x="46" y="15"/>
                    <a:pt x="46" y="15"/>
                    <a:pt x="46" y="15"/>
                  </a:cubicBezTo>
                  <a:cubicBezTo>
                    <a:pt x="39" y="12"/>
                    <a:pt x="32" y="13"/>
                    <a:pt x="29" y="19"/>
                  </a:cubicBezTo>
                  <a:cubicBezTo>
                    <a:pt x="29" y="19"/>
                    <a:pt x="29" y="19"/>
                    <a:pt x="29" y="19"/>
                  </a:cubicBezTo>
                  <a:cubicBezTo>
                    <a:pt x="27" y="24"/>
                    <a:pt x="28" y="28"/>
                    <a:pt x="34" y="33"/>
                  </a:cubicBezTo>
                  <a:moveTo>
                    <a:pt x="41" y="60"/>
                  </a:moveTo>
                  <a:cubicBezTo>
                    <a:pt x="41" y="59"/>
                    <a:pt x="41" y="59"/>
                    <a:pt x="41" y="59"/>
                  </a:cubicBezTo>
                  <a:cubicBezTo>
                    <a:pt x="44" y="54"/>
                    <a:pt x="42" y="49"/>
                    <a:pt x="36" y="45"/>
                  </a:cubicBezTo>
                  <a:cubicBezTo>
                    <a:pt x="22" y="62"/>
                    <a:pt x="22" y="62"/>
                    <a:pt x="22" y="62"/>
                  </a:cubicBezTo>
                  <a:cubicBezTo>
                    <a:pt x="22" y="63"/>
                    <a:pt x="23" y="63"/>
                    <a:pt x="24" y="63"/>
                  </a:cubicBezTo>
                  <a:cubicBezTo>
                    <a:pt x="24" y="64"/>
                    <a:pt x="24" y="64"/>
                    <a:pt x="24" y="64"/>
                  </a:cubicBezTo>
                  <a:cubicBezTo>
                    <a:pt x="32" y="67"/>
                    <a:pt x="38" y="66"/>
                    <a:pt x="41" y="60"/>
                  </a:cubicBezTo>
                </a:path>
              </a:pathLst>
            </a:custGeom>
            <a:solidFill>
              <a:srgbClr val="F07F1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03" name="Google Shape;3503;p22"/>
            <p:cNvSpPr/>
            <p:nvPr/>
          </p:nvSpPr>
          <p:spPr>
            <a:xfrm>
              <a:off x="3587750" y="2300288"/>
              <a:ext cx="76200" cy="15875"/>
            </a:xfrm>
            <a:custGeom>
              <a:avLst/>
              <a:gdLst/>
              <a:ahLst/>
              <a:cxnLst/>
              <a:rect l="l" t="t" r="r" b="b"/>
              <a:pathLst>
                <a:path w="205" h="45" extrusionOk="0">
                  <a:moveTo>
                    <a:pt x="27" y="20"/>
                  </a:moveTo>
                  <a:cubicBezTo>
                    <a:pt x="20" y="21"/>
                    <a:pt x="13" y="22"/>
                    <a:pt x="6" y="23"/>
                  </a:cubicBezTo>
                  <a:cubicBezTo>
                    <a:pt x="6" y="23"/>
                    <a:pt x="6" y="23"/>
                    <a:pt x="6" y="23"/>
                  </a:cubicBezTo>
                  <a:cubicBezTo>
                    <a:pt x="3" y="30"/>
                    <a:pt x="1" y="37"/>
                    <a:pt x="0" y="45"/>
                  </a:cubicBezTo>
                  <a:cubicBezTo>
                    <a:pt x="6" y="45"/>
                    <a:pt x="12" y="45"/>
                    <a:pt x="18" y="45"/>
                  </a:cubicBezTo>
                  <a:cubicBezTo>
                    <a:pt x="19" y="38"/>
                    <a:pt x="21" y="32"/>
                    <a:pt x="24" y="25"/>
                  </a:cubicBezTo>
                  <a:cubicBezTo>
                    <a:pt x="25" y="23"/>
                    <a:pt x="26" y="22"/>
                    <a:pt x="27" y="20"/>
                  </a:cubicBezTo>
                  <a:moveTo>
                    <a:pt x="187" y="0"/>
                  </a:moveTo>
                  <a:cubicBezTo>
                    <a:pt x="180" y="1"/>
                    <a:pt x="173" y="2"/>
                    <a:pt x="166" y="3"/>
                  </a:cubicBezTo>
                  <a:cubicBezTo>
                    <a:pt x="176" y="14"/>
                    <a:pt x="183" y="27"/>
                    <a:pt x="187" y="41"/>
                  </a:cubicBezTo>
                  <a:cubicBezTo>
                    <a:pt x="193" y="41"/>
                    <a:pt x="199" y="41"/>
                    <a:pt x="205" y="41"/>
                  </a:cubicBezTo>
                  <a:cubicBezTo>
                    <a:pt x="202" y="26"/>
                    <a:pt x="196" y="12"/>
                    <a:pt x="187" y="0"/>
                  </a:cubicBezTo>
                  <a:cubicBezTo>
                    <a:pt x="187" y="0"/>
                    <a:pt x="187" y="0"/>
                    <a:pt x="187" y="0"/>
                  </a:cubicBezTo>
                </a:path>
              </a:pathLst>
            </a:custGeom>
            <a:solidFill>
              <a:srgbClr val="F8AC3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04" name="Google Shape;3504;p22"/>
            <p:cNvSpPr/>
            <p:nvPr/>
          </p:nvSpPr>
          <p:spPr>
            <a:xfrm>
              <a:off x="3594100" y="2301876"/>
              <a:ext cx="63500" cy="14288"/>
            </a:xfrm>
            <a:custGeom>
              <a:avLst/>
              <a:gdLst/>
              <a:ahLst/>
              <a:cxnLst/>
              <a:rect l="l" t="t" r="r" b="b"/>
              <a:pathLst>
                <a:path w="169" h="42" extrusionOk="0">
                  <a:moveTo>
                    <a:pt x="22" y="15"/>
                  </a:moveTo>
                  <a:cubicBezTo>
                    <a:pt x="18" y="16"/>
                    <a:pt x="14" y="16"/>
                    <a:pt x="10" y="17"/>
                  </a:cubicBezTo>
                  <a:cubicBezTo>
                    <a:pt x="10" y="17"/>
                    <a:pt x="9" y="17"/>
                    <a:pt x="9" y="17"/>
                  </a:cubicBezTo>
                  <a:cubicBezTo>
                    <a:pt x="8" y="19"/>
                    <a:pt x="7" y="20"/>
                    <a:pt x="6" y="22"/>
                  </a:cubicBezTo>
                  <a:cubicBezTo>
                    <a:pt x="3" y="29"/>
                    <a:pt x="1" y="35"/>
                    <a:pt x="0" y="42"/>
                  </a:cubicBezTo>
                  <a:cubicBezTo>
                    <a:pt x="0" y="41"/>
                    <a:pt x="0" y="41"/>
                    <a:pt x="0" y="41"/>
                  </a:cubicBezTo>
                  <a:cubicBezTo>
                    <a:pt x="4" y="41"/>
                    <a:pt x="7" y="41"/>
                    <a:pt x="11" y="41"/>
                  </a:cubicBezTo>
                  <a:cubicBezTo>
                    <a:pt x="12" y="36"/>
                    <a:pt x="13" y="31"/>
                    <a:pt x="16" y="27"/>
                  </a:cubicBezTo>
                  <a:cubicBezTo>
                    <a:pt x="18" y="23"/>
                    <a:pt x="20" y="19"/>
                    <a:pt x="22" y="15"/>
                  </a:cubicBezTo>
                  <a:moveTo>
                    <a:pt x="148" y="0"/>
                  </a:moveTo>
                  <a:cubicBezTo>
                    <a:pt x="148" y="0"/>
                    <a:pt x="147" y="0"/>
                    <a:pt x="147" y="0"/>
                  </a:cubicBezTo>
                  <a:cubicBezTo>
                    <a:pt x="143" y="0"/>
                    <a:pt x="139" y="1"/>
                    <a:pt x="134" y="1"/>
                  </a:cubicBezTo>
                  <a:cubicBezTo>
                    <a:pt x="146" y="11"/>
                    <a:pt x="154" y="24"/>
                    <a:pt x="158" y="39"/>
                  </a:cubicBezTo>
                  <a:cubicBezTo>
                    <a:pt x="162" y="39"/>
                    <a:pt x="165" y="38"/>
                    <a:pt x="168" y="38"/>
                  </a:cubicBezTo>
                  <a:cubicBezTo>
                    <a:pt x="168" y="38"/>
                    <a:pt x="169" y="38"/>
                    <a:pt x="169" y="38"/>
                  </a:cubicBezTo>
                  <a:cubicBezTo>
                    <a:pt x="165" y="24"/>
                    <a:pt x="158" y="11"/>
                    <a:pt x="148" y="0"/>
                  </a:cubicBezTo>
                </a:path>
              </a:pathLst>
            </a:custGeom>
            <a:solidFill>
              <a:srgbClr val="F28C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05" name="Google Shape;3505;p22"/>
            <p:cNvSpPr/>
            <p:nvPr/>
          </p:nvSpPr>
          <p:spPr>
            <a:xfrm>
              <a:off x="3598863" y="2301876"/>
              <a:ext cx="53975" cy="14288"/>
            </a:xfrm>
            <a:custGeom>
              <a:avLst/>
              <a:gdLst/>
              <a:ahLst/>
              <a:cxnLst/>
              <a:rect l="l" t="t" r="r" b="b"/>
              <a:pathLst>
                <a:path w="147" h="40" extrusionOk="0">
                  <a:moveTo>
                    <a:pt x="77" y="33"/>
                  </a:moveTo>
                  <a:cubicBezTo>
                    <a:pt x="73" y="33"/>
                    <a:pt x="70" y="34"/>
                    <a:pt x="68" y="38"/>
                  </a:cubicBezTo>
                  <a:cubicBezTo>
                    <a:pt x="68" y="38"/>
                    <a:pt x="68" y="38"/>
                    <a:pt x="68" y="38"/>
                  </a:cubicBezTo>
                  <a:cubicBezTo>
                    <a:pt x="68" y="39"/>
                    <a:pt x="68" y="39"/>
                    <a:pt x="67" y="39"/>
                  </a:cubicBezTo>
                  <a:cubicBezTo>
                    <a:pt x="73" y="39"/>
                    <a:pt x="78" y="39"/>
                    <a:pt x="84" y="39"/>
                  </a:cubicBezTo>
                  <a:cubicBezTo>
                    <a:pt x="87" y="35"/>
                    <a:pt x="87" y="35"/>
                    <a:pt x="87" y="35"/>
                  </a:cubicBezTo>
                  <a:cubicBezTo>
                    <a:pt x="86" y="35"/>
                    <a:pt x="86" y="35"/>
                    <a:pt x="85" y="35"/>
                  </a:cubicBezTo>
                  <a:cubicBezTo>
                    <a:pt x="85" y="34"/>
                    <a:pt x="85" y="34"/>
                    <a:pt x="85" y="34"/>
                  </a:cubicBezTo>
                  <a:cubicBezTo>
                    <a:pt x="82" y="33"/>
                    <a:pt x="79" y="33"/>
                    <a:pt x="77" y="33"/>
                  </a:cubicBezTo>
                  <a:moveTo>
                    <a:pt x="123" y="0"/>
                  </a:moveTo>
                  <a:cubicBezTo>
                    <a:pt x="86" y="5"/>
                    <a:pt x="48" y="10"/>
                    <a:pt x="11" y="14"/>
                  </a:cubicBezTo>
                  <a:cubicBezTo>
                    <a:pt x="9" y="18"/>
                    <a:pt x="7" y="22"/>
                    <a:pt x="5" y="26"/>
                  </a:cubicBezTo>
                  <a:cubicBezTo>
                    <a:pt x="2" y="30"/>
                    <a:pt x="1" y="35"/>
                    <a:pt x="0" y="40"/>
                  </a:cubicBezTo>
                  <a:cubicBezTo>
                    <a:pt x="18" y="40"/>
                    <a:pt x="37" y="40"/>
                    <a:pt x="56" y="39"/>
                  </a:cubicBezTo>
                  <a:cubicBezTo>
                    <a:pt x="56" y="38"/>
                    <a:pt x="57" y="36"/>
                    <a:pt x="58" y="34"/>
                  </a:cubicBezTo>
                  <a:cubicBezTo>
                    <a:pt x="58" y="34"/>
                    <a:pt x="58" y="34"/>
                    <a:pt x="58" y="34"/>
                  </a:cubicBezTo>
                  <a:cubicBezTo>
                    <a:pt x="61" y="27"/>
                    <a:pt x="68" y="23"/>
                    <a:pt x="75" y="23"/>
                  </a:cubicBezTo>
                  <a:cubicBezTo>
                    <a:pt x="79" y="23"/>
                    <a:pt x="84" y="24"/>
                    <a:pt x="89" y="26"/>
                  </a:cubicBezTo>
                  <a:cubicBezTo>
                    <a:pt x="90" y="27"/>
                    <a:pt x="91" y="28"/>
                    <a:pt x="92" y="28"/>
                  </a:cubicBezTo>
                  <a:cubicBezTo>
                    <a:pt x="100" y="19"/>
                    <a:pt x="100" y="19"/>
                    <a:pt x="100" y="19"/>
                  </a:cubicBezTo>
                  <a:cubicBezTo>
                    <a:pt x="108" y="23"/>
                    <a:pt x="108" y="23"/>
                    <a:pt x="108" y="23"/>
                  </a:cubicBezTo>
                  <a:cubicBezTo>
                    <a:pt x="99" y="33"/>
                    <a:pt x="99" y="33"/>
                    <a:pt x="99" y="33"/>
                  </a:cubicBezTo>
                  <a:cubicBezTo>
                    <a:pt x="101" y="35"/>
                    <a:pt x="102" y="37"/>
                    <a:pt x="103" y="39"/>
                  </a:cubicBezTo>
                  <a:cubicBezTo>
                    <a:pt x="118" y="38"/>
                    <a:pt x="133" y="38"/>
                    <a:pt x="147" y="38"/>
                  </a:cubicBezTo>
                  <a:cubicBezTo>
                    <a:pt x="143" y="23"/>
                    <a:pt x="135" y="10"/>
                    <a:pt x="123" y="0"/>
                  </a:cubicBezTo>
                </a:path>
              </a:pathLst>
            </a:custGeom>
            <a:solidFill>
              <a:srgbClr val="FFD02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06" name="Google Shape;3506;p22"/>
            <p:cNvSpPr/>
            <p:nvPr/>
          </p:nvSpPr>
          <p:spPr>
            <a:xfrm>
              <a:off x="3619500" y="2308226"/>
              <a:ext cx="19050" cy="7938"/>
            </a:xfrm>
            <a:custGeom>
              <a:avLst/>
              <a:gdLst/>
              <a:ahLst/>
              <a:cxnLst/>
              <a:rect l="l" t="t" r="r" b="b"/>
              <a:pathLst>
                <a:path w="52" h="20" extrusionOk="0">
                  <a:moveTo>
                    <a:pt x="44" y="0"/>
                  </a:moveTo>
                  <a:cubicBezTo>
                    <a:pt x="36" y="9"/>
                    <a:pt x="36" y="9"/>
                    <a:pt x="36" y="9"/>
                  </a:cubicBezTo>
                  <a:cubicBezTo>
                    <a:pt x="35" y="9"/>
                    <a:pt x="34" y="8"/>
                    <a:pt x="33" y="7"/>
                  </a:cubicBezTo>
                  <a:cubicBezTo>
                    <a:pt x="28" y="5"/>
                    <a:pt x="23" y="4"/>
                    <a:pt x="19" y="4"/>
                  </a:cubicBezTo>
                  <a:cubicBezTo>
                    <a:pt x="12" y="4"/>
                    <a:pt x="5" y="8"/>
                    <a:pt x="2" y="15"/>
                  </a:cubicBezTo>
                  <a:cubicBezTo>
                    <a:pt x="2" y="15"/>
                    <a:pt x="2" y="15"/>
                    <a:pt x="2" y="15"/>
                  </a:cubicBezTo>
                  <a:cubicBezTo>
                    <a:pt x="1" y="17"/>
                    <a:pt x="0" y="19"/>
                    <a:pt x="0" y="20"/>
                  </a:cubicBezTo>
                  <a:cubicBezTo>
                    <a:pt x="4" y="20"/>
                    <a:pt x="8" y="20"/>
                    <a:pt x="11" y="20"/>
                  </a:cubicBezTo>
                  <a:cubicBezTo>
                    <a:pt x="12" y="20"/>
                    <a:pt x="12" y="20"/>
                    <a:pt x="12" y="19"/>
                  </a:cubicBezTo>
                  <a:cubicBezTo>
                    <a:pt x="12" y="19"/>
                    <a:pt x="12" y="19"/>
                    <a:pt x="12" y="19"/>
                  </a:cubicBezTo>
                  <a:cubicBezTo>
                    <a:pt x="14" y="15"/>
                    <a:pt x="17" y="14"/>
                    <a:pt x="21" y="14"/>
                  </a:cubicBezTo>
                  <a:cubicBezTo>
                    <a:pt x="23" y="14"/>
                    <a:pt x="26" y="14"/>
                    <a:pt x="29" y="15"/>
                  </a:cubicBezTo>
                  <a:cubicBezTo>
                    <a:pt x="29" y="16"/>
                    <a:pt x="29" y="16"/>
                    <a:pt x="29" y="16"/>
                  </a:cubicBezTo>
                  <a:cubicBezTo>
                    <a:pt x="30" y="16"/>
                    <a:pt x="30" y="16"/>
                    <a:pt x="31" y="16"/>
                  </a:cubicBezTo>
                  <a:cubicBezTo>
                    <a:pt x="28" y="20"/>
                    <a:pt x="28" y="20"/>
                    <a:pt x="28" y="20"/>
                  </a:cubicBezTo>
                  <a:cubicBezTo>
                    <a:pt x="34" y="20"/>
                    <a:pt x="40" y="20"/>
                    <a:pt x="47" y="20"/>
                  </a:cubicBezTo>
                  <a:cubicBezTo>
                    <a:pt x="46" y="18"/>
                    <a:pt x="45" y="16"/>
                    <a:pt x="43" y="14"/>
                  </a:cubicBezTo>
                  <a:cubicBezTo>
                    <a:pt x="52" y="4"/>
                    <a:pt x="52" y="4"/>
                    <a:pt x="52" y="4"/>
                  </a:cubicBezTo>
                  <a:cubicBezTo>
                    <a:pt x="44" y="0"/>
                    <a:pt x="44" y="0"/>
                    <a:pt x="44" y="0"/>
                  </a:cubicBezTo>
                </a:path>
              </a:pathLst>
            </a:custGeom>
            <a:solidFill>
              <a:srgbClr val="F28C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07" name="Google Shape;3507;p22"/>
            <p:cNvSpPr/>
            <p:nvPr/>
          </p:nvSpPr>
          <p:spPr>
            <a:xfrm>
              <a:off x="3587750" y="2322513"/>
              <a:ext cx="76200" cy="20638"/>
            </a:xfrm>
            <a:custGeom>
              <a:avLst/>
              <a:gdLst/>
              <a:ahLst/>
              <a:cxnLst/>
              <a:rect l="l" t="t" r="r" b="b"/>
              <a:pathLst>
                <a:path w="206" h="56" extrusionOk="0">
                  <a:moveTo>
                    <a:pt x="188" y="26"/>
                  </a:moveTo>
                  <a:cubicBezTo>
                    <a:pt x="187" y="30"/>
                    <a:pt x="185" y="35"/>
                    <a:pt x="183" y="40"/>
                  </a:cubicBezTo>
                  <a:cubicBezTo>
                    <a:pt x="181" y="44"/>
                    <a:pt x="179" y="48"/>
                    <a:pt x="176" y="52"/>
                  </a:cubicBezTo>
                  <a:cubicBezTo>
                    <a:pt x="182" y="54"/>
                    <a:pt x="189" y="55"/>
                    <a:pt x="194" y="56"/>
                  </a:cubicBezTo>
                  <a:cubicBezTo>
                    <a:pt x="196" y="53"/>
                    <a:pt x="198" y="50"/>
                    <a:pt x="199" y="47"/>
                  </a:cubicBezTo>
                  <a:cubicBezTo>
                    <a:pt x="202" y="41"/>
                    <a:pt x="204" y="35"/>
                    <a:pt x="206" y="28"/>
                  </a:cubicBezTo>
                  <a:cubicBezTo>
                    <a:pt x="201" y="27"/>
                    <a:pt x="195" y="27"/>
                    <a:pt x="188" y="26"/>
                  </a:cubicBezTo>
                  <a:moveTo>
                    <a:pt x="0" y="0"/>
                  </a:moveTo>
                  <a:cubicBezTo>
                    <a:pt x="0" y="0"/>
                    <a:pt x="0" y="0"/>
                    <a:pt x="0" y="0"/>
                  </a:cubicBezTo>
                  <a:cubicBezTo>
                    <a:pt x="0" y="1"/>
                    <a:pt x="0" y="2"/>
                    <a:pt x="0" y="3"/>
                  </a:cubicBezTo>
                  <a:cubicBezTo>
                    <a:pt x="0" y="5"/>
                    <a:pt x="0" y="7"/>
                    <a:pt x="0" y="9"/>
                  </a:cubicBezTo>
                  <a:cubicBezTo>
                    <a:pt x="6" y="10"/>
                    <a:pt x="12" y="12"/>
                    <a:pt x="19" y="14"/>
                  </a:cubicBezTo>
                  <a:cubicBezTo>
                    <a:pt x="18" y="10"/>
                    <a:pt x="18" y="6"/>
                    <a:pt x="18" y="2"/>
                  </a:cubicBezTo>
                  <a:cubicBezTo>
                    <a:pt x="12" y="1"/>
                    <a:pt x="6" y="1"/>
                    <a:pt x="0" y="0"/>
                  </a:cubicBezTo>
                </a:path>
              </a:pathLst>
            </a:custGeom>
            <a:solidFill>
              <a:srgbClr val="F8AC3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08" name="Google Shape;3508;p22"/>
            <p:cNvSpPr/>
            <p:nvPr/>
          </p:nvSpPr>
          <p:spPr>
            <a:xfrm>
              <a:off x="3594100" y="2322513"/>
              <a:ext cx="63500" cy="19050"/>
            </a:xfrm>
            <a:custGeom>
              <a:avLst/>
              <a:gdLst/>
              <a:ahLst/>
              <a:cxnLst/>
              <a:rect l="l" t="t" r="r" b="b"/>
              <a:pathLst>
                <a:path w="170" h="50" extrusionOk="0">
                  <a:moveTo>
                    <a:pt x="160" y="22"/>
                  </a:moveTo>
                  <a:cubicBezTo>
                    <a:pt x="159" y="26"/>
                    <a:pt x="157" y="30"/>
                    <a:pt x="156" y="33"/>
                  </a:cubicBezTo>
                  <a:cubicBezTo>
                    <a:pt x="153" y="38"/>
                    <a:pt x="150" y="43"/>
                    <a:pt x="147" y="47"/>
                  </a:cubicBezTo>
                  <a:cubicBezTo>
                    <a:pt x="150" y="48"/>
                    <a:pt x="154" y="49"/>
                    <a:pt x="157" y="50"/>
                  </a:cubicBezTo>
                  <a:cubicBezTo>
                    <a:pt x="157" y="50"/>
                    <a:pt x="158" y="50"/>
                    <a:pt x="158" y="50"/>
                  </a:cubicBezTo>
                  <a:cubicBezTo>
                    <a:pt x="161" y="46"/>
                    <a:pt x="163" y="42"/>
                    <a:pt x="165" y="38"/>
                  </a:cubicBezTo>
                  <a:cubicBezTo>
                    <a:pt x="167" y="33"/>
                    <a:pt x="169" y="28"/>
                    <a:pt x="170" y="24"/>
                  </a:cubicBezTo>
                  <a:cubicBezTo>
                    <a:pt x="170" y="24"/>
                    <a:pt x="170" y="24"/>
                    <a:pt x="170" y="24"/>
                  </a:cubicBezTo>
                  <a:cubicBezTo>
                    <a:pt x="166" y="23"/>
                    <a:pt x="163" y="23"/>
                    <a:pt x="160" y="22"/>
                  </a:cubicBezTo>
                  <a:moveTo>
                    <a:pt x="0" y="0"/>
                  </a:moveTo>
                  <a:cubicBezTo>
                    <a:pt x="0" y="4"/>
                    <a:pt x="0" y="8"/>
                    <a:pt x="1" y="12"/>
                  </a:cubicBezTo>
                  <a:cubicBezTo>
                    <a:pt x="1" y="12"/>
                    <a:pt x="1" y="12"/>
                    <a:pt x="1" y="12"/>
                  </a:cubicBezTo>
                  <a:cubicBezTo>
                    <a:pt x="5" y="13"/>
                    <a:pt x="8" y="13"/>
                    <a:pt x="12" y="14"/>
                  </a:cubicBezTo>
                  <a:cubicBezTo>
                    <a:pt x="11" y="10"/>
                    <a:pt x="10" y="6"/>
                    <a:pt x="10" y="2"/>
                  </a:cubicBezTo>
                  <a:cubicBezTo>
                    <a:pt x="7" y="1"/>
                    <a:pt x="4" y="1"/>
                    <a:pt x="1" y="0"/>
                  </a:cubicBezTo>
                  <a:cubicBezTo>
                    <a:pt x="0" y="0"/>
                    <a:pt x="0" y="0"/>
                    <a:pt x="0" y="0"/>
                  </a:cubicBezTo>
                </a:path>
              </a:pathLst>
            </a:custGeom>
            <a:solidFill>
              <a:srgbClr val="F28C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09" name="Google Shape;3509;p22"/>
            <p:cNvSpPr/>
            <p:nvPr/>
          </p:nvSpPr>
          <p:spPr>
            <a:xfrm>
              <a:off x="3597275" y="2324101"/>
              <a:ext cx="55563" cy="15875"/>
            </a:xfrm>
            <a:custGeom>
              <a:avLst/>
              <a:gdLst/>
              <a:ahLst/>
              <a:cxnLst/>
              <a:rect l="l" t="t" r="r" b="b"/>
              <a:pathLst>
                <a:path w="150" h="45" extrusionOk="0">
                  <a:moveTo>
                    <a:pt x="96" y="13"/>
                  </a:moveTo>
                  <a:cubicBezTo>
                    <a:pt x="96" y="16"/>
                    <a:pt x="95" y="19"/>
                    <a:pt x="94" y="22"/>
                  </a:cubicBezTo>
                  <a:cubicBezTo>
                    <a:pt x="93" y="23"/>
                    <a:pt x="93" y="23"/>
                    <a:pt x="93" y="23"/>
                  </a:cubicBezTo>
                  <a:cubicBezTo>
                    <a:pt x="91" y="28"/>
                    <a:pt x="88" y="31"/>
                    <a:pt x="84" y="33"/>
                  </a:cubicBezTo>
                  <a:cubicBezTo>
                    <a:pt x="102" y="37"/>
                    <a:pt x="121" y="41"/>
                    <a:pt x="137" y="45"/>
                  </a:cubicBezTo>
                  <a:cubicBezTo>
                    <a:pt x="140" y="41"/>
                    <a:pt x="143" y="36"/>
                    <a:pt x="146" y="31"/>
                  </a:cubicBezTo>
                  <a:cubicBezTo>
                    <a:pt x="147" y="28"/>
                    <a:pt x="149" y="24"/>
                    <a:pt x="150" y="20"/>
                  </a:cubicBezTo>
                  <a:cubicBezTo>
                    <a:pt x="133" y="18"/>
                    <a:pt x="115" y="15"/>
                    <a:pt x="96" y="13"/>
                  </a:cubicBezTo>
                  <a:moveTo>
                    <a:pt x="73" y="10"/>
                  </a:moveTo>
                  <a:cubicBezTo>
                    <a:pt x="64" y="21"/>
                    <a:pt x="64" y="21"/>
                    <a:pt x="64" y="21"/>
                  </a:cubicBezTo>
                  <a:cubicBezTo>
                    <a:pt x="64" y="22"/>
                    <a:pt x="65" y="22"/>
                    <a:pt x="66" y="22"/>
                  </a:cubicBezTo>
                  <a:cubicBezTo>
                    <a:pt x="66" y="23"/>
                    <a:pt x="66" y="23"/>
                    <a:pt x="66" y="23"/>
                  </a:cubicBezTo>
                  <a:cubicBezTo>
                    <a:pt x="69" y="24"/>
                    <a:pt x="72" y="24"/>
                    <a:pt x="74" y="24"/>
                  </a:cubicBezTo>
                  <a:cubicBezTo>
                    <a:pt x="78" y="24"/>
                    <a:pt x="81" y="23"/>
                    <a:pt x="83" y="19"/>
                  </a:cubicBezTo>
                  <a:cubicBezTo>
                    <a:pt x="83" y="18"/>
                    <a:pt x="83" y="18"/>
                    <a:pt x="83" y="18"/>
                  </a:cubicBezTo>
                  <a:cubicBezTo>
                    <a:pt x="85" y="16"/>
                    <a:pt x="85" y="13"/>
                    <a:pt x="84" y="11"/>
                  </a:cubicBezTo>
                  <a:cubicBezTo>
                    <a:pt x="80" y="11"/>
                    <a:pt x="77" y="10"/>
                    <a:pt x="73" y="10"/>
                  </a:cubicBezTo>
                  <a:moveTo>
                    <a:pt x="57" y="7"/>
                  </a:moveTo>
                  <a:cubicBezTo>
                    <a:pt x="56" y="10"/>
                    <a:pt x="57" y="13"/>
                    <a:pt x="58" y="15"/>
                  </a:cubicBezTo>
                  <a:cubicBezTo>
                    <a:pt x="63" y="8"/>
                    <a:pt x="63" y="8"/>
                    <a:pt x="63" y="8"/>
                  </a:cubicBezTo>
                  <a:cubicBezTo>
                    <a:pt x="61" y="8"/>
                    <a:pt x="59" y="8"/>
                    <a:pt x="57" y="7"/>
                  </a:cubicBezTo>
                  <a:moveTo>
                    <a:pt x="0" y="0"/>
                  </a:moveTo>
                  <a:cubicBezTo>
                    <a:pt x="0" y="4"/>
                    <a:pt x="1" y="8"/>
                    <a:pt x="2" y="12"/>
                  </a:cubicBezTo>
                  <a:cubicBezTo>
                    <a:pt x="17" y="16"/>
                    <a:pt x="33" y="20"/>
                    <a:pt x="50" y="24"/>
                  </a:cubicBezTo>
                  <a:cubicBezTo>
                    <a:pt x="51" y="23"/>
                    <a:pt x="51" y="23"/>
                    <a:pt x="51" y="23"/>
                  </a:cubicBezTo>
                  <a:cubicBezTo>
                    <a:pt x="47" y="18"/>
                    <a:pt x="45" y="12"/>
                    <a:pt x="46" y="6"/>
                  </a:cubicBezTo>
                  <a:cubicBezTo>
                    <a:pt x="30" y="4"/>
                    <a:pt x="15" y="2"/>
                    <a:pt x="0" y="0"/>
                  </a:cubicBezTo>
                </a:path>
              </a:pathLst>
            </a:custGeom>
            <a:solidFill>
              <a:srgbClr val="FFD02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10" name="Google Shape;3510;p22"/>
            <p:cNvSpPr/>
            <p:nvPr/>
          </p:nvSpPr>
          <p:spPr>
            <a:xfrm>
              <a:off x="3614738" y="2325688"/>
              <a:ext cx="19050" cy="11113"/>
            </a:xfrm>
            <a:custGeom>
              <a:avLst/>
              <a:gdLst/>
              <a:ahLst/>
              <a:cxnLst/>
              <a:rect l="l" t="t" r="r" b="b"/>
              <a:pathLst>
                <a:path w="51" h="27" extrusionOk="0">
                  <a:moveTo>
                    <a:pt x="1" y="0"/>
                  </a:moveTo>
                  <a:cubicBezTo>
                    <a:pt x="0" y="6"/>
                    <a:pt x="2" y="12"/>
                    <a:pt x="6" y="17"/>
                  </a:cubicBezTo>
                  <a:cubicBezTo>
                    <a:pt x="5" y="18"/>
                    <a:pt x="5" y="18"/>
                    <a:pt x="5" y="18"/>
                  </a:cubicBezTo>
                  <a:cubicBezTo>
                    <a:pt x="16" y="21"/>
                    <a:pt x="28" y="24"/>
                    <a:pt x="39" y="27"/>
                  </a:cubicBezTo>
                  <a:cubicBezTo>
                    <a:pt x="43" y="25"/>
                    <a:pt x="46" y="22"/>
                    <a:pt x="48" y="17"/>
                  </a:cubicBezTo>
                  <a:cubicBezTo>
                    <a:pt x="49" y="16"/>
                    <a:pt x="49" y="16"/>
                    <a:pt x="49" y="16"/>
                  </a:cubicBezTo>
                  <a:cubicBezTo>
                    <a:pt x="50" y="13"/>
                    <a:pt x="51" y="10"/>
                    <a:pt x="51" y="7"/>
                  </a:cubicBezTo>
                  <a:cubicBezTo>
                    <a:pt x="47" y="6"/>
                    <a:pt x="43" y="6"/>
                    <a:pt x="39" y="5"/>
                  </a:cubicBezTo>
                  <a:cubicBezTo>
                    <a:pt x="40" y="7"/>
                    <a:pt x="40" y="10"/>
                    <a:pt x="38" y="12"/>
                  </a:cubicBezTo>
                  <a:cubicBezTo>
                    <a:pt x="38" y="13"/>
                    <a:pt x="38" y="13"/>
                    <a:pt x="38" y="13"/>
                  </a:cubicBezTo>
                  <a:cubicBezTo>
                    <a:pt x="36" y="17"/>
                    <a:pt x="33" y="18"/>
                    <a:pt x="29" y="18"/>
                  </a:cubicBezTo>
                  <a:cubicBezTo>
                    <a:pt x="27" y="18"/>
                    <a:pt x="24" y="18"/>
                    <a:pt x="21" y="17"/>
                  </a:cubicBezTo>
                  <a:cubicBezTo>
                    <a:pt x="21" y="16"/>
                    <a:pt x="21" y="16"/>
                    <a:pt x="21" y="16"/>
                  </a:cubicBezTo>
                  <a:cubicBezTo>
                    <a:pt x="20" y="16"/>
                    <a:pt x="19" y="16"/>
                    <a:pt x="19" y="15"/>
                  </a:cubicBezTo>
                  <a:cubicBezTo>
                    <a:pt x="28" y="4"/>
                    <a:pt x="28" y="4"/>
                    <a:pt x="28" y="4"/>
                  </a:cubicBezTo>
                  <a:cubicBezTo>
                    <a:pt x="25" y="3"/>
                    <a:pt x="21" y="3"/>
                    <a:pt x="18" y="2"/>
                  </a:cubicBezTo>
                  <a:cubicBezTo>
                    <a:pt x="13" y="9"/>
                    <a:pt x="13" y="9"/>
                    <a:pt x="13" y="9"/>
                  </a:cubicBezTo>
                  <a:cubicBezTo>
                    <a:pt x="12" y="7"/>
                    <a:pt x="11" y="4"/>
                    <a:pt x="12" y="1"/>
                  </a:cubicBezTo>
                  <a:cubicBezTo>
                    <a:pt x="8" y="1"/>
                    <a:pt x="5" y="0"/>
                    <a:pt x="1" y="0"/>
                  </a:cubicBezTo>
                </a:path>
              </a:pathLst>
            </a:custGeom>
            <a:solidFill>
              <a:srgbClr val="F28C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11" name="Google Shape;3511;p22"/>
            <p:cNvSpPr/>
            <p:nvPr/>
          </p:nvSpPr>
          <p:spPr>
            <a:xfrm>
              <a:off x="3771900" y="2705101"/>
              <a:ext cx="20638" cy="14288"/>
            </a:xfrm>
            <a:custGeom>
              <a:avLst/>
              <a:gdLst/>
              <a:ahLst/>
              <a:cxnLst/>
              <a:rect l="l" t="t" r="r" b="b"/>
              <a:pathLst>
                <a:path w="54" h="39" extrusionOk="0">
                  <a:moveTo>
                    <a:pt x="54" y="26"/>
                  </a:moveTo>
                  <a:cubicBezTo>
                    <a:pt x="53" y="39"/>
                    <a:pt x="31" y="34"/>
                    <a:pt x="24" y="30"/>
                  </a:cubicBezTo>
                  <a:cubicBezTo>
                    <a:pt x="12" y="24"/>
                    <a:pt x="0" y="10"/>
                    <a:pt x="1" y="5"/>
                  </a:cubicBezTo>
                  <a:cubicBezTo>
                    <a:pt x="2" y="0"/>
                    <a:pt x="28" y="16"/>
                    <a:pt x="30" y="15"/>
                  </a:cubicBezTo>
                  <a:cubicBezTo>
                    <a:pt x="31" y="14"/>
                    <a:pt x="18" y="9"/>
                    <a:pt x="19" y="4"/>
                  </a:cubicBezTo>
                  <a:cubicBezTo>
                    <a:pt x="21" y="0"/>
                    <a:pt x="39" y="5"/>
                    <a:pt x="45" y="9"/>
                  </a:cubicBezTo>
                  <a:cubicBezTo>
                    <a:pt x="52" y="14"/>
                    <a:pt x="54" y="18"/>
                    <a:pt x="54" y="26"/>
                  </a:cubicBezTo>
                  <a:close/>
                </a:path>
              </a:pathLst>
            </a:custGeom>
            <a:solidFill>
              <a:srgbClr val="F7DAB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12" name="Google Shape;3512;p22"/>
            <p:cNvSpPr/>
            <p:nvPr/>
          </p:nvSpPr>
          <p:spPr>
            <a:xfrm>
              <a:off x="3830638" y="2668588"/>
              <a:ext cx="30163" cy="61913"/>
            </a:xfrm>
            <a:custGeom>
              <a:avLst/>
              <a:gdLst/>
              <a:ahLst/>
              <a:cxnLst/>
              <a:rect l="l" t="t" r="r" b="b"/>
              <a:pathLst>
                <a:path w="80" h="167" extrusionOk="0">
                  <a:moveTo>
                    <a:pt x="72" y="10"/>
                  </a:moveTo>
                  <a:cubicBezTo>
                    <a:pt x="78" y="14"/>
                    <a:pt x="80" y="22"/>
                    <a:pt x="79" y="29"/>
                  </a:cubicBezTo>
                  <a:cubicBezTo>
                    <a:pt x="73" y="61"/>
                    <a:pt x="52" y="167"/>
                    <a:pt x="28" y="164"/>
                  </a:cubicBezTo>
                  <a:cubicBezTo>
                    <a:pt x="0" y="161"/>
                    <a:pt x="25" y="68"/>
                    <a:pt x="35" y="42"/>
                  </a:cubicBezTo>
                  <a:cubicBezTo>
                    <a:pt x="44" y="21"/>
                    <a:pt x="58" y="0"/>
                    <a:pt x="72" y="10"/>
                  </a:cubicBezTo>
                  <a:close/>
                </a:path>
              </a:pathLst>
            </a:custGeom>
            <a:solidFill>
              <a:srgbClr val="F7DAB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13" name="Google Shape;3513;p22"/>
            <p:cNvSpPr/>
            <p:nvPr/>
          </p:nvSpPr>
          <p:spPr>
            <a:xfrm>
              <a:off x="3783013" y="2708276"/>
              <a:ext cx="61913" cy="22225"/>
            </a:xfrm>
            <a:custGeom>
              <a:avLst/>
              <a:gdLst/>
              <a:ahLst/>
              <a:cxnLst/>
              <a:rect l="l" t="t" r="r" b="b"/>
              <a:pathLst>
                <a:path w="168" h="62" extrusionOk="0">
                  <a:moveTo>
                    <a:pt x="165" y="39"/>
                  </a:moveTo>
                  <a:cubicBezTo>
                    <a:pt x="162" y="33"/>
                    <a:pt x="157" y="29"/>
                    <a:pt x="151" y="28"/>
                  </a:cubicBezTo>
                  <a:cubicBezTo>
                    <a:pt x="122" y="22"/>
                    <a:pt x="16" y="0"/>
                    <a:pt x="9" y="11"/>
                  </a:cubicBezTo>
                  <a:cubicBezTo>
                    <a:pt x="0" y="23"/>
                    <a:pt x="151" y="62"/>
                    <a:pt x="157" y="56"/>
                  </a:cubicBezTo>
                  <a:cubicBezTo>
                    <a:pt x="162" y="52"/>
                    <a:pt x="168" y="48"/>
                    <a:pt x="165" y="39"/>
                  </a:cubicBezTo>
                  <a:close/>
                </a:path>
              </a:pathLst>
            </a:custGeom>
            <a:solidFill>
              <a:srgbClr val="F7DAB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pic>
          <p:nvPicPr>
            <p:cNvPr id="3514" name="Google Shape;3514;p22"/>
            <p:cNvPicPr preferRelativeResize="0"/>
            <p:nvPr/>
          </p:nvPicPr>
          <p:blipFill rotWithShape="1">
            <a:blip r:embed="rId47">
              <a:alphaModFix/>
            </a:blip>
            <a:srcRect/>
            <a:stretch/>
          </p:blipFill>
          <p:spPr>
            <a:xfrm>
              <a:off x="3795713" y="2665413"/>
              <a:ext cx="69850" cy="71438"/>
            </a:xfrm>
            <a:prstGeom prst="rect">
              <a:avLst/>
            </a:prstGeom>
            <a:noFill/>
            <a:ln>
              <a:noFill/>
            </a:ln>
          </p:spPr>
        </p:pic>
        <p:sp>
          <p:nvSpPr>
            <p:cNvPr id="3515" name="Google Shape;3515;p22"/>
            <p:cNvSpPr/>
            <p:nvPr/>
          </p:nvSpPr>
          <p:spPr>
            <a:xfrm>
              <a:off x="3849688" y="2624138"/>
              <a:ext cx="71438" cy="85725"/>
            </a:xfrm>
            <a:custGeom>
              <a:avLst/>
              <a:gdLst/>
              <a:ahLst/>
              <a:cxnLst/>
              <a:rect l="l" t="t" r="r" b="b"/>
              <a:pathLst>
                <a:path w="194" h="229" extrusionOk="0">
                  <a:moveTo>
                    <a:pt x="15" y="117"/>
                  </a:moveTo>
                  <a:cubicBezTo>
                    <a:pt x="15" y="117"/>
                    <a:pt x="0" y="91"/>
                    <a:pt x="5" y="55"/>
                  </a:cubicBezTo>
                  <a:cubicBezTo>
                    <a:pt x="7" y="45"/>
                    <a:pt x="9" y="35"/>
                    <a:pt x="12" y="28"/>
                  </a:cubicBezTo>
                  <a:cubicBezTo>
                    <a:pt x="21" y="9"/>
                    <a:pt x="36" y="0"/>
                    <a:pt x="68" y="4"/>
                  </a:cubicBezTo>
                  <a:cubicBezTo>
                    <a:pt x="113" y="9"/>
                    <a:pt x="100" y="61"/>
                    <a:pt x="116" y="86"/>
                  </a:cubicBezTo>
                  <a:cubicBezTo>
                    <a:pt x="131" y="111"/>
                    <a:pt x="194" y="108"/>
                    <a:pt x="187" y="150"/>
                  </a:cubicBezTo>
                  <a:cubicBezTo>
                    <a:pt x="181" y="193"/>
                    <a:pt x="124" y="229"/>
                    <a:pt x="124" y="229"/>
                  </a:cubicBezTo>
                  <a:cubicBezTo>
                    <a:pt x="10" y="147"/>
                    <a:pt x="10" y="147"/>
                    <a:pt x="10" y="147"/>
                  </a:cubicBezTo>
                  <a:lnTo>
                    <a:pt x="15" y="117"/>
                  </a:lnTo>
                  <a:close/>
                </a:path>
              </a:pathLst>
            </a:custGeom>
            <a:solidFill>
              <a:srgbClr val="12222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16" name="Google Shape;3516;p22"/>
            <p:cNvSpPr/>
            <p:nvPr/>
          </p:nvSpPr>
          <p:spPr>
            <a:xfrm>
              <a:off x="3843338" y="2762251"/>
              <a:ext cx="34925" cy="68263"/>
            </a:xfrm>
            <a:custGeom>
              <a:avLst/>
              <a:gdLst/>
              <a:ahLst/>
              <a:cxnLst/>
              <a:rect l="l" t="t" r="r" b="b"/>
              <a:pathLst>
                <a:path w="93" h="184" extrusionOk="0">
                  <a:moveTo>
                    <a:pt x="69" y="1"/>
                  </a:moveTo>
                  <a:cubicBezTo>
                    <a:pt x="82" y="1"/>
                    <a:pt x="93" y="15"/>
                    <a:pt x="91" y="29"/>
                  </a:cubicBezTo>
                  <a:cubicBezTo>
                    <a:pt x="90" y="40"/>
                    <a:pt x="86" y="55"/>
                    <a:pt x="79" y="73"/>
                  </a:cubicBezTo>
                  <a:cubicBezTo>
                    <a:pt x="61" y="119"/>
                    <a:pt x="51" y="177"/>
                    <a:pt x="32" y="180"/>
                  </a:cubicBezTo>
                  <a:cubicBezTo>
                    <a:pt x="13" y="184"/>
                    <a:pt x="0" y="152"/>
                    <a:pt x="9" y="105"/>
                  </a:cubicBezTo>
                  <a:cubicBezTo>
                    <a:pt x="18" y="62"/>
                    <a:pt x="23" y="8"/>
                    <a:pt x="36" y="2"/>
                  </a:cubicBezTo>
                  <a:cubicBezTo>
                    <a:pt x="43" y="0"/>
                    <a:pt x="57" y="0"/>
                    <a:pt x="69" y="1"/>
                  </a:cubicBezTo>
                  <a:close/>
                </a:path>
              </a:pathLst>
            </a:custGeom>
            <a:solidFill>
              <a:srgbClr val="F7DAB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17" name="Google Shape;3517;p22"/>
            <p:cNvSpPr/>
            <p:nvPr/>
          </p:nvSpPr>
          <p:spPr>
            <a:xfrm>
              <a:off x="3878263" y="2755901"/>
              <a:ext cx="33338" cy="73025"/>
            </a:xfrm>
            <a:custGeom>
              <a:avLst/>
              <a:gdLst/>
              <a:ahLst/>
              <a:cxnLst/>
              <a:rect l="l" t="t" r="r" b="b"/>
              <a:pathLst>
                <a:path w="86" h="195" extrusionOk="0">
                  <a:moveTo>
                    <a:pt x="40" y="4"/>
                  </a:moveTo>
                  <a:cubicBezTo>
                    <a:pt x="53" y="0"/>
                    <a:pt x="67" y="9"/>
                    <a:pt x="71" y="23"/>
                  </a:cubicBezTo>
                  <a:cubicBezTo>
                    <a:pt x="74" y="34"/>
                    <a:pt x="76" y="49"/>
                    <a:pt x="76" y="69"/>
                  </a:cubicBezTo>
                  <a:cubicBezTo>
                    <a:pt x="74" y="118"/>
                    <a:pt x="86" y="175"/>
                    <a:pt x="69" y="185"/>
                  </a:cubicBezTo>
                  <a:cubicBezTo>
                    <a:pt x="53" y="195"/>
                    <a:pt x="29" y="170"/>
                    <a:pt x="21" y="122"/>
                  </a:cubicBezTo>
                  <a:cubicBezTo>
                    <a:pt x="14" y="79"/>
                    <a:pt x="0" y="27"/>
                    <a:pt x="10" y="17"/>
                  </a:cubicBezTo>
                  <a:cubicBezTo>
                    <a:pt x="16" y="12"/>
                    <a:pt x="29" y="7"/>
                    <a:pt x="40" y="4"/>
                  </a:cubicBezTo>
                  <a:close/>
                </a:path>
              </a:pathLst>
            </a:custGeom>
            <a:solidFill>
              <a:srgbClr val="F7DAB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18" name="Google Shape;3518;p22"/>
            <p:cNvSpPr/>
            <p:nvPr/>
          </p:nvSpPr>
          <p:spPr>
            <a:xfrm>
              <a:off x="3844925" y="2808288"/>
              <a:ext cx="19050" cy="104775"/>
            </a:xfrm>
            <a:custGeom>
              <a:avLst/>
              <a:gdLst/>
              <a:ahLst/>
              <a:cxnLst/>
              <a:rect l="l" t="t" r="r" b="b"/>
              <a:pathLst>
                <a:path w="51" h="280" extrusionOk="0">
                  <a:moveTo>
                    <a:pt x="14" y="26"/>
                  </a:moveTo>
                  <a:cubicBezTo>
                    <a:pt x="51" y="0"/>
                    <a:pt x="49" y="182"/>
                    <a:pt x="39" y="231"/>
                  </a:cubicBezTo>
                  <a:cubicBezTo>
                    <a:pt x="29" y="280"/>
                    <a:pt x="18" y="240"/>
                    <a:pt x="11" y="161"/>
                  </a:cubicBezTo>
                  <a:cubicBezTo>
                    <a:pt x="4" y="83"/>
                    <a:pt x="0" y="37"/>
                    <a:pt x="14" y="26"/>
                  </a:cubicBezTo>
                  <a:close/>
                </a:path>
              </a:pathLst>
            </a:custGeom>
            <a:solidFill>
              <a:srgbClr val="F7DAB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19" name="Google Shape;3519;p22"/>
            <p:cNvSpPr/>
            <p:nvPr/>
          </p:nvSpPr>
          <p:spPr>
            <a:xfrm>
              <a:off x="3894138" y="2806701"/>
              <a:ext cx="25400" cy="104775"/>
            </a:xfrm>
            <a:custGeom>
              <a:avLst/>
              <a:gdLst/>
              <a:ahLst/>
              <a:cxnLst/>
              <a:rect l="l" t="t" r="r" b="b"/>
              <a:pathLst>
                <a:path w="71" h="280" extrusionOk="0">
                  <a:moveTo>
                    <a:pt x="13" y="32"/>
                  </a:moveTo>
                  <a:cubicBezTo>
                    <a:pt x="44" y="0"/>
                    <a:pt x="71" y="180"/>
                    <a:pt x="69" y="230"/>
                  </a:cubicBezTo>
                  <a:cubicBezTo>
                    <a:pt x="67" y="280"/>
                    <a:pt x="50" y="242"/>
                    <a:pt x="31" y="166"/>
                  </a:cubicBezTo>
                  <a:cubicBezTo>
                    <a:pt x="11" y="89"/>
                    <a:pt x="0" y="44"/>
                    <a:pt x="13" y="32"/>
                  </a:cubicBezTo>
                  <a:close/>
                </a:path>
              </a:pathLst>
            </a:custGeom>
            <a:solidFill>
              <a:srgbClr val="F7DAB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20" name="Google Shape;3520;p22"/>
            <p:cNvSpPr/>
            <p:nvPr/>
          </p:nvSpPr>
          <p:spPr>
            <a:xfrm>
              <a:off x="3852863" y="2892426"/>
              <a:ext cx="9525" cy="11113"/>
            </a:xfrm>
            <a:custGeom>
              <a:avLst/>
              <a:gdLst/>
              <a:ahLst/>
              <a:cxnLst/>
              <a:rect l="l" t="t" r="r" b="b"/>
              <a:pathLst>
                <a:path w="6" h="7" extrusionOk="0">
                  <a:moveTo>
                    <a:pt x="6" y="0"/>
                  </a:moveTo>
                  <a:lnTo>
                    <a:pt x="5" y="7"/>
                  </a:lnTo>
                  <a:lnTo>
                    <a:pt x="0" y="7"/>
                  </a:lnTo>
                  <a:lnTo>
                    <a:pt x="0" y="0"/>
                  </a:lnTo>
                  <a:lnTo>
                    <a:pt x="6" y="0"/>
                  </a:lnTo>
                  <a:close/>
                </a:path>
              </a:pathLst>
            </a:custGeom>
            <a:solidFill>
              <a:srgbClr val="E7C8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21" name="Google Shape;3521;p22"/>
            <p:cNvSpPr/>
            <p:nvPr/>
          </p:nvSpPr>
          <p:spPr>
            <a:xfrm>
              <a:off x="3910013" y="2884488"/>
              <a:ext cx="12700" cy="15875"/>
            </a:xfrm>
            <a:custGeom>
              <a:avLst/>
              <a:gdLst/>
              <a:ahLst/>
              <a:cxnLst/>
              <a:rect l="l" t="t" r="r" b="b"/>
              <a:pathLst>
                <a:path w="8" h="10" extrusionOk="0">
                  <a:moveTo>
                    <a:pt x="6" y="0"/>
                  </a:moveTo>
                  <a:lnTo>
                    <a:pt x="8" y="9"/>
                  </a:lnTo>
                  <a:lnTo>
                    <a:pt x="2" y="10"/>
                  </a:lnTo>
                  <a:lnTo>
                    <a:pt x="0" y="2"/>
                  </a:lnTo>
                  <a:lnTo>
                    <a:pt x="6" y="0"/>
                  </a:lnTo>
                  <a:close/>
                </a:path>
              </a:pathLst>
            </a:custGeom>
            <a:solidFill>
              <a:srgbClr val="E7C8A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22" name="Google Shape;3522;p22"/>
            <p:cNvSpPr/>
            <p:nvPr/>
          </p:nvSpPr>
          <p:spPr>
            <a:xfrm>
              <a:off x="3843338" y="2759076"/>
              <a:ext cx="79375" cy="134938"/>
            </a:xfrm>
            <a:custGeom>
              <a:avLst/>
              <a:gdLst/>
              <a:ahLst/>
              <a:cxnLst/>
              <a:rect l="l" t="t" r="r" b="b"/>
              <a:pathLst>
                <a:path w="214" h="361" extrusionOk="0">
                  <a:moveTo>
                    <a:pt x="25" y="6"/>
                  </a:moveTo>
                  <a:cubicBezTo>
                    <a:pt x="25" y="6"/>
                    <a:pt x="0" y="120"/>
                    <a:pt x="3" y="181"/>
                  </a:cubicBezTo>
                  <a:cubicBezTo>
                    <a:pt x="6" y="241"/>
                    <a:pt x="23" y="361"/>
                    <a:pt x="23" y="361"/>
                  </a:cubicBezTo>
                  <a:cubicBezTo>
                    <a:pt x="63" y="361"/>
                    <a:pt x="63" y="361"/>
                    <a:pt x="63" y="361"/>
                  </a:cubicBezTo>
                  <a:cubicBezTo>
                    <a:pt x="63" y="361"/>
                    <a:pt x="64" y="192"/>
                    <a:pt x="65" y="175"/>
                  </a:cubicBezTo>
                  <a:cubicBezTo>
                    <a:pt x="67" y="157"/>
                    <a:pt x="98" y="85"/>
                    <a:pt x="98" y="85"/>
                  </a:cubicBezTo>
                  <a:cubicBezTo>
                    <a:pt x="178" y="346"/>
                    <a:pt x="178" y="346"/>
                    <a:pt x="178" y="346"/>
                  </a:cubicBezTo>
                  <a:cubicBezTo>
                    <a:pt x="214" y="342"/>
                    <a:pt x="214" y="342"/>
                    <a:pt x="214" y="342"/>
                  </a:cubicBezTo>
                  <a:cubicBezTo>
                    <a:pt x="214" y="342"/>
                    <a:pt x="195" y="206"/>
                    <a:pt x="189" y="173"/>
                  </a:cubicBezTo>
                  <a:cubicBezTo>
                    <a:pt x="183" y="140"/>
                    <a:pt x="199" y="55"/>
                    <a:pt x="172" y="0"/>
                  </a:cubicBezTo>
                </a:path>
              </a:pathLst>
            </a:custGeom>
            <a:solidFill>
              <a:srgbClr val="12222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pic>
          <p:nvPicPr>
            <p:cNvPr id="3523" name="Google Shape;3523;p22"/>
            <p:cNvPicPr preferRelativeResize="0"/>
            <p:nvPr/>
          </p:nvPicPr>
          <p:blipFill rotWithShape="1">
            <a:blip r:embed="rId48">
              <a:alphaModFix/>
            </a:blip>
            <a:srcRect/>
            <a:stretch/>
          </p:blipFill>
          <p:spPr>
            <a:xfrm>
              <a:off x="3836988" y="2662238"/>
              <a:ext cx="73025" cy="111125"/>
            </a:xfrm>
            <a:prstGeom prst="rect">
              <a:avLst/>
            </a:prstGeom>
            <a:noFill/>
            <a:ln>
              <a:noFill/>
            </a:ln>
          </p:spPr>
        </p:pic>
        <p:sp>
          <p:nvSpPr>
            <p:cNvPr id="3524" name="Google Shape;3524;p22"/>
            <p:cNvSpPr/>
            <p:nvPr/>
          </p:nvSpPr>
          <p:spPr>
            <a:xfrm>
              <a:off x="3851275" y="2630488"/>
              <a:ext cx="33338" cy="50800"/>
            </a:xfrm>
            <a:custGeom>
              <a:avLst/>
              <a:gdLst/>
              <a:ahLst/>
              <a:cxnLst/>
              <a:rect l="l" t="t" r="r" b="b"/>
              <a:pathLst>
                <a:path w="89" h="138" extrusionOk="0">
                  <a:moveTo>
                    <a:pt x="70" y="89"/>
                  </a:moveTo>
                  <a:cubicBezTo>
                    <a:pt x="70" y="90"/>
                    <a:pt x="70" y="90"/>
                    <a:pt x="70" y="90"/>
                  </a:cubicBezTo>
                  <a:cubicBezTo>
                    <a:pt x="69" y="113"/>
                    <a:pt x="59" y="138"/>
                    <a:pt x="29" y="137"/>
                  </a:cubicBezTo>
                  <a:cubicBezTo>
                    <a:pt x="8" y="137"/>
                    <a:pt x="16" y="99"/>
                    <a:pt x="16" y="99"/>
                  </a:cubicBezTo>
                  <a:cubicBezTo>
                    <a:pt x="16" y="98"/>
                    <a:pt x="16" y="98"/>
                    <a:pt x="16" y="98"/>
                  </a:cubicBezTo>
                  <a:cubicBezTo>
                    <a:pt x="17" y="98"/>
                    <a:pt x="18" y="98"/>
                    <a:pt x="19" y="97"/>
                  </a:cubicBezTo>
                  <a:cubicBezTo>
                    <a:pt x="22" y="96"/>
                    <a:pt x="24" y="96"/>
                    <a:pt x="24" y="96"/>
                  </a:cubicBezTo>
                  <a:cubicBezTo>
                    <a:pt x="24" y="77"/>
                    <a:pt x="24" y="77"/>
                    <a:pt x="24" y="77"/>
                  </a:cubicBezTo>
                  <a:cubicBezTo>
                    <a:pt x="24" y="77"/>
                    <a:pt x="14" y="81"/>
                    <a:pt x="7" y="69"/>
                  </a:cubicBezTo>
                  <a:cubicBezTo>
                    <a:pt x="0" y="56"/>
                    <a:pt x="2" y="0"/>
                    <a:pt x="46" y="9"/>
                  </a:cubicBezTo>
                  <a:cubicBezTo>
                    <a:pt x="89" y="18"/>
                    <a:pt x="63" y="68"/>
                    <a:pt x="63" y="68"/>
                  </a:cubicBezTo>
                  <a:cubicBezTo>
                    <a:pt x="63" y="90"/>
                    <a:pt x="63" y="90"/>
                    <a:pt x="63" y="90"/>
                  </a:cubicBezTo>
                  <a:cubicBezTo>
                    <a:pt x="64" y="90"/>
                    <a:pt x="65" y="89"/>
                    <a:pt x="66" y="89"/>
                  </a:cubicBezTo>
                  <a:cubicBezTo>
                    <a:pt x="67" y="89"/>
                    <a:pt x="68" y="89"/>
                    <a:pt x="70" y="89"/>
                  </a:cubicBezTo>
                  <a:close/>
                </a:path>
              </a:pathLst>
            </a:custGeom>
            <a:solidFill>
              <a:srgbClr val="F7DAB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25" name="Google Shape;3525;p22"/>
            <p:cNvSpPr/>
            <p:nvPr/>
          </p:nvSpPr>
          <p:spPr>
            <a:xfrm>
              <a:off x="3576638" y="2592388"/>
              <a:ext cx="144463" cy="98425"/>
            </a:xfrm>
            <a:custGeom>
              <a:avLst/>
              <a:gdLst/>
              <a:ahLst/>
              <a:cxnLst/>
              <a:rect l="l" t="t" r="r" b="b"/>
              <a:pathLst>
                <a:path w="388" h="265" extrusionOk="0">
                  <a:moveTo>
                    <a:pt x="388" y="243"/>
                  </a:moveTo>
                  <a:cubicBezTo>
                    <a:pt x="83" y="243"/>
                    <a:pt x="83" y="243"/>
                    <a:pt x="83" y="243"/>
                  </a:cubicBezTo>
                  <a:cubicBezTo>
                    <a:pt x="93" y="251"/>
                    <a:pt x="103" y="258"/>
                    <a:pt x="114" y="265"/>
                  </a:cubicBezTo>
                  <a:cubicBezTo>
                    <a:pt x="358" y="265"/>
                    <a:pt x="358" y="265"/>
                    <a:pt x="358" y="265"/>
                  </a:cubicBezTo>
                  <a:cubicBezTo>
                    <a:pt x="368" y="259"/>
                    <a:pt x="379" y="251"/>
                    <a:pt x="388" y="243"/>
                  </a:cubicBezTo>
                  <a:moveTo>
                    <a:pt x="12" y="0"/>
                  </a:moveTo>
                  <a:cubicBezTo>
                    <a:pt x="11" y="7"/>
                    <a:pt x="9" y="13"/>
                    <a:pt x="8" y="19"/>
                  </a:cubicBezTo>
                  <a:cubicBezTo>
                    <a:pt x="0" y="58"/>
                    <a:pt x="2" y="97"/>
                    <a:pt x="12" y="133"/>
                  </a:cubicBezTo>
                  <a:cubicBezTo>
                    <a:pt x="12" y="0"/>
                    <a:pt x="12" y="0"/>
                    <a:pt x="12" y="0"/>
                  </a:cubicBezTo>
                </a:path>
              </a:pathLst>
            </a:custGeom>
            <a:solidFill>
              <a:srgbClr val="DCEAF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26" name="Google Shape;3526;p22"/>
            <p:cNvSpPr/>
            <p:nvPr/>
          </p:nvSpPr>
          <p:spPr>
            <a:xfrm>
              <a:off x="3619500" y="2690813"/>
              <a:ext cx="90488" cy="12700"/>
            </a:xfrm>
            <a:custGeom>
              <a:avLst/>
              <a:gdLst/>
              <a:ahLst/>
              <a:cxnLst/>
              <a:rect l="l" t="t" r="r" b="b"/>
              <a:pathLst>
                <a:path w="244" h="35" extrusionOk="0">
                  <a:moveTo>
                    <a:pt x="244" y="0"/>
                  </a:moveTo>
                  <a:cubicBezTo>
                    <a:pt x="0" y="0"/>
                    <a:pt x="0" y="0"/>
                    <a:pt x="0" y="0"/>
                  </a:cubicBezTo>
                  <a:cubicBezTo>
                    <a:pt x="22" y="14"/>
                    <a:pt x="47" y="24"/>
                    <a:pt x="74" y="30"/>
                  </a:cubicBezTo>
                  <a:cubicBezTo>
                    <a:pt x="90" y="33"/>
                    <a:pt x="106" y="35"/>
                    <a:pt x="122" y="35"/>
                  </a:cubicBezTo>
                  <a:cubicBezTo>
                    <a:pt x="166" y="35"/>
                    <a:pt x="208" y="22"/>
                    <a:pt x="244" y="0"/>
                  </a:cubicBezTo>
                </a:path>
              </a:pathLst>
            </a:custGeom>
            <a:solidFill>
              <a:srgbClr val="C9DFF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27" name="Google Shape;3527;p22"/>
            <p:cNvSpPr/>
            <p:nvPr/>
          </p:nvSpPr>
          <p:spPr>
            <a:xfrm>
              <a:off x="3581400" y="2530476"/>
              <a:ext cx="173038" cy="152400"/>
            </a:xfrm>
            <a:custGeom>
              <a:avLst/>
              <a:gdLst/>
              <a:ahLst/>
              <a:cxnLst/>
              <a:rect l="l" t="t" r="r" b="b"/>
              <a:pathLst>
                <a:path w="463" h="409" extrusionOk="0">
                  <a:moveTo>
                    <a:pt x="125" y="317"/>
                  </a:moveTo>
                  <a:cubicBezTo>
                    <a:pt x="125" y="195"/>
                    <a:pt x="125" y="195"/>
                    <a:pt x="125" y="195"/>
                  </a:cubicBezTo>
                  <a:cubicBezTo>
                    <a:pt x="182" y="195"/>
                    <a:pt x="182" y="195"/>
                    <a:pt x="182" y="195"/>
                  </a:cubicBezTo>
                  <a:cubicBezTo>
                    <a:pt x="182" y="317"/>
                    <a:pt x="182" y="317"/>
                    <a:pt x="182" y="317"/>
                  </a:cubicBezTo>
                  <a:cubicBezTo>
                    <a:pt x="125" y="317"/>
                    <a:pt x="125" y="317"/>
                    <a:pt x="125" y="317"/>
                  </a:cubicBezTo>
                  <a:moveTo>
                    <a:pt x="224" y="0"/>
                  </a:moveTo>
                  <a:cubicBezTo>
                    <a:pt x="122" y="0"/>
                    <a:pt x="30" y="67"/>
                    <a:pt x="0" y="166"/>
                  </a:cubicBezTo>
                  <a:cubicBezTo>
                    <a:pt x="0" y="299"/>
                    <a:pt x="0" y="299"/>
                    <a:pt x="0" y="299"/>
                  </a:cubicBezTo>
                  <a:cubicBezTo>
                    <a:pt x="13" y="341"/>
                    <a:pt x="38" y="380"/>
                    <a:pt x="71" y="409"/>
                  </a:cubicBezTo>
                  <a:cubicBezTo>
                    <a:pt x="376" y="409"/>
                    <a:pt x="376" y="409"/>
                    <a:pt x="376" y="409"/>
                  </a:cubicBezTo>
                  <a:cubicBezTo>
                    <a:pt x="395" y="393"/>
                    <a:pt x="411" y="373"/>
                    <a:pt x="424" y="352"/>
                  </a:cubicBezTo>
                  <a:cubicBezTo>
                    <a:pt x="384" y="352"/>
                    <a:pt x="384" y="352"/>
                    <a:pt x="384" y="352"/>
                  </a:cubicBezTo>
                  <a:cubicBezTo>
                    <a:pt x="384" y="352"/>
                    <a:pt x="384" y="352"/>
                    <a:pt x="384" y="352"/>
                  </a:cubicBezTo>
                  <a:cubicBezTo>
                    <a:pt x="80" y="352"/>
                    <a:pt x="80" y="352"/>
                    <a:pt x="80" y="352"/>
                  </a:cubicBezTo>
                  <a:cubicBezTo>
                    <a:pt x="80" y="339"/>
                    <a:pt x="80" y="339"/>
                    <a:pt x="80" y="339"/>
                  </a:cubicBezTo>
                  <a:cubicBezTo>
                    <a:pt x="352" y="339"/>
                    <a:pt x="352" y="339"/>
                    <a:pt x="352" y="339"/>
                  </a:cubicBezTo>
                  <a:cubicBezTo>
                    <a:pt x="384" y="339"/>
                    <a:pt x="384" y="339"/>
                    <a:pt x="384" y="339"/>
                  </a:cubicBezTo>
                  <a:cubicBezTo>
                    <a:pt x="431" y="339"/>
                    <a:pt x="431" y="339"/>
                    <a:pt x="431" y="339"/>
                  </a:cubicBezTo>
                  <a:cubicBezTo>
                    <a:pt x="440" y="321"/>
                    <a:pt x="447" y="301"/>
                    <a:pt x="452" y="280"/>
                  </a:cubicBezTo>
                  <a:cubicBezTo>
                    <a:pt x="463" y="228"/>
                    <a:pt x="455" y="175"/>
                    <a:pt x="433" y="131"/>
                  </a:cubicBezTo>
                  <a:cubicBezTo>
                    <a:pt x="433" y="317"/>
                    <a:pt x="433" y="317"/>
                    <a:pt x="433" y="317"/>
                  </a:cubicBezTo>
                  <a:cubicBezTo>
                    <a:pt x="377" y="317"/>
                    <a:pt x="377" y="317"/>
                    <a:pt x="377" y="317"/>
                  </a:cubicBezTo>
                  <a:cubicBezTo>
                    <a:pt x="377" y="278"/>
                    <a:pt x="377" y="278"/>
                    <a:pt x="377" y="278"/>
                  </a:cubicBezTo>
                  <a:cubicBezTo>
                    <a:pt x="377" y="278"/>
                    <a:pt x="376" y="278"/>
                    <a:pt x="376" y="278"/>
                  </a:cubicBezTo>
                  <a:cubicBezTo>
                    <a:pt x="369" y="277"/>
                    <a:pt x="365" y="269"/>
                    <a:pt x="366" y="262"/>
                  </a:cubicBezTo>
                  <a:cubicBezTo>
                    <a:pt x="374" y="226"/>
                    <a:pt x="367" y="190"/>
                    <a:pt x="349" y="160"/>
                  </a:cubicBezTo>
                  <a:cubicBezTo>
                    <a:pt x="349" y="317"/>
                    <a:pt x="349" y="317"/>
                    <a:pt x="349" y="317"/>
                  </a:cubicBezTo>
                  <a:cubicBezTo>
                    <a:pt x="293" y="317"/>
                    <a:pt x="293" y="317"/>
                    <a:pt x="293" y="317"/>
                  </a:cubicBezTo>
                  <a:cubicBezTo>
                    <a:pt x="293" y="136"/>
                    <a:pt x="293" y="136"/>
                    <a:pt x="293" y="136"/>
                  </a:cubicBezTo>
                  <a:cubicBezTo>
                    <a:pt x="332" y="136"/>
                    <a:pt x="332" y="136"/>
                    <a:pt x="332" y="136"/>
                  </a:cubicBezTo>
                  <a:cubicBezTo>
                    <a:pt x="315" y="116"/>
                    <a:pt x="292" y="101"/>
                    <a:pt x="266" y="93"/>
                  </a:cubicBezTo>
                  <a:cubicBezTo>
                    <a:pt x="266" y="317"/>
                    <a:pt x="266" y="317"/>
                    <a:pt x="266" y="317"/>
                  </a:cubicBezTo>
                  <a:cubicBezTo>
                    <a:pt x="209" y="317"/>
                    <a:pt x="209" y="317"/>
                    <a:pt x="209" y="317"/>
                  </a:cubicBezTo>
                  <a:cubicBezTo>
                    <a:pt x="209" y="88"/>
                    <a:pt x="209" y="88"/>
                    <a:pt x="209" y="88"/>
                  </a:cubicBezTo>
                  <a:cubicBezTo>
                    <a:pt x="186" y="90"/>
                    <a:pt x="164" y="98"/>
                    <a:pt x="144" y="111"/>
                  </a:cubicBezTo>
                  <a:cubicBezTo>
                    <a:pt x="142" y="113"/>
                    <a:pt x="139" y="113"/>
                    <a:pt x="137" y="113"/>
                  </a:cubicBezTo>
                  <a:cubicBezTo>
                    <a:pt x="132" y="113"/>
                    <a:pt x="128" y="111"/>
                    <a:pt x="126" y="107"/>
                  </a:cubicBezTo>
                  <a:cubicBezTo>
                    <a:pt x="122" y="101"/>
                    <a:pt x="123" y="93"/>
                    <a:pt x="129" y="89"/>
                  </a:cubicBezTo>
                  <a:cubicBezTo>
                    <a:pt x="158" y="70"/>
                    <a:pt x="190" y="60"/>
                    <a:pt x="223" y="60"/>
                  </a:cubicBezTo>
                  <a:cubicBezTo>
                    <a:pt x="235" y="60"/>
                    <a:pt x="247" y="62"/>
                    <a:pt x="259" y="64"/>
                  </a:cubicBezTo>
                  <a:cubicBezTo>
                    <a:pt x="304" y="73"/>
                    <a:pt x="343" y="100"/>
                    <a:pt x="368" y="138"/>
                  </a:cubicBezTo>
                  <a:cubicBezTo>
                    <a:pt x="371" y="143"/>
                    <a:pt x="374" y="148"/>
                    <a:pt x="377" y="153"/>
                  </a:cubicBezTo>
                  <a:cubicBezTo>
                    <a:pt x="377" y="57"/>
                    <a:pt x="377" y="57"/>
                    <a:pt x="377" y="57"/>
                  </a:cubicBezTo>
                  <a:cubicBezTo>
                    <a:pt x="347" y="31"/>
                    <a:pt x="312" y="13"/>
                    <a:pt x="271" y="5"/>
                  </a:cubicBezTo>
                  <a:cubicBezTo>
                    <a:pt x="255" y="1"/>
                    <a:pt x="239" y="0"/>
                    <a:pt x="224" y="0"/>
                  </a:cubicBezTo>
                </a:path>
              </a:pathLst>
            </a:custGeom>
            <a:solidFill>
              <a:srgbClr val="C9DFF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28" name="Google Shape;3528;p22"/>
            <p:cNvSpPr/>
            <p:nvPr/>
          </p:nvSpPr>
          <p:spPr>
            <a:xfrm>
              <a:off x="3611563" y="2655888"/>
              <a:ext cx="130175" cy="4763"/>
            </a:xfrm>
            <a:custGeom>
              <a:avLst/>
              <a:gdLst/>
              <a:ahLst/>
              <a:cxnLst/>
              <a:rect l="l" t="t" r="r" b="b"/>
              <a:pathLst>
                <a:path w="351" h="13" extrusionOk="0">
                  <a:moveTo>
                    <a:pt x="351" y="0"/>
                  </a:moveTo>
                  <a:cubicBezTo>
                    <a:pt x="304" y="0"/>
                    <a:pt x="304" y="0"/>
                    <a:pt x="304" y="0"/>
                  </a:cubicBezTo>
                  <a:cubicBezTo>
                    <a:pt x="272" y="0"/>
                    <a:pt x="272" y="0"/>
                    <a:pt x="272" y="0"/>
                  </a:cubicBezTo>
                  <a:cubicBezTo>
                    <a:pt x="0" y="0"/>
                    <a:pt x="0" y="0"/>
                    <a:pt x="0" y="0"/>
                  </a:cubicBezTo>
                  <a:cubicBezTo>
                    <a:pt x="0" y="13"/>
                    <a:pt x="0" y="13"/>
                    <a:pt x="0" y="13"/>
                  </a:cubicBezTo>
                  <a:cubicBezTo>
                    <a:pt x="304" y="13"/>
                    <a:pt x="304" y="13"/>
                    <a:pt x="304" y="13"/>
                  </a:cubicBezTo>
                  <a:cubicBezTo>
                    <a:pt x="304" y="13"/>
                    <a:pt x="304" y="13"/>
                    <a:pt x="304" y="13"/>
                  </a:cubicBezTo>
                  <a:cubicBezTo>
                    <a:pt x="344" y="13"/>
                    <a:pt x="344" y="13"/>
                    <a:pt x="344" y="13"/>
                  </a:cubicBezTo>
                  <a:cubicBezTo>
                    <a:pt x="346" y="9"/>
                    <a:pt x="349" y="5"/>
                    <a:pt x="351" y="0"/>
                  </a:cubicBezTo>
                </a:path>
              </a:pathLst>
            </a:custGeom>
            <a:solidFill>
              <a:srgbClr val="8ABFE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29" name="Google Shape;3529;p22"/>
            <p:cNvSpPr/>
            <p:nvPr/>
          </p:nvSpPr>
          <p:spPr>
            <a:xfrm>
              <a:off x="3629025" y="2603501"/>
              <a:ext cx="20638" cy="44450"/>
            </a:xfrm>
            <a:prstGeom prst="rect">
              <a:avLst/>
            </a:prstGeom>
            <a:solidFill>
              <a:srgbClr val="8ABFE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30" name="Google Shape;3530;p22"/>
            <p:cNvSpPr/>
            <p:nvPr/>
          </p:nvSpPr>
          <p:spPr>
            <a:xfrm>
              <a:off x="3629025" y="2603501"/>
              <a:ext cx="20638" cy="44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31" name="Google Shape;3531;p22"/>
            <p:cNvSpPr/>
            <p:nvPr/>
          </p:nvSpPr>
          <p:spPr>
            <a:xfrm>
              <a:off x="3659188" y="2562226"/>
              <a:ext cx="20638" cy="85725"/>
            </a:xfrm>
            <a:custGeom>
              <a:avLst/>
              <a:gdLst/>
              <a:ahLst/>
              <a:cxnLst/>
              <a:rect l="l" t="t" r="r" b="b"/>
              <a:pathLst>
                <a:path w="57" h="230" extrusionOk="0">
                  <a:moveTo>
                    <a:pt x="15" y="0"/>
                  </a:moveTo>
                  <a:cubicBezTo>
                    <a:pt x="10" y="0"/>
                    <a:pt x="5" y="0"/>
                    <a:pt x="0" y="1"/>
                  </a:cubicBezTo>
                  <a:cubicBezTo>
                    <a:pt x="0" y="230"/>
                    <a:pt x="0" y="230"/>
                    <a:pt x="0" y="230"/>
                  </a:cubicBezTo>
                  <a:cubicBezTo>
                    <a:pt x="57" y="230"/>
                    <a:pt x="57" y="230"/>
                    <a:pt x="57" y="230"/>
                  </a:cubicBezTo>
                  <a:cubicBezTo>
                    <a:pt x="57" y="6"/>
                    <a:pt x="57" y="6"/>
                    <a:pt x="57" y="6"/>
                  </a:cubicBezTo>
                  <a:cubicBezTo>
                    <a:pt x="53" y="5"/>
                    <a:pt x="49" y="4"/>
                    <a:pt x="44" y="3"/>
                  </a:cubicBezTo>
                  <a:cubicBezTo>
                    <a:pt x="34" y="1"/>
                    <a:pt x="24" y="0"/>
                    <a:pt x="15" y="0"/>
                  </a:cubicBezTo>
                </a:path>
              </a:pathLst>
            </a:custGeom>
            <a:solidFill>
              <a:srgbClr val="8ABFE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32" name="Google Shape;3532;p22"/>
            <p:cNvSpPr/>
            <p:nvPr/>
          </p:nvSpPr>
          <p:spPr>
            <a:xfrm>
              <a:off x="3690938" y="2581276"/>
              <a:ext cx="20638" cy="66675"/>
            </a:xfrm>
            <a:custGeom>
              <a:avLst/>
              <a:gdLst/>
              <a:ahLst/>
              <a:cxnLst/>
              <a:rect l="l" t="t" r="r" b="b"/>
              <a:pathLst>
                <a:path w="56" h="181" extrusionOk="0">
                  <a:moveTo>
                    <a:pt x="39" y="0"/>
                  </a:moveTo>
                  <a:cubicBezTo>
                    <a:pt x="0" y="0"/>
                    <a:pt x="0" y="0"/>
                    <a:pt x="0" y="0"/>
                  </a:cubicBezTo>
                  <a:cubicBezTo>
                    <a:pt x="0" y="181"/>
                    <a:pt x="0" y="181"/>
                    <a:pt x="0" y="181"/>
                  </a:cubicBezTo>
                  <a:cubicBezTo>
                    <a:pt x="56" y="181"/>
                    <a:pt x="56" y="181"/>
                    <a:pt x="56" y="181"/>
                  </a:cubicBezTo>
                  <a:cubicBezTo>
                    <a:pt x="56" y="24"/>
                    <a:pt x="56" y="24"/>
                    <a:pt x="56" y="24"/>
                  </a:cubicBezTo>
                  <a:cubicBezTo>
                    <a:pt x="52" y="15"/>
                    <a:pt x="46" y="7"/>
                    <a:pt x="39" y="0"/>
                  </a:cubicBezTo>
                </a:path>
              </a:pathLst>
            </a:custGeom>
            <a:solidFill>
              <a:srgbClr val="8ABFE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33" name="Google Shape;3533;p22"/>
            <p:cNvSpPr/>
            <p:nvPr/>
          </p:nvSpPr>
          <p:spPr>
            <a:xfrm>
              <a:off x="3721100" y="2551113"/>
              <a:ext cx="22225" cy="96838"/>
            </a:xfrm>
            <a:custGeom>
              <a:avLst/>
              <a:gdLst/>
              <a:ahLst/>
              <a:cxnLst/>
              <a:rect l="l" t="t" r="r" b="b"/>
              <a:pathLst>
                <a:path w="56" h="260" extrusionOk="0">
                  <a:moveTo>
                    <a:pt x="0" y="0"/>
                  </a:moveTo>
                  <a:cubicBezTo>
                    <a:pt x="0" y="96"/>
                    <a:pt x="0" y="96"/>
                    <a:pt x="0" y="96"/>
                  </a:cubicBezTo>
                  <a:cubicBezTo>
                    <a:pt x="18" y="131"/>
                    <a:pt x="23" y="171"/>
                    <a:pt x="15" y="211"/>
                  </a:cubicBezTo>
                  <a:cubicBezTo>
                    <a:pt x="14" y="217"/>
                    <a:pt x="8" y="221"/>
                    <a:pt x="2" y="221"/>
                  </a:cubicBezTo>
                  <a:cubicBezTo>
                    <a:pt x="1" y="221"/>
                    <a:pt x="0" y="221"/>
                    <a:pt x="0" y="221"/>
                  </a:cubicBezTo>
                  <a:cubicBezTo>
                    <a:pt x="0" y="260"/>
                    <a:pt x="0" y="260"/>
                    <a:pt x="0" y="260"/>
                  </a:cubicBezTo>
                  <a:cubicBezTo>
                    <a:pt x="56" y="260"/>
                    <a:pt x="56" y="260"/>
                    <a:pt x="56" y="260"/>
                  </a:cubicBezTo>
                  <a:cubicBezTo>
                    <a:pt x="56" y="74"/>
                    <a:pt x="56" y="74"/>
                    <a:pt x="56" y="74"/>
                  </a:cubicBezTo>
                  <a:cubicBezTo>
                    <a:pt x="43" y="46"/>
                    <a:pt x="23" y="20"/>
                    <a:pt x="0" y="0"/>
                  </a:cubicBezTo>
                </a:path>
              </a:pathLst>
            </a:custGeom>
            <a:solidFill>
              <a:srgbClr val="8ABFE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34" name="Google Shape;3534;p22"/>
            <p:cNvSpPr/>
            <p:nvPr/>
          </p:nvSpPr>
          <p:spPr>
            <a:xfrm>
              <a:off x="3627438" y="2552701"/>
              <a:ext cx="93663" cy="80963"/>
            </a:xfrm>
            <a:custGeom>
              <a:avLst/>
              <a:gdLst/>
              <a:ahLst/>
              <a:cxnLst/>
              <a:rect l="l" t="t" r="r" b="b"/>
              <a:pathLst>
                <a:path w="255" h="218" extrusionOk="0">
                  <a:moveTo>
                    <a:pt x="101" y="0"/>
                  </a:moveTo>
                  <a:cubicBezTo>
                    <a:pt x="68" y="0"/>
                    <a:pt x="36" y="10"/>
                    <a:pt x="7" y="29"/>
                  </a:cubicBezTo>
                  <a:cubicBezTo>
                    <a:pt x="1" y="33"/>
                    <a:pt x="0" y="41"/>
                    <a:pt x="4" y="47"/>
                  </a:cubicBezTo>
                  <a:cubicBezTo>
                    <a:pt x="6" y="51"/>
                    <a:pt x="10" y="53"/>
                    <a:pt x="15" y="53"/>
                  </a:cubicBezTo>
                  <a:cubicBezTo>
                    <a:pt x="17" y="53"/>
                    <a:pt x="20" y="53"/>
                    <a:pt x="22" y="51"/>
                  </a:cubicBezTo>
                  <a:cubicBezTo>
                    <a:pt x="42" y="38"/>
                    <a:pt x="64" y="30"/>
                    <a:pt x="87" y="28"/>
                  </a:cubicBezTo>
                  <a:cubicBezTo>
                    <a:pt x="87" y="6"/>
                    <a:pt x="87" y="6"/>
                    <a:pt x="87" y="6"/>
                  </a:cubicBezTo>
                  <a:cubicBezTo>
                    <a:pt x="144" y="6"/>
                    <a:pt x="144" y="6"/>
                    <a:pt x="144" y="6"/>
                  </a:cubicBezTo>
                  <a:cubicBezTo>
                    <a:pt x="144" y="33"/>
                    <a:pt x="144" y="33"/>
                    <a:pt x="144" y="33"/>
                  </a:cubicBezTo>
                  <a:cubicBezTo>
                    <a:pt x="170" y="41"/>
                    <a:pt x="193" y="56"/>
                    <a:pt x="210" y="76"/>
                  </a:cubicBezTo>
                  <a:cubicBezTo>
                    <a:pt x="227" y="76"/>
                    <a:pt x="227" y="76"/>
                    <a:pt x="227" y="76"/>
                  </a:cubicBezTo>
                  <a:cubicBezTo>
                    <a:pt x="227" y="100"/>
                    <a:pt x="227" y="100"/>
                    <a:pt x="227" y="100"/>
                  </a:cubicBezTo>
                  <a:cubicBezTo>
                    <a:pt x="245" y="130"/>
                    <a:pt x="252" y="166"/>
                    <a:pt x="244" y="202"/>
                  </a:cubicBezTo>
                  <a:cubicBezTo>
                    <a:pt x="243" y="209"/>
                    <a:pt x="247" y="217"/>
                    <a:pt x="254" y="218"/>
                  </a:cubicBezTo>
                  <a:cubicBezTo>
                    <a:pt x="254" y="218"/>
                    <a:pt x="255" y="218"/>
                    <a:pt x="255" y="218"/>
                  </a:cubicBezTo>
                  <a:cubicBezTo>
                    <a:pt x="255" y="93"/>
                    <a:pt x="255" y="93"/>
                    <a:pt x="255" y="93"/>
                  </a:cubicBezTo>
                  <a:cubicBezTo>
                    <a:pt x="252" y="88"/>
                    <a:pt x="249" y="83"/>
                    <a:pt x="246" y="78"/>
                  </a:cubicBezTo>
                  <a:cubicBezTo>
                    <a:pt x="221" y="40"/>
                    <a:pt x="182" y="13"/>
                    <a:pt x="137" y="4"/>
                  </a:cubicBezTo>
                  <a:cubicBezTo>
                    <a:pt x="125" y="2"/>
                    <a:pt x="113" y="0"/>
                    <a:pt x="101" y="0"/>
                  </a:cubicBezTo>
                </a:path>
              </a:pathLst>
            </a:custGeom>
            <a:solidFill>
              <a:srgbClr val="EBF3F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35" name="Google Shape;3535;p22"/>
            <p:cNvSpPr/>
            <p:nvPr/>
          </p:nvSpPr>
          <p:spPr>
            <a:xfrm>
              <a:off x="3659188" y="2554288"/>
              <a:ext cx="20638" cy="11113"/>
            </a:xfrm>
            <a:custGeom>
              <a:avLst/>
              <a:gdLst/>
              <a:ahLst/>
              <a:cxnLst/>
              <a:rect l="l" t="t" r="r" b="b"/>
              <a:pathLst>
                <a:path w="57" h="27" extrusionOk="0">
                  <a:moveTo>
                    <a:pt x="57" y="0"/>
                  </a:moveTo>
                  <a:cubicBezTo>
                    <a:pt x="0" y="0"/>
                    <a:pt x="0" y="0"/>
                    <a:pt x="0" y="0"/>
                  </a:cubicBezTo>
                  <a:cubicBezTo>
                    <a:pt x="0" y="22"/>
                    <a:pt x="0" y="22"/>
                    <a:pt x="0" y="22"/>
                  </a:cubicBezTo>
                  <a:cubicBezTo>
                    <a:pt x="5" y="21"/>
                    <a:pt x="10" y="21"/>
                    <a:pt x="15" y="21"/>
                  </a:cubicBezTo>
                  <a:cubicBezTo>
                    <a:pt x="24" y="21"/>
                    <a:pt x="34" y="22"/>
                    <a:pt x="44" y="24"/>
                  </a:cubicBezTo>
                  <a:cubicBezTo>
                    <a:pt x="49" y="25"/>
                    <a:pt x="53" y="26"/>
                    <a:pt x="57" y="27"/>
                  </a:cubicBezTo>
                  <a:cubicBezTo>
                    <a:pt x="57" y="0"/>
                    <a:pt x="57" y="0"/>
                    <a:pt x="57" y="0"/>
                  </a:cubicBezTo>
                </a:path>
              </a:pathLst>
            </a:custGeom>
            <a:solidFill>
              <a:srgbClr val="D6E7F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36" name="Google Shape;3536;p22"/>
            <p:cNvSpPr/>
            <p:nvPr/>
          </p:nvSpPr>
          <p:spPr>
            <a:xfrm>
              <a:off x="3705225" y="2581276"/>
              <a:ext cx="6350" cy="7938"/>
            </a:xfrm>
            <a:custGeom>
              <a:avLst/>
              <a:gdLst/>
              <a:ahLst/>
              <a:cxnLst/>
              <a:rect l="l" t="t" r="r" b="b"/>
              <a:pathLst>
                <a:path w="17" h="24" extrusionOk="0">
                  <a:moveTo>
                    <a:pt x="17" y="0"/>
                  </a:moveTo>
                  <a:cubicBezTo>
                    <a:pt x="0" y="0"/>
                    <a:pt x="0" y="0"/>
                    <a:pt x="0" y="0"/>
                  </a:cubicBezTo>
                  <a:cubicBezTo>
                    <a:pt x="7" y="7"/>
                    <a:pt x="13" y="15"/>
                    <a:pt x="17" y="24"/>
                  </a:cubicBezTo>
                  <a:cubicBezTo>
                    <a:pt x="17" y="0"/>
                    <a:pt x="17" y="0"/>
                    <a:pt x="17" y="0"/>
                  </a:cubicBezTo>
                </a:path>
              </a:pathLst>
            </a:custGeom>
            <a:solidFill>
              <a:srgbClr val="D6E7F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37" name="Google Shape;3537;p22"/>
            <p:cNvSpPr/>
            <p:nvPr/>
          </p:nvSpPr>
          <p:spPr>
            <a:xfrm>
              <a:off x="3721100" y="2587626"/>
              <a:ext cx="9525" cy="46038"/>
            </a:xfrm>
            <a:custGeom>
              <a:avLst/>
              <a:gdLst/>
              <a:ahLst/>
              <a:cxnLst/>
              <a:rect l="l" t="t" r="r" b="b"/>
              <a:pathLst>
                <a:path w="23" h="125" extrusionOk="0">
                  <a:moveTo>
                    <a:pt x="0" y="0"/>
                  </a:moveTo>
                  <a:cubicBezTo>
                    <a:pt x="0" y="125"/>
                    <a:pt x="0" y="125"/>
                    <a:pt x="0" y="125"/>
                  </a:cubicBezTo>
                  <a:cubicBezTo>
                    <a:pt x="0" y="125"/>
                    <a:pt x="1" y="125"/>
                    <a:pt x="2" y="125"/>
                  </a:cubicBezTo>
                  <a:cubicBezTo>
                    <a:pt x="8" y="125"/>
                    <a:pt x="14" y="121"/>
                    <a:pt x="15" y="115"/>
                  </a:cubicBezTo>
                  <a:cubicBezTo>
                    <a:pt x="23" y="75"/>
                    <a:pt x="18" y="35"/>
                    <a:pt x="0" y="0"/>
                  </a:cubicBezTo>
                </a:path>
              </a:pathLst>
            </a:custGeom>
            <a:solidFill>
              <a:srgbClr val="D6E7F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pic>
          <p:nvPicPr>
            <p:cNvPr id="3538" name="Google Shape;3538;p22"/>
            <p:cNvPicPr preferRelativeResize="0"/>
            <p:nvPr/>
          </p:nvPicPr>
          <p:blipFill rotWithShape="1">
            <a:blip r:embed="rId49">
              <a:alphaModFix/>
            </a:blip>
            <a:srcRect/>
            <a:stretch/>
          </p:blipFill>
          <p:spPr>
            <a:xfrm>
              <a:off x="3727450" y="2651126"/>
              <a:ext cx="214313" cy="157163"/>
            </a:xfrm>
            <a:prstGeom prst="rect">
              <a:avLst/>
            </a:prstGeom>
            <a:noFill/>
            <a:ln>
              <a:noFill/>
            </a:ln>
          </p:spPr>
        </p:pic>
        <p:sp>
          <p:nvSpPr>
            <p:cNvPr id="3539" name="Google Shape;3539;p22"/>
            <p:cNvSpPr/>
            <p:nvPr/>
          </p:nvSpPr>
          <p:spPr>
            <a:xfrm>
              <a:off x="3771900" y="2698751"/>
              <a:ext cx="17463" cy="17463"/>
            </a:xfrm>
            <a:custGeom>
              <a:avLst/>
              <a:gdLst/>
              <a:ahLst/>
              <a:cxnLst/>
              <a:rect l="l" t="t" r="r" b="b"/>
              <a:pathLst>
                <a:path w="44" h="45" extrusionOk="0">
                  <a:moveTo>
                    <a:pt x="0" y="19"/>
                  </a:moveTo>
                  <a:cubicBezTo>
                    <a:pt x="0" y="19"/>
                    <a:pt x="8" y="0"/>
                    <a:pt x="26" y="13"/>
                  </a:cubicBezTo>
                  <a:cubicBezTo>
                    <a:pt x="44" y="25"/>
                    <a:pt x="42" y="45"/>
                    <a:pt x="42" y="45"/>
                  </a:cubicBezTo>
                  <a:lnTo>
                    <a:pt x="0" y="19"/>
                  </a:lnTo>
                  <a:close/>
                </a:path>
              </a:pathLst>
            </a:custGeom>
            <a:solidFill>
              <a:srgbClr val="F7DAB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pic>
          <p:nvPicPr>
            <p:cNvPr id="3540" name="Google Shape;3540;p22"/>
            <p:cNvPicPr preferRelativeResize="0"/>
            <p:nvPr/>
          </p:nvPicPr>
          <p:blipFill rotWithShape="1">
            <a:blip r:embed="rId50">
              <a:alphaModFix/>
            </a:blip>
            <a:srcRect/>
            <a:stretch/>
          </p:blipFill>
          <p:spPr>
            <a:xfrm>
              <a:off x="3819525" y="2713038"/>
              <a:ext cx="125413" cy="100013"/>
            </a:xfrm>
            <a:prstGeom prst="rect">
              <a:avLst/>
            </a:prstGeom>
            <a:noFill/>
            <a:ln>
              <a:noFill/>
            </a:ln>
          </p:spPr>
        </p:pic>
        <p:pic>
          <p:nvPicPr>
            <p:cNvPr id="3541" name="Google Shape;3541;p22"/>
            <p:cNvPicPr preferRelativeResize="0"/>
            <p:nvPr/>
          </p:nvPicPr>
          <p:blipFill rotWithShape="1">
            <a:blip r:embed="rId51">
              <a:alphaModFix/>
            </a:blip>
            <a:srcRect/>
            <a:stretch/>
          </p:blipFill>
          <p:spPr>
            <a:xfrm>
              <a:off x="3727450" y="2651126"/>
              <a:ext cx="60325" cy="53975"/>
            </a:xfrm>
            <a:prstGeom prst="rect">
              <a:avLst/>
            </a:prstGeom>
            <a:noFill/>
            <a:ln>
              <a:noFill/>
            </a:ln>
          </p:spPr>
        </p:pic>
        <p:pic>
          <p:nvPicPr>
            <p:cNvPr id="3542" name="Google Shape;3542;p22"/>
            <p:cNvPicPr preferRelativeResize="0"/>
            <p:nvPr/>
          </p:nvPicPr>
          <p:blipFill rotWithShape="1">
            <a:blip r:embed="rId52">
              <a:alphaModFix/>
            </a:blip>
            <a:srcRect/>
            <a:stretch/>
          </p:blipFill>
          <p:spPr>
            <a:xfrm>
              <a:off x="3552825" y="2505076"/>
              <a:ext cx="223838" cy="223838"/>
            </a:xfrm>
            <a:prstGeom prst="rect">
              <a:avLst/>
            </a:prstGeom>
            <a:noFill/>
            <a:ln>
              <a:noFill/>
            </a:ln>
          </p:spPr>
        </p:pic>
        <p:sp>
          <p:nvSpPr>
            <p:cNvPr id="3543" name="Google Shape;3543;p22"/>
            <p:cNvSpPr/>
            <p:nvPr/>
          </p:nvSpPr>
          <p:spPr>
            <a:xfrm>
              <a:off x="3854450" y="2632076"/>
              <a:ext cx="33338" cy="31750"/>
            </a:xfrm>
            <a:custGeom>
              <a:avLst/>
              <a:gdLst/>
              <a:ahLst/>
              <a:cxnLst/>
              <a:rect l="l" t="t" r="r" b="b"/>
              <a:pathLst>
                <a:path w="89" h="88" extrusionOk="0">
                  <a:moveTo>
                    <a:pt x="0" y="10"/>
                  </a:moveTo>
                  <a:cubicBezTo>
                    <a:pt x="0" y="10"/>
                    <a:pt x="5" y="33"/>
                    <a:pt x="23" y="35"/>
                  </a:cubicBezTo>
                  <a:cubicBezTo>
                    <a:pt x="42" y="38"/>
                    <a:pt x="52" y="38"/>
                    <a:pt x="51" y="45"/>
                  </a:cubicBezTo>
                  <a:cubicBezTo>
                    <a:pt x="50" y="53"/>
                    <a:pt x="44" y="86"/>
                    <a:pt x="56" y="87"/>
                  </a:cubicBezTo>
                  <a:cubicBezTo>
                    <a:pt x="67" y="88"/>
                    <a:pt x="89" y="79"/>
                    <a:pt x="89" y="79"/>
                  </a:cubicBezTo>
                  <a:cubicBezTo>
                    <a:pt x="76" y="5"/>
                    <a:pt x="76" y="5"/>
                    <a:pt x="76" y="5"/>
                  </a:cubicBezTo>
                  <a:cubicBezTo>
                    <a:pt x="20" y="0"/>
                    <a:pt x="20" y="0"/>
                    <a:pt x="20" y="0"/>
                  </a:cubicBezTo>
                  <a:lnTo>
                    <a:pt x="0" y="10"/>
                  </a:lnTo>
                  <a:close/>
                </a:path>
              </a:pathLst>
            </a:custGeom>
            <a:solidFill>
              <a:srgbClr val="12222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44" name="Google Shape;3544;p22"/>
            <p:cNvSpPr/>
            <p:nvPr/>
          </p:nvSpPr>
          <p:spPr>
            <a:xfrm>
              <a:off x="3833813" y="2898776"/>
              <a:ext cx="28575" cy="17463"/>
            </a:xfrm>
            <a:custGeom>
              <a:avLst/>
              <a:gdLst/>
              <a:ahLst/>
              <a:cxnLst/>
              <a:rect l="l" t="t" r="r" b="b"/>
              <a:pathLst>
                <a:path w="76" h="46" extrusionOk="0">
                  <a:moveTo>
                    <a:pt x="51" y="2"/>
                  </a:moveTo>
                  <a:cubicBezTo>
                    <a:pt x="51" y="2"/>
                    <a:pt x="42" y="12"/>
                    <a:pt x="24" y="26"/>
                  </a:cubicBezTo>
                  <a:cubicBezTo>
                    <a:pt x="6" y="39"/>
                    <a:pt x="1" y="36"/>
                    <a:pt x="1" y="41"/>
                  </a:cubicBezTo>
                  <a:cubicBezTo>
                    <a:pt x="0" y="46"/>
                    <a:pt x="76" y="43"/>
                    <a:pt x="76" y="43"/>
                  </a:cubicBezTo>
                  <a:cubicBezTo>
                    <a:pt x="75" y="0"/>
                    <a:pt x="75" y="0"/>
                    <a:pt x="75" y="0"/>
                  </a:cubicBezTo>
                  <a:cubicBezTo>
                    <a:pt x="75" y="0"/>
                    <a:pt x="51" y="0"/>
                    <a:pt x="51" y="2"/>
                  </a:cubicBezTo>
                  <a:close/>
                </a:path>
              </a:pathLst>
            </a:custGeom>
            <a:solidFill>
              <a:srgbClr val="12222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45" name="Google Shape;3545;p22"/>
            <p:cNvSpPr/>
            <p:nvPr/>
          </p:nvSpPr>
          <p:spPr>
            <a:xfrm>
              <a:off x="3898900" y="2892426"/>
              <a:ext cx="26988" cy="23813"/>
            </a:xfrm>
            <a:custGeom>
              <a:avLst/>
              <a:gdLst/>
              <a:ahLst/>
              <a:cxnLst/>
              <a:rect l="l" t="t" r="r" b="b"/>
              <a:pathLst>
                <a:path w="72" h="66" extrusionOk="0">
                  <a:moveTo>
                    <a:pt x="36" y="8"/>
                  </a:moveTo>
                  <a:cubicBezTo>
                    <a:pt x="36" y="8"/>
                    <a:pt x="31" y="21"/>
                    <a:pt x="18" y="39"/>
                  </a:cubicBezTo>
                  <a:cubicBezTo>
                    <a:pt x="5" y="58"/>
                    <a:pt x="0" y="56"/>
                    <a:pt x="1" y="61"/>
                  </a:cubicBezTo>
                  <a:cubicBezTo>
                    <a:pt x="2" y="66"/>
                    <a:pt x="72" y="40"/>
                    <a:pt x="72" y="40"/>
                  </a:cubicBezTo>
                  <a:cubicBezTo>
                    <a:pt x="59" y="0"/>
                    <a:pt x="59" y="0"/>
                    <a:pt x="59" y="0"/>
                  </a:cubicBezTo>
                  <a:cubicBezTo>
                    <a:pt x="59" y="0"/>
                    <a:pt x="36" y="7"/>
                    <a:pt x="36" y="8"/>
                  </a:cubicBezTo>
                  <a:close/>
                </a:path>
              </a:pathLst>
            </a:custGeom>
            <a:solidFill>
              <a:srgbClr val="12222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pic>
          <p:nvPicPr>
            <p:cNvPr id="3546" name="Google Shape;3546;p22"/>
            <p:cNvPicPr preferRelativeResize="0"/>
            <p:nvPr/>
          </p:nvPicPr>
          <p:blipFill rotWithShape="1">
            <a:blip r:embed="rId53">
              <a:alphaModFix/>
            </a:blip>
            <a:srcRect/>
            <a:stretch/>
          </p:blipFill>
          <p:spPr>
            <a:xfrm>
              <a:off x="3852863" y="2662238"/>
              <a:ext cx="25400" cy="20638"/>
            </a:xfrm>
            <a:prstGeom prst="rect">
              <a:avLst/>
            </a:prstGeom>
            <a:noFill/>
            <a:ln>
              <a:noFill/>
            </a:ln>
          </p:spPr>
        </p:pic>
        <p:sp>
          <p:nvSpPr>
            <p:cNvPr id="3547" name="Google Shape;3547;p22"/>
            <p:cNvSpPr/>
            <p:nvPr/>
          </p:nvSpPr>
          <p:spPr>
            <a:xfrm>
              <a:off x="3876675" y="2667001"/>
              <a:ext cx="34925" cy="60325"/>
            </a:xfrm>
            <a:custGeom>
              <a:avLst/>
              <a:gdLst/>
              <a:ahLst/>
              <a:cxnLst/>
              <a:rect l="l" t="t" r="r" b="b"/>
              <a:pathLst>
                <a:path w="90" h="165" extrusionOk="0">
                  <a:moveTo>
                    <a:pt x="17" y="0"/>
                  </a:moveTo>
                  <a:cubicBezTo>
                    <a:pt x="25" y="0"/>
                    <a:pt x="31" y="5"/>
                    <a:pt x="34" y="12"/>
                  </a:cubicBezTo>
                  <a:cubicBezTo>
                    <a:pt x="47" y="41"/>
                    <a:pt x="90" y="140"/>
                    <a:pt x="69" y="152"/>
                  </a:cubicBezTo>
                  <a:cubicBezTo>
                    <a:pt x="45" y="165"/>
                    <a:pt x="12" y="75"/>
                    <a:pt x="5" y="48"/>
                  </a:cubicBezTo>
                  <a:cubicBezTo>
                    <a:pt x="0" y="25"/>
                    <a:pt x="0" y="0"/>
                    <a:pt x="17" y="0"/>
                  </a:cubicBezTo>
                  <a:close/>
                </a:path>
              </a:pathLst>
            </a:custGeom>
            <a:solidFill>
              <a:srgbClr val="F7DAB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48" name="Google Shape;3548;p22"/>
            <p:cNvSpPr/>
            <p:nvPr/>
          </p:nvSpPr>
          <p:spPr>
            <a:xfrm>
              <a:off x="3859213" y="2759076"/>
              <a:ext cx="17463" cy="17463"/>
            </a:xfrm>
            <a:custGeom>
              <a:avLst/>
              <a:gdLst/>
              <a:ahLst/>
              <a:cxnLst/>
              <a:rect l="l" t="t" r="r" b="b"/>
              <a:pathLst>
                <a:path w="48" h="45" extrusionOk="0">
                  <a:moveTo>
                    <a:pt x="37" y="4"/>
                  </a:moveTo>
                  <a:cubicBezTo>
                    <a:pt x="48" y="10"/>
                    <a:pt x="36" y="28"/>
                    <a:pt x="31" y="35"/>
                  </a:cubicBezTo>
                  <a:cubicBezTo>
                    <a:pt x="24" y="45"/>
                    <a:pt x="18" y="45"/>
                    <a:pt x="12" y="40"/>
                  </a:cubicBezTo>
                  <a:cubicBezTo>
                    <a:pt x="8" y="36"/>
                    <a:pt x="17" y="23"/>
                    <a:pt x="17" y="22"/>
                  </a:cubicBezTo>
                  <a:cubicBezTo>
                    <a:pt x="17" y="20"/>
                    <a:pt x="7" y="30"/>
                    <a:pt x="3" y="27"/>
                  </a:cubicBezTo>
                  <a:cubicBezTo>
                    <a:pt x="0" y="24"/>
                    <a:pt x="11" y="9"/>
                    <a:pt x="18" y="5"/>
                  </a:cubicBezTo>
                  <a:cubicBezTo>
                    <a:pt x="25" y="1"/>
                    <a:pt x="30" y="0"/>
                    <a:pt x="37" y="4"/>
                  </a:cubicBezTo>
                  <a:close/>
                </a:path>
              </a:pathLst>
            </a:custGeom>
            <a:solidFill>
              <a:srgbClr val="F7DAB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49" name="Google Shape;3549;p22"/>
            <p:cNvSpPr/>
            <p:nvPr/>
          </p:nvSpPr>
          <p:spPr>
            <a:xfrm>
              <a:off x="3865563" y="2716213"/>
              <a:ext cx="41275" cy="53975"/>
            </a:xfrm>
            <a:custGeom>
              <a:avLst/>
              <a:gdLst/>
              <a:ahLst/>
              <a:cxnLst/>
              <a:rect l="l" t="t" r="r" b="b"/>
              <a:pathLst>
                <a:path w="108" h="146" extrusionOk="0">
                  <a:moveTo>
                    <a:pt x="92" y="0"/>
                  </a:moveTo>
                  <a:cubicBezTo>
                    <a:pt x="86" y="0"/>
                    <a:pt x="81" y="3"/>
                    <a:pt x="77" y="8"/>
                  </a:cubicBezTo>
                  <a:cubicBezTo>
                    <a:pt x="61" y="33"/>
                    <a:pt x="0" y="122"/>
                    <a:pt x="7" y="134"/>
                  </a:cubicBezTo>
                  <a:cubicBezTo>
                    <a:pt x="15" y="146"/>
                    <a:pt x="108" y="21"/>
                    <a:pt x="105" y="13"/>
                  </a:cubicBezTo>
                  <a:cubicBezTo>
                    <a:pt x="103" y="8"/>
                    <a:pt x="102" y="0"/>
                    <a:pt x="92" y="0"/>
                  </a:cubicBezTo>
                  <a:close/>
                </a:path>
              </a:pathLst>
            </a:custGeom>
            <a:solidFill>
              <a:srgbClr val="F7DAB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pic>
          <p:nvPicPr>
            <p:cNvPr id="3550" name="Google Shape;3550;p22"/>
            <p:cNvPicPr preferRelativeResize="0"/>
            <p:nvPr/>
          </p:nvPicPr>
          <p:blipFill rotWithShape="1">
            <a:blip r:embed="rId54">
              <a:alphaModFix/>
            </a:blip>
            <a:srcRect/>
            <a:stretch/>
          </p:blipFill>
          <p:spPr>
            <a:xfrm>
              <a:off x="3873500" y="2662238"/>
              <a:ext cx="34925" cy="87313"/>
            </a:xfrm>
            <a:prstGeom prst="rect">
              <a:avLst/>
            </a:prstGeom>
            <a:noFill/>
            <a:ln>
              <a:noFill/>
            </a:ln>
          </p:spPr>
        </p:pic>
        <p:sp>
          <p:nvSpPr>
            <p:cNvPr id="3551" name="Google Shape;3551;p22"/>
            <p:cNvSpPr/>
            <p:nvPr/>
          </p:nvSpPr>
          <p:spPr>
            <a:xfrm>
              <a:off x="3730625" y="2278063"/>
              <a:ext cx="144463" cy="144463"/>
            </a:xfrm>
            <a:custGeom>
              <a:avLst/>
              <a:gdLst/>
              <a:ahLst/>
              <a:cxnLst/>
              <a:rect l="l" t="t" r="r" b="b"/>
              <a:pathLst>
                <a:path w="389" h="388" extrusionOk="0">
                  <a:moveTo>
                    <a:pt x="194" y="0"/>
                  </a:moveTo>
                  <a:cubicBezTo>
                    <a:pt x="87" y="0"/>
                    <a:pt x="0" y="87"/>
                    <a:pt x="0" y="194"/>
                  </a:cubicBezTo>
                  <a:cubicBezTo>
                    <a:pt x="0" y="301"/>
                    <a:pt x="87" y="388"/>
                    <a:pt x="194" y="388"/>
                  </a:cubicBezTo>
                  <a:cubicBezTo>
                    <a:pt x="302" y="388"/>
                    <a:pt x="389" y="301"/>
                    <a:pt x="389" y="194"/>
                  </a:cubicBezTo>
                  <a:cubicBezTo>
                    <a:pt x="389" y="87"/>
                    <a:pt x="302" y="0"/>
                    <a:pt x="194" y="0"/>
                  </a:cubicBezTo>
                  <a:close/>
                  <a:moveTo>
                    <a:pt x="194" y="321"/>
                  </a:moveTo>
                  <a:cubicBezTo>
                    <a:pt x="124" y="321"/>
                    <a:pt x="67" y="264"/>
                    <a:pt x="67" y="194"/>
                  </a:cubicBezTo>
                  <a:cubicBezTo>
                    <a:pt x="67" y="124"/>
                    <a:pt x="124" y="67"/>
                    <a:pt x="194" y="67"/>
                  </a:cubicBezTo>
                  <a:cubicBezTo>
                    <a:pt x="265" y="67"/>
                    <a:pt x="321" y="124"/>
                    <a:pt x="321" y="194"/>
                  </a:cubicBezTo>
                  <a:cubicBezTo>
                    <a:pt x="321" y="264"/>
                    <a:pt x="265" y="321"/>
                    <a:pt x="194" y="321"/>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52" name="Google Shape;3552;p22"/>
            <p:cNvSpPr/>
            <p:nvPr/>
          </p:nvSpPr>
          <p:spPr>
            <a:xfrm>
              <a:off x="3802063" y="2278063"/>
              <a:ext cx="73025" cy="123825"/>
            </a:xfrm>
            <a:custGeom>
              <a:avLst/>
              <a:gdLst/>
              <a:ahLst/>
              <a:cxnLst/>
              <a:rect l="l" t="t" r="r" b="b"/>
              <a:pathLst>
                <a:path w="195" h="330" extrusionOk="0">
                  <a:moveTo>
                    <a:pt x="195" y="194"/>
                  </a:moveTo>
                  <a:cubicBezTo>
                    <a:pt x="195" y="247"/>
                    <a:pt x="174" y="295"/>
                    <a:pt x="139" y="330"/>
                  </a:cubicBezTo>
                  <a:cubicBezTo>
                    <a:pt x="92" y="282"/>
                    <a:pt x="92" y="282"/>
                    <a:pt x="92" y="282"/>
                  </a:cubicBezTo>
                  <a:cubicBezTo>
                    <a:pt x="114" y="259"/>
                    <a:pt x="127" y="228"/>
                    <a:pt x="127" y="194"/>
                  </a:cubicBezTo>
                  <a:cubicBezTo>
                    <a:pt x="127" y="124"/>
                    <a:pt x="71" y="67"/>
                    <a:pt x="0" y="67"/>
                  </a:cubicBezTo>
                  <a:cubicBezTo>
                    <a:pt x="0" y="0"/>
                    <a:pt x="0" y="0"/>
                    <a:pt x="0" y="0"/>
                  </a:cubicBezTo>
                  <a:cubicBezTo>
                    <a:pt x="108" y="0"/>
                    <a:pt x="195" y="87"/>
                    <a:pt x="195" y="194"/>
                  </a:cubicBezTo>
                  <a:close/>
                </a:path>
              </a:pathLst>
            </a:custGeom>
            <a:solidFill>
              <a:srgbClr val="A1C9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pic>
          <p:nvPicPr>
            <p:cNvPr id="3553" name="Google Shape;3553;p22"/>
            <p:cNvPicPr preferRelativeResize="0"/>
            <p:nvPr/>
          </p:nvPicPr>
          <p:blipFill rotWithShape="1">
            <a:blip r:embed="rId55">
              <a:alphaModFix/>
            </a:blip>
            <a:srcRect/>
            <a:stretch/>
          </p:blipFill>
          <p:spPr>
            <a:xfrm>
              <a:off x="3797300" y="2330451"/>
              <a:ext cx="9525" cy="9525"/>
            </a:xfrm>
            <a:prstGeom prst="rect">
              <a:avLst/>
            </a:prstGeom>
            <a:noFill/>
            <a:ln>
              <a:noFill/>
            </a:ln>
          </p:spPr>
        </p:pic>
        <p:pic>
          <p:nvPicPr>
            <p:cNvPr id="3554" name="Google Shape;3554;p22"/>
            <p:cNvPicPr preferRelativeResize="0"/>
            <p:nvPr/>
          </p:nvPicPr>
          <p:blipFill rotWithShape="1">
            <a:blip r:embed="rId56">
              <a:alphaModFix/>
            </a:blip>
            <a:srcRect/>
            <a:stretch/>
          </p:blipFill>
          <p:spPr>
            <a:xfrm>
              <a:off x="3806825" y="2332038"/>
              <a:ext cx="30163" cy="3175"/>
            </a:xfrm>
            <a:prstGeom prst="rect">
              <a:avLst/>
            </a:prstGeom>
            <a:noFill/>
            <a:ln>
              <a:noFill/>
            </a:ln>
          </p:spPr>
        </p:pic>
        <p:pic>
          <p:nvPicPr>
            <p:cNvPr id="3555" name="Google Shape;3555;p22"/>
            <p:cNvPicPr preferRelativeResize="0"/>
            <p:nvPr/>
          </p:nvPicPr>
          <p:blipFill rotWithShape="1">
            <a:blip r:embed="rId57">
              <a:alphaModFix/>
            </a:blip>
            <a:srcRect/>
            <a:stretch/>
          </p:blipFill>
          <p:spPr>
            <a:xfrm>
              <a:off x="3806825" y="2335213"/>
              <a:ext cx="30163" cy="4763"/>
            </a:xfrm>
            <a:prstGeom prst="rect">
              <a:avLst/>
            </a:prstGeom>
            <a:noFill/>
            <a:ln>
              <a:noFill/>
            </a:ln>
          </p:spPr>
        </p:pic>
        <p:sp>
          <p:nvSpPr>
            <p:cNvPr id="3556" name="Google Shape;3556;p22"/>
            <p:cNvSpPr/>
            <p:nvPr/>
          </p:nvSpPr>
          <p:spPr>
            <a:xfrm>
              <a:off x="3798888" y="2346326"/>
              <a:ext cx="6350" cy="6350"/>
            </a:xfrm>
            <a:prstGeom prst="ellipse">
              <a:avLst/>
            </a:prstGeom>
            <a:solidFill>
              <a:srgbClr val="0082C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57" name="Google Shape;3557;p22"/>
            <p:cNvSpPr/>
            <p:nvPr/>
          </p:nvSpPr>
          <p:spPr>
            <a:xfrm>
              <a:off x="3808413" y="2347913"/>
              <a:ext cx="26988" cy="1588"/>
            </a:xfrm>
            <a:prstGeom prst="rect">
              <a:avLst/>
            </a:prstGeom>
            <a:solidFill>
              <a:srgbClr val="0082C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58" name="Google Shape;3558;p22"/>
            <p:cNvSpPr/>
            <p:nvPr/>
          </p:nvSpPr>
          <p:spPr>
            <a:xfrm>
              <a:off x="3808413" y="2351088"/>
              <a:ext cx="26988" cy="1588"/>
            </a:xfrm>
            <a:prstGeom prst="rect">
              <a:avLst/>
            </a:prstGeom>
            <a:solidFill>
              <a:srgbClr val="0082C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59" name="Google Shape;3559;p22"/>
            <p:cNvSpPr/>
            <p:nvPr/>
          </p:nvSpPr>
          <p:spPr>
            <a:xfrm>
              <a:off x="3798888" y="2360613"/>
              <a:ext cx="6350" cy="6350"/>
            </a:xfrm>
            <a:prstGeom prst="ellipse">
              <a:avLst/>
            </a:prstGeom>
            <a:solidFill>
              <a:srgbClr val="E9F1F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60" name="Google Shape;3560;p22"/>
            <p:cNvSpPr/>
            <p:nvPr/>
          </p:nvSpPr>
          <p:spPr>
            <a:xfrm>
              <a:off x="3808413" y="2360613"/>
              <a:ext cx="26988" cy="1588"/>
            </a:xfrm>
            <a:prstGeom prst="rect">
              <a:avLst/>
            </a:prstGeom>
            <a:solidFill>
              <a:srgbClr val="E9F1F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61" name="Google Shape;3561;p22"/>
            <p:cNvSpPr/>
            <p:nvPr/>
          </p:nvSpPr>
          <p:spPr>
            <a:xfrm>
              <a:off x="3808413" y="2365376"/>
              <a:ext cx="26988" cy="1588"/>
            </a:xfrm>
            <a:prstGeom prst="rect">
              <a:avLst/>
            </a:prstGeom>
            <a:solidFill>
              <a:srgbClr val="E9F1F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pic>
          <p:nvPicPr>
            <p:cNvPr id="3562" name="Google Shape;3562;p22"/>
            <p:cNvPicPr preferRelativeResize="0"/>
            <p:nvPr/>
          </p:nvPicPr>
          <p:blipFill rotWithShape="1">
            <a:blip r:embed="rId58">
              <a:alphaModFix/>
            </a:blip>
            <a:srcRect/>
            <a:stretch/>
          </p:blipFill>
          <p:spPr>
            <a:xfrm>
              <a:off x="3768725" y="2330451"/>
              <a:ext cx="20638" cy="11113"/>
            </a:xfrm>
            <a:prstGeom prst="rect">
              <a:avLst/>
            </a:prstGeom>
            <a:noFill/>
            <a:ln>
              <a:noFill/>
            </a:ln>
          </p:spPr>
        </p:pic>
        <p:sp>
          <p:nvSpPr>
            <p:cNvPr id="3563" name="Google Shape;3563;p22"/>
            <p:cNvSpPr/>
            <p:nvPr/>
          </p:nvSpPr>
          <p:spPr>
            <a:xfrm>
              <a:off x="3770313" y="2344738"/>
              <a:ext cx="17463" cy="9525"/>
            </a:xfrm>
            <a:prstGeom prst="rect">
              <a:avLst/>
            </a:prstGeom>
            <a:solidFill>
              <a:srgbClr val="0082C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64" name="Google Shape;3564;p22"/>
            <p:cNvSpPr/>
            <p:nvPr/>
          </p:nvSpPr>
          <p:spPr>
            <a:xfrm>
              <a:off x="3770313" y="2357438"/>
              <a:ext cx="17463" cy="9525"/>
            </a:xfrm>
            <a:prstGeom prst="rect">
              <a:avLst/>
            </a:prstGeom>
            <a:solidFill>
              <a:srgbClr val="E9F1F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65" name="Google Shape;3565;p22"/>
            <p:cNvSpPr/>
            <p:nvPr/>
          </p:nvSpPr>
          <p:spPr>
            <a:xfrm>
              <a:off x="3462338" y="2208213"/>
              <a:ext cx="188913" cy="44450"/>
            </a:xfrm>
            <a:custGeom>
              <a:avLst/>
              <a:gdLst/>
              <a:ahLst/>
              <a:cxnLst/>
              <a:rect l="l" t="t" r="r" b="b"/>
              <a:pathLst>
                <a:path w="510" h="119" extrusionOk="0">
                  <a:moveTo>
                    <a:pt x="13" y="0"/>
                  </a:moveTo>
                  <a:cubicBezTo>
                    <a:pt x="13" y="0"/>
                    <a:pt x="28" y="48"/>
                    <a:pt x="98" y="48"/>
                  </a:cubicBezTo>
                  <a:cubicBezTo>
                    <a:pt x="169" y="48"/>
                    <a:pt x="174" y="9"/>
                    <a:pt x="219" y="7"/>
                  </a:cubicBezTo>
                  <a:cubicBezTo>
                    <a:pt x="264" y="5"/>
                    <a:pt x="284" y="31"/>
                    <a:pt x="334" y="33"/>
                  </a:cubicBezTo>
                  <a:cubicBezTo>
                    <a:pt x="384" y="35"/>
                    <a:pt x="410" y="7"/>
                    <a:pt x="460" y="4"/>
                  </a:cubicBezTo>
                  <a:cubicBezTo>
                    <a:pt x="510" y="0"/>
                    <a:pt x="509" y="72"/>
                    <a:pt x="460" y="85"/>
                  </a:cubicBezTo>
                  <a:cubicBezTo>
                    <a:pt x="412" y="98"/>
                    <a:pt x="0" y="119"/>
                    <a:pt x="13" y="0"/>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3566" name="Google Shape;3566;p22"/>
          <p:cNvGrpSpPr/>
          <p:nvPr/>
        </p:nvGrpSpPr>
        <p:grpSpPr>
          <a:xfrm>
            <a:off x="3438890" y="989671"/>
            <a:ext cx="1764621" cy="1813636"/>
            <a:chOff x="4718050" y="2314576"/>
            <a:chExt cx="628650" cy="646112"/>
          </a:xfrm>
        </p:grpSpPr>
        <p:sp>
          <p:nvSpPr>
            <p:cNvPr id="3567" name="Google Shape;3567;p22"/>
            <p:cNvSpPr/>
            <p:nvPr/>
          </p:nvSpPr>
          <p:spPr>
            <a:xfrm>
              <a:off x="4718050" y="2314576"/>
              <a:ext cx="628650" cy="628650"/>
            </a:xfrm>
            <a:prstGeom prst="ellipse">
              <a:avLst/>
            </a:prstGeom>
            <a:solidFill>
              <a:srgbClr val="98D3E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68" name="Google Shape;3568;p22"/>
            <p:cNvSpPr/>
            <p:nvPr/>
          </p:nvSpPr>
          <p:spPr>
            <a:xfrm>
              <a:off x="4811713" y="2581276"/>
              <a:ext cx="88900" cy="150813"/>
            </a:xfrm>
            <a:custGeom>
              <a:avLst/>
              <a:gdLst/>
              <a:ahLst/>
              <a:cxnLst/>
              <a:rect l="l" t="t" r="r" b="b"/>
              <a:pathLst>
                <a:path w="242" h="410" extrusionOk="0">
                  <a:moveTo>
                    <a:pt x="242" y="0"/>
                  </a:moveTo>
                  <a:cubicBezTo>
                    <a:pt x="103" y="136"/>
                    <a:pt x="103" y="136"/>
                    <a:pt x="103" y="136"/>
                  </a:cubicBezTo>
                  <a:cubicBezTo>
                    <a:pt x="0" y="410"/>
                    <a:pt x="0" y="410"/>
                    <a:pt x="0" y="410"/>
                  </a:cubicBezTo>
                  <a:cubicBezTo>
                    <a:pt x="166" y="400"/>
                    <a:pt x="166" y="400"/>
                    <a:pt x="166" y="400"/>
                  </a:cubicBezTo>
                  <a:cubicBezTo>
                    <a:pt x="166" y="400"/>
                    <a:pt x="204" y="398"/>
                    <a:pt x="220" y="372"/>
                  </a:cubicBezTo>
                  <a:cubicBezTo>
                    <a:pt x="237" y="346"/>
                    <a:pt x="242" y="0"/>
                    <a:pt x="242" y="0"/>
                  </a:cubicBezTo>
                  <a:close/>
                </a:path>
              </a:pathLst>
            </a:custGeom>
            <a:solidFill>
              <a:srgbClr val="F2BF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69" name="Google Shape;3569;p22"/>
            <p:cNvSpPr/>
            <p:nvPr/>
          </p:nvSpPr>
          <p:spPr>
            <a:xfrm>
              <a:off x="4881563" y="2446338"/>
              <a:ext cx="311150" cy="396875"/>
            </a:xfrm>
            <a:custGeom>
              <a:avLst/>
              <a:gdLst/>
              <a:ahLst/>
              <a:cxnLst/>
              <a:rect l="l" t="t" r="r" b="b"/>
              <a:pathLst>
                <a:path w="841" h="1068" extrusionOk="0">
                  <a:moveTo>
                    <a:pt x="16" y="1068"/>
                  </a:moveTo>
                  <a:cubicBezTo>
                    <a:pt x="7" y="1068"/>
                    <a:pt x="0" y="1061"/>
                    <a:pt x="0" y="1052"/>
                  </a:cubicBezTo>
                  <a:cubicBezTo>
                    <a:pt x="0" y="16"/>
                    <a:pt x="0" y="16"/>
                    <a:pt x="0" y="16"/>
                  </a:cubicBezTo>
                  <a:cubicBezTo>
                    <a:pt x="0" y="7"/>
                    <a:pt x="7" y="0"/>
                    <a:pt x="16" y="0"/>
                  </a:cubicBezTo>
                  <a:cubicBezTo>
                    <a:pt x="825" y="0"/>
                    <a:pt x="825" y="0"/>
                    <a:pt x="825" y="0"/>
                  </a:cubicBezTo>
                  <a:cubicBezTo>
                    <a:pt x="834" y="0"/>
                    <a:pt x="841" y="7"/>
                    <a:pt x="841" y="16"/>
                  </a:cubicBezTo>
                  <a:cubicBezTo>
                    <a:pt x="841" y="1052"/>
                    <a:pt x="841" y="1052"/>
                    <a:pt x="841" y="1052"/>
                  </a:cubicBezTo>
                  <a:cubicBezTo>
                    <a:pt x="841" y="1061"/>
                    <a:pt x="834" y="1068"/>
                    <a:pt x="825" y="1068"/>
                  </a:cubicBezTo>
                  <a:cubicBezTo>
                    <a:pt x="16" y="1068"/>
                    <a:pt x="16" y="1068"/>
                    <a:pt x="16" y="1068"/>
                  </a:cubicBezTo>
                </a:path>
              </a:pathLst>
            </a:custGeom>
            <a:solidFill>
              <a:srgbClr val="69A2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70" name="Google Shape;3570;p22"/>
            <p:cNvSpPr/>
            <p:nvPr/>
          </p:nvSpPr>
          <p:spPr>
            <a:xfrm>
              <a:off x="4905375" y="2460626"/>
              <a:ext cx="273050" cy="361950"/>
            </a:xfrm>
            <a:prstGeom prst="rect">
              <a:avLst/>
            </a:prstGeom>
            <a:solidFill>
              <a:srgbClr val="ECED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71" name="Google Shape;3571;p22"/>
            <p:cNvSpPr/>
            <p:nvPr/>
          </p:nvSpPr>
          <p:spPr>
            <a:xfrm>
              <a:off x="4905375" y="2460626"/>
              <a:ext cx="273050" cy="3619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72" name="Google Shape;3572;p22"/>
            <p:cNvSpPr/>
            <p:nvPr/>
          </p:nvSpPr>
          <p:spPr>
            <a:xfrm>
              <a:off x="4778375" y="2713038"/>
              <a:ext cx="100013" cy="98425"/>
            </a:xfrm>
            <a:custGeom>
              <a:avLst/>
              <a:gdLst/>
              <a:ahLst/>
              <a:cxnLst/>
              <a:rect l="l" t="t" r="r" b="b"/>
              <a:pathLst>
                <a:path w="63" h="62" extrusionOk="0">
                  <a:moveTo>
                    <a:pt x="25" y="1"/>
                  </a:moveTo>
                  <a:lnTo>
                    <a:pt x="0" y="62"/>
                  </a:lnTo>
                  <a:lnTo>
                    <a:pt x="43" y="62"/>
                  </a:lnTo>
                  <a:lnTo>
                    <a:pt x="63" y="10"/>
                  </a:lnTo>
                  <a:lnTo>
                    <a:pt x="26" y="0"/>
                  </a:lnTo>
                  <a:lnTo>
                    <a:pt x="25" y="1"/>
                  </a:lnTo>
                  <a:close/>
                </a:path>
              </a:pathLst>
            </a:custGeom>
            <a:solidFill>
              <a:srgbClr val="F2BF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73" name="Google Shape;3573;p22"/>
            <p:cNvSpPr/>
            <p:nvPr/>
          </p:nvSpPr>
          <p:spPr>
            <a:xfrm>
              <a:off x="4778375" y="2713038"/>
              <a:ext cx="100013" cy="98425"/>
            </a:xfrm>
            <a:custGeom>
              <a:avLst/>
              <a:gdLst/>
              <a:ahLst/>
              <a:cxnLst/>
              <a:rect l="l" t="t" r="r" b="b"/>
              <a:pathLst>
                <a:path w="63" h="62" extrusionOk="0">
                  <a:moveTo>
                    <a:pt x="25" y="1"/>
                  </a:moveTo>
                  <a:lnTo>
                    <a:pt x="0" y="62"/>
                  </a:lnTo>
                  <a:lnTo>
                    <a:pt x="43" y="62"/>
                  </a:lnTo>
                  <a:lnTo>
                    <a:pt x="63" y="10"/>
                  </a:lnTo>
                  <a:lnTo>
                    <a:pt x="26"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74" name="Google Shape;3574;p22"/>
            <p:cNvSpPr/>
            <p:nvPr/>
          </p:nvSpPr>
          <p:spPr>
            <a:xfrm>
              <a:off x="4900613" y="2466976"/>
              <a:ext cx="273050" cy="3556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75" name="Google Shape;3575;p22"/>
            <p:cNvSpPr/>
            <p:nvPr/>
          </p:nvSpPr>
          <p:spPr>
            <a:xfrm>
              <a:off x="4900613" y="2466976"/>
              <a:ext cx="273050" cy="355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76" name="Google Shape;3576;p22"/>
            <p:cNvSpPr/>
            <p:nvPr/>
          </p:nvSpPr>
          <p:spPr>
            <a:xfrm>
              <a:off x="4978400" y="2446338"/>
              <a:ext cx="117475" cy="28575"/>
            </a:xfrm>
            <a:prstGeom prst="rect">
              <a:avLst/>
            </a:prstGeom>
            <a:solidFill>
              <a:srgbClr val="ECED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77" name="Google Shape;3577;p22"/>
            <p:cNvSpPr/>
            <p:nvPr/>
          </p:nvSpPr>
          <p:spPr>
            <a:xfrm>
              <a:off x="4967288" y="2527301"/>
              <a:ext cx="184150" cy="41275"/>
            </a:xfrm>
            <a:prstGeom prst="rect">
              <a:avLst/>
            </a:prstGeom>
            <a:solidFill>
              <a:srgbClr val="ECED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78" name="Google Shape;3578;p22"/>
            <p:cNvSpPr/>
            <p:nvPr/>
          </p:nvSpPr>
          <p:spPr>
            <a:xfrm>
              <a:off x="4916488" y="2527301"/>
              <a:ext cx="41275" cy="41275"/>
            </a:xfrm>
            <a:prstGeom prst="rect">
              <a:avLst/>
            </a:prstGeom>
            <a:solidFill>
              <a:srgbClr val="ECED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79" name="Google Shape;3579;p22"/>
            <p:cNvSpPr/>
            <p:nvPr/>
          </p:nvSpPr>
          <p:spPr>
            <a:xfrm>
              <a:off x="4967288" y="2578101"/>
              <a:ext cx="184150" cy="41275"/>
            </a:xfrm>
            <a:prstGeom prst="rect">
              <a:avLst/>
            </a:prstGeom>
            <a:solidFill>
              <a:srgbClr val="ECED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80" name="Google Shape;3580;p22"/>
            <p:cNvSpPr/>
            <p:nvPr/>
          </p:nvSpPr>
          <p:spPr>
            <a:xfrm>
              <a:off x="4916488" y="2578101"/>
              <a:ext cx="41275" cy="41275"/>
            </a:xfrm>
            <a:prstGeom prst="rect">
              <a:avLst/>
            </a:prstGeom>
            <a:solidFill>
              <a:srgbClr val="ECED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81" name="Google Shape;3581;p22"/>
            <p:cNvSpPr/>
            <p:nvPr/>
          </p:nvSpPr>
          <p:spPr>
            <a:xfrm>
              <a:off x="4967288" y="2628901"/>
              <a:ext cx="184150" cy="41275"/>
            </a:xfrm>
            <a:prstGeom prst="rect">
              <a:avLst/>
            </a:prstGeom>
            <a:solidFill>
              <a:srgbClr val="ECED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82" name="Google Shape;3582;p22"/>
            <p:cNvSpPr/>
            <p:nvPr/>
          </p:nvSpPr>
          <p:spPr>
            <a:xfrm>
              <a:off x="4916488" y="2628901"/>
              <a:ext cx="41275" cy="41275"/>
            </a:xfrm>
            <a:prstGeom prst="rect">
              <a:avLst/>
            </a:prstGeom>
            <a:solidFill>
              <a:srgbClr val="ECED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83" name="Google Shape;3583;p22"/>
            <p:cNvSpPr/>
            <p:nvPr/>
          </p:nvSpPr>
          <p:spPr>
            <a:xfrm>
              <a:off x="4967288" y="2679700"/>
              <a:ext cx="184150" cy="39688"/>
            </a:xfrm>
            <a:prstGeom prst="rect">
              <a:avLst/>
            </a:prstGeom>
            <a:solidFill>
              <a:srgbClr val="ECED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84" name="Google Shape;3584;p22"/>
            <p:cNvSpPr/>
            <p:nvPr/>
          </p:nvSpPr>
          <p:spPr>
            <a:xfrm>
              <a:off x="4967288" y="2679700"/>
              <a:ext cx="184150" cy="3968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85" name="Google Shape;3585;p22"/>
            <p:cNvSpPr/>
            <p:nvPr/>
          </p:nvSpPr>
          <p:spPr>
            <a:xfrm>
              <a:off x="4916488" y="2679700"/>
              <a:ext cx="41275" cy="39688"/>
            </a:xfrm>
            <a:prstGeom prst="rect">
              <a:avLst/>
            </a:prstGeom>
            <a:solidFill>
              <a:srgbClr val="ECED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86" name="Google Shape;3586;p22"/>
            <p:cNvSpPr/>
            <p:nvPr/>
          </p:nvSpPr>
          <p:spPr>
            <a:xfrm>
              <a:off x="4967288" y="2730500"/>
              <a:ext cx="184150" cy="41275"/>
            </a:xfrm>
            <a:prstGeom prst="rect">
              <a:avLst/>
            </a:prstGeom>
            <a:solidFill>
              <a:srgbClr val="ECED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87" name="Google Shape;3587;p22"/>
            <p:cNvSpPr/>
            <p:nvPr/>
          </p:nvSpPr>
          <p:spPr>
            <a:xfrm>
              <a:off x="4916488" y="2730500"/>
              <a:ext cx="41275" cy="41275"/>
            </a:xfrm>
            <a:prstGeom prst="rect">
              <a:avLst/>
            </a:prstGeom>
            <a:solidFill>
              <a:srgbClr val="ECED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88" name="Google Shape;3588;p22"/>
            <p:cNvSpPr/>
            <p:nvPr/>
          </p:nvSpPr>
          <p:spPr>
            <a:xfrm>
              <a:off x="4922838" y="2535238"/>
              <a:ext cx="30163" cy="22225"/>
            </a:xfrm>
            <a:custGeom>
              <a:avLst/>
              <a:gdLst/>
              <a:ahLst/>
              <a:cxnLst/>
              <a:rect l="l" t="t" r="r" b="b"/>
              <a:pathLst>
                <a:path w="19" h="14" extrusionOk="0">
                  <a:moveTo>
                    <a:pt x="19" y="3"/>
                  </a:moveTo>
                  <a:lnTo>
                    <a:pt x="17" y="0"/>
                  </a:lnTo>
                  <a:lnTo>
                    <a:pt x="7" y="10"/>
                  </a:lnTo>
                  <a:lnTo>
                    <a:pt x="2" y="4"/>
                  </a:lnTo>
                  <a:lnTo>
                    <a:pt x="0" y="6"/>
                  </a:lnTo>
                  <a:lnTo>
                    <a:pt x="5" y="12"/>
                  </a:lnTo>
                  <a:lnTo>
                    <a:pt x="5" y="12"/>
                  </a:lnTo>
                  <a:lnTo>
                    <a:pt x="7" y="14"/>
                  </a:lnTo>
                  <a:lnTo>
                    <a:pt x="7" y="14"/>
                  </a:lnTo>
                  <a:lnTo>
                    <a:pt x="8" y="14"/>
                  </a:lnTo>
                  <a:lnTo>
                    <a:pt x="10" y="12"/>
                  </a:lnTo>
                  <a:lnTo>
                    <a:pt x="10" y="12"/>
                  </a:lnTo>
                  <a:lnTo>
                    <a:pt x="19" y="3"/>
                  </a:lnTo>
                  <a:close/>
                </a:path>
              </a:pathLst>
            </a:custGeom>
            <a:solidFill>
              <a:srgbClr val="77B8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89" name="Google Shape;3589;p22"/>
            <p:cNvSpPr/>
            <p:nvPr/>
          </p:nvSpPr>
          <p:spPr>
            <a:xfrm>
              <a:off x="4922838" y="2589213"/>
              <a:ext cx="30163" cy="20638"/>
            </a:xfrm>
            <a:custGeom>
              <a:avLst/>
              <a:gdLst/>
              <a:ahLst/>
              <a:cxnLst/>
              <a:rect l="l" t="t" r="r" b="b"/>
              <a:pathLst>
                <a:path w="19" h="13" extrusionOk="0">
                  <a:moveTo>
                    <a:pt x="19" y="2"/>
                  </a:moveTo>
                  <a:lnTo>
                    <a:pt x="17" y="0"/>
                  </a:lnTo>
                  <a:lnTo>
                    <a:pt x="7" y="9"/>
                  </a:lnTo>
                  <a:lnTo>
                    <a:pt x="2" y="4"/>
                  </a:lnTo>
                  <a:lnTo>
                    <a:pt x="0" y="6"/>
                  </a:lnTo>
                  <a:lnTo>
                    <a:pt x="5" y="11"/>
                  </a:lnTo>
                  <a:lnTo>
                    <a:pt x="5" y="11"/>
                  </a:lnTo>
                  <a:lnTo>
                    <a:pt x="7" y="13"/>
                  </a:lnTo>
                  <a:lnTo>
                    <a:pt x="7" y="13"/>
                  </a:lnTo>
                  <a:lnTo>
                    <a:pt x="8" y="13"/>
                  </a:lnTo>
                  <a:lnTo>
                    <a:pt x="10" y="11"/>
                  </a:lnTo>
                  <a:lnTo>
                    <a:pt x="10" y="11"/>
                  </a:lnTo>
                  <a:lnTo>
                    <a:pt x="19" y="2"/>
                  </a:lnTo>
                  <a:close/>
                </a:path>
              </a:pathLst>
            </a:custGeom>
            <a:solidFill>
              <a:srgbClr val="77B8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90" name="Google Shape;3590;p22"/>
            <p:cNvSpPr/>
            <p:nvPr/>
          </p:nvSpPr>
          <p:spPr>
            <a:xfrm>
              <a:off x="4922838" y="2638425"/>
              <a:ext cx="30163" cy="20638"/>
            </a:xfrm>
            <a:custGeom>
              <a:avLst/>
              <a:gdLst/>
              <a:ahLst/>
              <a:cxnLst/>
              <a:rect l="l" t="t" r="r" b="b"/>
              <a:pathLst>
                <a:path w="19" h="13" extrusionOk="0">
                  <a:moveTo>
                    <a:pt x="19" y="2"/>
                  </a:moveTo>
                  <a:lnTo>
                    <a:pt x="17" y="0"/>
                  </a:lnTo>
                  <a:lnTo>
                    <a:pt x="7" y="9"/>
                  </a:lnTo>
                  <a:lnTo>
                    <a:pt x="2" y="4"/>
                  </a:lnTo>
                  <a:lnTo>
                    <a:pt x="0" y="6"/>
                  </a:lnTo>
                  <a:lnTo>
                    <a:pt x="5" y="11"/>
                  </a:lnTo>
                  <a:lnTo>
                    <a:pt x="5" y="11"/>
                  </a:lnTo>
                  <a:lnTo>
                    <a:pt x="7" y="13"/>
                  </a:lnTo>
                  <a:lnTo>
                    <a:pt x="7" y="13"/>
                  </a:lnTo>
                  <a:lnTo>
                    <a:pt x="8" y="13"/>
                  </a:lnTo>
                  <a:lnTo>
                    <a:pt x="10" y="11"/>
                  </a:lnTo>
                  <a:lnTo>
                    <a:pt x="10" y="11"/>
                  </a:lnTo>
                  <a:lnTo>
                    <a:pt x="19" y="2"/>
                  </a:lnTo>
                  <a:close/>
                </a:path>
              </a:pathLst>
            </a:custGeom>
            <a:solidFill>
              <a:srgbClr val="77B8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91" name="Google Shape;3591;p22"/>
            <p:cNvSpPr/>
            <p:nvPr/>
          </p:nvSpPr>
          <p:spPr>
            <a:xfrm>
              <a:off x="4927600" y="2689225"/>
              <a:ext cx="22225" cy="20638"/>
            </a:xfrm>
            <a:custGeom>
              <a:avLst/>
              <a:gdLst/>
              <a:ahLst/>
              <a:cxnLst/>
              <a:rect l="l" t="t" r="r" b="b"/>
              <a:pathLst>
                <a:path w="14" h="13" extrusionOk="0">
                  <a:moveTo>
                    <a:pt x="12" y="9"/>
                  </a:moveTo>
                  <a:lnTo>
                    <a:pt x="9" y="7"/>
                  </a:lnTo>
                  <a:lnTo>
                    <a:pt x="14" y="2"/>
                  </a:lnTo>
                  <a:lnTo>
                    <a:pt x="12" y="0"/>
                  </a:lnTo>
                  <a:lnTo>
                    <a:pt x="7" y="5"/>
                  </a:lnTo>
                  <a:lnTo>
                    <a:pt x="2" y="0"/>
                  </a:lnTo>
                  <a:lnTo>
                    <a:pt x="0" y="2"/>
                  </a:lnTo>
                  <a:lnTo>
                    <a:pt x="5" y="7"/>
                  </a:lnTo>
                  <a:lnTo>
                    <a:pt x="2" y="9"/>
                  </a:lnTo>
                  <a:lnTo>
                    <a:pt x="0" y="11"/>
                  </a:lnTo>
                  <a:lnTo>
                    <a:pt x="0" y="11"/>
                  </a:lnTo>
                  <a:lnTo>
                    <a:pt x="2" y="13"/>
                  </a:lnTo>
                  <a:lnTo>
                    <a:pt x="2" y="13"/>
                  </a:lnTo>
                  <a:lnTo>
                    <a:pt x="2" y="13"/>
                  </a:lnTo>
                  <a:lnTo>
                    <a:pt x="4" y="11"/>
                  </a:lnTo>
                  <a:lnTo>
                    <a:pt x="4" y="11"/>
                  </a:lnTo>
                  <a:lnTo>
                    <a:pt x="7" y="9"/>
                  </a:lnTo>
                  <a:lnTo>
                    <a:pt x="10" y="11"/>
                  </a:lnTo>
                  <a:lnTo>
                    <a:pt x="9" y="11"/>
                  </a:lnTo>
                  <a:lnTo>
                    <a:pt x="12" y="13"/>
                  </a:lnTo>
                  <a:lnTo>
                    <a:pt x="12" y="13"/>
                  </a:lnTo>
                  <a:lnTo>
                    <a:pt x="12" y="13"/>
                  </a:lnTo>
                  <a:lnTo>
                    <a:pt x="14" y="11"/>
                  </a:lnTo>
                  <a:lnTo>
                    <a:pt x="14" y="11"/>
                  </a:lnTo>
                  <a:lnTo>
                    <a:pt x="12" y="9"/>
                  </a:lnTo>
                  <a:close/>
                </a:path>
              </a:pathLst>
            </a:custGeom>
            <a:solidFill>
              <a:srgbClr val="E94B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92" name="Google Shape;3592;p22"/>
            <p:cNvSpPr/>
            <p:nvPr/>
          </p:nvSpPr>
          <p:spPr>
            <a:xfrm>
              <a:off x="4927600" y="2740025"/>
              <a:ext cx="22225" cy="20638"/>
            </a:xfrm>
            <a:custGeom>
              <a:avLst/>
              <a:gdLst/>
              <a:ahLst/>
              <a:cxnLst/>
              <a:rect l="l" t="t" r="r" b="b"/>
              <a:pathLst>
                <a:path w="14" h="13" extrusionOk="0">
                  <a:moveTo>
                    <a:pt x="12" y="9"/>
                  </a:moveTo>
                  <a:lnTo>
                    <a:pt x="9" y="6"/>
                  </a:lnTo>
                  <a:lnTo>
                    <a:pt x="14" y="2"/>
                  </a:lnTo>
                  <a:lnTo>
                    <a:pt x="12" y="0"/>
                  </a:lnTo>
                  <a:lnTo>
                    <a:pt x="7" y="4"/>
                  </a:lnTo>
                  <a:lnTo>
                    <a:pt x="2" y="0"/>
                  </a:lnTo>
                  <a:lnTo>
                    <a:pt x="0" y="2"/>
                  </a:lnTo>
                  <a:lnTo>
                    <a:pt x="5" y="6"/>
                  </a:lnTo>
                  <a:lnTo>
                    <a:pt x="2" y="9"/>
                  </a:lnTo>
                  <a:lnTo>
                    <a:pt x="0" y="11"/>
                  </a:lnTo>
                  <a:lnTo>
                    <a:pt x="0" y="11"/>
                  </a:lnTo>
                  <a:lnTo>
                    <a:pt x="2" y="13"/>
                  </a:lnTo>
                  <a:lnTo>
                    <a:pt x="2" y="13"/>
                  </a:lnTo>
                  <a:lnTo>
                    <a:pt x="2" y="13"/>
                  </a:lnTo>
                  <a:lnTo>
                    <a:pt x="4" y="11"/>
                  </a:lnTo>
                  <a:lnTo>
                    <a:pt x="4" y="11"/>
                  </a:lnTo>
                  <a:lnTo>
                    <a:pt x="7" y="9"/>
                  </a:lnTo>
                  <a:lnTo>
                    <a:pt x="10" y="11"/>
                  </a:lnTo>
                  <a:lnTo>
                    <a:pt x="9" y="11"/>
                  </a:lnTo>
                  <a:lnTo>
                    <a:pt x="12" y="13"/>
                  </a:lnTo>
                  <a:lnTo>
                    <a:pt x="12" y="13"/>
                  </a:lnTo>
                  <a:lnTo>
                    <a:pt x="12" y="13"/>
                  </a:lnTo>
                  <a:lnTo>
                    <a:pt x="14" y="11"/>
                  </a:lnTo>
                  <a:lnTo>
                    <a:pt x="14" y="11"/>
                  </a:lnTo>
                  <a:lnTo>
                    <a:pt x="12" y="9"/>
                  </a:lnTo>
                  <a:close/>
                </a:path>
              </a:pathLst>
            </a:custGeom>
            <a:solidFill>
              <a:srgbClr val="E94B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93" name="Google Shape;3593;p22"/>
            <p:cNvSpPr/>
            <p:nvPr/>
          </p:nvSpPr>
          <p:spPr>
            <a:xfrm>
              <a:off x="4811713" y="2609850"/>
              <a:ext cx="104775" cy="133350"/>
            </a:xfrm>
            <a:custGeom>
              <a:avLst/>
              <a:gdLst/>
              <a:ahLst/>
              <a:cxnLst/>
              <a:rect l="l" t="t" r="r" b="b"/>
              <a:pathLst>
                <a:path w="282" h="356" extrusionOk="0">
                  <a:moveTo>
                    <a:pt x="185" y="211"/>
                  </a:moveTo>
                  <a:cubicBezTo>
                    <a:pt x="185" y="211"/>
                    <a:pt x="196" y="190"/>
                    <a:pt x="239" y="103"/>
                  </a:cubicBezTo>
                  <a:cubicBezTo>
                    <a:pt x="282" y="17"/>
                    <a:pt x="239" y="0"/>
                    <a:pt x="239" y="0"/>
                  </a:cubicBezTo>
                  <a:cubicBezTo>
                    <a:pt x="124" y="137"/>
                    <a:pt x="124" y="137"/>
                    <a:pt x="124" y="137"/>
                  </a:cubicBezTo>
                  <a:cubicBezTo>
                    <a:pt x="0" y="318"/>
                    <a:pt x="0" y="318"/>
                    <a:pt x="0" y="318"/>
                  </a:cubicBezTo>
                  <a:cubicBezTo>
                    <a:pt x="0" y="318"/>
                    <a:pt x="185" y="356"/>
                    <a:pt x="185" y="211"/>
                  </a:cubicBezTo>
                  <a:close/>
                </a:path>
              </a:pathLst>
            </a:custGeom>
            <a:solidFill>
              <a:srgbClr val="FBC89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94" name="Google Shape;3594;p22"/>
            <p:cNvSpPr/>
            <p:nvPr/>
          </p:nvSpPr>
          <p:spPr>
            <a:xfrm>
              <a:off x="4778375" y="2728913"/>
              <a:ext cx="65088" cy="82550"/>
            </a:xfrm>
            <a:custGeom>
              <a:avLst/>
              <a:gdLst/>
              <a:ahLst/>
              <a:cxnLst/>
              <a:rect l="l" t="t" r="r" b="b"/>
              <a:pathLst>
                <a:path w="41" h="52" extrusionOk="0">
                  <a:moveTo>
                    <a:pt x="41" y="0"/>
                  </a:moveTo>
                  <a:lnTo>
                    <a:pt x="21" y="0"/>
                  </a:lnTo>
                  <a:lnTo>
                    <a:pt x="0" y="52"/>
                  </a:lnTo>
                  <a:lnTo>
                    <a:pt x="19" y="52"/>
                  </a:lnTo>
                  <a:lnTo>
                    <a:pt x="41" y="0"/>
                  </a:lnTo>
                  <a:close/>
                </a:path>
              </a:pathLst>
            </a:custGeom>
            <a:solidFill>
              <a:srgbClr val="FBC89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95" name="Google Shape;3595;p22"/>
            <p:cNvSpPr/>
            <p:nvPr/>
          </p:nvSpPr>
          <p:spPr>
            <a:xfrm>
              <a:off x="4722813" y="2747963"/>
              <a:ext cx="155575" cy="163513"/>
            </a:xfrm>
            <a:custGeom>
              <a:avLst/>
              <a:gdLst/>
              <a:ahLst/>
              <a:cxnLst/>
              <a:rect l="l" t="t" r="r" b="b"/>
              <a:pathLst>
                <a:path w="98" h="103" extrusionOk="0">
                  <a:moveTo>
                    <a:pt x="63" y="103"/>
                  </a:moveTo>
                  <a:lnTo>
                    <a:pt x="0" y="103"/>
                  </a:lnTo>
                  <a:lnTo>
                    <a:pt x="45" y="0"/>
                  </a:lnTo>
                  <a:lnTo>
                    <a:pt x="98" y="0"/>
                  </a:lnTo>
                  <a:lnTo>
                    <a:pt x="63" y="103"/>
                  </a:lnTo>
                  <a:close/>
                </a:path>
              </a:pathLst>
            </a:custGeom>
            <a:solidFill>
              <a:srgbClr val="77B8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96" name="Google Shape;3596;p22"/>
            <p:cNvSpPr/>
            <p:nvPr/>
          </p:nvSpPr>
          <p:spPr>
            <a:xfrm>
              <a:off x="4800600" y="2736850"/>
              <a:ext cx="79375" cy="11113"/>
            </a:xfrm>
            <a:custGeom>
              <a:avLst/>
              <a:gdLst/>
              <a:ahLst/>
              <a:cxnLst/>
              <a:rect l="l" t="t" r="r" b="b"/>
              <a:pathLst>
                <a:path w="50" h="7" extrusionOk="0">
                  <a:moveTo>
                    <a:pt x="50" y="0"/>
                  </a:moveTo>
                  <a:lnTo>
                    <a:pt x="3" y="0"/>
                  </a:lnTo>
                  <a:lnTo>
                    <a:pt x="0" y="7"/>
                  </a:lnTo>
                  <a:lnTo>
                    <a:pt x="47" y="7"/>
                  </a:lnTo>
                  <a:lnTo>
                    <a:pt x="50" y="0"/>
                  </a:lnTo>
                  <a:close/>
                </a:path>
              </a:pathLst>
            </a:custGeom>
            <a:solidFill>
              <a:srgbClr val="FBF19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97" name="Google Shape;3597;p22"/>
            <p:cNvSpPr/>
            <p:nvPr/>
          </p:nvSpPr>
          <p:spPr>
            <a:xfrm>
              <a:off x="5045075" y="2651125"/>
              <a:ext cx="138113" cy="130175"/>
            </a:xfrm>
            <a:custGeom>
              <a:avLst/>
              <a:gdLst/>
              <a:ahLst/>
              <a:cxnLst/>
              <a:rect l="l" t="t" r="r" b="b"/>
              <a:pathLst>
                <a:path w="369" h="349" extrusionOk="0">
                  <a:moveTo>
                    <a:pt x="16" y="0"/>
                  </a:moveTo>
                  <a:cubicBezTo>
                    <a:pt x="243" y="86"/>
                    <a:pt x="243" y="86"/>
                    <a:pt x="243" y="86"/>
                  </a:cubicBezTo>
                  <a:cubicBezTo>
                    <a:pt x="369" y="349"/>
                    <a:pt x="369" y="349"/>
                    <a:pt x="369" y="349"/>
                  </a:cubicBezTo>
                  <a:cubicBezTo>
                    <a:pt x="203" y="339"/>
                    <a:pt x="203" y="339"/>
                    <a:pt x="203" y="339"/>
                  </a:cubicBezTo>
                  <a:cubicBezTo>
                    <a:pt x="203" y="339"/>
                    <a:pt x="165" y="336"/>
                    <a:pt x="149" y="310"/>
                  </a:cubicBezTo>
                  <a:cubicBezTo>
                    <a:pt x="136" y="291"/>
                    <a:pt x="80" y="144"/>
                    <a:pt x="47" y="64"/>
                  </a:cubicBezTo>
                  <a:cubicBezTo>
                    <a:pt x="47" y="64"/>
                    <a:pt x="12" y="46"/>
                    <a:pt x="6" y="31"/>
                  </a:cubicBezTo>
                  <a:cubicBezTo>
                    <a:pt x="0" y="15"/>
                    <a:pt x="16" y="0"/>
                    <a:pt x="16" y="0"/>
                  </a:cubicBezTo>
                </a:path>
              </a:pathLst>
            </a:custGeom>
            <a:solidFill>
              <a:srgbClr val="FBC89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98" name="Google Shape;3598;p22"/>
            <p:cNvSpPr/>
            <p:nvPr/>
          </p:nvSpPr>
          <p:spPr>
            <a:xfrm>
              <a:off x="4978400" y="2463800"/>
              <a:ext cx="117475" cy="42863"/>
            </a:xfrm>
            <a:custGeom>
              <a:avLst/>
              <a:gdLst/>
              <a:ahLst/>
              <a:cxnLst/>
              <a:rect l="l" t="t" r="r" b="b"/>
              <a:pathLst>
                <a:path w="319" h="116" extrusionOk="0">
                  <a:moveTo>
                    <a:pt x="158" y="116"/>
                  </a:moveTo>
                  <a:cubicBezTo>
                    <a:pt x="128" y="116"/>
                    <a:pt x="104" y="94"/>
                    <a:pt x="100" y="65"/>
                  </a:cubicBezTo>
                  <a:cubicBezTo>
                    <a:pt x="0" y="65"/>
                    <a:pt x="0" y="65"/>
                    <a:pt x="0" y="65"/>
                  </a:cubicBezTo>
                  <a:cubicBezTo>
                    <a:pt x="0" y="16"/>
                    <a:pt x="0" y="16"/>
                    <a:pt x="0" y="16"/>
                  </a:cubicBezTo>
                  <a:cubicBezTo>
                    <a:pt x="118" y="15"/>
                    <a:pt x="118" y="15"/>
                    <a:pt x="118" y="15"/>
                  </a:cubicBezTo>
                  <a:cubicBezTo>
                    <a:pt x="129" y="5"/>
                    <a:pt x="143" y="0"/>
                    <a:pt x="158" y="0"/>
                  </a:cubicBezTo>
                  <a:cubicBezTo>
                    <a:pt x="172" y="0"/>
                    <a:pt x="185" y="5"/>
                    <a:pt x="196" y="14"/>
                  </a:cubicBezTo>
                  <a:cubicBezTo>
                    <a:pt x="319" y="13"/>
                    <a:pt x="319" y="13"/>
                    <a:pt x="319" y="13"/>
                  </a:cubicBezTo>
                  <a:cubicBezTo>
                    <a:pt x="319" y="65"/>
                    <a:pt x="319" y="65"/>
                    <a:pt x="319" y="65"/>
                  </a:cubicBezTo>
                  <a:cubicBezTo>
                    <a:pt x="215" y="65"/>
                    <a:pt x="215" y="65"/>
                    <a:pt x="215" y="65"/>
                  </a:cubicBezTo>
                  <a:cubicBezTo>
                    <a:pt x="212" y="94"/>
                    <a:pt x="187" y="116"/>
                    <a:pt x="158" y="116"/>
                  </a:cubicBezTo>
                  <a:close/>
                  <a:moveTo>
                    <a:pt x="15" y="50"/>
                  </a:moveTo>
                  <a:cubicBezTo>
                    <a:pt x="115" y="50"/>
                    <a:pt x="115" y="50"/>
                    <a:pt x="115" y="50"/>
                  </a:cubicBezTo>
                  <a:cubicBezTo>
                    <a:pt x="115" y="58"/>
                    <a:pt x="115" y="58"/>
                    <a:pt x="115" y="58"/>
                  </a:cubicBezTo>
                  <a:cubicBezTo>
                    <a:pt x="115" y="82"/>
                    <a:pt x="134" y="101"/>
                    <a:pt x="158" y="101"/>
                  </a:cubicBezTo>
                  <a:cubicBezTo>
                    <a:pt x="181" y="101"/>
                    <a:pt x="201" y="82"/>
                    <a:pt x="201" y="58"/>
                  </a:cubicBezTo>
                  <a:cubicBezTo>
                    <a:pt x="201" y="50"/>
                    <a:pt x="201" y="50"/>
                    <a:pt x="201" y="50"/>
                  </a:cubicBezTo>
                  <a:cubicBezTo>
                    <a:pt x="304" y="50"/>
                    <a:pt x="304" y="50"/>
                    <a:pt x="304" y="50"/>
                  </a:cubicBezTo>
                  <a:cubicBezTo>
                    <a:pt x="304" y="29"/>
                    <a:pt x="304" y="29"/>
                    <a:pt x="304" y="29"/>
                  </a:cubicBezTo>
                  <a:cubicBezTo>
                    <a:pt x="190" y="29"/>
                    <a:pt x="190" y="29"/>
                    <a:pt x="190" y="29"/>
                  </a:cubicBezTo>
                  <a:cubicBezTo>
                    <a:pt x="188" y="27"/>
                    <a:pt x="188" y="27"/>
                    <a:pt x="188" y="27"/>
                  </a:cubicBezTo>
                  <a:cubicBezTo>
                    <a:pt x="180" y="19"/>
                    <a:pt x="169" y="15"/>
                    <a:pt x="158" y="15"/>
                  </a:cubicBezTo>
                  <a:cubicBezTo>
                    <a:pt x="146" y="15"/>
                    <a:pt x="135" y="19"/>
                    <a:pt x="127" y="28"/>
                  </a:cubicBezTo>
                  <a:cubicBezTo>
                    <a:pt x="125" y="30"/>
                    <a:pt x="125" y="30"/>
                    <a:pt x="125" y="30"/>
                  </a:cubicBezTo>
                  <a:cubicBezTo>
                    <a:pt x="15" y="31"/>
                    <a:pt x="15" y="31"/>
                    <a:pt x="15" y="31"/>
                  </a:cubicBezTo>
                  <a:lnTo>
                    <a:pt x="15" y="50"/>
                  </a:lnTo>
                  <a:close/>
                </a:path>
              </a:pathLst>
            </a:custGeom>
            <a:solidFill>
              <a:srgbClr val="ECED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599" name="Google Shape;3599;p22"/>
            <p:cNvSpPr/>
            <p:nvPr/>
          </p:nvSpPr>
          <p:spPr>
            <a:xfrm>
              <a:off x="5140325" y="2466975"/>
              <a:ext cx="33338" cy="33338"/>
            </a:xfrm>
            <a:custGeom>
              <a:avLst/>
              <a:gdLst/>
              <a:ahLst/>
              <a:cxnLst/>
              <a:rect l="l" t="t" r="r" b="b"/>
              <a:pathLst>
                <a:path w="21" h="21" extrusionOk="0">
                  <a:moveTo>
                    <a:pt x="21" y="21"/>
                  </a:moveTo>
                  <a:lnTo>
                    <a:pt x="0" y="21"/>
                  </a:lnTo>
                  <a:lnTo>
                    <a:pt x="0" y="0"/>
                  </a:lnTo>
                  <a:lnTo>
                    <a:pt x="21" y="21"/>
                  </a:lnTo>
                  <a:close/>
                </a:path>
              </a:pathLst>
            </a:custGeom>
            <a:solidFill>
              <a:srgbClr val="ECED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00" name="Google Shape;3600;p22"/>
            <p:cNvSpPr/>
            <p:nvPr/>
          </p:nvSpPr>
          <p:spPr>
            <a:xfrm>
              <a:off x="5062538" y="2674938"/>
              <a:ext cx="61913" cy="57150"/>
            </a:xfrm>
            <a:custGeom>
              <a:avLst/>
              <a:gdLst/>
              <a:ahLst/>
              <a:cxnLst/>
              <a:rect l="l" t="t" r="r" b="b"/>
              <a:pathLst>
                <a:path w="39" h="36" extrusionOk="0">
                  <a:moveTo>
                    <a:pt x="0" y="0"/>
                  </a:moveTo>
                  <a:lnTo>
                    <a:pt x="28" y="10"/>
                  </a:lnTo>
                  <a:lnTo>
                    <a:pt x="39" y="35"/>
                  </a:lnTo>
                  <a:lnTo>
                    <a:pt x="11" y="36"/>
                  </a:lnTo>
                  <a:lnTo>
                    <a:pt x="0" y="0"/>
                  </a:lnTo>
                  <a:close/>
                </a:path>
              </a:pathLst>
            </a:custGeom>
            <a:solidFill>
              <a:srgbClr val="E0B28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01" name="Google Shape;3601;p22"/>
            <p:cNvSpPr/>
            <p:nvPr/>
          </p:nvSpPr>
          <p:spPr>
            <a:xfrm>
              <a:off x="5062538" y="2674938"/>
              <a:ext cx="61913" cy="57150"/>
            </a:xfrm>
            <a:custGeom>
              <a:avLst/>
              <a:gdLst/>
              <a:ahLst/>
              <a:cxnLst/>
              <a:rect l="l" t="t" r="r" b="b"/>
              <a:pathLst>
                <a:path w="39" h="36" extrusionOk="0">
                  <a:moveTo>
                    <a:pt x="0" y="0"/>
                  </a:moveTo>
                  <a:lnTo>
                    <a:pt x="28" y="10"/>
                  </a:lnTo>
                  <a:lnTo>
                    <a:pt x="39" y="35"/>
                  </a:lnTo>
                  <a:lnTo>
                    <a:pt x="11" y="36"/>
                  </a:lnTo>
                  <a:lnTo>
                    <a:pt x="0"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02" name="Google Shape;3602;p22"/>
            <p:cNvSpPr/>
            <p:nvPr/>
          </p:nvSpPr>
          <p:spPr>
            <a:xfrm>
              <a:off x="5016500" y="2667000"/>
              <a:ext cx="219075" cy="58738"/>
            </a:xfrm>
            <a:custGeom>
              <a:avLst/>
              <a:gdLst/>
              <a:ahLst/>
              <a:cxnLst/>
              <a:rect l="l" t="t" r="r" b="b"/>
              <a:pathLst>
                <a:path w="138" h="37" extrusionOk="0">
                  <a:moveTo>
                    <a:pt x="138" y="22"/>
                  </a:moveTo>
                  <a:lnTo>
                    <a:pt x="135" y="37"/>
                  </a:lnTo>
                  <a:lnTo>
                    <a:pt x="13" y="15"/>
                  </a:lnTo>
                  <a:lnTo>
                    <a:pt x="5" y="8"/>
                  </a:lnTo>
                  <a:lnTo>
                    <a:pt x="0" y="5"/>
                  </a:lnTo>
                  <a:lnTo>
                    <a:pt x="6" y="3"/>
                  </a:lnTo>
                  <a:lnTo>
                    <a:pt x="16" y="0"/>
                  </a:lnTo>
                  <a:lnTo>
                    <a:pt x="16" y="0"/>
                  </a:lnTo>
                  <a:lnTo>
                    <a:pt x="138" y="22"/>
                  </a:lnTo>
                  <a:close/>
                </a:path>
              </a:pathLst>
            </a:custGeom>
            <a:solidFill>
              <a:srgbClr val="E94B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03" name="Google Shape;3603;p22"/>
            <p:cNvSpPr/>
            <p:nvPr/>
          </p:nvSpPr>
          <p:spPr>
            <a:xfrm>
              <a:off x="5016500" y="2667000"/>
              <a:ext cx="219075" cy="58738"/>
            </a:xfrm>
            <a:custGeom>
              <a:avLst/>
              <a:gdLst/>
              <a:ahLst/>
              <a:cxnLst/>
              <a:rect l="l" t="t" r="r" b="b"/>
              <a:pathLst>
                <a:path w="138" h="37" extrusionOk="0">
                  <a:moveTo>
                    <a:pt x="138" y="22"/>
                  </a:moveTo>
                  <a:lnTo>
                    <a:pt x="135" y="37"/>
                  </a:lnTo>
                  <a:lnTo>
                    <a:pt x="13" y="15"/>
                  </a:lnTo>
                  <a:lnTo>
                    <a:pt x="5" y="8"/>
                  </a:lnTo>
                  <a:lnTo>
                    <a:pt x="0" y="5"/>
                  </a:lnTo>
                  <a:lnTo>
                    <a:pt x="6" y="3"/>
                  </a:lnTo>
                  <a:lnTo>
                    <a:pt x="16" y="0"/>
                  </a:lnTo>
                  <a:lnTo>
                    <a:pt x="16" y="0"/>
                  </a:lnTo>
                  <a:lnTo>
                    <a:pt x="138" y="22"/>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04" name="Google Shape;3604;p22"/>
            <p:cNvSpPr/>
            <p:nvPr/>
          </p:nvSpPr>
          <p:spPr>
            <a:xfrm>
              <a:off x="5232400" y="2708275"/>
              <a:ext cx="1588" cy="9525"/>
            </a:xfrm>
            <a:custGeom>
              <a:avLst/>
              <a:gdLst/>
              <a:ahLst/>
              <a:cxnLst/>
              <a:rect l="l" t="t" r="r" b="b"/>
              <a:pathLst>
                <a:path w="1" h="6" extrusionOk="0">
                  <a:moveTo>
                    <a:pt x="1" y="0"/>
                  </a:moveTo>
                  <a:lnTo>
                    <a:pt x="0" y="6"/>
                  </a:lnTo>
                  <a:lnTo>
                    <a:pt x="0" y="6"/>
                  </a:lnTo>
                  <a:lnTo>
                    <a:pt x="1" y="0"/>
                  </a:lnTo>
                  <a:lnTo>
                    <a:pt x="1" y="0"/>
                  </a:lnTo>
                  <a:close/>
                </a:path>
              </a:pathLst>
            </a:custGeom>
            <a:solidFill>
              <a:srgbClr val="AFDC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05" name="Google Shape;3605;p22"/>
            <p:cNvSpPr/>
            <p:nvPr/>
          </p:nvSpPr>
          <p:spPr>
            <a:xfrm>
              <a:off x="5232400" y="2708275"/>
              <a:ext cx="1588" cy="9525"/>
            </a:xfrm>
            <a:custGeom>
              <a:avLst/>
              <a:gdLst/>
              <a:ahLst/>
              <a:cxnLst/>
              <a:rect l="l" t="t" r="r" b="b"/>
              <a:pathLst>
                <a:path w="1" h="6" extrusionOk="0">
                  <a:moveTo>
                    <a:pt x="1" y="0"/>
                  </a:moveTo>
                  <a:lnTo>
                    <a:pt x="0" y="6"/>
                  </a:lnTo>
                  <a:lnTo>
                    <a:pt x="0" y="6"/>
                  </a:lnTo>
                  <a:lnTo>
                    <a:pt x="1" y="0"/>
                  </a:lnTo>
                  <a:lnTo>
                    <a:pt x="1"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06" name="Google Shape;3606;p22"/>
            <p:cNvSpPr/>
            <p:nvPr/>
          </p:nvSpPr>
          <p:spPr>
            <a:xfrm>
              <a:off x="5037138" y="2673350"/>
              <a:ext cx="196850" cy="44450"/>
            </a:xfrm>
            <a:custGeom>
              <a:avLst/>
              <a:gdLst/>
              <a:ahLst/>
              <a:cxnLst/>
              <a:rect l="l" t="t" r="r" b="b"/>
              <a:pathLst>
                <a:path w="124" h="28" extrusionOk="0">
                  <a:moveTo>
                    <a:pt x="0" y="0"/>
                  </a:moveTo>
                  <a:lnTo>
                    <a:pt x="0" y="6"/>
                  </a:lnTo>
                  <a:lnTo>
                    <a:pt x="123" y="28"/>
                  </a:lnTo>
                  <a:lnTo>
                    <a:pt x="124" y="22"/>
                  </a:lnTo>
                  <a:lnTo>
                    <a:pt x="0" y="0"/>
                  </a:lnTo>
                  <a:close/>
                </a:path>
              </a:pathLst>
            </a:custGeom>
            <a:solidFill>
              <a:srgbClr val="EE766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07" name="Google Shape;3607;p22"/>
            <p:cNvSpPr/>
            <p:nvPr/>
          </p:nvSpPr>
          <p:spPr>
            <a:xfrm>
              <a:off x="5037138" y="2673350"/>
              <a:ext cx="196850" cy="44450"/>
            </a:xfrm>
            <a:custGeom>
              <a:avLst/>
              <a:gdLst/>
              <a:ahLst/>
              <a:cxnLst/>
              <a:rect l="l" t="t" r="r" b="b"/>
              <a:pathLst>
                <a:path w="124" h="28" extrusionOk="0">
                  <a:moveTo>
                    <a:pt x="0" y="0"/>
                  </a:moveTo>
                  <a:lnTo>
                    <a:pt x="0" y="6"/>
                  </a:lnTo>
                  <a:lnTo>
                    <a:pt x="123" y="28"/>
                  </a:lnTo>
                  <a:lnTo>
                    <a:pt x="124" y="22"/>
                  </a:lnTo>
                  <a:lnTo>
                    <a:pt x="0"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08" name="Google Shape;3608;p22"/>
            <p:cNvSpPr/>
            <p:nvPr/>
          </p:nvSpPr>
          <p:spPr>
            <a:xfrm>
              <a:off x="5051425" y="2674938"/>
              <a:ext cx="85725" cy="106363"/>
            </a:xfrm>
            <a:custGeom>
              <a:avLst/>
              <a:gdLst/>
              <a:ahLst/>
              <a:cxnLst/>
              <a:rect l="l" t="t" r="r" b="b"/>
              <a:pathLst>
                <a:path w="230" h="285" extrusionOk="0">
                  <a:moveTo>
                    <a:pt x="178" y="285"/>
                  </a:moveTo>
                  <a:cubicBezTo>
                    <a:pt x="126" y="259"/>
                    <a:pt x="126" y="259"/>
                    <a:pt x="126" y="259"/>
                  </a:cubicBezTo>
                  <a:cubicBezTo>
                    <a:pt x="0" y="17"/>
                    <a:pt x="0" y="17"/>
                    <a:pt x="0" y="17"/>
                  </a:cubicBezTo>
                  <a:cubicBezTo>
                    <a:pt x="0" y="17"/>
                    <a:pt x="46" y="0"/>
                    <a:pt x="81" y="56"/>
                  </a:cubicBezTo>
                  <a:cubicBezTo>
                    <a:pt x="132" y="133"/>
                    <a:pt x="132" y="133"/>
                    <a:pt x="132" y="133"/>
                  </a:cubicBezTo>
                  <a:cubicBezTo>
                    <a:pt x="164" y="140"/>
                    <a:pt x="164" y="140"/>
                    <a:pt x="164" y="140"/>
                  </a:cubicBezTo>
                  <a:cubicBezTo>
                    <a:pt x="184" y="82"/>
                    <a:pt x="184" y="82"/>
                    <a:pt x="184" y="82"/>
                  </a:cubicBezTo>
                  <a:cubicBezTo>
                    <a:pt x="230" y="168"/>
                    <a:pt x="230" y="168"/>
                    <a:pt x="230" y="168"/>
                  </a:cubicBezTo>
                  <a:lnTo>
                    <a:pt x="178" y="285"/>
                  </a:lnTo>
                  <a:close/>
                </a:path>
              </a:pathLst>
            </a:custGeom>
            <a:solidFill>
              <a:srgbClr val="FBC89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09" name="Google Shape;3609;p22"/>
            <p:cNvSpPr/>
            <p:nvPr/>
          </p:nvSpPr>
          <p:spPr>
            <a:xfrm>
              <a:off x="5111750" y="2768600"/>
              <a:ext cx="74613" cy="19050"/>
            </a:xfrm>
            <a:custGeom>
              <a:avLst/>
              <a:gdLst/>
              <a:ahLst/>
              <a:cxnLst/>
              <a:rect l="l" t="t" r="r" b="b"/>
              <a:pathLst>
                <a:path w="47" h="12" extrusionOk="0">
                  <a:moveTo>
                    <a:pt x="0" y="4"/>
                  </a:moveTo>
                  <a:lnTo>
                    <a:pt x="3" y="12"/>
                  </a:lnTo>
                  <a:lnTo>
                    <a:pt x="47" y="11"/>
                  </a:lnTo>
                  <a:lnTo>
                    <a:pt x="41" y="0"/>
                  </a:lnTo>
                  <a:lnTo>
                    <a:pt x="0" y="4"/>
                  </a:lnTo>
                  <a:close/>
                </a:path>
              </a:pathLst>
            </a:custGeom>
            <a:solidFill>
              <a:srgbClr val="FBC89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10" name="Google Shape;3610;p22"/>
            <p:cNvSpPr/>
            <p:nvPr/>
          </p:nvSpPr>
          <p:spPr>
            <a:xfrm>
              <a:off x="5116513" y="2797175"/>
              <a:ext cx="153988" cy="163513"/>
            </a:xfrm>
            <a:custGeom>
              <a:avLst/>
              <a:gdLst/>
              <a:ahLst/>
              <a:cxnLst/>
              <a:rect l="l" t="t" r="r" b="b"/>
              <a:pathLst>
                <a:path w="97" h="103" extrusionOk="0">
                  <a:moveTo>
                    <a:pt x="34" y="103"/>
                  </a:moveTo>
                  <a:lnTo>
                    <a:pt x="97" y="103"/>
                  </a:lnTo>
                  <a:lnTo>
                    <a:pt x="53" y="0"/>
                  </a:lnTo>
                  <a:lnTo>
                    <a:pt x="0" y="0"/>
                  </a:lnTo>
                  <a:lnTo>
                    <a:pt x="34" y="103"/>
                  </a:lnTo>
                  <a:close/>
                </a:path>
              </a:pathLst>
            </a:custGeom>
            <a:solidFill>
              <a:srgbClr val="77B8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11" name="Google Shape;3611;p22"/>
            <p:cNvSpPr/>
            <p:nvPr/>
          </p:nvSpPr>
          <p:spPr>
            <a:xfrm>
              <a:off x="5113338" y="2784475"/>
              <a:ext cx="79375" cy="12700"/>
            </a:xfrm>
            <a:custGeom>
              <a:avLst/>
              <a:gdLst/>
              <a:ahLst/>
              <a:cxnLst/>
              <a:rect l="l" t="t" r="r" b="b"/>
              <a:pathLst>
                <a:path w="50" h="8" extrusionOk="0">
                  <a:moveTo>
                    <a:pt x="0" y="0"/>
                  </a:moveTo>
                  <a:lnTo>
                    <a:pt x="48" y="0"/>
                  </a:lnTo>
                  <a:lnTo>
                    <a:pt x="50" y="8"/>
                  </a:lnTo>
                  <a:lnTo>
                    <a:pt x="3" y="8"/>
                  </a:lnTo>
                  <a:lnTo>
                    <a:pt x="0" y="0"/>
                  </a:lnTo>
                  <a:close/>
                </a:path>
              </a:pathLst>
            </a:custGeom>
            <a:solidFill>
              <a:srgbClr val="FBF19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12" name="Google Shape;3612;p22"/>
            <p:cNvSpPr/>
            <p:nvPr/>
          </p:nvSpPr>
          <p:spPr>
            <a:xfrm>
              <a:off x="5024438" y="2667000"/>
              <a:ext cx="17463" cy="23813"/>
            </a:xfrm>
            <a:custGeom>
              <a:avLst/>
              <a:gdLst/>
              <a:ahLst/>
              <a:cxnLst/>
              <a:rect l="l" t="t" r="r" b="b"/>
              <a:pathLst>
                <a:path w="11" h="15" extrusionOk="0">
                  <a:moveTo>
                    <a:pt x="11" y="0"/>
                  </a:moveTo>
                  <a:lnTo>
                    <a:pt x="8" y="15"/>
                  </a:lnTo>
                  <a:lnTo>
                    <a:pt x="0" y="8"/>
                  </a:lnTo>
                  <a:lnTo>
                    <a:pt x="1" y="3"/>
                  </a:lnTo>
                  <a:lnTo>
                    <a:pt x="11" y="0"/>
                  </a:lnTo>
                  <a:lnTo>
                    <a:pt x="11" y="0"/>
                  </a:lnTo>
                  <a:close/>
                </a:path>
              </a:pathLst>
            </a:custGeom>
            <a:solidFill>
              <a:srgbClr val="FBC89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3613" name="Google Shape;3613;p22"/>
          <p:cNvGrpSpPr/>
          <p:nvPr/>
        </p:nvGrpSpPr>
        <p:grpSpPr>
          <a:xfrm>
            <a:off x="6804172" y="4448435"/>
            <a:ext cx="2037874" cy="1948492"/>
            <a:chOff x="6526213" y="2452688"/>
            <a:chExt cx="361950" cy="346075"/>
          </a:xfrm>
        </p:grpSpPr>
        <p:sp>
          <p:nvSpPr>
            <p:cNvPr id="3614" name="Google Shape;3614;p22"/>
            <p:cNvSpPr/>
            <p:nvPr/>
          </p:nvSpPr>
          <p:spPr>
            <a:xfrm>
              <a:off x="6635750" y="2773363"/>
              <a:ext cx="1588" cy="0"/>
            </a:xfrm>
            <a:custGeom>
              <a:avLst/>
              <a:gdLst/>
              <a:ahLst/>
              <a:cxnLst/>
              <a:rect l="l" t="t" r="r" b="b"/>
              <a:pathLst>
                <a:path w="5" h="120000" extrusionOk="0">
                  <a:moveTo>
                    <a:pt x="5" y="0"/>
                  </a:moveTo>
                  <a:cubicBezTo>
                    <a:pt x="3" y="0"/>
                    <a:pt x="1" y="0"/>
                    <a:pt x="0" y="0"/>
                  </a:cubicBezTo>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15" name="Google Shape;3615;p22"/>
            <p:cNvSpPr/>
            <p:nvPr/>
          </p:nvSpPr>
          <p:spPr>
            <a:xfrm>
              <a:off x="6526213" y="2481263"/>
              <a:ext cx="244475" cy="292100"/>
            </a:xfrm>
            <a:custGeom>
              <a:avLst/>
              <a:gdLst/>
              <a:ahLst/>
              <a:cxnLst/>
              <a:rect l="l" t="t" r="r" b="b"/>
              <a:pathLst>
                <a:path w="656" h="790" extrusionOk="0">
                  <a:moveTo>
                    <a:pt x="242" y="789"/>
                  </a:moveTo>
                  <a:cubicBezTo>
                    <a:pt x="171" y="789"/>
                    <a:pt x="100" y="789"/>
                    <a:pt x="28" y="789"/>
                  </a:cubicBezTo>
                  <a:cubicBezTo>
                    <a:pt x="24" y="789"/>
                    <a:pt x="20" y="789"/>
                    <a:pt x="17" y="789"/>
                  </a:cubicBezTo>
                  <a:cubicBezTo>
                    <a:pt x="8" y="787"/>
                    <a:pt x="1" y="780"/>
                    <a:pt x="0" y="771"/>
                  </a:cubicBezTo>
                  <a:cubicBezTo>
                    <a:pt x="0" y="767"/>
                    <a:pt x="0" y="764"/>
                    <a:pt x="0" y="761"/>
                  </a:cubicBezTo>
                  <a:cubicBezTo>
                    <a:pt x="0" y="591"/>
                    <a:pt x="0" y="421"/>
                    <a:pt x="0" y="252"/>
                  </a:cubicBezTo>
                  <a:cubicBezTo>
                    <a:pt x="1" y="176"/>
                    <a:pt x="1" y="100"/>
                    <a:pt x="1" y="24"/>
                  </a:cubicBezTo>
                  <a:cubicBezTo>
                    <a:pt x="1" y="20"/>
                    <a:pt x="1" y="15"/>
                    <a:pt x="3" y="12"/>
                  </a:cubicBezTo>
                  <a:cubicBezTo>
                    <a:pt x="6" y="3"/>
                    <a:pt x="13" y="0"/>
                    <a:pt x="22" y="0"/>
                  </a:cubicBezTo>
                  <a:cubicBezTo>
                    <a:pt x="51" y="1"/>
                    <a:pt x="80" y="1"/>
                    <a:pt x="109" y="1"/>
                  </a:cubicBezTo>
                  <a:cubicBezTo>
                    <a:pt x="125" y="1"/>
                    <a:pt x="142" y="1"/>
                    <a:pt x="159" y="1"/>
                  </a:cubicBezTo>
                  <a:cubicBezTo>
                    <a:pt x="161" y="1"/>
                    <a:pt x="162" y="1"/>
                    <a:pt x="163" y="1"/>
                  </a:cubicBezTo>
                  <a:cubicBezTo>
                    <a:pt x="162" y="10"/>
                    <a:pt x="160" y="19"/>
                    <a:pt x="158" y="28"/>
                  </a:cubicBezTo>
                  <a:cubicBezTo>
                    <a:pt x="158" y="29"/>
                    <a:pt x="155" y="30"/>
                    <a:pt x="153" y="30"/>
                  </a:cubicBezTo>
                  <a:cubicBezTo>
                    <a:pt x="123" y="30"/>
                    <a:pt x="94" y="30"/>
                    <a:pt x="64" y="30"/>
                  </a:cubicBezTo>
                  <a:cubicBezTo>
                    <a:pt x="62" y="30"/>
                    <a:pt x="60" y="30"/>
                    <a:pt x="58" y="30"/>
                  </a:cubicBezTo>
                  <a:cubicBezTo>
                    <a:pt x="58" y="267"/>
                    <a:pt x="58" y="503"/>
                    <a:pt x="58" y="740"/>
                  </a:cubicBezTo>
                  <a:cubicBezTo>
                    <a:pt x="59" y="740"/>
                    <a:pt x="61" y="740"/>
                    <a:pt x="62" y="740"/>
                  </a:cubicBezTo>
                  <a:cubicBezTo>
                    <a:pt x="240" y="740"/>
                    <a:pt x="417" y="740"/>
                    <a:pt x="594" y="740"/>
                  </a:cubicBezTo>
                  <a:cubicBezTo>
                    <a:pt x="598" y="740"/>
                    <a:pt x="599" y="739"/>
                    <a:pt x="599" y="735"/>
                  </a:cubicBezTo>
                  <a:cubicBezTo>
                    <a:pt x="599" y="707"/>
                    <a:pt x="599" y="678"/>
                    <a:pt x="599" y="650"/>
                  </a:cubicBezTo>
                  <a:cubicBezTo>
                    <a:pt x="599" y="645"/>
                    <a:pt x="600" y="641"/>
                    <a:pt x="605" y="639"/>
                  </a:cubicBezTo>
                  <a:cubicBezTo>
                    <a:pt x="607" y="639"/>
                    <a:pt x="609" y="637"/>
                    <a:pt x="611" y="636"/>
                  </a:cubicBezTo>
                  <a:cubicBezTo>
                    <a:pt x="615" y="639"/>
                    <a:pt x="618" y="642"/>
                    <a:pt x="622" y="644"/>
                  </a:cubicBezTo>
                  <a:cubicBezTo>
                    <a:pt x="630" y="650"/>
                    <a:pt x="640" y="652"/>
                    <a:pt x="650" y="651"/>
                  </a:cubicBezTo>
                  <a:cubicBezTo>
                    <a:pt x="654" y="650"/>
                    <a:pt x="656" y="652"/>
                    <a:pt x="656" y="656"/>
                  </a:cubicBezTo>
                  <a:cubicBezTo>
                    <a:pt x="656" y="694"/>
                    <a:pt x="656" y="731"/>
                    <a:pt x="656" y="769"/>
                  </a:cubicBezTo>
                  <a:cubicBezTo>
                    <a:pt x="656" y="783"/>
                    <a:pt x="645" y="790"/>
                    <a:pt x="635" y="789"/>
                  </a:cubicBezTo>
                  <a:cubicBezTo>
                    <a:pt x="621" y="789"/>
                    <a:pt x="607" y="789"/>
                    <a:pt x="594" y="789"/>
                  </a:cubicBezTo>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16" name="Google Shape;3616;p22"/>
            <p:cNvSpPr/>
            <p:nvPr/>
          </p:nvSpPr>
          <p:spPr>
            <a:xfrm>
              <a:off x="6607175" y="2536825"/>
              <a:ext cx="185738" cy="185738"/>
            </a:xfrm>
            <a:custGeom>
              <a:avLst/>
              <a:gdLst/>
              <a:ahLst/>
              <a:cxnLst/>
              <a:rect l="l" t="t" r="r" b="b"/>
              <a:pathLst>
                <a:path w="503" h="501" extrusionOk="0">
                  <a:moveTo>
                    <a:pt x="48" y="397"/>
                  </a:moveTo>
                  <a:cubicBezTo>
                    <a:pt x="42" y="387"/>
                    <a:pt x="36" y="377"/>
                    <a:pt x="30" y="366"/>
                  </a:cubicBezTo>
                  <a:cubicBezTo>
                    <a:pt x="9" y="325"/>
                    <a:pt x="0" y="281"/>
                    <a:pt x="3" y="235"/>
                  </a:cubicBezTo>
                  <a:cubicBezTo>
                    <a:pt x="6" y="194"/>
                    <a:pt x="19" y="155"/>
                    <a:pt x="41" y="119"/>
                  </a:cubicBezTo>
                  <a:cubicBezTo>
                    <a:pt x="62" y="88"/>
                    <a:pt x="87" y="62"/>
                    <a:pt x="119" y="42"/>
                  </a:cubicBezTo>
                  <a:cubicBezTo>
                    <a:pt x="153" y="21"/>
                    <a:pt x="190" y="8"/>
                    <a:pt x="231" y="5"/>
                  </a:cubicBezTo>
                  <a:cubicBezTo>
                    <a:pt x="306" y="0"/>
                    <a:pt x="372" y="24"/>
                    <a:pt x="426" y="77"/>
                  </a:cubicBezTo>
                  <a:cubicBezTo>
                    <a:pt x="464" y="114"/>
                    <a:pt x="487" y="160"/>
                    <a:pt x="496" y="213"/>
                  </a:cubicBezTo>
                  <a:cubicBezTo>
                    <a:pt x="503" y="257"/>
                    <a:pt x="499" y="300"/>
                    <a:pt x="483" y="341"/>
                  </a:cubicBezTo>
                  <a:cubicBezTo>
                    <a:pt x="479" y="350"/>
                    <a:pt x="475" y="359"/>
                    <a:pt x="471" y="368"/>
                  </a:cubicBezTo>
                  <a:cubicBezTo>
                    <a:pt x="469" y="372"/>
                    <a:pt x="469" y="374"/>
                    <a:pt x="473" y="376"/>
                  </a:cubicBezTo>
                  <a:cubicBezTo>
                    <a:pt x="478" y="381"/>
                    <a:pt x="483" y="386"/>
                    <a:pt x="488" y="390"/>
                  </a:cubicBezTo>
                  <a:cubicBezTo>
                    <a:pt x="496" y="398"/>
                    <a:pt x="497" y="407"/>
                    <a:pt x="490" y="415"/>
                  </a:cubicBezTo>
                  <a:cubicBezTo>
                    <a:pt x="474" y="433"/>
                    <a:pt x="458" y="451"/>
                    <a:pt x="442" y="469"/>
                  </a:cubicBezTo>
                  <a:cubicBezTo>
                    <a:pt x="435" y="477"/>
                    <a:pt x="425" y="477"/>
                    <a:pt x="417" y="470"/>
                  </a:cubicBezTo>
                  <a:cubicBezTo>
                    <a:pt x="412" y="466"/>
                    <a:pt x="407" y="461"/>
                    <a:pt x="401" y="456"/>
                  </a:cubicBezTo>
                  <a:cubicBezTo>
                    <a:pt x="399" y="454"/>
                    <a:pt x="397" y="453"/>
                    <a:pt x="394" y="456"/>
                  </a:cubicBezTo>
                  <a:cubicBezTo>
                    <a:pt x="364" y="477"/>
                    <a:pt x="332" y="490"/>
                    <a:pt x="296" y="497"/>
                  </a:cubicBezTo>
                  <a:cubicBezTo>
                    <a:pt x="276" y="501"/>
                    <a:pt x="255" y="501"/>
                    <a:pt x="235" y="501"/>
                  </a:cubicBezTo>
                  <a:cubicBezTo>
                    <a:pt x="234" y="500"/>
                    <a:pt x="233" y="501"/>
                    <a:pt x="233" y="500"/>
                  </a:cubicBezTo>
                  <a:cubicBezTo>
                    <a:pt x="230" y="500"/>
                    <a:pt x="228" y="500"/>
                    <a:pt x="226" y="500"/>
                  </a:cubicBezTo>
                  <a:cubicBezTo>
                    <a:pt x="222" y="500"/>
                    <a:pt x="219" y="499"/>
                    <a:pt x="214" y="498"/>
                  </a:cubicBezTo>
                  <a:cubicBezTo>
                    <a:pt x="205" y="497"/>
                    <a:pt x="197" y="495"/>
                    <a:pt x="188" y="493"/>
                  </a:cubicBezTo>
                  <a:cubicBezTo>
                    <a:pt x="135" y="479"/>
                    <a:pt x="91" y="450"/>
                    <a:pt x="57" y="408"/>
                  </a:cubicBezTo>
                  <a:cubicBezTo>
                    <a:pt x="56" y="407"/>
                    <a:pt x="55" y="406"/>
                    <a:pt x="55" y="405"/>
                  </a:cubicBezTo>
                  <a:moveTo>
                    <a:pt x="83" y="358"/>
                  </a:moveTo>
                  <a:cubicBezTo>
                    <a:pt x="90" y="367"/>
                    <a:pt x="96" y="376"/>
                    <a:pt x="103" y="384"/>
                  </a:cubicBezTo>
                  <a:cubicBezTo>
                    <a:pt x="146" y="431"/>
                    <a:pt x="199" y="453"/>
                    <a:pt x="262" y="450"/>
                  </a:cubicBezTo>
                  <a:cubicBezTo>
                    <a:pt x="306" y="448"/>
                    <a:pt x="345" y="433"/>
                    <a:pt x="378" y="404"/>
                  </a:cubicBezTo>
                  <a:cubicBezTo>
                    <a:pt x="432" y="358"/>
                    <a:pt x="455" y="299"/>
                    <a:pt x="448" y="228"/>
                  </a:cubicBezTo>
                  <a:cubicBezTo>
                    <a:pt x="444" y="193"/>
                    <a:pt x="431" y="161"/>
                    <a:pt x="409" y="133"/>
                  </a:cubicBezTo>
                  <a:cubicBezTo>
                    <a:pt x="367" y="79"/>
                    <a:pt x="311" y="53"/>
                    <a:pt x="243" y="54"/>
                  </a:cubicBezTo>
                  <a:cubicBezTo>
                    <a:pt x="211" y="55"/>
                    <a:pt x="182" y="63"/>
                    <a:pt x="155" y="79"/>
                  </a:cubicBezTo>
                  <a:cubicBezTo>
                    <a:pt x="89" y="118"/>
                    <a:pt x="55" y="175"/>
                    <a:pt x="53" y="252"/>
                  </a:cubicBezTo>
                  <a:cubicBezTo>
                    <a:pt x="52" y="287"/>
                    <a:pt x="61" y="319"/>
                    <a:pt x="78" y="350"/>
                  </a:cubicBezTo>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17" name="Google Shape;3617;p22"/>
            <p:cNvSpPr/>
            <p:nvPr/>
          </p:nvSpPr>
          <p:spPr>
            <a:xfrm>
              <a:off x="6778625" y="2697163"/>
              <a:ext cx="106363" cy="101600"/>
            </a:xfrm>
            <a:custGeom>
              <a:avLst/>
              <a:gdLst/>
              <a:ahLst/>
              <a:cxnLst/>
              <a:rect l="l" t="t" r="r" b="b"/>
              <a:pathLst>
                <a:path w="285" h="273" extrusionOk="0">
                  <a:moveTo>
                    <a:pt x="0" y="86"/>
                  </a:moveTo>
                  <a:cubicBezTo>
                    <a:pt x="3" y="81"/>
                    <a:pt x="4" y="76"/>
                    <a:pt x="7" y="73"/>
                  </a:cubicBezTo>
                  <a:cubicBezTo>
                    <a:pt x="25" y="52"/>
                    <a:pt x="44" y="31"/>
                    <a:pt x="63" y="10"/>
                  </a:cubicBezTo>
                  <a:cubicBezTo>
                    <a:pt x="71" y="1"/>
                    <a:pt x="81" y="0"/>
                    <a:pt x="91" y="9"/>
                  </a:cubicBezTo>
                  <a:cubicBezTo>
                    <a:pt x="138" y="51"/>
                    <a:pt x="186" y="94"/>
                    <a:pt x="233" y="136"/>
                  </a:cubicBezTo>
                  <a:cubicBezTo>
                    <a:pt x="247" y="148"/>
                    <a:pt x="260" y="161"/>
                    <a:pt x="274" y="173"/>
                  </a:cubicBezTo>
                  <a:cubicBezTo>
                    <a:pt x="284" y="182"/>
                    <a:pt x="285" y="192"/>
                    <a:pt x="276" y="202"/>
                  </a:cubicBezTo>
                  <a:cubicBezTo>
                    <a:pt x="258" y="222"/>
                    <a:pt x="240" y="242"/>
                    <a:pt x="222" y="262"/>
                  </a:cubicBezTo>
                  <a:cubicBezTo>
                    <a:pt x="213" y="272"/>
                    <a:pt x="203" y="273"/>
                    <a:pt x="193" y="264"/>
                  </a:cubicBezTo>
                  <a:cubicBezTo>
                    <a:pt x="154" y="229"/>
                    <a:pt x="115" y="194"/>
                    <a:pt x="76" y="160"/>
                  </a:cubicBezTo>
                  <a:cubicBezTo>
                    <a:pt x="58" y="144"/>
                    <a:pt x="40" y="128"/>
                    <a:pt x="22" y="112"/>
                  </a:cubicBezTo>
                  <a:cubicBezTo>
                    <a:pt x="17" y="107"/>
                    <a:pt x="12" y="103"/>
                    <a:pt x="7" y="98"/>
                  </a:cubicBezTo>
                  <a:cubicBezTo>
                    <a:pt x="4" y="95"/>
                    <a:pt x="3" y="90"/>
                    <a:pt x="0" y="86"/>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18" name="Google Shape;3618;p22"/>
            <p:cNvSpPr/>
            <p:nvPr/>
          </p:nvSpPr>
          <p:spPr>
            <a:xfrm>
              <a:off x="6591300" y="2452688"/>
              <a:ext cx="114300" cy="52388"/>
            </a:xfrm>
            <a:custGeom>
              <a:avLst/>
              <a:gdLst/>
              <a:ahLst/>
              <a:cxnLst/>
              <a:rect l="l" t="t" r="r" b="b"/>
              <a:pathLst>
                <a:path w="305" h="140" extrusionOk="0">
                  <a:moveTo>
                    <a:pt x="152" y="139"/>
                  </a:moveTo>
                  <a:cubicBezTo>
                    <a:pt x="106" y="139"/>
                    <a:pt x="61" y="139"/>
                    <a:pt x="16" y="139"/>
                  </a:cubicBezTo>
                  <a:cubicBezTo>
                    <a:pt x="4" y="139"/>
                    <a:pt x="0" y="136"/>
                    <a:pt x="0" y="124"/>
                  </a:cubicBezTo>
                  <a:cubicBezTo>
                    <a:pt x="1" y="112"/>
                    <a:pt x="0" y="100"/>
                    <a:pt x="3" y="88"/>
                  </a:cubicBezTo>
                  <a:cubicBezTo>
                    <a:pt x="8" y="67"/>
                    <a:pt x="28" y="52"/>
                    <a:pt x="50" y="51"/>
                  </a:cubicBezTo>
                  <a:cubicBezTo>
                    <a:pt x="56" y="51"/>
                    <a:pt x="63" y="51"/>
                    <a:pt x="69" y="51"/>
                  </a:cubicBezTo>
                  <a:cubicBezTo>
                    <a:pt x="78" y="51"/>
                    <a:pt x="82" y="47"/>
                    <a:pt x="83" y="38"/>
                  </a:cubicBezTo>
                  <a:cubicBezTo>
                    <a:pt x="84" y="17"/>
                    <a:pt x="100" y="1"/>
                    <a:pt x="121" y="0"/>
                  </a:cubicBezTo>
                  <a:cubicBezTo>
                    <a:pt x="139" y="0"/>
                    <a:pt x="156" y="0"/>
                    <a:pt x="174" y="0"/>
                  </a:cubicBezTo>
                  <a:cubicBezTo>
                    <a:pt x="195" y="1"/>
                    <a:pt x="212" y="16"/>
                    <a:pt x="213" y="38"/>
                  </a:cubicBezTo>
                  <a:cubicBezTo>
                    <a:pt x="213" y="47"/>
                    <a:pt x="217" y="51"/>
                    <a:pt x="226" y="51"/>
                  </a:cubicBezTo>
                  <a:cubicBezTo>
                    <a:pt x="235" y="51"/>
                    <a:pt x="243" y="51"/>
                    <a:pt x="251" y="51"/>
                  </a:cubicBezTo>
                  <a:cubicBezTo>
                    <a:pt x="281" y="51"/>
                    <a:pt x="305" y="74"/>
                    <a:pt x="305" y="105"/>
                  </a:cubicBezTo>
                  <a:cubicBezTo>
                    <a:pt x="305" y="112"/>
                    <a:pt x="305" y="120"/>
                    <a:pt x="305" y="127"/>
                  </a:cubicBezTo>
                  <a:cubicBezTo>
                    <a:pt x="305" y="134"/>
                    <a:pt x="300" y="139"/>
                    <a:pt x="293" y="140"/>
                  </a:cubicBezTo>
                  <a:cubicBezTo>
                    <a:pt x="291" y="140"/>
                    <a:pt x="290" y="140"/>
                    <a:pt x="288" y="140"/>
                  </a:cubicBezTo>
                  <a:cubicBezTo>
                    <a:pt x="243" y="140"/>
                    <a:pt x="197" y="140"/>
                    <a:pt x="152" y="140"/>
                  </a:cubicBezTo>
                  <a:lnTo>
                    <a:pt x="152" y="139"/>
                  </a:lnTo>
                  <a:close/>
                  <a:moveTo>
                    <a:pt x="152" y="34"/>
                  </a:moveTo>
                  <a:cubicBezTo>
                    <a:pt x="161" y="34"/>
                    <a:pt x="169" y="34"/>
                    <a:pt x="178" y="34"/>
                  </a:cubicBezTo>
                  <a:cubicBezTo>
                    <a:pt x="183" y="34"/>
                    <a:pt x="187" y="31"/>
                    <a:pt x="187" y="26"/>
                  </a:cubicBezTo>
                  <a:cubicBezTo>
                    <a:pt x="187" y="22"/>
                    <a:pt x="183" y="18"/>
                    <a:pt x="178" y="18"/>
                  </a:cubicBezTo>
                  <a:cubicBezTo>
                    <a:pt x="161" y="18"/>
                    <a:pt x="144" y="18"/>
                    <a:pt x="127" y="18"/>
                  </a:cubicBezTo>
                  <a:cubicBezTo>
                    <a:pt x="121" y="18"/>
                    <a:pt x="118" y="21"/>
                    <a:pt x="118" y="26"/>
                  </a:cubicBezTo>
                  <a:cubicBezTo>
                    <a:pt x="118" y="31"/>
                    <a:pt x="121" y="34"/>
                    <a:pt x="127" y="34"/>
                  </a:cubicBezTo>
                  <a:cubicBezTo>
                    <a:pt x="136" y="34"/>
                    <a:pt x="144" y="34"/>
                    <a:pt x="152" y="34"/>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19" name="Google Shape;3619;p22"/>
            <p:cNvSpPr/>
            <p:nvPr/>
          </p:nvSpPr>
          <p:spPr>
            <a:xfrm>
              <a:off x="6710363" y="2481263"/>
              <a:ext cx="60325" cy="76200"/>
            </a:xfrm>
            <a:custGeom>
              <a:avLst/>
              <a:gdLst/>
              <a:ahLst/>
              <a:cxnLst/>
              <a:rect l="l" t="t" r="r" b="b"/>
              <a:pathLst>
                <a:path w="163" h="206" extrusionOk="0">
                  <a:moveTo>
                    <a:pt x="100" y="1"/>
                  </a:moveTo>
                  <a:cubicBezTo>
                    <a:pt x="106" y="1"/>
                    <a:pt x="111" y="1"/>
                    <a:pt x="116" y="1"/>
                  </a:cubicBezTo>
                  <a:cubicBezTo>
                    <a:pt x="125" y="1"/>
                    <a:pt x="134" y="0"/>
                    <a:pt x="143" y="1"/>
                  </a:cubicBezTo>
                  <a:cubicBezTo>
                    <a:pt x="155" y="1"/>
                    <a:pt x="163" y="9"/>
                    <a:pt x="163" y="20"/>
                  </a:cubicBezTo>
                  <a:cubicBezTo>
                    <a:pt x="163" y="81"/>
                    <a:pt x="163" y="142"/>
                    <a:pt x="163" y="203"/>
                  </a:cubicBezTo>
                  <a:cubicBezTo>
                    <a:pt x="163" y="204"/>
                    <a:pt x="163" y="205"/>
                    <a:pt x="163" y="206"/>
                  </a:cubicBezTo>
                  <a:cubicBezTo>
                    <a:pt x="161" y="204"/>
                    <a:pt x="159" y="203"/>
                    <a:pt x="157" y="201"/>
                  </a:cubicBezTo>
                  <a:cubicBezTo>
                    <a:pt x="143" y="188"/>
                    <a:pt x="128" y="177"/>
                    <a:pt x="111" y="168"/>
                  </a:cubicBezTo>
                  <a:cubicBezTo>
                    <a:pt x="108" y="166"/>
                    <a:pt x="107" y="163"/>
                    <a:pt x="107" y="159"/>
                  </a:cubicBezTo>
                  <a:cubicBezTo>
                    <a:pt x="107" y="118"/>
                    <a:pt x="107" y="78"/>
                    <a:pt x="107" y="37"/>
                  </a:cubicBezTo>
                  <a:cubicBezTo>
                    <a:pt x="107" y="32"/>
                    <a:pt x="105" y="30"/>
                    <a:pt x="100" y="30"/>
                  </a:cubicBezTo>
                  <a:cubicBezTo>
                    <a:pt x="70" y="31"/>
                    <a:pt x="41" y="30"/>
                    <a:pt x="11" y="30"/>
                  </a:cubicBezTo>
                  <a:cubicBezTo>
                    <a:pt x="7" y="30"/>
                    <a:pt x="6" y="30"/>
                    <a:pt x="5" y="26"/>
                  </a:cubicBezTo>
                  <a:cubicBezTo>
                    <a:pt x="4" y="17"/>
                    <a:pt x="2" y="9"/>
                    <a:pt x="0" y="1"/>
                  </a:cubicBezTo>
                  <a:cubicBezTo>
                    <a:pt x="28" y="1"/>
                    <a:pt x="57" y="1"/>
                    <a:pt x="85" y="1"/>
                  </a:cubicBezTo>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20" name="Google Shape;3620;p22"/>
            <p:cNvSpPr/>
            <p:nvPr/>
          </p:nvSpPr>
          <p:spPr>
            <a:xfrm>
              <a:off x="6562725" y="2546350"/>
              <a:ext cx="79375" cy="11113"/>
            </a:xfrm>
            <a:custGeom>
              <a:avLst/>
              <a:gdLst/>
              <a:ahLst/>
              <a:cxnLst/>
              <a:rect l="l" t="t" r="r" b="b"/>
              <a:pathLst>
                <a:path w="213" h="27" extrusionOk="0">
                  <a:moveTo>
                    <a:pt x="213" y="0"/>
                  </a:moveTo>
                  <a:cubicBezTo>
                    <a:pt x="203" y="9"/>
                    <a:pt x="193" y="17"/>
                    <a:pt x="183" y="25"/>
                  </a:cubicBezTo>
                  <a:cubicBezTo>
                    <a:pt x="182" y="26"/>
                    <a:pt x="180" y="27"/>
                    <a:pt x="179" y="27"/>
                  </a:cubicBezTo>
                  <a:cubicBezTo>
                    <a:pt x="124" y="27"/>
                    <a:pt x="69" y="27"/>
                    <a:pt x="14" y="27"/>
                  </a:cubicBezTo>
                  <a:cubicBezTo>
                    <a:pt x="6" y="27"/>
                    <a:pt x="0" y="21"/>
                    <a:pt x="0" y="13"/>
                  </a:cubicBezTo>
                  <a:cubicBezTo>
                    <a:pt x="0" y="6"/>
                    <a:pt x="6" y="0"/>
                    <a:pt x="14" y="0"/>
                  </a:cubicBezTo>
                  <a:cubicBezTo>
                    <a:pt x="80" y="0"/>
                    <a:pt x="146" y="0"/>
                    <a:pt x="213"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21" name="Google Shape;3621;p22"/>
            <p:cNvSpPr/>
            <p:nvPr/>
          </p:nvSpPr>
          <p:spPr>
            <a:xfrm>
              <a:off x="6562725" y="2701925"/>
              <a:ext cx="76200" cy="11113"/>
            </a:xfrm>
            <a:custGeom>
              <a:avLst/>
              <a:gdLst/>
              <a:ahLst/>
              <a:cxnLst/>
              <a:rect l="l" t="t" r="r" b="b"/>
              <a:pathLst>
                <a:path w="207" h="27" extrusionOk="0">
                  <a:moveTo>
                    <a:pt x="207" y="27"/>
                  </a:moveTo>
                  <a:cubicBezTo>
                    <a:pt x="205" y="27"/>
                    <a:pt x="203" y="27"/>
                    <a:pt x="201" y="27"/>
                  </a:cubicBezTo>
                  <a:cubicBezTo>
                    <a:pt x="140" y="27"/>
                    <a:pt x="78" y="27"/>
                    <a:pt x="17" y="27"/>
                  </a:cubicBezTo>
                  <a:cubicBezTo>
                    <a:pt x="12" y="27"/>
                    <a:pt x="8" y="26"/>
                    <a:pt x="4" y="22"/>
                  </a:cubicBezTo>
                  <a:cubicBezTo>
                    <a:pt x="1" y="18"/>
                    <a:pt x="0" y="13"/>
                    <a:pt x="2" y="8"/>
                  </a:cubicBezTo>
                  <a:cubicBezTo>
                    <a:pt x="4" y="3"/>
                    <a:pt x="8" y="0"/>
                    <a:pt x="13" y="0"/>
                  </a:cubicBezTo>
                  <a:cubicBezTo>
                    <a:pt x="21" y="0"/>
                    <a:pt x="29" y="0"/>
                    <a:pt x="37" y="0"/>
                  </a:cubicBezTo>
                  <a:cubicBezTo>
                    <a:pt x="82" y="0"/>
                    <a:pt x="127" y="0"/>
                    <a:pt x="173" y="0"/>
                  </a:cubicBezTo>
                  <a:cubicBezTo>
                    <a:pt x="175" y="0"/>
                    <a:pt x="177" y="1"/>
                    <a:pt x="179" y="2"/>
                  </a:cubicBezTo>
                  <a:cubicBezTo>
                    <a:pt x="188" y="10"/>
                    <a:pt x="197" y="18"/>
                    <a:pt x="207" y="27"/>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22" name="Google Shape;3622;p22"/>
            <p:cNvSpPr/>
            <p:nvPr/>
          </p:nvSpPr>
          <p:spPr>
            <a:xfrm>
              <a:off x="6577013" y="2522538"/>
              <a:ext cx="73025" cy="11113"/>
            </a:xfrm>
            <a:custGeom>
              <a:avLst/>
              <a:gdLst/>
              <a:ahLst/>
              <a:cxnLst/>
              <a:rect l="l" t="t" r="r" b="b"/>
              <a:pathLst>
                <a:path w="197" h="27" extrusionOk="0">
                  <a:moveTo>
                    <a:pt x="60" y="0"/>
                  </a:moveTo>
                  <a:cubicBezTo>
                    <a:pt x="100" y="0"/>
                    <a:pt x="140" y="0"/>
                    <a:pt x="180" y="0"/>
                  </a:cubicBezTo>
                  <a:cubicBezTo>
                    <a:pt x="183" y="0"/>
                    <a:pt x="186" y="0"/>
                    <a:pt x="189" y="1"/>
                  </a:cubicBezTo>
                  <a:cubicBezTo>
                    <a:pt x="194" y="3"/>
                    <a:pt x="197" y="9"/>
                    <a:pt x="197" y="14"/>
                  </a:cubicBezTo>
                  <a:cubicBezTo>
                    <a:pt x="197" y="20"/>
                    <a:pt x="192" y="25"/>
                    <a:pt x="186" y="26"/>
                  </a:cubicBezTo>
                  <a:cubicBezTo>
                    <a:pt x="184" y="27"/>
                    <a:pt x="182" y="27"/>
                    <a:pt x="181" y="27"/>
                  </a:cubicBezTo>
                  <a:cubicBezTo>
                    <a:pt x="126" y="27"/>
                    <a:pt x="72" y="27"/>
                    <a:pt x="18" y="27"/>
                  </a:cubicBezTo>
                  <a:cubicBezTo>
                    <a:pt x="14" y="27"/>
                    <a:pt x="10" y="26"/>
                    <a:pt x="8" y="22"/>
                  </a:cubicBezTo>
                  <a:cubicBezTo>
                    <a:pt x="6" y="19"/>
                    <a:pt x="4" y="17"/>
                    <a:pt x="2" y="15"/>
                  </a:cubicBezTo>
                  <a:cubicBezTo>
                    <a:pt x="0" y="12"/>
                    <a:pt x="1" y="9"/>
                    <a:pt x="3" y="7"/>
                  </a:cubicBezTo>
                  <a:cubicBezTo>
                    <a:pt x="6" y="4"/>
                    <a:pt x="8" y="6"/>
                    <a:pt x="10" y="8"/>
                  </a:cubicBezTo>
                  <a:cubicBezTo>
                    <a:pt x="13" y="12"/>
                    <a:pt x="16" y="15"/>
                    <a:pt x="19" y="19"/>
                  </a:cubicBezTo>
                  <a:cubicBezTo>
                    <a:pt x="20" y="20"/>
                    <a:pt x="21" y="20"/>
                    <a:pt x="23" y="20"/>
                  </a:cubicBezTo>
                  <a:cubicBezTo>
                    <a:pt x="23" y="18"/>
                    <a:pt x="23" y="17"/>
                    <a:pt x="22" y="16"/>
                  </a:cubicBezTo>
                  <a:cubicBezTo>
                    <a:pt x="20" y="13"/>
                    <a:pt x="18" y="10"/>
                    <a:pt x="16" y="7"/>
                  </a:cubicBezTo>
                  <a:cubicBezTo>
                    <a:pt x="15" y="5"/>
                    <a:pt x="14" y="3"/>
                    <a:pt x="14" y="0"/>
                  </a:cubicBezTo>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23" name="Google Shape;3623;p22"/>
            <p:cNvSpPr/>
            <p:nvPr/>
          </p:nvSpPr>
          <p:spPr>
            <a:xfrm>
              <a:off x="6562725" y="2678113"/>
              <a:ext cx="52388" cy="9525"/>
            </a:xfrm>
            <a:custGeom>
              <a:avLst/>
              <a:gdLst/>
              <a:ahLst/>
              <a:cxnLst/>
              <a:rect l="l" t="t" r="r" b="b"/>
              <a:pathLst>
                <a:path w="141" h="27" extrusionOk="0">
                  <a:moveTo>
                    <a:pt x="72" y="27"/>
                  </a:moveTo>
                  <a:cubicBezTo>
                    <a:pt x="53" y="27"/>
                    <a:pt x="34" y="27"/>
                    <a:pt x="15" y="27"/>
                  </a:cubicBezTo>
                  <a:cubicBezTo>
                    <a:pt x="7" y="27"/>
                    <a:pt x="1" y="22"/>
                    <a:pt x="1" y="14"/>
                  </a:cubicBezTo>
                  <a:cubicBezTo>
                    <a:pt x="0" y="6"/>
                    <a:pt x="7" y="0"/>
                    <a:pt x="15" y="0"/>
                  </a:cubicBezTo>
                  <a:cubicBezTo>
                    <a:pt x="52" y="0"/>
                    <a:pt x="89" y="0"/>
                    <a:pt x="126" y="1"/>
                  </a:cubicBezTo>
                  <a:cubicBezTo>
                    <a:pt x="128" y="1"/>
                    <a:pt x="130" y="2"/>
                    <a:pt x="132" y="4"/>
                  </a:cubicBezTo>
                  <a:cubicBezTo>
                    <a:pt x="133" y="6"/>
                    <a:pt x="134" y="8"/>
                    <a:pt x="136" y="10"/>
                  </a:cubicBezTo>
                  <a:cubicBezTo>
                    <a:pt x="141" y="19"/>
                    <a:pt x="141" y="19"/>
                    <a:pt x="134" y="26"/>
                  </a:cubicBezTo>
                  <a:cubicBezTo>
                    <a:pt x="133" y="27"/>
                    <a:pt x="130" y="27"/>
                    <a:pt x="129" y="27"/>
                  </a:cubicBezTo>
                  <a:cubicBezTo>
                    <a:pt x="110" y="27"/>
                    <a:pt x="91" y="27"/>
                    <a:pt x="72" y="27"/>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24" name="Google Shape;3624;p22"/>
            <p:cNvSpPr/>
            <p:nvPr/>
          </p:nvSpPr>
          <p:spPr>
            <a:xfrm>
              <a:off x="6665913" y="2725738"/>
              <a:ext cx="66675" cy="17463"/>
            </a:xfrm>
            <a:custGeom>
              <a:avLst/>
              <a:gdLst/>
              <a:ahLst/>
              <a:cxnLst/>
              <a:rect l="l" t="t" r="r" b="b"/>
              <a:pathLst>
                <a:path w="178" h="46" extrusionOk="0">
                  <a:moveTo>
                    <a:pt x="175" y="1"/>
                  </a:moveTo>
                  <a:cubicBezTo>
                    <a:pt x="178" y="25"/>
                    <a:pt x="161" y="46"/>
                    <a:pt x="139" y="46"/>
                  </a:cubicBezTo>
                  <a:cubicBezTo>
                    <a:pt x="105" y="46"/>
                    <a:pt x="71" y="46"/>
                    <a:pt x="37" y="46"/>
                  </a:cubicBezTo>
                  <a:cubicBezTo>
                    <a:pt x="17" y="46"/>
                    <a:pt x="1" y="29"/>
                    <a:pt x="0" y="9"/>
                  </a:cubicBezTo>
                  <a:cubicBezTo>
                    <a:pt x="0" y="6"/>
                    <a:pt x="0" y="3"/>
                    <a:pt x="0" y="0"/>
                  </a:cubicBezTo>
                  <a:cubicBezTo>
                    <a:pt x="5" y="1"/>
                    <a:pt x="8" y="2"/>
                    <a:pt x="12" y="4"/>
                  </a:cubicBezTo>
                  <a:cubicBezTo>
                    <a:pt x="13" y="4"/>
                    <a:pt x="14" y="6"/>
                    <a:pt x="15" y="8"/>
                  </a:cubicBezTo>
                  <a:cubicBezTo>
                    <a:pt x="16" y="23"/>
                    <a:pt x="25" y="32"/>
                    <a:pt x="39" y="32"/>
                  </a:cubicBezTo>
                  <a:cubicBezTo>
                    <a:pt x="71" y="32"/>
                    <a:pt x="103" y="32"/>
                    <a:pt x="134" y="32"/>
                  </a:cubicBezTo>
                  <a:cubicBezTo>
                    <a:pt x="146" y="32"/>
                    <a:pt x="155" y="28"/>
                    <a:pt x="160" y="17"/>
                  </a:cubicBezTo>
                  <a:cubicBezTo>
                    <a:pt x="160" y="16"/>
                    <a:pt x="161" y="15"/>
                    <a:pt x="161" y="14"/>
                  </a:cubicBezTo>
                  <a:cubicBezTo>
                    <a:pt x="161" y="11"/>
                    <a:pt x="161" y="7"/>
                    <a:pt x="163" y="6"/>
                  </a:cubicBezTo>
                  <a:cubicBezTo>
                    <a:pt x="166" y="4"/>
                    <a:pt x="171" y="3"/>
                    <a:pt x="175" y="1"/>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25" name="Google Shape;3625;p22"/>
            <p:cNvSpPr/>
            <p:nvPr/>
          </p:nvSpPr>
          <p:spPr>
            <a:xfrm>
              <a:off x="6562725" y="2600325"/>
              <a:ext cx="39688" cy="9525"/>
            </a:xfrm>
            <a:custGeom>
              <a:avLst/>
              <a:gdLst/>
              <a:ahLst/>
              <a:cxnLst/>
              <a:rect l="l" t="t" r="r" b="b"/>
              <a:pathLst>
                <a:path w="108" h="27" extrusionOk="0">
                  <a:moveTo>
                    <a:pt x="108" y="0"/>
                  </a:moveTo>
                  <a:cubicBezTo>
                    <a:pt x="106" y="9"/>
                    <a:pt x="105" y="17"/>
                    <a:pt x="102" y="25"/>
                  </a:cubicBezTo>
                  <a:cubicBezTo>
                    <a:pt x="102" y="26"/>
                    <a:pt x="99" y="27"/>
                    <a:pt x="97" y="27"/>
                  </a:cubicBezTo>
                  <a:cubicBezTo>
                    <a:pt x="79" y="27"/>
                    <a:pt x="61" y="27"/>
                    <a:pt x="43" y="27"/>
                  </a:cubicBezTo>
                  <a:cubicBezTo>
                    <a:pt x="33" y="27"/>
                    <a:pt x="24" y="27"/>
                    <a:pt x="14" y="27"/>
                  </a:cubicBezTo>
                  <a:cubicBezTo>
                    <a:pt x="6" y="27"/>
                    <a:pt x="0" y="21"/>
                    <a:pt x="0" y="14"/>
                  </a:cubicBezTo>
                  <a:cubicBezTo>
                    <a:pt x="0" y="6"/>
                    <a:pt x="5" y="0"/>
                    <a:pt x="14" y="0"/>
                  </a:cubicBezTo>
                  <a:cubicBezTo>
                    <a:pt x="45" y="0"/>
                    <a:pt x="76" y="0"/>
                    <a:pt x="107" y="0"/>
                  </a:cubicBezTo>
                  <a:cubicBezTo>
                    <a:pt x="107" y="0"/>
                    <a:pt x="108" y="0"/>
                    <a:pt x="108"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26" name="Google Shape;3626;p22"/>
            <p:cNvSpPr/>
            <p:nvPr/>
          </p:nvSpPr>
          <p:spPr>
            <a:xfrm>
              <a:off x="6665913" y="2522538"/>
              <a:ext cx="65088" cy="12700"/>
            </a:xfrm>
            <a:custGeom>
              <a:avLst/>
              <a:gdLst/>
              <a:ahLst/>
              <a:cxnLst/>
              <a:rect l="l" t="t" r="r" b="b"/>
              <a:pathLst>
                <a:path w="174" h="31" extrusionOk="0">
                  <a:moveTo>
                    <a:pt x="61" y="14"/>
                  </a:moveTo>
                  <a:cubicBezTo>
                    <a:pt x="54" y="14"/>
                    <a:pt x="49" y="14"/>
                    <a:pt x="43" y="14"/>
                  </a:cubicBezTo>
                  <a:cubicBezTo>
                    <a:pt x="32" y="13"/>
                    <a:pt x="24" y="16"/>
                    <a:pt x="17" y="25"/>
                  </a:cubicBezTo>
                  <a:cubicBezTo>
                    <a:pt x="16" y="27"/>
                    <a:pt x="13" y="27"/>
                    <a:pt x="10" y="28"/>
                  </a:cubicBezTo>
                  <a:cubicBezTo>
                    <a:pt x="7" y="29"/>
                    <a:pt x="4" y="30"/>
                    <a:pt x="0" y="31"/>
                  </a:cubicBezTo>
                  <a:cubicBezTo>
                    <a:pt x="1" y="23"/>
                    <a:pt x="5" y="17"/>
                    <a:pt x="9" y="12"/>
                  </a:cubicBezTo>
                  <a:cubicBezTo>
                    <a:pt x="16" y="5"/>
                    <a:pt x="25" y="0"/>
                    <a:pt x="35" y="0"/>
                  </a:cubicBezTo>
                  <a:cubicBezTo>
                    <a:pt x="70" y="0"/>
                    <a:pt x="105" y="0"/>
                    <a:pt x="139" y="0"/>
                  </a:cubicBezTo>
                  <a:cubicBezTo>
                    <a:pt x="156" y="0"/>
                    <a:pt x="170" y="13"/>
                    <a:pt x="174" y="29"/>
                  </a:cubicBezTo>
                  <a:cubicBezTo>
                    <a:pt x="166" y="26"/>
                    <a:pt x="158" y="27"/>
                    <a:pt x="153" y="20"/>
                  </a:cubicBezTo>
                  <a:cubicBezTo>
                    <a:pt x="148" y="15"/>
                    <a:pt x="142" y="14"/>
                    <a:pt x="135" y="14"/>
                  </a:cubicBezTo>
                  <a:cubicBezTo>
                    <a:pt x="113" y="14"/>
                    <a:pt x="91" y="14"/>
                    <a:pt x="69" y="14"/>
                  </a:cubicBezTo>
                  <a:cubicBezTo>
                    <a:pt x="68" y="14"/>
                    <a:pt x="66" y="14"/>
                    <a:pt x="65" y="14"/>
                  </a:cubicBezTo>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27" name="Google Shape;3627;p22"/>
            <p:cNvSpPr/>
            <p:nvPr/>
          </p:nvSpPr>
          <p:spPr>
            <a:xfrm>
              <a:off x="6562725" y="2624138"/>
              <a:ext cx="36513" cy="9525"/>
            </a:xfrm>
            <a:custGeom>
              <a:avLst/>
              <a:gdLst/>
              <a:ahLst/>
              <a:cxnLst/>
              <a:rect l="l" t="t" r="r" b="b"/>
              <a:pathLst>
                <a:path w="96" h="27" extrusionOk="0">
                  <a:moveTo>
                    <a:pt x="50" y="0"/>
                  </a:moveTo>
                  <a:cubicBezTo>
                    <a:pt x="65" y="0"/>
                    <a:pt x="80" y="0"/>
                    <a:pt x="96" y="0"/>
                  </a:cubicBezTo>
                  <a:cubicBezTo>
                    <a:pt x="96" y="9"/>
                    <a:pt x="96" y="18"/>
                    <a:pt x="96" y="27"/>
                  </a:cubicBezTo>
                  <a:cubicBezTo>
                    <a:pt x="90" y="27"/>
                    <a:pt x="85" y="27"/>
                    <a:pt x="79" y="27"/>
                  </a:cubicBezTo>
                  <a:cubicBezTo>
                    <a:pt x="58" y="27"/>
                    <a:pt x="36" y="27"/>
                    <a:pt x="15" y="27"/>
                  </a:cubicBezTo>
                  <a:cubicBezTo>
                    <a:pt x="6" y="27"/>
                    <a:pt x="0" y="22"/>
                    <a:pt x="0" y="14"/>
                  </a:cubicBezTo>
                  <a:cubicBezTo>
                    <a:pt x="0" y="6"/>
                    <a:pt x="6" y="1"/>
                    <a:pt x="15" y="0"/>
                  </a:cubicBezTo>
                  <a:cubicBezTo>
                    <a:pt x="19" y="0"/>
                    <a:pt x="23" y="0"/>
                    <a:pt x="27" y="0"/>
                  </a:cubicBezTo>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28" name="Google Shape;3628;p22"/>
            <p:cNvSpPr/>
            <p:nvPr/>
          </p:nvSpPr>
          <p:spPr>
            <a:xfrm>
              <a:off x="6772275" y="2692400"/>
              <a:ext cx="26988" cy="26988"/>
            </a:xfrm>
            <a:custGeom>
              <a:avLst/>
              <a:gdLst/>
              <a:ahLst/>
              <a:cxnLst/>
              <a:rect l="l" t="t" r="r" b="b"/>
              <a:pathLst>
                <a:path w="71" h="74" extrusionOk="0">
                  <a:moveTo>
                    <a:pt x="22" y="74"/>
                  </a:moveTo>
                  <a:cubicBezTo>
                    <a:pt x="15" y="67"/>
                    <a:pt x="8" y="61"/>
                    <a:pt x="0" y="54"/>
                  </a:cubicBezTo>
                  <a:cubicBezTo>
                    <a:pt x="17" y="36"/>
                    <a:pt x="33" y="18"/>
                    <a:pt x="49" y="0"/>
                  </a:cubicBezTo>
                  <a:cubicBezTo>
                    <a:pt x="56" y="7"/>
                    <a:pt x="63" y="13"/>
                    <a:pt x="71" y="19"/>
                  </a:cubicBezTo>
                  <a:cubicBezTo>
                    <a:pt x="54" y="38"/>
                    <a:pt x="38" y="55"/>
                    <a:pt x="22" y="74"/>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29" name="Google Shape;3629;p22"/>
            <p:cNvSpPr/>
            <p:nvPr/>
          </p:nvSpPr>
          <p:spPr>
            <a:xfrm>
              <a:off x="6864350" y="2774950"/>
              <a:ext cx="23813" cy="23813"/>
            </a:xfrm>
            <a:custGeom>
              <a:avLst/>
              <a:gdLst/>
              <a:ahLst/>
              <a:cxnLst/>
              <a:rect l="l" t="t" r="r" b="b"/>
              <a:pathLst>
                <a:path w="62" h="65" extrusionOk="0">
                  <a:moveTo>
                    <a:pt x="48" y="0"/>
                  </a:moveTo>
                  <a:cubicBezTo>
                    <a:pt x="60" y="9"/>
                    <a:pt x="62" y="25"/>
                    <a:pt x="54" y="36"/>
                  </a:cubicBezTo>
                  <a:cubicBezTo>
                    <a:pt x="48" y="43"/>
                    <a:pt x="42" y="49"/>
                    <a:pt x="36" y="56"/>
                  </a:cubicBezTo>
                  <a:cubicBezTo>
                    <a:pt x="26" y="65"/>
                    <a:pt x="10" y="64"/>
                    <a:pt x="0" y="54"/>
                  </a:cubicBezTo>
                  <a:cubicBezTo>
                    <a:pt x="16" y="36"/>
                    <a:pt x="32" y="18"/>
                    <a:pt x="48"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30" name="Google Shape;3630;p22"/>
            <p:cNvSpPr/>
            <p:nvPr/>
          </p:nvSpPr>
          <p:spPr>
            <a:xfrm>
              <a:off x="6562725" y="2522538"/>
              <a:ext cx="17463" cy="9525"/>
            </a:xfrm>
            <a:custGeom>
              <a:avLst/>
              <a:gdLst/>
              <a:ahLst/>
              <a:cxnLst/>
              <a:rect l="l" t="t" r="r" b="b"/>
              <a:pathLst>
                <a:path w="46" h="26" extrusionOk="0">
                  <a:moveTo>
                    <a:pt x="9" y="26"/>
                  </a:moveTo>
                  <a:cubicBezTo>
                    <a:pt x="4" y="24"/>
                    <a:pt x="0" y="18"/>
                    <a:pt x="0" y="12"/>
                  </a:cubicBezTo>
                  <a:cubicBezTo>
                    <a:pt x="0" y="6"/>
                    <a:pt x="5" y="0"/>
                    <a:pt x="10" y="0"/>
                  </a:cubicBezTo>
                  <a:cubicBezTo>
                    <a:pt x="23" y="0"/>
                    <a:pt x="35" y="0"/>
                    <a:pt x="46" y="0"/>
                  </a:cubicBezTo>
                  <a:cubicBezTo>
                    <a:pt x="44" y="1"/>
                    <a:pt x="41" y="4"/>
                    <a:pt x="39" y="6"/>
                  </a:cubicBezTo>
                  <a:cubicBezTo>
                    <a:pt x="38" y="7"/>
                    <a:pt x="38" y="8"/>
                    <a:pt x="37" y="8"/>
                  </a:cubicBezTo>
                  <a:cubicBezTo>
                    <a:pt x="29" y="10"/>
                    <a:pt x="35" y="13"/>
                    <a:pt x="37" y="16"/>
                  </a:cubicBezTo>
                  <a:cubicBezTo>
                    <a:pt x="39" y="19"/>
                    <a:pt x="42" y="22"/>
                    <a:pt x="45" y="26"/>
                  </a:cubicBezTo>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31" name="Google Shape;3631;p22"/>
            <p:cNvSpPr/>
            <p:nvPr/>
          </p:nvSpPr>
          <p:spPr>
            <a:xfrm>
              <a:off x="6626225" y="2679700"/>
              <a:ext cx="4763" cy="4763"/>
            </a:xfrm>
            <a:custGeom>
              <a:avLst/>
              <a:gdLst/>
              <a:ahLst/>
              <a:cxnLst/>
              <a:rect l="l" t="t" r="r" b="b"/>
              <a:pathLst>
                <a:path w="12" h="12" extrusionOk="0">
                  <a:moveTo>
                    <a:pt x="8" y="0"/>
                  </a:moveTo>
                  <a:cubicBezTo>
                    <a:pt x="12" y="4"/>
                    <a:pt x="12" y="6"/>
                    <a:pt x="9" y="10"/>
                  </a:cubicBezTo>
                  <a:cubicBezTo>
                    <a:pt x="7" y="11"/>
                    <a:pt x="5" y="12"/>
                    <a:pt x="3" y="10"/>
                  </a:cubicBezTo>
                  <a:cubicBezTo>
                    <a:pt x="0" y="7"/>
                    <a:pt x="2" y="4"/>
                    <a:pt x="8"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32" name="Google Shape;3632;p22"/>
            <p:cNvSpPr/>
            <p:nvPr/>
          </p:nvSpPr>
          <p:spPr>
            <a:xfrm>
              <a:off x="6651625" y="2579688"/>
              <a:ext cx="95250" cy="96838"/>
            </a:xfrm>
            <a:custGeom>
              <a:avLst/>
              <a:gdLst/>
              <a:ahLst/>
              <a:cxnLst/>
              <a:rect l="l" t="t" r="r" b="b"/>
              <a:pathLst>
                <a:path w="259" h="259" extrusionOk="0">
                  <a:moveTo>
                    <a:pt x="97" y="115"/>
                  </a:moveTo>
                  <a:cubicBezTo>
                    <a:pt x="89" y="103"/>
                    <a:pt x="81" y="90"/>
                    <a:pt x="73" y="78"/>
                  </a:cubicBezTo>
                  <a:cubicBezTo>
                    <a:pt x="72" y="77"/>
                    <a:pt x="72" y="77"/>
                    <a:pt x="71" y="76"/>
                  </a:cubicBezTo>
                  <a:cubicBezTo>
                    <a:pt x="63" y="69"/>
                    <a:pt x="52" y="70"/>
                    <a:pt x="44" y="76"/>
                  </a:cubicBezTo>
                  <a:cubicBezTo>
                    <a:pt x="37" y="83"/>
                    <a:pt x="36" y="94"/>
                    <a:pt x="42" y="103"/>
                  </a:cubicBezTo>
                  <a:cubicBezTo>
                    <a:pt x="65" y="140"/>
                    <a:pt x="88" y="176"/>
                    <a:pt x="112" y="212"/>
                  </a:cubicBezTo>
                  <a:cubicBezTo>
                    <a:pt x="122" y="227"/>
                    <a:pt x="139" y="226"/>
                    <a:pt x="148" y="211"/>
                  </a:cubicBezTo>
                  <a:cubicBezTo>
                    <a:pt x="172" y="172"/>
                    <a:pt x="195" y="133"/>
                    <a:pt x="218" y="94"/>
                  </a:cubicBezTo>
                  <a:cubicBezTo>
                    <a:pt x="230" y="73"/>
                    <a:pt x="242" y="53"/>
                    <a:pt x="255" y="32"/>
                  </a:cubicBezTo>
                  <a:cubicBezTo>
                    <a:pt x="259" y="25"/>
                    <a:pt x="259" y="18"/>
                    <a:pt x="255" y="11"/>
                  </a:cubicBezTo>
                  <a:cubicBezTo>
                    <a:pt x="254" y="8"/>
                    <a:pt x="252" y="7"/>
                    <a:pt x="249" y="7"/>
                  </a:cubicBezTo>
                  <a:cubicBezTo>
                    <a:pt x="247" y="7"/>
                    <a:pt x="243" y="6"/>
                    <a:pt x="242" y="4"/>
                  </a:cubicBezTo>
                  <a:cubicBezTo>
                    <a:pt x="240" y="0"/>
                    <a:pt x="237" y="1"/>
                    <a:pt x="233" y="2"/>
                  </a:cubicBezTo>
                  <a:cubicBezTo>
                    <a:pt x="228" y="3"/>
                    <a:pt x="223" y="6"/>
                    <a:pt x="221" y="11"/>
                  </a:cubicBezTo>
                  <a:cubicBezTo>
                    <a:pt x="214" y="21"/>
                    <a:pt x="208" y="31"/>
                    <a:pt x="202" y="41"/>
                  </a:cubicBezTo>
                  <a:cubicBezTo>
                    <a:pt x="179" y="81"/>
                    <a:pt x="155" y="121"/>
                    <a:pt x="132" y="160"/>
                  </a:cubicBezTo>
                  <a:cubicBezTo>
                    <a:pt x="131" y="162"/>
                    <a:pt x="130" y="163"/>
                    <a:pt x="129" y="164"/>
                  </a:cubicBezTo>
                  <a:cubicBezTo>
                    <a:pt x="121" y="152"/>
                    <a:pt x="113" y="140"/>
                    <a:pt x="106" y="128"/>
                  </a:cubicBezTo>
                  <a:cubicBezTo>
                    <a:pt x="105" y="129"/>
                    <a:pt x="105" y="129"/>
                    <a:pt x="105" y="129"/>
                  </a:cubicBezTo>
                  <a:cubicBezTo>
                    <a:pt x="105" y="132"/>
                    <a:pt x="106" y="135"/>
                    <a:pt x="106" y="138"/>
                  </a:cubicBezTo>
                  <a:cubicBezTo>
                    <a:pt x="103" y="138"/>
                    <a:pt x="101" y="138"/>
                    <a:pt x="99" y="139"/>
                  </a:cubicBezTo>
                  <a:cubicBezTo>
                    <a:pt x="94" y="140"/>
                    <a:pt x="90" y="138"/>
                    <a:pt x="89" y="134"/>
                  </a:cubicBezTo>
                  <a:cubicBezTo>
                    <a:pt x="88" y="130"/>
                    <a:pt x="90" y="127"/>
                    <a:pt x="96" y="126"/>
                  </a:cubicBezTo>
                  <a:cubicBezTo>
                    <a:pt x="98" y="125"/>
                    <a:pt x="100" y="125"/>
                    <a:pt x="102" y="125"/>
                  </a:cubicBezTo>
                  <a:cubicBezTo>
                    <a:pt x="101" y="116"/>
                    <a:pt x="94" y="121"/>
                    <a:pt x="89" y="119"/>
                  </a:cubicBezTo>
                  <a:cubicBezTo>
                    <a:pt x="93" y="118"/>
                    <a:pt x="95" y="117"/>
                    <a:pt x="97" y="115"/>
                  </a:cubicBezTo>
                  <a:close/>
                  <a:moveTo>
                    <a:pt x="191" y="22"/>
                  </a:moveTo>
                  <a:cubicBezTo>
                    <a:pt x="189" y="22"/>
                    <a:pt x="188" y="22"/>
                    <a:pt x="187" y="22"/>
                  </a:cubicBezTo>
                  <a:cubicBezTo>
                    <a:pt x="141" y="22"/>
                    <a:pt x="96" y="21"/>
                    <a:pt x="51" y="22"/>
                  </a:cubicBezTo>
                  <a:cubicBezTo>
                    <a:pt x="23" y="22"/>
                    <a:pt x="1" y="44"/>
                    <a:pt x="1" y="73"/>
                  </a:cubicBezTo>
                  <a:cubicBezTo>
                    <a:pt x="0" y="118"/>
                    <a:pt x="0" y="163"/>
                    <a:pt x="1" y="208"/>
                  </a:cubicBezTo>
                  <a:cubicBezTo>
                    <a:pt x="1" y="237"/>
                    <a:pt x="23" y="259"/>
                    <a:pt x="52" y="259"/>
                  </a:cubicBezTo>
                  <a:cubicBezTo>
                    <a:pt x="97" y="259"/>
                    <a:pt x="142" y="259"/>
                    <a:pt x="186" y="259"/>
                  </a:cubicBezTo>
                  <a:cubicBezTo>
                    <a:pt x="215" y="259"/>
                    <a:pt x="238" y="236"/>
                    <a:pt x="238" y="207"/>
                  </a:cubicBezTo>
                  <a:cubicBezTo>
                    <a:pt x="238" y="177"/>
                    <a:pt x="238" y="146"/>
                    <a:pt x="238" y="116"/>
                  </a:cubicBezTo>
                  <a:cubicBezTo>
                    <a:pt x="238" y="111"/>
                    <a:pt x="238" y="106"/>
                    <a:pt x="238" y="101"/>
                  </a:cubicBezTo>
                  <a:cubicBezTo>
                    <a:pt x="232" y="110"/>
                    <a:pt x="226" y="119"/>
                    <a:pt x="220" y="129"/>
                  </a:cubicBezTo>
                  <a:cubicBezTo>
                    <a:pt x="219" y="131"/>
                    <a:pt x="218" y="134"/>
                    <a:pt x="218" y="136"/>
                  </a:cubicBezTo>
                  <a:cubicBezTo>
                    <a:pt x="218" y="159"/>
                    <a:pt x="218" y="182"/>
                    <a:pt x="218" y="205"/>
                  </a:cubicBezTo>
                  <a:cubicBezTo>
                    <a:pt x="218" y="226"/>
                    <a:pt x="205" y="240"/>
                    <a:pt x="184" y="240"/>
                  </a:cubicBezTo>
                  <a:cubicBezTo>
                    <a:pt x="141" y="240"/>
                    <a:pt x="98" y="240"/>
                    <a:pt x="55" y="240"/>
                  </a:cubicBezTo>
                  <a:cubicBezTo>
                    <a:pt x="51" y="240"/>
                    <a:pt x="47" y="239"/>
                    <a:pt x="43" y="238"/>
                  </a:cubicBezTo>
                  <a:cubicBezTo>
                    <a:pt x="28" y="234"/>
                    <a:pt x="20" y="222"/>
                    <a:pt x="20" y="204"/>
                  </a:cubicBezTo>
                  <a:cubicBezTo>
                    <a:pt x="20" y="161"/>
                    <a:pt x="20" y="117"/>
                    <a:pt x="20" y="74"/>
                  </a:cubicBezTo>
                  <a:cubicBezTo>
                    <a:pt x="20" y="55"/>
                    <a:pt x="34" y="41"/>
                    <a:pt x="53" y="41"/>
                  </a:cubicBezTo>
                  <a:cubicBezTo>
                    <a:pt x="63" y="41"/>
                    <a:pt x="72" y="41"/>
                    <a:pt x="82" y="41"/>
                  </a:cubicBezTo>
                  <a:cubicBezTo>
                    <a:pt x="113" y="41"/>
                    <a:pt x="143" y="41"/>
                    <a:pt x="174" y="41"/>
                  </a:cubicBezTo>
                  <a:cubicBezTo>
                    <a:pt x="176" y="41"/>
                    <a:pt x="179" y="41"/>
                    <a:pt x="180" y="39"/>
                  </a:cubicBezTo>
                  <a:cubicBezTo>
                    <a:pt x="184" y="34"/>
                    <a:pt x="187" y="28"/>
                    <a:pt x="191" y="22"/>
                  </a:cubicBezTo>
                  <a:close/>
                  <a:moveTo>
                    <a:pt x="103" y="129"/>
                  </a:moveTo>
                  <a:cubicBezTo>
                    <a:pt x="102" y="129"/>
                    <a:pt x="102" y="128"/>
                    <a:pt x="101" y="127"/>
                  </a:cubicBezTo>
                  <a:cubicBezTo>
                    <a:pt x="98" y="129"/>
                    <a:pt x="96" y="130"/>
                    <a:pt x="93" y="131"/>
                  </a:cubicBezTo>
                  <a:cubicBezTo>
                    <a:pt x="93" y="131"/>
                    <a:pt x="93" y="135"/>
                    <a:pt x="93" y="135"/>
                  </a:cubicBezTo>
                  <a:cubicBezTo>
                    <a:pt x="95" y="136"/>
                    <a:pt x="98" y="136"/>
                    <a:pt x="99" y="135"/>
                  </a:cubicBezTo>
                  <a:cubicBezTo>
                    <a:pt x="101" y="134"/>
                    <a:pt x="102" y="131"/>
                    <a:pt x="103" y="12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33" name="Google Shape;3633;p22"/>
            <p:cNvSpPr/>
            <p:nvPr/>
          </p:nvSpPr>
          <p:spPr>
            <a:xfrm>
              <a:off x="6781800" y="2727325"/>
              <a:ext cx="9525" cy="11113"/>
            </a:xfrm>
            <a:custGeom>
              <a:avLst/>
              <a:gdLst/>
              <a:ahLst/>
              <a:cxnLst/>
              <a:rect l="l" t="t" r="r" b="b"/>
              <a:pathLst>
                <a:path w="25" h="31" extrusionOk="0">
                  <a:moveTo>
                    <a:pt x="3" y="0"/>
                  </a:moveTo>
                  <a:cubicBezTo>
                    <a:pt x="4" y="0"/>
                    <a:pt x="5" y="1"/>
                    <a:pt x="5" y="2"/>
                  </a:cubicBezTo>
                  <a:cubicBezTo>
                    <a:pt x="12" y="10"/>
                    <a:pt x="18" y="18"/>
                    <a:pt x="24" y="26"/>
                  </a:cubicBezTo>
                  <a:cubicBezTo>
                    <a:pt x="25" y="27"/>
                    <a:pt x="25" y="29"/>
                    <a:pt x="25" y="31"/>
                  </a:cubicBezTo>
                  <a:cubicBezTo>
                    <a:pt x="23" y="30"/>
                    <a:pt x="21" y="30"/>
                    <a:pt x="21" y="29"/>
                  </a:cubicBezTo>
                  <a:cubicBezTo>
                    <a:pt x="14" y="21"/>
                    <a:pt x="8" y="13"/>
                    <a:pt x="2" y="5"/>
                  </a:cubicBezTo>
                  <a:cubicBezTo>
                    <a:pt x="1" y="4"/>
                    <a:pt x="0" y="3"/>
                    <a:pt x="0" y="1"/>
                  </a:cubicBezTo>
                  <a:cubicBezTo>
                    <a:pt x="0" y="1"/>
                    <a:pt x="2" y="0"/>
                    <a:pt x="3" y="0"/>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34" name="Google Shape;3634;p22"/>
            <p:cNvSpPr/>
            <p:nvPr/>
          </p:nvSpPr>
          <p:spPr>
            <a:xfrm>
              <a:off x="6635750" y="2460625"/>
              <a:ext cx="25400" cy="4763"/>
            </a:xfrm>
            <a:custGeom>
              <a:avLst/>
              <a:gdLst/>
              <a:ahLst/>
              <a:cxnLst/>
              <a:rect l="l" t="t" r="r" b="b"/>
              <a:pathLst>
                <a:path w="69" h="16" extrusionOk="0">
                  <a:moveTo>
                    <a:pt x="34" y="16"/>
                  </a:moveTo>
                  <a:cubicBezTo>
                    <a:pt x="26" y="16"/>
                    <a:pt x="18" y="16"/>
                    <a:pt x="9" y="16"/>
                  </a:cubicBezTo>
                  <a:cubicBezTo>
                    <a:pt x="3" y="16"/>
                    <a:pt x="0" y="13"/>
                    <a:pt x="0" y="8"/>
                  </a:cubicBezTo>
                  <a:cubicBezTo>
                    <a:pt x="0" y="3"/>
                    <a:pt x="3" y="0"/>
                    <a:pt x="9" y="0"/>
                  </a:cubicBezTo>
                  <a:cubicBezTo>
                    <a:pt x="26" y="0"/>
                    <a:pt x="43" y="0"/>
                    <a:pt x="60" y="0"/>
                  </a:cubicBezTo>
                  <a:cubicBezTo>
                    <a:pt x="65" y="0"/>
                    <a:pt x="69" y="4"/>
                    <a:pt x="69" y="8"/>
                  </a:cubicBezTo>
                  <a:cubicBezTo>
                    <a:pt x="69" y="13"/>
                    <a:pt x="65" y="16"/>
                    <a:pt x="60" y="16"/>
                  </a:cubicBezTo>
                  <a:cubicBezTo>
                    <a:pt x="51" y="16"/>
                    <a:pt x="43" y="16"/>
                    <a:pt x="34" y="16"/>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35" name="Google Shape;3635;p22"/>
            <p:cNvSpPr/>
            <p:nvPr/>
          </p:nvSpPr>
          <p:spPr>
            <a:xfrm>
              <a:off x="6664325" y="2579688"/>
              <a:ext cx="82550" cy="84138"/>
            </a:xfrm>
            <a:custGeom>
              <a:avLst/>
              <a:gdLst/>
              <a:ahLst/>
              <a:cxnLst/>
              <a:rect l="l" t="t" r="r" b="b"/>
              <a:pathLst>
                <a:path w="223" h="227" extrusionOk="0">
                  <a:moveTo>
                    <a:pt x="70" y="128"/>
                  </a:moveTo>
                  <a:cubicBezTo>
                    <a:pt x="77" y="140"/>
                    <a:pt x="85" y="152"/>
                    <a:pt x="93" y="164"/>
                  </a:cubicBezTo>
                  <a:cubicBezTo>
                    <a:pt x="94" y="163"/>
                    <a:pt x="95" y="162"/>
                    <a:pt x="96" y="160"/>
                  </a:cubicBezTo>
                  <a:cubicBezTo>
                    <a:pt x="119" y="121"/>
                    <a:pt x="143" y="81"/>
                    <a:pt x="166" y="41"/>
                  </a:cubicBezTo>
                  <a:cubicBezTo>
                    <a:pt x="172" y="31"/>
                    <a:pt x="178" y="21"/>
                    <a:pt x="185" y="11"/>
                  </a:cubicBezTo>
                  <a:cubicBezTo>
                    <a:pt x="187" y="6"/>
                    <a:pt x="192" y="3"/>
                    <a:pt x="197" y="2"/>
                  </a:cubicBezTo>
                  <a:cubicBezTo>
                    <a:pt x="201" y="1"/>
                    <a:pt x="204" y="0"/>
                    <a:pt x="206" y="4"/>
                  </a:cubicBezTo>
                  <a:cubicBezTo>
                    <a:pt x="207" y="6"/>
                    <a:pt x="211" y="7"/>
                    <a:pt x="213" y="7"/>
                  </a:cubicBezTo>
                  <a:cubicBezTo>
                    <a:pt x="216" y="7"/>
                    <a:pt x="218" y="8"/>
                    <a:pt x="219" y="11"/>
                  </a:cubicBezTo>
                  <a:cubicBezTo>
                    <a:pt x="223" y="18"/>
                    <a:pt x="223" y="25"/>
                    <a:pt x="219" y="32"/>
                  </a:cubicBezTo>
                  <a:cubicBezTo>
                    <a:pt x="206" y="53"/>
                    <a:pt x="194" y="73"/>
                    <a:pt x="182" y="94"/>
                  </a:cubicBezTo>
                  <a:cubicBezTo>
                    <a:pt x="159" y="133"/>
                    <a:pt x="136" y="172"/>
                    <a:pt x="112" y="211"/>
                  </a:cubicBezTo>
                  <a:cubicBezTo>
                    <a:pt x="103" y="226"/>
                    <a:pt x="86" y="227"/>
                    <a:pt x="76" y="212"/>
                  </a:cubicBezTo>
                  <a:cubicBezTo>
                    <a:pt x="52" y="176"/>
                    <a:pt x="29" y="140"/>
                    <a:pt x="6" y="103"/>
                  </a:cubicBezTo>
                  <a:cubicBezTo>
                    <a:pt x="0" y="94"/>
                    <a:pt x="1" y="83"/>
                    <a:pt x="8" y="76"/>
                  </a:cubicBezTo>
                  <a:cubicBezTo>
                    <a:pt x="16" y="70"/>
                    <a:pt x="27" y="69"/>
                    <a:pt x="35" y="76"/>
                  </a:cubicBezTo>
                  <a:cubicBezTo>
                    <a:pt x="36" y="77"/>
                    <a:pt x="36" y="77"/>
                    <a:pt x="37" y="78"/>
                  </a:cubicBezTo>
                  <a:cubicBezTo>
                    <a:pt x="45" y="90"/>
                    <a:pt x="53" y="103"/>
                    <a:pt x="61" y="115"/>
                  </a:cubicBezTo>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36" name="Google Shape;3636;p22"/>
            <p:cNvSpPr/>
            <p:nvPr/>
          </p:nvSpPr>
          <p:spPr>
            <a:xfrm>
              <a:off x="6651625" y="2587625"/>
              <a:ext cx="88900" cy="88900"/>
            </a:xfrm>
            <a:custGeom>
              <a:avLst/>
              <a:gdLst/>
              <a:ahLst/>
              <a:cxnLst/>
              <a:rect l="l" t="t" r="r" b="b"/>
              <a:pathLst>
                <a:path w="238" h="238" extrusionOk="0">
                  <a:moveTo>
                    <a:pt x="191" y="1"/>
                  </a:moveTo>
                  <a:cubicBezTo>
                    <a:pt x="187" y="7"/>
                    <a:pt x="184" y="13"/>
                    <a:pt x="180" y="18"/>
                  </a:cubicBezTo>
                  <a:cubicBezTo>
                    <a:pt x="179" y="20"/>
                    <a:pt x="176" y="20"/>
                    <a:pt x="174" y="20"/>
                  </a:cubicBezTo>
                  <a:cubicBezTo>
                    <a:pt x="143" y="20"/>
                    <a:pt x="113" y="20"/>
                    <a:pt x="82" y="20"/>
                  </a:cubicBezTo>
                  <a:cubicBezTo>
                    <a:pt x="72" y="20"/>
                    <a:pt x="63" y="20"/>
                    <a:pt x="53" y="20"/>
                  </a:cubicBezTo>
                  <a:cubicBezTo>
                    <a:pt x="34" y="20"/>
                    <a:pt x="20" y="34"/>
                    <a:pt x="20" y="53"/>
                  </a:cubicBezTo>
                  <a:cubicBezTo>
                    <a:pt x="20" y="96"/>
                    <a:pt x="20" y="140"/>
                    <a:pt x="20" y="183"/>
                  </a:cubicBezTo>
                  <a:cubicBezTo>
                    <a:pt x="20" y="201"/>
                    <a:pt x="28" y="213"/>
                    <a:pt x="43" y="217"/>
                  </a:cubicBezTo>
                  <a:cubicBezTo>
                    <a:pt x="47" y="218"/>
                    <a:pt x="51" y="219"/>
                    <a:pt x="55" y="219"/>
                  </a:cubicBezTo>
                  <a:cubicBezTo>
                    <a:pt x="98" y="219"/>
                    <a:pt x="141" y="219"/>
                    <a:pt x="184" y="219"/>
                  </a:cubicBezTo>
                  <a:cubicBezTo>
                    <a:pt x="205" y="219"/>
                    <a:pt x="218" y="205"/>
                    <a:pt x="218" y="184"/>
                  </a:cubicBezTo>
                  <a:cubicBezTo>
                    <a:pt x="218" y="161"/>
                    <a:pt x="218" y="138"/>
                    <a:pt x="218" y="115"/>
                  </a:cubicBezTo>
                  <a:cubicBezTo>
                    <a:pt x="218" y="113"/>
                    <a:pt x="219" y="110"/>
                    <a:pt x="220" y="108"/>
                  </a:cubicBezTo>
                  <a:cubicBezTo>
                    <a:pt x="226" y="98"/>
                    <a:pt x="232" y="89"/>
                    <a:pt x="238" y="80"/>
                  </a:cubicBezTo>
                  <a:cubicBezTo>
                    <a:pt x="238" y="85"/>
                    <a:pt x="238" y="90"/>
                    <a:pt x="238" y="95"/>
                  </a:cubicBezTo>
                  <a:cubicBezTo>
                    <a:pt x="238" y="125"/>
                    <a:pt x="238" y="156"/>
                    <a:pt x="238" y="186"/>
                  </a:cubicBezTo>
                  <a:cubicBezTo>
                    <a:pt x="238" y="215"/>
                    <a:pt x="215" y="238"/>
                    <a:pt x="186" y="238"/>
                  </a:cubicBezTo>
                  <a:cubicBezTo>
                    <a:pt x="142" y="238"/>
                    <a:pt x="97" y="238"/>
                    <a:pt x="52" y="238"/>
                  </a:cubicBezTo>
                  <a:cubicBezTo>
                    <a:pt x="23" y="238"/>
                    <a:pt x="1" y="216"/>
                    <a:pt x="1" y="187"/>
                  </a:cubicBezTo>
                  <a:cubicBezTo>
                    <a:pt x="0" y="142"/>
                    <a:pt x="0" y="97"/>
                    <a:pt x="1" y="52"/>
                  </a:cubicBezTo>
                  <a:cubicBezTo>
                    <a:pt x="1" y="23"/>
                    <a:pt x="23" y="1"/>
                    <a:pt x="51" y="1"/>
                  </a:cubicBezTo>
                  <a:cubicBezTo>
                    <a:pt x="96" y="0"/>
                    <a:pt x="141" y="1"/>
                    <a:pt x="187" y="1"/>
                  </a:cubicBezTo>
                  <a:cubicBezTo>
                    <a:pt x="188" y="1"/>
                    <a:pt x="189" y="1"/>
                    <a:pt x="191" y="1"/>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37" name="Google Shape;3637;p22"/>
            <p:cNvSpPr/>
            <p:nvPr/>
          </p:nvSpPr>
          <p:spPr>
            <a:xfrm>
              <a:off x="6686550" y="2627313"/>
              <a:ext cx="3175" cy="3175"/>
            </a:xfrm>
            <a:custGeom>
              <a:avLst/>
              <a:gdLst/>
              <a:ahLst/>
              <a:cxnLst/>
              <a:rect l="l" t="t" r="r" b="b"/>
              <a:pathLst>
                <a:path w="10" h="9" extrusionOk="0">
                  <a:moveTo>
                    <a:pt x="10" y="2"/>
                  </a:moveTo>
                  <a:cubicBezTo>
                    <a:pt x="9" y="4"/>
                    <a:pt x="8" y="7"/>
                    <a:pt x="6" y="8"/>
                  </a:cubicBezTo>
                  <a:cubicBezTo>
                    <a:pt x="5" y="9"/>
                    <a:pt x="2" y="9"/>
                    <a:pt x="0" y="8"/>
                  </a:cubicBezTo>
                  <a:cubicBezTo>
                    <a:pt x="0" y="8"/>
                    <a:pt x="0" y="4"/>
                    <a:pt x="0" y="4"/>
                  </a:cubicBezTo>
                  <a:cubicBezTo>
                    <a:pt x="3" y="3"/>
                    <a:pt x="5" y="2"/>
                    <a:pt x="8" y="0"/>
                  </a:cubicBezTo>
                  <a:cubicBezTo>
                    <a:pt x="9" y="1"/>
                    <a:pt x="9" y="2"/>
                    <a:pt x="10" y="2"/>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38" name="Google Shape;3638;p22"/>
            <p:cNvSpPr/>
            <p:nvPr/>
          </p:nvSpPr>
          <p:spPr>
            <a:xfrm>
              <a:off x="6850063" y="2773363"/>
              <a:ext cx="4763" cy="4763"/>
            </a:xfrm>
            <a:custGeom>
              <a:avLst/>
              <a:gdLst/>
              <a:ahLst/>
              <a:cxnLst/>
              <a:rect l="l" t="t" r="r" b="b"/>
              <a:pathLst>
                <a:path w="10" h="10" extrusionOk="0">
                  <a:moveTo>
                    <a:pt x="7" y="0"/>
                  </a:moveTo>
                  <a:cubicBezTo>
                    <a:pt x="8" y="3"/>
                    <a:pt x="10" y="4"/>
                    <a:pt x="10" y="5"/>
                  </a:cubicBezTo>
                  <a:cubicBezTo>
                    <a:pt x="10" y="9"/>
                    <a:pt x="7" y="10"/>
                    <a:pt x="4" y="10"/>
                  </a:cubicBezTo>
                  <a:cubicBezTo>
                    <a:pt x="3" y="10"/>
                    <a:pt x="2" y="8"/>
                    <a:pt x="0" y="7"/>
                  </a:cubicBezTo>
                  <a:cubicBezTo>
                    <a:pt x="2" y="5"/>
                    <a:pt x="4" y="3"/>
                    <a:pt x="7"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39" name="Google Shape;3639;p22"/>
            <p:cNvSpPr/>
            <p:nvPr/>
          </p:nvSpPr>
          <p:spPr>
            <a:xfrm>
              <a:off x="6630988" y="2481263"/>
              <a:ext cx="3175" cy="3175"/>
            </a:xfrm>
            <a:custGeom>
              <a:avLst/>
              <a:gdLst/>
              <a:ahLst/>
              <a:cxnLst/>
              <a:rect l="l" t="t" r="r" b="b"/>
              <a:pathLst>
                <a:path w="9" h="10" extrusionOk="0">
                  <a:moveTo>
                    <a:pt x="6" y="0"/>
                  </a:moveTo>
                  <a:cubicBezTo>
                    <a:pt x="8" y="3"/>
                    <a:pt x="9" y="4"/>
                    <a:pt x="9" y="5"/>
                  </a:cubicBezTo>
                  <a:cubicBezTo>
                    <a:pt x="9" y="9"/>
                    <a:pt x="7" y="10"/>
                    <a:pt x="4" y="10"/>
                  </a:cubicBezTo>
                  <a:cubicBezTo>
                    <a:pt x="2" y="10"/>
                    <a:pt x="1" y="7"/>
                    <a:pt x="0" y="6"/>
                  </a:cubicBezTo>
                  <a:cubicBezTo>
                    <a:pt x="2" y="4"/>
                    <a:pt x="3" y="3"/>
                    <a:pt x="6"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40" name="Google Shape;3640;p22"/>
            <p:cNvSpPr/>
            <p:nvPr/>
          </p:nvSpPr>
          <p:spPr>
            <a:xfrm>
              <a:off x="6565900" y="2522538"/>
              <a:ext cx="23813" cy="11113"/>
            </a:xfrm>
            <a:custGeom>
              <a:avLst/>
              <a:gdLst/>
              <a:ahLst/>
              <a:cxnLst/>
              <a:rect l="l" t="t" r="r" b="b"/>
              <a:pathLst>
                <a:path w="15" h="7" extrusionOk="0">
                  <a:moveTo>
                    <a:pt x="15" y="7"/>
                  </a:moveTo>
                  <a:lnTo>
                    <a:pt x="0" y="6"/>
                  </a:lnTo>
                  <a:lnTo>
                    <a:pt x="2" y="0"/>
                  </a:lnTo>
                  <a:lnTo>
                    <a:pt x="15" y="0"/>
                  </a:lnTo>
                  <a:lnTo>
                    <a:pt x="15" y="7"/>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3641" name="Google Shape;3641;p22"/>
          <p:cNvSpPr/>
          <p:nvPr/>
        </p:nvSpPr>
        <p:spPr>
          <a:xfrm>
            <a:off x="9411939" y="2234249"/>
            <a:ext cx="861604" cy="1124688"/>
          </a:xfrm>
          <a:custGeom>
            <a:avLst/>
            <a:gdLst/>
            <a:ahLst/>
            <a:cxnLst/>
            <a:rect l="l" t="t" r="r" b="b"/>
            <a:pathLst>
              <a:path w="561" h="730" extrusionOk="0">
                <a:moveTo>
                  <a:pt x="104" y="0"/>
                </a:moveTo>
                <a:cubicBezTo>
                  <a:pt x="105" y="6"/>
                  <a:pt x="105" y="11"/>
                  <a:pt x="106" y="15"/>
                </a:cubicBezTo>
                <a:cubicBezTo>
                  <a:pt x="111" y="33"/>
                  <a:pt x="126" y="44"/>
                  <a:pt x="145" y="44"/>
                </a:cubicBezTo>
                <a:cubicBezTo>
                  <a:pt x="231" y="44"/>
                  <a:pt x="317" y="44"/>
                  <a:pt x="403" y="44"/>
                </a:cubicBezTo>
                <a:cubicBezTo>
                  <a:pt x="407" y="44"/>
                  <a:pt x="412" y="44"/>
                  <a:pt x="416" y="44"/>
                </a:cubicBezTo>
                <a:cubicBezTo>
                  <a:pt x="438" y="44"/>
                  <a:pt x="455" y="28"/>
                  <a:pt x="456" y="6"/>
                </a:cubicBezTo>
                <a:cubicBezTo>
                  <a:pt x="456" y="4"/>
                  <a:pt x="456" y="3"/>
                  <a:pt x="456" y="1"/>
                </a:cubicBezTo>
                <a:cubicBezTo>
                  <a:pt x="458" y="0"/>
                  <a:pt x="460" y="0"/>
                  <a:pt x="462" y="0"/>
                </a:cubicBezTo>
                <a:cubicBezTo>
                  <a:pt x="484" y="0"/>
                  <a:pt x="506" y="0"/>
                  <a:pt x="528" y="0"/>
                </a:cubicBezTo>
                <a:cubicBezTo>
                  <a:pt x="548" y="0"/>
                  <a:pt x="561" y="13"/>
                  <a:pt x="561" y="33"/>
                </a:cubicBezTo>
                <a:cubicBezTo>
                  <a:pt x="561" y="252"/>
                  <a:pt x="561" y="471"/>
                  <a:pt x="561" y="690"/>
                </a:cubicBezTo>
                <a:cubicBezTo>
                  <a:pt x="561" y="694"/>
                  <a:pt x="561" y="699"/>
                  <a:pt x="560" y="703"/>
                </a:cubicBezTo>
                <a:cubicBezTo>
                  <a:pt x="559" y="716"/>
                  <a:pt x="549" y="727"/>
                  <a:pt x="536" y="729"/>
                </a:cubicBezTo>
                <a:cubicBezTo>
                  <a:pt x="530" y="730"/>
                  <a:pt x="524" y="730"/>
                  <a:pt x="519" y="730"/>
                </a:cubicBezTo>
                <a:cubicBezTo>
                  <a:pt x="357" y="730"/>
                  <a:pt x="196" y="730"/>
                  <a:pt x="35" y="730"/>
                </a:cubicBezTo>
                <a:cubicBezTo>
                  <a:pt x="14" y="730"/>
                  <a:pt x="0" y="716"/>
                  <a:pt x="0" y="695"/>
                </a:cubicBezTo>
                <a:cubicBezTo>
                  <a:pt x="0" y="475"/>
                  <a:pt x="0" y="254"/>
                  <a:pt x="0" y="34"/>
                </a:cubicBezTo>
                <a:cubicBezTo>
                  <a:pt x="0" y="13"/>
                  <a:pt x="12" y="0"/>
                  <a:pt x="33" y="0"/>
                </a:cubicBezTo>
                <a:cubicBezTo>
                  <a:pt x="55" y="0"/>
                  <a:pt x="77" y="0"/>
                  <a:pt x="99" y="0"/>
                </a:cubicBezTo>
                <a:cubicBezTo>
                  <a:pt x="100" y="0"/>
                  <a:pt x="102" y="0"/>
                  <a:pt x="104" y="0"/>
                </a:cubicBezTo>
                <a:close/>
                <a:moveTo>
                  <a:pt x="47" y="91"/>
                </a:moveTo>
                <a:cubicBezTo>
                  <a:pt x="47" y="287"/>
                  <a:pt x="47" y="484"/>
                  <a:pt x="47" y="680"/>
                </a:cubicBezTo>
                <a:cubicBezTo>
                  <a:pt x="203" y="680"/>
                  <a:pt x="358" y="680"/>
                  <a:pt x="513" y="680"/>
                </a:cubicBezTo>
                <a:cubicBezTo>
                  <a:pt x="513" y="483"/>
                  <a:pt x="513" y="287"/>
                  <a:pt x="513" y="91"/>
                </a:cubicBezTo>
                <a:cubicBezTo>
                  <a:pt x="358" y="91"/>
                  <a:pt x="203" y="91"/>
                  <a:pt x="47" y="91"/>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42" name="Google Shape;3642;p22"/>
          <p:cNvSpPr/>
          <p:nvPr/>
        </p:nvSpPr>
        <p:spPr>
          <a:xfrm>
            <a:off x="9582945" y="2050090"/>
            <a:ext cx="519594" cy="236776"/>
          </a:xfrm>
          <a:custGeom>
            <a:avLst/>
            <a:gdLst/>
            <a:ahLst/>
            <a:cxnLst/>
            <a:rect l="l" t="t" r="r" b="b"/>
            <a:pathLst>
              <a:path w="334" h="153" extrusionOk="0">
                <a:moveTo>
                  <a:pt x="167" y="153"/>
                </a:moveTo>
                <a:cubicBezTo>
                  <a:pt x="123" y="153"/>
                  <a:pt x="79" y="153"/>
                  <a:pt x="35" y="153"/>
                </a:cubicBezTo>
                <a:cubicBezTo>
                  <a:pt x="12" y="153"/>
                  <a:pt x="1" y="142"/>
                  <a:pt x="1" y="118"/>
                </a:cubicBezTo>
                <a:cubicBezTo>
                  <a:pt x="1" y="112"/>
                  <a:pt x="1" y="107"/>
                  <a:pt x="1" y="101"/>
                </a:cubicBezTo>
                <a:cubicBezTo>
                  <a:pt x="0" y="94"/>
                  <a:pt x="3" y="90"/>
                  <a:pt x="7" y="86"/>
                </a:cubicBezTo>
                <a:cubicBezTo>
                  <a:pt x="97" y="0"/>
                  <a:pt x="239" y="0"/>
                  <a:pt x="328" y="86"/>
                </a:cubicBezTo>
                <a:cubicBezTo>
                  <a:pt x="332" y="90"/>
                  <a:pt x="334" y="94"/>
                  <a:pt x="334" y="99"/>
                </a:cubicBezTo>
                <a:cubicBezTo>
                  <a:pt x="333" y="107"/>
                  <a:pt x="334" y="115"/>
                  <a:pt x="334" y="123"/>
                </a:cubicBezTo>
                <a:cubicBezTo>
                  <a:pt x="333" y="141"/>
                  <a:pt x="321" y="153"/>
                  <a:pt x="303" y="153"/>
                </a:cubicBezTo>
                <a:cubicBezTo>
                  <a:pt x="257" y="153"/>
                  <a:pt x="212" y="153"/>
                  <a:pt x="167" y="153"/>
                </a:cubicBezTo>
                <a:close/>
                <a:moveTo>
                  <a:pt x="167" y="41"/>
                </a:moveTo>
                <a:cubicBezTo>
                  <a:pt x="142" y="41"/>
                  <a:pt x="122" y="61"/>
                  <a:pt x="123" y="86"/>
                </a:cubicBezTo>
                <a:cubicBezTo>
                  <a:pt x="123" y="110"/>
                  <a:pt x="143" y="130"/>
                  <a:pt x="167" y="130"/>
                </a:cubicBezTo>
                <a:cubicBezTo>
                  <a:pt x="192" y="130"/>
                  <a:pt x="212" y="110"/>
                  <a:pt x="212" y="85"/>
                </a:cubicBezTo>
                <a:cubicBezTo>
                  <a:pt x="212" y="60"/>
                  <a:pt x="192" y="41"/>
                  <a:pt x="167" y="41"/>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43" name="Google Shape;3643;p22"/>
          <p:cNvSpPr/>
          <p:nvPr/>
        </p:nvSpPr>
        <p:spPr>
          <a:xfrm>
            <a:off x="9484286" y="2372371"/>
            <a:ext cx="716907" cy="907641"/>
          </a:xfrm>
          <a:custGeom>
            <a:avLst/>
            <a:gdLst/>
            <a:ahLst/>
            <a:cxnLst/>
            <a:rect l="l" t="t" r="r" b="b"/>
            <a:pathLst>
              <a:path w="466" h="589" extrusionOk="0">
                <a:moveTo>
                  <a:pt x="0" y="0"/>
                </a:moveTo>
                <a:cubicBezTo>
                  <a:pt x="156" y="0"/>
                  <a:pt x="311" y="0"/>
                  <a:pt x="466" y="0"/>
                </a:cubicBezTo>
                <a:cubicBezTo>
                  <a:pt x="466" y="196"/>
                  <a:pt x="466" y="392"/>
                  <a:pt x="466" y="589"/>
                </a:cubicBezTo>
                <a:cubicBezTo>
                  <a:pt x="311" y="589"/>
                  <a:pt x="156" y="589"/>
                  <a:pt x="0" y="589"/>
                </a:cubicBezTo>
                <a:cubicBezTo>
                  <a:pt x="0" y="393"/>
                  <a:pt x="0" y="196"/>
                  <a:pt x="0" y="0"/>
                </a:cubicBezTo>
                <a:close/>
                <a:moveTo>
                  <a:pt x="268" y="163"/>
                </a:moveTo>
                <a:cubicBezTo>
                  <a:pt x="266" y="199"/>
                  <a:pt x="297" y="244"/>
                  <a:pt x="349" y="242"/>
                </a:cubicBezTo>
                <a:cubicBezTo>
                  <a:pt x="394" y="241"/>
                  <a:pt x="431" y="201"/>
                  <a:pt x="425" y="153"/>
                </a:cubicBezTo>
                <a:cubicBezTo>
                  <a:pt x="420" y="106"/>
                  <a:pt x="377" y="81"/>
                  <a:pt x="345" y="84"/>
                </a:cubicBezTo>
                <a:cubicBezTo>
                  <a:pt x="345" y="110"/>
                  <a:pt x="345" y="136"/>
                  <a:pt x="345" y="163"/>
                </a:cubicBezTo>
                <a:cubicBezTo>
                  <a:pt x="319" y="163"/>
                  <a:pt x="293" y="163"/>
                  <a:pt x="268" y="163"/>
                </a:cubicBezTo>
                <a:close/>
                <a:moveTo>
                  <a:pt x="254" y="152"/>
                </a:moveTo>
                <a:cubicBezTo>
                  <a:pt x="280" y="152"/>
                  <a:pt x="305" y="152"/>
                  <a:pt x="331" y="152"/>
                </a:cubicBezTo>
                <a:cubicBezTo>
                  <a:pt x="331" y="125"/>
                  <a:pt x="331" y="99"/>
                  <a:pt x="331" y="72"/>
                </a:cubicBezTo>
                <a:cubicBezTo>
                  <a:pt x="289" y="72"/>
                  <a:pt x="251" y="111"/>
                  <a:pt x="254" y="152"/>
                </a:cubicBezTo>
                <a:close/>
                <a:moveTo>
                  <a:pt x="156" y="355"/>
                </a:moveTo>
                <a:cubicBezTo>
                  <a:pt x="156" y="400"/>
                  <a:pt x="156" y="444"/>
                  <a:pt x="156" y="489"/>
                </a:cubicBezTo>
                <a:cubicBezTo>
                  <a:pt x="166" y="489"/>
                  <a:pt x="176" y="489"/>
                  <a:pt x="186" y="489"/>
                </a:cubicBezTo>
                <a:cubicBezTo>
                  <a:pt x="186" y="444"/>
                  <a:pt x="186" y="399"/>
                  <a:pt x="186" y="355"/>
                </a:cubicBezTo>
                <a:cubicBezTo>
                  <a:pt x="176" y="355"/>
                  <a:pt x="166" y="355"/>
                  <a:pt x="156" y="355"/>
                </a:cubicBezTo>
                <a:close/>
                <a:moveTo>
                  <a:pt x="140" y="489"/>
                </a:moveTo>
                <a:cubicBezTo>
                  <a:pt x="140" y="454"/>
                  <a:pt x="140" y="420"/>
                  <a:pt x="140" y="386"/>
                </a:cubicBezTo>
                <a:cubicBezTo>
                  <a:pt x="129" y="386"/>
                  <a:pt x="120" y="386"/>
                  <a:pt x="110" y="386"/>
                </a:cubicBezTo>
                <a:cubicBezTo>
                  <a:pt x="110" y="420"/>
                  <a:pt x="110" y="454"/>
                  <a:pt x="110" y="489"/>
                </a:cubicBezTo>
                <a:cubicBezTo>
                  <a:pt x="120" y="489"/>
                  <a:pt x="129" y="489"/>
                  <a:pt x="140" y="489"/>
                </a:cubicBezTo>
                <a:close/>
                <a:moveTo>
                  <a:pt x="426" y="323"/>
                </a:moveTo>
                <a:cubicBezTo>
                  <a:pt x="426" y="318"/>
                  <a:pt x="426" y="313"/>
                  <a:pt x="426" y="308"/>
                </a:cubicBezTo>
                <a:cubicBezTo>
                  <a:pt x="368" y="308"/>
                  <a:pt x="311" y="308"/>
                  <a:pt x="254" y="308"/>
                </a:cubicBezTo>
                <a:cubicBezTo>
                  <a:pt x="254" y="313"/>
                  <a:pt x="254" y="318"/>
                  <a:pt x="254" y="323"/>
                </a:cubicBezTo>
                <a:cubicBezTo>
                  <a:pt x="311" y="323"/>
                  <a:pt x="368" y="323"/>
                  <a:pt x="426" y="323"/>
                </a:cubicBezTo>
                <a:close/>
                <a:moveTo>
                  <a:pt x="426" y="355"/>
                </a:moveTo>
                <a:cubicBezTo>
                  <a:pt x="368" y="355"/>
                  <a:pt x="311" y="355"/>
                  <a:pt x="254" y="355"/>
                </a:cubicBezTo>
                <a:cubicBezTo>
                  <a:pt x="254" y="360"/>
                  <a:pt x="254" y="365"/>
                  <a:pt x="254" y="370"/>
                </a:cubicBezTo>
                <a:cubicBezTo>
                  <a:pt x="311" y="370"/>
                  <a:pt x="368" y="370"/>
                  <a:pt x="426" y="370"/>
                </a:cubicBezTo>
                <a:cubicBezTo>
                  <a:pt x="426" y="365"/>
                  <a:pt x="426" y="360"/>
                  <a:pt x="426" y="355"/>
                </a:cubicBezTo>
                <a:close/>
                <a:moveTo>
                  <a:pt x="426" y="402"/>
                </a:moveTo>
                <a:cubicBezTo>
                  <a:pt x="368" y="402"/>
                  <a:pt x="311" y="402"/>
                  <a:pt x="254" y="402"/>
                </a:cubicBezTo>
                <a:cubicBezTo>
                  <a:pt x="254" y="407"/>
                  <a:pt x="254" y="412"/>
                  <a:pt x="254" y="417"/>
                </a:cubicBezTo>
                <a:cubicBezTo>
                  <a:pt x="311" y="417"/>
                  <a:pt x="368" y="417"/>
                  <a:pt x="426" y="417"/>
                </a:cubicBezTo>
                <a:cubicBezTo>
                  <a:pt x="426" y="412"/>
                  <a:pt x="426" y="407"/>
                  <a:pt x="426" y="402"/>
                </a:cubicBezTo>
                <a:close/>
                <a:moveTo>
                  <a:pt x="254" y="464"/>
                </a:moveTo>
                <a:cubicBezTo>
                  <a:pt x="311" y="464"/>
                  <a:pt x="369" y="464"/>
                  <a:pt x="426" y="464"/>
                </a:cubicBezTo>
                <a:cubicBezTo>
                  <a:pt x="426" y="459"/>
                  <a:pt x="426" y="454"/>
                  <a:pt x="426" y="449"/>
                </a:cubicBezTo>
                <a:cubicBezTo>
                  <a:pt x="368" y="449"/>
                  <a:pt x="311" y="449"/>
                  <a:pt x="254" y="449"/>
                </a:cubicBezTo>
                <a:cubicBezTo>
                  <a:pt x="254" y="454"/>
                  <a:pt x="254" y="459"/>
                  <a:pt x="254" y="464"/>
                </a:cubicBezTo>
                <a:close/>
                <a:moveTo>
                  <a:pt x="254" y="511"/>
                </a:moveTo>
                <a:cubicBezTo>
                  <a:pt x="311" y="511"/>
                  <a:pt x="369" y="511"/>
                  <a:pt x="426" y="511"/>
                </a:cubicBezTo>
                <a:cubicBezTo>
                  <a:pt x="426" y="505"/>
                  <a:pt x="426" y="500"/>
                  <a:pt x="426" y="495"/>
                </a:cubicBezTo>
                <a:cubicBezTo>
                  <a:pt x="368" y="495"/>
                  <a:pt x="311" y="495"/>
                  <a:pt x="254" y="495"/>
                </a:cubicBezTo>
                <a:cubicBezTo>
                  <a:pt x="254" y="500"/>
                  <a:pt x="254" y="505"/>
                  <a:pt x="254" y="511"/>
                </a:cubicBezTo>
                <a:close/>
                <a:moveTo>
                  <a:pt x="41" y="88"/>
                </a:moveTo>
                <a:cubicBezTo>
                  <a:pt x="98" y="88"/>
                  <a:pt x="155" y="88"/>
                  <a:pt x="213" y="88"/>
                </a:cubicBezTo>
                <a:cubicBezTo>
                  <a:pt x="213" y="83"/>
                  <a:pt x="213" y="78"/>
                  <a:pt x="213" y="72"/>
                </a:cubicBezTo>
                <a:cubicBezTo>
                  <a:pt x="155" y="72"/>
                  <a:pt x="98" y="72"/>
                  <a:pt x="41" y="72"/>
                </a:cubicBezTo>
                <a:cubicBezTo>
                  <a:pt x="41" y="78"/>
                  <a:pt x="41" y="83"/>
                  <a:pt x="41" y="88"/>
                </a:cubicBezTo>
                <a:close/>
                <a:moveTo>
                  <a:pt x="212" y="213"/>
                </a:moveTo>
                <a:cubicBezTo>
                  <a:pt x="155" y="213"/>
                  <a:pt x="98" y="213"/>
                  <a:pt x="41" y="213"/>
                </a:cubicBezTo>
                <a:cubicBezTo>
                  <a:pt x="41" y="219"/>
                  <a:pt x="41" y="224"/>
                  <a:pt x="41" y="229"/>
                </a:cubicBezTo>
                <a:cubicBezTo>
                  <a:pt x="98" y="229"/>
                  <a:pt x="155" y="229"/>
                  <a:pt x="212" y="229"/>
                </a:cubicBezTo>
                <a:cubicBezTo>
                  <a:pt x="212" y="224"/>
                  <a:pt x="212" y="219"/>
                  <a:pt x="212" y="213"/>
                </a:cubicBezTo>
                <a:close/>
                <a:moveTo>
                  <a:pt x="41" y="135"/>
                </a:moveTo>
                <a:cubicBezTo>
                  <a:pt x="99" y="135"/>
                  <a:pt x="156" y="135"/>
                  <a:pt x="213" y="135"/>
                </a:cubicBezTo>
                <a:cubicBezTo>
                  <a:pt x="213" y="130"/>
                  <a:pt x="213" y="125"/>
                  <a:pt x="213" y="120"/>
                </a:cubicBezTo>
                <a:cubicBezTo>
                  <a:pt x="155" y="120"/>
                  <a:pt x="98" y="120"/>
                  <a:pt x="41" y="120"/>
                </a:cubicBezTo>
                <a:cubicBezTo>
                  <a:pt x="41" y="125"/>
                  <a:pt x="41" y="130"/>
                  <a:pt x="41" y="135"/>
                </a:cubicBezTo>
                <a:close/>
                <a:moveTo>
                  <a:pt x="41" y="182"/>
                </a:moveTo>
                <a:cubicBezTo>
                  <a:pt x="99" y="182"/>
                  <a:pt x="156" y="182"/>
                  <a:pt x="213" y="182"/>
                </a:cubicBezTo>
                <a:cubicBezTo>
                  <a:pt x="213" y="176"/>
                  <a:pt x="213" y="171"/>
                  <a:pt x="213" y="166"/>
                </a:cubicBezTo>
                <a:cubicBezTo>
                  <a:pt x="155" y="166"/>
                  <a:pt x="98" y="166"/>
                  <a:pt x="41" y="166"/>
                </a:cubicBezTo>
                <a:cubicBezTo>
                  <a:pt x="41" y="172"/>
                  <a:pt x="41" y="177"/>
                  <a:pt x="41" y="182"/>
                </a:cubicBezTo>
                <a:close/>
                <a:moveTo>
                  <a:pt x="213" y="260"/>
                </a:moveTo>
                <a:cubicBezTo>
                  <a:pt x="155" y="260"/>
                  <a:pt x="98" y="260"/>
                  <a:pt x="41" y="260"/>
                </a:cubicBezTo>
                <a:cubicBezTo>
                  <a:pt x="41" y="266"/>
                  <a:pt x="41" y="271"/>
                  <a:pt x="41" y="276"/>
                </a:cubicBezTo>
                <a:cubicBezTo>
                  <a:pt x="98" y="276"/>
                  <a:pt x="155" y="276"/>
                  <a:pt x="213" y="276"/>
                </a:cubicBezTo>
                <a:cubicBezTo>
                  <a:pt x="213" y="270"/>
                  <a:pt x="213" y="266"/>
                  <a:pt x="213" y="260"/>
                </a:cubicBezTo>
                <a:close/>
                <a:moveTo>
                  <a:pt x="41" y="511"/>
                </a:moveTo>
                <a:cubicBezTo>
                  <a:pt x="99" y="511"/>
                  <a:pt x="156" y="511"/>
                  <a:pt x="213" y="511"/>
                </a:cubicBezTo>
                <a:cubicBezTo>
                  <a:pt x="213" y="508"/>
                  <a:pt x="213" y="506"/>
                  <a:pt x="213" y="503"/>
                </a:cubicBezTo>
                <a:cubicBezTo>
                  <a:pt x="158" y="503"/>
                  <a:pt x="103" y="503"/>
                  <a:pt x="48" y="503"/>
                </a:cubicBezTo>
                <a:cubicBezTo>
                  <a:pt x="48" y="448"/>
                  <a:pt x="48" y="394"/>
                  <a:pt x="48" y="339"/>
                </a:cubicBezTo>
                <a:cubicBezTo>
                  <a:pt x="45" y="339"/>
                  <a:pt x="43" y="339"/>
                  <a:pt x="41" y="339"/>
                </a:cubicBezTo>
                <a:cubicBezTo>
                  <a:pt x="41" y="396"/>
                  <a:pt x="41" y="453"/>
                  <a:pt x="41" y="511"/>
                </a:cubicBezTo>
                <a:close/>
                <a:moveTo>
                  <a:pt x="93" y="489"/>
                </a:moveTo>
                <a:cubicBezTo>
                  <a:pt x="93" y="465"/>
                  <a:pt x="93" y="441"/>
                  <a:pt x="93" y="417"/>
                </a:cubicBezTo>
                <a:cubicBezTo>
                  <a:pt x="83" y="417"/>
                  <a:pt x="73" y="417"/>
                  <a:pt x="63" y="417"/>
                </a:cubicBezTo>
                <a:cubicBezTo>
                  <a:pt x="63" y="441"/>
                  <a:pt x="63" y="465"/>
                  <a:pt x="63" y="489"/>
                </a:cubicBezTo>
                <a:cubicBezTo>
                  <a:pt x="74" y="489"/>
                  <a:pt x="83" y="489"/>
                  <a:pt x="93" y="48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44" name="Google Shape;3644;p22"/>
          <p:cNvSpPr/>
          <p:nvPr/>
        </p:nvSpPr>
        <p:spPr>
          <a:xfrm>
            <a:off x="9773678" y="2115861"/>
            <a:ext cx="138121" cy="138121"/>
          </a:xfrm>
          <a:custGeom>
            <a:avLst/>
            <a:gdLst/>
            <a:ahLst/>
            <a:cxnLst/>
            <a:rect l="l" t="t" r="r" b="b"/>
            <a:pathLst>
              <a:path w="90" h="89" extrusionOk="0">
                <a:moveTo>
                  <a:pt x="45" y="0"/>
                </a:moveTo>
                <a:cubicBezTo>
                  <a:pt x="70" y="0"/>
                  <a:pt x="90" y="19"/>
                  <a:pt x="90" y="44"/>
                </a:cubicBezTo>
                <a:cubicBezTo>
                  <a:pt x="90" y="69"/>
                  <a:pt x="70" y="89"/>
                  <a:pt x="45" y="89"/>
                </a:cubicBezTo>
                <a:cubicBezTo>
                  <a:pt x="21" y="89"/>
                  <a:pt x="1" y="69"/>
                  <a:pt x="1" y="45"/>
                </a:cubicBezTo>
                <a:cubicBezTo>
                  <a:pt x="0" y="20"/>
                  <a:pt x="20" y="0"/>
                  <a:pt x="45" y="0"/>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45" name="Google Shape;3645;p22"/>
          <p:cNvSpPr/>
          <p:nvPr/>
        </p:nvSpPr>
        <p:spPr>
          <a:xfrm>
            <a:off x="9892067" y="2497333"/>
            <a:ext cx="256509" cy="249930"/>
          </a:xfrm>
          <a:custGeom>
            <a:avLst/>
            <a:gdLst/>
            <a:ahLst/>
            <a:cxnLst/>
            <a:rect l="l" t="t" r="r" b="b"/>
            <a:pathLst>
              <a:path w="165" h="163" extrusionOk="0">
                <a:moveTo>
                  <a:pt x="2" y="82"/>
                </a:moveTo>
                <a:cubicBezTo>
                  <a:pt x="27" y="82"/>
                  <a:pt x="53" y="82"/>
                  <a:pt x="79" y="82"/>
                </a:cubicBezTo>
                <a:cubicBezTo>
                  <a:pt x="79" y="55"/>
                  <a:pt x="79" y="29"/>
                  <a:pt x="79" y="3"/>
                </a:cubicBezTo>
                <a:cubicBezTo>
                  <a:pt x="111" y="0"/>
                  <a:pt x="154" y="25"/>
                  <a:pt x="159" y="72"/>
                </a:cubicBezTo>
                <a:cubicBezTo>
                  <a:pt x="165" y="120"/>
                  <a:pt x="128" y="160"/>
                  <a:pt x="83" y="161"/>
                </a:cubicBezTo>
                <a:cubicBezTo>
                  <a:pt x="31" y="163"/>
                  <a:pt x="0" y="118"/>
                  <a:pt x="2" y="82"/>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46" name="Google Shape;3646;p22"/>
          <p:cNvSpPr/>
          <p:nvPr/>
        </p:nvSpPr>
        <p:spPr>
          <a:xfrm>
            <a:off x="9872337" y="2484179"/>
            <a:ext cx="118388" cy="124968"/>
          </a:xfrm>
          <a:custGeom>
            <a:avLst/>
            <a:gdLst/>
            <a:ahLst/>
            <a:cxnLst/>
            <a:rect l="l" t="t" r="r" b="b"/>
            <a:pathLst>
              <a:path w="80" h="80" extrusionOk="0">
                <a:moveTo>
                  <a:pt x="3" y="80"/>
                </a:moveTo>
                <a:cubicBezTo>
                  <a:pt x="0" y="39"/>
                  <a:pt x="38" y="0"/>
                  <a:pt x="80" y="0"/>
                </a:cubicBezTo>
                <a:cubicBezTo>
                  <a:pt x="80" y="27"/>
                  <a:pt x="80" y="53"/>
                  <a:pt x="80" y="80"/>
                </a:cubicBezTo>
                <a:cubicBezTo>
                  <a:pt x="54" y="80"/>
                  <a:pt x="29" y="80"/>
                  <a:pt x="3" y="8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47" name="Google Shape;3647;p22"/>
          <p:cNvSpPr/>
          <p:nvPr/>
        </p:nvSpPr>
        <p:spPr>
          <a:xfrm>
            <a:off x="9721062" y="2918269"/>
            <a:ext cx="52617" cy="210468"/>
          </a:xfrm>
          <a:custGeom>
            <a:avLst/>
            <a:gdLst/>
            <a:ahLst/>
            <a:cxnLst/>
            <a:rect l="l" t="t" r="r" b="b"/>
            <a:pathLst>
              <a:path w="30" h="134" extrusionOk="0">
                <a:moveTo>
                  <a:pt x="0" y="0"/>
                </a:moveTo>
                <a:cubicBezTo>
                  <a:pt x="10" y="0"/>
                  <a:pt x="20" y="0"/>
                  <a:pt x="30" y="0"/>
                </a:cubicBezTo>
                <a:cubicBezTo>
                  <a:pt x="30" y="44"/>
                  <a:pt x="30" y="89"/>
                  <a:pt x="30" y="134"/>
                </a:cubicBezTo>
                <a:cubicBezTo>
                  <a:pt x="20" y="134"/>
                  <a:pt x="10" y="134"/>
                  <a:pt x="0" y="134"/>
                </a:cubicBezTo>
                <a:cubicBezTo>
                  <a:pt x="0" y="89"/>
                  <a:pt x="0" y="45"/>
                  <a:pt x="0"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48" name="Google Shape;3648;p22"/>
          <p:cNvSpPr/>
          <p:nvPr/>
        </p:nvSpPr>
        <p:spPr>
          <a:xfrm>
            <a:off x="9655290" y="2964310"/>
            <a:ext cx="46042" cy="164430"/>
          </a:xfrm>
          <a:custGeom>
            <a:avLst/>
            <a:gdLst/>
            <a:ahLst/>
            <a:cxnLst/>
            <a:rect l="l" t="t" r="r" b="b"/>
            <a:pathLst>
              <a:path w="30" h="103" extrusionOk="0">
                <a:moveTo>
                  <a:pt x="30" y="103"/>
                </a:moveTo>
                <a:cubicBezTo>
                  <a:pt x="19" y="103"/>
                  <a:pt x="10" y="103"/>
                  <a:pt x="0" y="103"/>
                </a:cubicBezTo>
                <a:cubicBezTo>
                  <a:pt x="0" y="68"/>
                  <a:pt x="0" y="34"/>
                  <a:pt x="0" y="0"/>
                </a:cubicBezTo>
                <a:cubicBezTo>
                  <a:pt x="10" y="0"/>
                  <a:pt x="19" y="0"/>
                  <a:pt x="30" y="0"/>
                </a:cubicBezTo>
                <a:cubicBezTo>
                  <a:pt x="30" y="34"/>
                  <a:pt x="30" y="68"/>
                  <a:pt x="30" y="103"/>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49" name="Google Shape;3649;p22"/>
          <p:cNvSpPr/>
          <p:nvPr/>
        </p:nvSpPr>
        <p:spPr>
          <a:xfrm>
            <a:off x="9872337" y="2845923"/>
            <a:ext cx="269664" cy="26308"/>
          </a:xfrm>
          <a:custGeom>
            <a:avLst/>
            <a:gdLst/>
            <a:ahLst/>
            <a:cxnLst/>
            <a:rect l="l" t="t" r="r" b="b"/>
            <a:pathLst>
              <a:path w="172" h="15" extrusionOk="0">
                <a:moveTo>
                  <a:pt x="172" y="15"/>
                </a:moveTo>
                <a:cubicBezTo>
                  <a:pt x="114" y="15"/>
                  <a:pt x="57" y="15"/>
                  <a:pt x="0" y="15"/>
                </a:cubicBezTo>
                <a:cubicBezTo>
                  <a:pt x="0" y="10"/>
                  <a:pt x="0" y="5"/>
                  <a:pt x="0" y="0"/>
                </a:cubicBezTo>
                <a:cubicBezTo>
                  <a:pt x="57" y="0"/>
                  <a:pt x="114" y="0"/>
                  <a:pt x="172" y="0"/>
                </a:cubicBezTo>
                <a:cubicBezTo>
                  <a:pt x="172" y="5"/>
                  <a:pt x="172" y="10"/>
                  <a:pt x="172" y="15"/>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50" name="Google Shape;3650;p22"/>
          <p:cNvSpPr/>
          <p:nvPr/>
        </p:nvSpPr>
        <p:spPr>
          <a:xfrm>
            <a:off x="9872337" y="2918269"/>
            <a:ext cx="269664" cy="26308"/>
          </a:xfrm>
          <a:custGeom>
            <a:avLst/>
            <a:gdLst/>
            <a:ahLst/>
            <a:cxnLst/>
            <a:rect l="l" t="t" r="r" b="b"/>
            <a:pathLst>
              <a:path w="172" h="15" extrusionOk="0">
                <a:moveTo>
                  <a:pt x="172" y="0"/>
                </a:moveTo>
                <a:cubicBezTo>
                  <a:pt x="172" y="5"/>
                  <a:pt x="172" y="10"/>
                  <a:pt x="172" y="15"/>
                </a:cubicBezTo>
                <a:cubicBezTo>
                  <a:pt x="114" y="15"/>
                  <a:pt x="57" y="15"/>
                  <a:pt x="0" y="15"/>
                </a:cubicBezTo>
                <a:cubicBezTo>
                  <a:pt x="0" y="10"/>
                  <a:pt x="0" y="5"/>
                  <a:pt x="0" y="0"/>
                </a:cubicBezTo>
                <a:cubicBezTo>
                  <a:pt x="57" y="0"/>
                  <a:pt x="114" y="0"/>
                  <a:pt x="172"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51" name="Google Shape;3651;p22"/>
          <p:cNvSpPr/>
          <p:nvPr/>
        </p:nvSpPr>
        <p:spPr>
          <a:xfrm>
            <a:off x="9872337" y="2990620"/>
            <a:ext cx="269664" cy="26308"/>
          </a:xfrm>
          <a:custGeom>
            <a:avLst/>
            <a:gdLst/>
            <a:ahLst/>
            <a:cxnLst/>
            <a:rect l="l" t="t" r="r" b="b"/>
            <a:pathLst>
              <a:path w="172" h="15" extrusionOk="0">
                <a:moveTo>
                  <a:pt x="172" y="0"/>
                </a:moveTo>
                <a:cubicBezTo>
                  <a:pt x="172" y="5"/>
                  <a:pt x="172" y="10"/>
                  <a:pt x="172" y="15"/>
                </a:cubicBezTo>
                <a:cubicBezTo>
                  <a:pt x="114" y="15"/>
                  <a:pt x="57" y="15"/>
                  <a:pt x="0" y="15"/>
                </a:cubicBezTo>
                <a:cubicBezTo>
                  <a:pt x="0" y="10"/>
                  <a:pt x="0" y="5"/>
                  <a:pt x="0" y="0"/>
                </a:cubicBezTo>
                <a:cubicBezTo>
                  <a:pt x="57" y="0"/>
                  <a:pt x="114" y="0"/>
                  <a:pt x="172"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52" name="Google Shape;3652;p22"/>
          <p:cNvSpPr/>
          <p:nvPr/>
        </p:nvSpPr>
        <p:spPr>
          <a:xfrm>
            <a:off x="9872337" y="3062965"/>
            <a:ext cx="269664" cy="26308"/>
          </a:xfrm>
          <a:custGeom>
            <a:avLst/>
            <a:gdLst/>
            <a:ahLst/>
            <a:cxnLst/>
            <a:rect l="l" t="t" r="r" b="b"/>
            <a:pathLst>
              <a:path w="172" h="15" extrusionOk="0">
                <a:moveTo>
                  <a:pt x="0" y="15"/>
                </a:moveTo>
                <a:cubicBezTo>
                  <a:pt x="0" y="10"/>
                  <a:pt x="0" y="5"/>
                  <a:pt x="0" y="0"/>
                </a:cubicBezTo>
                <a:cubicBezTo>
                  <a:pt x="57" y="0"/>
                  <a:pt x="114" y="0"/>
                  <a:pt x="172" y="0"/>
                </a:cubicBezTo>
                <a:cubicBezTo>
                  <a:pt x="172" y="5"/>
                  <a:pt x="172" y="10"/>
                  <a:pt x="172" y="15"/>
                </a:cubicBezTo>
                <a:cubicBezTo>
                  <a:pt x="115" y="15"/>
                  <a:pt x="57" y="15"/>
                  <a:pt x="0" y="15"/>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53" name="Google Shape;3653;p22"/>
          <p:cNvSpPr/>
          <p:nvPr/>
        </p:nvSpPr>
        <p:spPr>
          <a:xfrm>
            <a:off x="9872337" y="3135316"/>
            <a:ext cx="269664" cy="26308"/>
          </a:xfrm>
          <a:custGeom>
            <a:avLst/>
            <a:gdLst/>
            <a:ahLst/>
            <a:cxnLst/>
            <a:rect l="l" t="t" r="r" b="b"/>
            <a:pathLst>
              <a:path w="172" h="16" extrusionOk="0">
                <a:moveTo>
                  <a:pt x="0" y="16"/>
                </a:moveTo>
                <a:cubicBezTo>
                  <a:pt x="0" y="10"/>
                  <a:pt x="0" y="5"/>
                  <a:pt x="0" y="0"/>
                </a:cubicBezTo>
                <a:cubicBezTo>
                  <a:pt x="57" y="0"/>
                  <a:pt x="114" y="0"/>
                  <a:pt x="172" y="0"/>
                </a:cubicBezTo>
                <a:cubicBezTo>
                  <a:pt x="172" y="5"/>
                  <a:pt x="172" y="10"/>
                  <a:pt x="172" y="16"/>
                </a:cubicBezTo>
                <a:cubicBezTo>
                  <a:pt x="115" y="16"/>
                  <a:pt x="57" y="16"/>
                  <a:pt x="0" y="16"/>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54" name="Google Shape;3654;p22"/>
          <p:cNvSpPr/>
          <p:nvPr/>
        </p:nvSpPr>
        <p:spPr>
          <a:xfrm>
            <a:off x="9550056" y="2484179"/>
            <a:ext cx="263085" cy="26308"/>
          </a:xfrm>
          <a:custGeom>
            <a:avLst/>
            <a:gdLst/>
            <a:ahLst/>
            <a:cxnLst/>
            <a:rect l="l" t="t" r="r" b="b"/>
            <a:pathLst>
              <a:path w="172" h="16" extrusionOk="0">
                <a:moveTo>
                  <a:pt x="0" y="16"/>
                </a:moveTo>
                <a:cubicBezTo>
                  <a:pt x="0" y="11"/>
                  <a:pt x="0" y="6"/>
                  <a:pt x="0" y="0"/>
                </a:cubicBezTo>
                <a:cubicBezTo>
                  <a:pt x="57" y="0"/>
                  <a:pt x="114" y="0"/>
                  <a:pt x="172" y="0"/>
                </a:cubicBezTo>
                <a:cubicBezTo>
                  <a:pt x="172" y="6"/>
                  <a:pt x="172" y="11"/>
                  <a:pt x="172" y="16"/>
                </a:cubicBezTo>
                <a:cubicBezTo>
                  <a:pt x="114" y="16"/>
                  <a:pt x="57" y="16"/>
                  <a:pt x="0" y="16"/>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55" name="Google Shape;3655;p22"/>
          <p:cNvSpPr/>
          <p:nvPr/>
        </p:nvSpPr>
        <p:spPr>
          <a:xfrm>
            <a:off x="9550056" y="2701226"/>
            <a:ext cx="263085" cy="26308"/>
          </a:xfrm>
          <a:custGeom>
            <a:avLst/>
            <a:gdLst/>
            <a:ahLst/>
            <a:cxnLst/>
            <a:rect l="l" t="t" r="r" b="b"/>
            <a:pathLst>
              <a:path w="171" h="16" extrusionOk="0">
                <a:moveTo>
                  <a:pt x="171" y="0"/>
                </a:moveTo>
                <a:cubicBezTo>
                  <a:pt x="171" y="6"/>
                  <a:pt x="171" y="11"/>
                  <a:pt x="171" y="16"/>
                </a:cubicBezTo>
                <a:cubicBezTo>
                  <a:pt x="114" y="16"/>
                  <a:pt x="57" y="16"/>
                  <a:pt x="0" y="16"/>
                </a:cubicBezTo>
                <a:cubicBezTo>
                  <a:pt x="0" y="11"/>
                  <a:pt x="0" y="6"/>
                  <a:pt x="0" y="0"/>
                </a:cubicBezTo>
                <a:cubicBezTo>
                  <a:pt x="57" y="0"/>
                  <a:pt x="114" y="0"/>
                  <a:pt x="171"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56" name="Google Shape;3656;p22"/>
          <p:cNvSpPr/>
          <p:nvPr/>
        </p:nvSpPr>
        <p:spPr>
          <a:xfrm>
            <a:off x="9550056" y="2556529"/>
            <a:ext cx="263085" cy="26308"/>
          </a:xfrm>
          <a:custGeom>
            <a:avLst/>
            <a:gdLst/>
            <a:ahLst/>
            <a:cxnLst/>
            <a:rect l="l" t="t" r="r" b="b"/>
            <a:pathLst>
              <a:path w="172" h="15" extrusionOk="0">
                <a:moveTo>
                  <a:pt x="0" y="15"/>
                </a:moveTo>
                <a:cubicBezTo>
                  <a:pt x="0" y="10"/>
                  <a:pt x="0" y="5"/>
                  <a:pt x="0" y="0"/>
                </a:cubicBezTo>
                <a:cubicBezTo>
                  <a:pt x="57" y="0"/>
                  <a:pt x="114" y="0"/>
                  <a:pt x="172" y="0"/>
                </a:cubicBezTo>
                <a:cubicBezTo>
                  <a:pt x="172" y="5"/>
                  <a:pt x="172" y="10"/>
                  <a:pt x="172" y="15"/>
                </a:cubicBezTo>
                <a:cubicBezTo>
                  <a:pt x="115" y="15"/>
                  <a:pt x="58" y="15"/>
                  <a:pt x="0" y="15"/>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57" name="Google Shape;3657;p22"/>
          <p:cNvSpPr/>
          <p:nvPr/>
        </p:nvSpPr>
        <p:spPr>
          <a:xfrm>
            <a:off x="9550056" y="2628876"/>
            <a:ext cx="263085" cy="26308"/>
          </a:xfrm>
          <a:custGeom>
            <a:avLst/>
            <a:gdLst/>
            <a:ahLst/>
            <a:cxnLst/>
            <a:rect l="l" t="t" r="r" b="b"/>
            <a:pathLst>
              <a:path w="172" h="16" extrusionOk="0">
                <a:moveTo>
                  <a:pt x="0" y="16"/>
                </a:moveTo>
                <a:cubicBezTo>
                  <a:pt x="0" y="11"/>
                  <a:pt x="0" y="6"/>
                  <a:pt x="0" y="0"/>
                </a:cubicBezTo>
                <a:cubicBezTo>
                  <a:pt x="57" y="0"/>
                  <a:pt x="114" y="0"/>
                  <a:pt x="172" y="0"/>
                </a:cubicBezTo>
                <a:cubicBezTo>
                  <a:pt x="172" y="5"/>
                  <a:pt x="172" y="10"/>
                  <a:pt x="172" y="16"/>
                </a:cubicBezTo>
                <a:cubicBezTo>
                  <a:pt x="115" y="16"/>
                  <a:pt x="58" y="16"/>
                  <a:pt x="0" y="16"/>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58" name="Google Shape;3658;p22"/>
          <p:cNvSpPr/>
          <p:nvPr/>
        </p:nvSpPr>
        <p:spPr>
          <a:xfrm>
            <a:off x="9550056" y="2773573"/>
            <a:ext cx="263085" cy="26308"/>
          </a:xfrm>
          <a:custGeom>
            <a:avLst/>
            <a:gdLst/>
            <a:ahLst/>
            <a:cxnLst/>
            <a:rect l="l" t="t" r="r" b="b"/>
            <a:pathLst>
              <a:path w="172" h="16" extrusionOk="0">
                <a:moveTo>
                  <a:pt x="172" y="0"/>
                </a:moveTo>
                <a:cubicBezTo>
                  <a:pt x="172" y="6"/>
                  <a:pt x="172" y="10"/>
                  <a:pt x="172" y="16"/>
                </a:cubicBezTo>
                <a:cubicBezTo>
                  <a:pt x="114" y="16"/>
                  <a:pt x="57" y="16"/>
                  <a:pt x="0" y="16"/>
                </a:cubicBezTo>
                <a:cubicBezTo>
                  <a:pt x="0" y="11"/>
                  <a:pt x="0" y="6"/>
                  <a:pt x="0" y="0"/>
                </a:cubicBezTo>
                <a:cubicBezTo>
                  <a:pt x="57" y="0"/>
                  <a:pt x="114" y="0"/>
                  <a:pt x="172"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59" name="Google Shape;3659;p22"/>
          <p:cNvSpPr/>
          <p:nvPr/>
        </p:nvSpPr>
        <p:spPr>
          <a:xfrm>
            <a:off x="9550056" y="2891961"/>
            <a:ext cx="263085" cy="269664"/>
          </a:xfrm>
          <a:custGeom>
            <a:avLst/>
            <a:gdLst/>
            <a:ahLst/>
            <a:cxnLst/>
            <a:rect l="l" t="t" r="r" b="b"/>
            <a:pathLst>
              <a:path w="172" h="172" extrusionOk="0">
                <a:moveTo>
                  <a:pt x="0" y="172"/>
                </a:moveTo>
                <a:cubicBezTo>
                  <a:pt x="0" y="114"/>
                  <a:pt x="0" y="57"/>
                  <a:pt x="0" y="0"/>
                </a:cubicBezTo>
                <a:cubicBezTo>
                  <a:pt x="2" y="0"/>
                  <a:pt x="4" y="0"/>
                  <a:pt x="7" y="0"/>
                </a:cubicBezTo>
                <a:cubicBezTo>
                  <a:pt x="7" y="55"/>
                  <a:pt x="7" y="109"/>
                  <a:pt x="7" y="164"/>
                </a:cubicBezTo>
                <a:cubicBezTo>
                  <a:pt x="62" y="164"/>
                  <a:pt x="117" y="164"/>
                  <a:pt x="172" y="164"/>
                </a:cubicBezTo>
                <a:cubicBezTo>
                  <a:pt x="172" y="167"/>
                  <a:pt x="172" y="169"/>
                  <a:pt x="172" y="172"/>
                </a:cubicBezTo>
                <a:cubicBezTo>
                  <a:pt x="115" y="172"/>
                  <a:pt x="58" y="172"/>
                  <a:pt x="0" y="172"/>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60" name="Google Shape;3660;p22"/>
          <p:cNvSpPr/>
          <p:nvPr/>
        </p:nvSpPr>
        <p:spPr>
          <a:xfrm>
            <a:off x="9582945" y="3016927"/>
            <a:ext cx="46042" cy="111813"/>
          </a:xfrm>
          <a:custGeom>
            <a:avLst/>
            <a:gdLst/>
            <a:ahLst/>
            <a:cxnLst/>
            <a:rect l="l" t="t" r="r" b="b"/>
            <a:pathLst>
              <a:path w="30" h="72" extrusionOk="0">
                <a:moveTo>
                  <a:pt x="30" y="72"/>
                </a:moveTo>
                <a:cubicBezTo>
                  <a:pt x="20" y="72"/>
                  <a:pt x="11" y="72"/>
                  <a:pt x="0" y="72"/>
                </a:cubicBezTo>
                <a:cubicBezTo>
                  <a:pt x="0" y="48"/>
                  <a:pt x="0" y="24"/>
                  <a:pt x="0" y="0"/>
                </a:cubicBezTo>
                <a:cubicBezTo>
                  <a:pt x="10" y="0"/>
                  <a:pt x="20" y="0"/>
                  <a:pt x="30" y="0"/>
                </a:cubicBezTo>
                <a:cubicBezTo>
                  <a:pt x="30" y="24"/>
                  <a:pt x="30" y="48"/>
                  <a:pt x="30" y="72"/>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3661" name="Google Shape;3661;p22"/>
          <p:cNvGrpSpPr/>
          <p:nvPr/>
        </p:nvGrpSpPr>
        <p:grpSpPr>
          <a:xfrm>
            <a:off x="9277617" y="4283802"/>
            <a:ext cx="1328577" cy="1315423"/>
            <a:chOff x="10335606" y="1017724"/>
            <a:chExt cx="1023407" cy="1013275"/>
          </a:xfrm>
        </p:grpSpPr>
        <p:sp>
          <p:nvSpPr>
            <p:cNvPr id="3662" name="Google Shape;3662;p22"/>
            <p:cNvSpPr/>
            <p:nvPr/>
          </p:nvSpPr>
          <p:spPr>
            <a:xfrm>
              <a:off x="10335606" y="1017724"/>
              <a:ext cx="1023407" cy="1013275"/>
            </a:xfrm>
            <a:custGeom>
              <a:avLst/>
              <a:gdLst/>
              <a:ahLst/>
              <a:cxnLst/>
              <a:rect l="l" t="t" r="r" b="b"/>
              <a:pathLst>
                <a:path w="864" h="857" extrusionOk="0">
                  <a:moveTo>
                    <a:pt x="605" y="536"/>
                  </a:moveTo>
                  <a:cubicBezTo>
                    <a:pt x="666" y="590"/>
                    <a:pt x="726" y="643"/>
                    <a:pt x="786" y="696"/>
                  </a:cubicBezTo>
                  <a:cubicBezTo>
                    <a:pt x="802" y="711"/>
                    <a:pt x="819" y="725"/>
                    <a:pt x="835" y="740"/>
                  </a:cubicBezTo>
                  <a:cubicBezTo>
                    <a:pt x="863" y="766"/>
                    <a:pt x="864" y="806"/>
                    <a:pt x="838" y="832"/>
                  </a:cubicBezTo>
                  <a:cubicBezTo>
                    <a:pt x="812" y="857"/>
                    <a:pt x="771" y="856"/>
                    <a:pt x="746" y="827"/>
                  </a:cubicBezTo>
                  <a:cubicBezTo>
                    <a:pt x="685" y="759"/>
                    <a:pt x="625" y="691"/>
                    <a:pt x="565" y="623"/>
                  </a:cubicBezTo>
                  <a:cubicBezTo>
                    <a:pt x="558" y="615"/>
                    <a:pt x="551" y="607"/>
                    <a:pt x="543" y="598"/>
                  </a:cubicBezTo>
                  <a:cubicBezTo>
                    <a:pt x="455" y="660"/>
                    <a:pt x="359" y="678"/>
                    <a:pt x="257" y="647"/>
                  </a:cubicBezTo>
                  <a:cubicBezTo>
                    <a:pt x="182" y="625"/>
                    <a:pt x="124" y="579"/>
                    <a:pt x="83" y="514"/>
                  </a:cubicBezTo>
                  <a:cubicBezTo>
                    <a:pt x="0" y="384"/>
                    <a:pt x="25" y="206"/>
                    <a:pt x="140" y="107"/>
                  </a:cubicBezTo>
                  <a:cubicBezTo>
                    <a:pt x="262" y="2"/>
                    <a:pt x="438" y="0"/>
                    <a:pt x="557" y="102"/>
                  </a:cubicBezTo>
                  <a:cubicBezTo>
                    <a:pt x="676" y="203"/>
                    <a:pt x="711" y="387"/>
                    <a:pt x="605" y="536"/>
                  </a:cubicBezTo>
                  <a:close/>
                  <a:moveTo>
                    <a:pt x="619" y="346"/>
                  </a:moveTo>
                  <a:cubicBezTo>
                    <a:pt x="619" y="198"/>
                    <a:pt x="500" y="77"/>
                    <a:pt x="354" y="77"/>
                  </a:cubicBezTo>
                  <a:cubicBezTo>
                    <a:pt x="205" y="76"/>
                    <a:pt x="85" y="194"/>
                    <a:pt x="83" y="342"/>
                  </a:cubicBezTo>
                  <a:cubicBezTo>
                    <a:pt x="82" y="489"/>
                    <a:pt x="203" y="611"/>
                    <a:pt x="351" y="612"/>
                  </a:cubicBezTo>
                  <a:cubicBezTo>
                    <a:pt x="497" y="612"/>
                    <a:pt x="618" y="492"/>
                    <a:pt x="619" y="346"/>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63" name="Google Shape;3663;p22"/>
            <p:cNvSpPr/>
            <p:nvPr/>
          </p:nvSpPr>
          <p:spPr>
            <a:xfrm>
              <a:off x="10431868" y="1103854"/>
              <a:ext cx="633298" cy="638363"/>
            </a:xfrm>
            <a:custGeom>
              <a:avLst/>
              <a:gdLst/>
              <a:ahLst/>
              <a:cxnLst/>
              <a:rect l="l" t="t" r="r" b="b"/>
              <a:pathLst>
                <a:path w="537" h="536" extrusionOk="0">
                  <a:moveTo>
                    <a:pt x="537" y="270"/>
                  </a:moveTo>
                  <a:cubicBezTo>
                    <a:pt x="536" y="416"/>
                    <a:pt x="415" y="536"/>
                    <a:pt x="269" y="536"/>
                  </a:cubicBezTo>
                  <a:cubicBezTo>
                    <a:pt x="121" y="535"/>
                    <a:pt x="0" y="413"/>
                    <a:pt x="1" y="266"/>
                  </a:cubicBezTo>
                  <a:cubicBezTo>
                    <a:pt x="3" y="118"/>
                    <a:pt x="123" y="0"/>
                    <a:pt x="272" y="1"/>
                  </a:cubicBezTo>
                  <a:cubicBezTo>
                    <a:pt x="418" y="1"/>
                    <a:pt x="537" y="122"/>
                    <a:pt x="537" y="270"/>
                  </a:cubicBezTo>
                  <a:close/>
                  <a:moveTo>
                    <a:pt x="278" y="49"/>
                  </a:moveTo>
                  <a:cubicBezTo>
                    <a:pt x="265" y="49"/>
                    <a:pt x="253" y="51"/>
                    <a:pt x="252" y="66"/>
                  </a:cubicBezTo>
                  <a:cubicBezTo>
                    <a:pt x="250" y="84"/>
                    <a:pt x="263" y="86"/>
                    <a:pt x="277" y="87"/>
                  </a:cubicBezTo>
                  <a:cubicBezTo>
                    <a:pt x="353" y="92"/>
                    <a:pt x="407" y="131"/>
                    <a:pt x="438" y="201"/>
                  </a:cubicBezTo>
                  <a:cubicBezTo>
                    <a:pt x="443" y="214"/>
                    <a:pt x="452" y="221"/>
                    <a:pt x="465" y="215"/>
                  </a:cubicBezTo>
                  <a:cubicBezTo>
                    <a:pt x="478" y="209"/>
                    <a:pt x="477" y="198"/>
                    <a:pt x="472" y="186"/>
                  </a:cubicBezTo>
                  <a:cubicBezTo>
                    <a:pt x="442" y="109"/>
                    <a:pt x="361" y="51"/>
                    <a:pt x="278" y="49"/>
                  </a:cubicBezTo>
                  <a:close/>
                  <a:moveTo>
                    <a:pt x="488" y="268"/>
                  </a:moveTo>
                  <a:cubicBezTo>
                    <a:pt x="489" y="254"/>
                    <a:pt x="485" y="241"/>
                    <a:pt x="469" y="242"/>
                  </a:cubicBezTo>
                  <a:cubicBezTo>
                    <a:pt x="451" y="242"/>
                    <a:pt x="450" y="257"/>
                    <a:pt x="450" y="271"/>
                  </a:cubicBezTo>
                  <a:cubicBezTo>
                    <a:pt x="450" y="284"/>
                    <a:pt x="453" y="296"/>
                    <a:pt x="469" y="296"/>
                  </a:cubicBezTo>
                  <a:cubicBezTo>
                    <a:pt x="486" y="296"/>
                    <a:pt x="488" y="282"/>
                    <a:pt x="488" y="268"/>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64" name="Google Shape;3664;p22"/>
            <p:cNvSpPr/>
            <p:nvPr/>
          </p:nvSpPr>
          <p:spPr>
            <a:xfrm>
              <a:off x="10725718" y="1164650"/>
              <a:ext cx="273584" cy="202655"/>
            </a:xfrm>
            <a:custGeom>
              <a:avLst/>
              <a:gdLst/>
              <a:ahLst/>
              <a:cxnLst/>
              <a:rect l="l" t="t" r="r" b="b"/>
              <a:pathLst>
                <a:path w="228" h="172" extrusionOk="0">
                  <a:moveTo>
                    <a:pt x="28" y="0"/>
                  </a:moveTo>
                  <a:cubicBezTo>
                    <a:pt x="111" y="2"/>
                    <a:pt x="192" y="60"/>
                    <a:pt x="222" y="137"/>
                  </a:cubicBezTo>
                  <a:cubicBezTo>
                    <a:pt x="227" y="149"/>
                    <a:pt x="228" y="160"/>
                    <a:pt x="215" y="166"/>
                  </a:cubicBezTo>
                  <a:cubicBezTo>
                    <a:pt x="202" y="172"/>
                    <a:pt x="193" y="165"/>
                    <a:pt x="188" y="152"/>
                  </a:cubicBezTo>
                  <a:cubicBezTo>
                    <a:pt x="157" y="82"/>
                    <a:pt x="103" y="43"/>
                    <a:pt x="27" y="38"/>
                  </a:cubicBezTo>
                  <a:cubicBezTo>
                    <a:pt x="13" y="37"/>
                    <a:pt x="0" y="35"/>
                    <a:pt x="2" y="17"/>
                  </a:cubicBezTo>
                  <a:cubicBezTo>
                    <a:pt x="3" y="2"/>
                    <a:pt x="15" y="0"/>
                    <a:pt x="28"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65" name="Google Shape;3665;p22"/>
            <p:cNvSpPr/>
            <p:nvPr/>
          </p:nvSpPr>
          <p:spPr>
            <a:xfrm>
              <a:off x="10963836" y="1392635"/>
              <a:ext cx="45599" cy="65864"/>
            </a:xfrm>
            <a:custGeom>
              <a:avLst/>
              <a:gdLst/>
              <a:ahLst/>
              <a:cxnLst/>
              <a:rect l="l" t="t" r="r" b="b"/>
              <a:pathLst>
                <a:path w="39" h="55" extrusionOk="0">
                  <a:moveTo>
                    <a:pt x="38" y="27"/>
                  </a:moveTo>
                  <a:cubicBezTo>
                    <a:pt x="38" y="41"/>
                    <a:pt x="36" y="55"/>
                    <a:pt x="19" y="55"/>
                  </a:cubicBezTo>
                  <a:cubicBezTo>
                    <a:pt x="3" y="55"/>
                    <a:pt x="0" y="43"/>
                    <a:pt x="0" y="30"/>
                  </a:cubicBezTo>
                  <a:cubicBezTo>
                    <a:pt x="0" y="16"/>
                    <a:pt x="1" y="1"/>
                    <a:pt x="19" y="1"/>
                  </a:cubicBezTo>
                  <a:cubicBezTo>
                    <a:pt x="35" y="0"/>
                    <a:pt x="39" y="13"/>
                    <a:pt x="38" y="27"/>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3666" name="Google Shape;3666;p22"/>
          <p:cNvGrpSpPr/>
          <p:nvPr/>
        </p:nvGrpSpPr>
        <p:grpSpPr>
          <a:xfrm>
            <a:off x="7458534" y="1523921"/>
            <a:ext cx="1644278" cy="2124410"/>
            <a:chOff x="7458534" y="1523921"/>
            <a:chExt cx="1644278" cy="2124410"/>
          </a:xfrm>
        </p:grpSpPr>
        <p:sp>
          <p:nvSpPr>
            <p:cNvPr id="3667" name="Google Shape;3667;p22"/>
            <p:cNvSpPr/>
            <p:nvPr/>
          </p:nvSpPr>
          <p:spPr>
            <a:xfrm>
              <a:off x="7458534" y="1523921"/>
              <a:ext cx="1644278" cy="2124410"/>
            </a:xfrm>
            <a:custGeom>
              <a:avLst/>
              <a:gdLst/>
              <a:ahLst/>
              <a:cxnLst/>
              <a:rect l="l" t="t" r="r" b="b"/>
              <a:pathLst>
                <a:path w="1069" h="1381" extrusionOk="0">
                  <a:moveTo>
                    <a:pt x="0" y="690"/>
                  </a:moveTo>
                  <a:cubicBezTo>
                    <a:pt x="0" y="493"/>
                    <a:pt x="0" y="296"/>
                    <a:pt x="0" y="99"/>
                  </a:cubicBezTo>
                  <a:cubicBezTo>
                    <a:pt x="0" y="40"/>
                    <a:pt x="40" y="0"/>
                    <a:pt x="98" y="0"/>
                  </a:cubicBezTo>
                  <a:cubicBezTo>
                    <a:pt x="390" y="0"/>
                    <a:pt x="681" y="0"/>
                    <a:pt x="972" y="0"/>
                  </a:cubicBezTo>
                  <a:cubicBezTo>
                    <a:pt x="1028" y="0"/>
                    <a:pt x="1069" y="41"/>
                    <a:pt x="1069" y="97"/>
                  </a:cubicBezTo>
                  <a:cubicBezTo>
                    <a:pt x="1069" y="492"/>
                    <a:pt x="1069" y="888"/>
                    <a:pt x="1069" y="1284"/>
                  </a:cubicBezTo>
                  <a:cubicBezTo>
                    <a:pt x="1069" y="1340"/>
                    <a:pt x="1028" y="1381"/>
                    <a:pt x="972" y="1381"/>
                  </a:cubicBezTo>
                  <a:cubicBezTo>
                    <a:pt x="681" y="1381"/>
                    <a:pt x="390" y="1381"/>
                    <a:pt x="98" y="1381"/>
                  </a:cubicBezTo>
                  <a:cubicBezTo>
                    <a:pt x="40" y="1381"/>
                    <a:pt x="0" y="1341"/>
                    <a:pt x="0" y="1282"/>
                  </a:cubicBezTo>
                  <a:cubicBezTo>
                    <a:pt x="0" y="1085"/>
                    <a:pt x="0" y="887"/>
                    <a:pt x="0" y="690"/>
                  </a:cubicBezTo>
                  <a:close/>
                  <a:moveTo>
                    <a:pt x="1014" y="692"/>
                  </a:moveTo>
                  <a:cubicBezTo>
                    <a:pt x="1014" y="495"/>
                    <a:pt x="1014" y="299"/>
                    <a:pt x="1014" y="103"/>
                  </a:cubicBezTo>
                  <a:cubicBezTo>
                    <a:pt x="1014" y="69"/>
                    <a:pt x="1000" y="55"/>
                    <a:pt x="966" y="55"/>
                  </a:cubicBezTo>
                  <a:cubicBezTo>
                    <a:pt x="678" y="55"/>
                    <a:pt x="391" y="55"/>
                    <a:pt x="103" y="55"/>
                  </a:cubicBezTo>
                  <a:cubicBezTo>
                    <a:pt x="69" y="55"/>
                    <a:pt x="55" y="69"/>
                    <a:pt x="55" y="103"/>
                  </a:cubicBezTo>
                  <a:cubicBezTo>
                    <a:pt x="55" y="494"/>
                    <a:pt x="55" y="885"/>
                    <a:pt x="55" y="1277"/>
                  </a:cubicBezTo>
                  <a:cubicBezTo>
                    <a:pt x="55" y="1312"/>
                    <a:pt x="69" y="1326"/>
                    <a:pt x="104" y="1326"/>
                  </a:cubicBezTo>
                  <a:cubicBezTo>
                    <a:pt x="391" y="1326"/>
                    <a:pt x="678" y="1326"/>
                    <a:pt x="965" y="1326"/>
                  </a:cubicBezTo>
                  <a:cubicBezTo>
                    <a:pt x="1000" y="1326"/>
                    <a:pt x="1014" y="1312"/>
                    <a:pt x="1014" y="1277"/>
                  </a:cubicBezTo>
                  <a:cubicBezTo>
                    <a:pt x="1014" y="1082"/>
                    <a:pt x="1014" y="887"/>
                    <a:pt x="1014" y="692"/>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68" name="Google Shape;3668;p22"/>
            <p:cNvSpPr/>
            <p:nvPr/>
          </p:nvSpPr>
          <p:spPr>
            <a:xfrm>
              <a:off x="7932087" y="1997473"/>
              <a:ext cx="960258" cy="52617"/>
            </a:xfrm>
            <a:custGeom>
              <a:avLst/>
              <a:gdLst/>
              <a:ahLst/>
              <a:cxnLst/>
              <a:rect l="l" t="t" r="r" b="b"/>
              <a:pathLst>
                <a:path w="622" h="33" extrusionOk="0">
                  <a:moveTo>
                    <a:pt x="0" y="0"/>
                  </a:moveTo>
                  <a:cubicBezTo>
                    <a:pt x="207" y="0"/>
                    <a:pt x="414" y="0"/>
                    <a:pt x="622" y="0"/>
                  </a:cubicBezTo>
                  <a:cubicBezTo>
                    <a:pt x="622" y="11"/>
                    <a:pt x="622" y="22"/>
                    <a:pt x="622" y="33"/>
                  </a:cubicBezTo>
                  <a:cubicBezTo>
                    <a:pt x="415" y="33"/>
                    <a:pt x="208" y="33"/>
                    <a:pt x="0" y="33"/>
                  </a:cubicBezTo>
                  <a:cubicBezTo>
                    <a:pt x="0" y="22"/>
                    <a:pt x="0" y="11"/>
                    <a:pt x="0"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69" name="Google Shape;3669;p22"/>
            <p:cNvSpPr/>
            <p:nvPr/>
          </p:nvSpPr>
          <p:spPr>
            <a:xfrm>
              <a:off x="7932087" y="2306599"/>
              <a:ext cx="933950" cy="52617"/>
            </a:xfrm>
            <a:custGeom>
              <a:avLst/>
              <a:gdLst/>
              <a:ahLst/>
              <a:cxnLst/>
              <a:rect l="l" t="t" r="r" b="b"/>
              <a:pathLst>
                <a:path w="607" h="33" extrusionOk="0">
                  <a:moveTo>
                    <a:pt x="0" y="33"/>
                  </a:moveTo>
                  <a:cubicBezTo>
                    <a:pt x="0" y="22"/>
                    <a:pt x="0" y="11"/>
                    <a:pt x="0" y="0"/>
                  </a:cubicBezTo>
                  <a:cubicBezTo>
                    <a:pt x="203" y="0"/>
                    <a:pt x="405" y="0"/>
                    <a:pt x="607" y="0"/>
                  </a:cubicBezTo>
                  <a:cubicBezTo>
                    <a:pt x="607" y="11"/>
                    <a:pt x="607" y="22"/>
                    <a:pt x="607" y="33"/>
                  </a:cubicBezTo>
                  <a:cubicBezTo>
                    <a:pt x="405" y="33"/>
                    <a:pt x="203" y="33"/>
                    <a:pt x="0" y="33"/>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70" name="Google Shape;3670;p22"/>
            <p:cNvSpPr/>
            <p:nvPr/>
          </p:nvSpPr>
          <p:spPr>
            <a:xfrm>
              <a:off x="7932087" y="2622301"/>
              <a:ext cx="933950" cy="52617"/>
            </a:xfrm>
            <a:custGeom>
              <a:avLst/>
              <a:gdLst/>
              <a:ahLst/>
              <a:cxnLst/>
              <a:rect l="l" t="t" r="r" b="b"/>
              <a:pathLst>
                <a:path w="607" h="32" extrusionOk="0">
                  <a:moveTo>
                    <a:pt x="607" y="0"/>
                  </a:moveTo>
                  <a:cubicBezTo>
                    <a:pt x="607" y="10"/>
                    <a:pt x="607" y="20"/>
                    <a:pt x="607" y="32"/>
                  </a:cubicBezTo>
                  <a:cubicBezTo>
                    <a:pt x="405" y="32"/>
                    <a:pt x="203" y="32"/>
                    <a:pt x="0" y="32"/>
                  </a:cubicBezTo>
                  <a:cubicBezTo>
                    <a:pt x="0" y="25"/>
                    <a:pt x="0" y="19"/>
                    <a:pt x="0" y="13"/>
                  </a:cubicBezTo>
                  <a:cubicBezTo>
                    <a:pt x="0" y="9"/>
                    <a:pt x="0" y="5"/>
                    <a:pt x="0" y="0"/>
                  </a:cubicBezTo>
                  <a:cubicBezTo>
                    <a:pt x="203" y="0"/>
                    <a:pt x="405" y="0"/>
                    <a:pt x="607"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71" name="Google Shape;3671;p22"/>
            <p:cNvSpPr/>
            <p:nvPr/>
          </p:nvSpPr>
          <p:spPr>
            <a:xfrm>
              <a:off x="7932087" y="2530222"/>
              <a:ext cx="762945" cy="52617"/>
            </a:xfrm>
            <a:custGeom>
              <a:avLst/>
              <a:gdLst/>
              <a:ahLst/>
              <a:cxnLst/>
              <a:rect l="l" t="t" r="r" b="b"/>
              <a:pathLst>
                <a:path w="495" h="33" extrusionOk="0">
                  <a:moveTo>
                    <a:pt x="495" y="0"/>
                  </a:moveTo>
                  <a:cubicBezTo>
                    <a:pt x="495" y="11"/>
                    <a:pt x="495" y="22"/>
                    <a:pt x="495" y="33"/>
                  </a:cubicBezTo>
                  <a:cubicBezTo>
                    <a:pt x="330" y="33"/>
                    <a:pt x="166" y="33"/>
                    <a:pt x="0" y="33"/>
                  </a:cubicBezTo>
                  <a:cubicBezTo>
                    <a:pt x="0" y="22"/>
                    <a:pt x="0" y="12"/>
                    <a:pt x="0" y="0"/>
                  </a:cubicBezTo>
                  <a:cubicBezTo>
                    <a:pt x="165" y="0"/>
                    <a:pt x="330" y="0"/>
                    <a:pt x="495"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72" name="Google Shape;3672;p22"/>
            <p:cNvSpPr/>
            <p:nvPr/>
          </p:nvSpPr>
          <p:spPr>
            <a:xfrm>
              <a:off x="7932087" y="1911973"/>
              <a:ext cx="762945" cy="46042"/>
            </a:xfrm>
            <a:custGeom>
              <a:avLst/>
              <a:gdLst/>
              <a:ahLst/>
              <a:cxnLst/>
              <a:rect l="l" t="t" r="r" b="b"/>
              <a:pathLst>
                <a:path w="495" h="32" extrusionOk="0">
                  <a:moveTo>
                    <a:pt x="0" y="32"/>
                  </a:moveTo>
                  <a:cubicBezTo>
                    <a:pt x="0" y="21"/>
                    <a:pt x="0" y="11"/>
                    <a:pt x="0" y="0"/>
                  </a:cubicBezTo>
                  <a:cubicBezTo>
                    <a:pt x="165" y="0"/>
                    <a:pt x="330" y="0"/>
                    <a:pt x="495" y="0"/>
                  </a:cubicBezTo>
                  <a:cubicBezTo>
                    <a:pt x="495" y="10"/>
                    <a:pt x="495" y="21"/>
                    <a:pt x="495" y="32"/>
                  </a:cubicBezTo>
                  <a:cubicBezTo>
                    <a:pt x="330" y="32"/>
                    <a:pt x="166" y="32"/>
                    <a:pt x="0" y="32"/>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73" name="Google Shape;3673;p22"/>
            <p:cNvSpPr/>
            <p:nvPr/>
          </p:nvSpPr>
          <p:spPr>
            <a:xfrm>
              <a:off x="7932087" y="2221095"/>
              <a:ext cx="762945" cy="46042"/>
            </a:xfrm>
            <a:custGeom>
              <a:avLst/>
              <a:gdLst/>
              <a:ahLst/>
              <a:cxnLst/>
              <a:rect l="l" t="t" r="r" b="b"/>
              <a:pathLst>
                <a:path w="494" h="33" extrusionOk="0">
                  <a:moveTo>
                    <a:pt x="494" y="0"/>
                  </a:moveTo>
                  <a:cubicBezTo>
                    <a:pt x="494" y="11"/>
                    <a:pt x="494" y="22"/>
                    <a:pt x="494" y="33"/>
                  </a:cubicBezTo>
                  <a:cubicBezTo>
                    <a:pt x="329" y="33"/>
                    <a:pt x="165" y="33"/>
                    <a:pt x="0" y="33"/>
                  </a:cubicBezTo>
                  <a:cubicBezTo>
                    <a:pt x="0" y="22"/>
                    <a:pt x="0" y="11"/>
                    <a:pt x="0" y="0"/>
                  </a:cubicBezTo>
                  <a:cubicBezTo>
                    <a:pt x="164" y="0"/>
                    <a:pt x="329" y="0"/>
                    <a:pt x="494"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74" name="Google Shape;3674;p22"/>
            <p:cNvSpPr/>
            <p:nvPr/>
          </p:nvSpPr>
          <p:spPr>
            <a:xfrm>
              <a:off x="8182017" y="3016927"/>
              <a:ext cx="105234" cy="342009"/>
            </a:xfrm>
            <a:custGeom>
              <a:avLst/>
              <a:gdLst/>
              <a:ahLst/>
              <a:cxnLst/>
              <a:rect l="l" t="t" r="r" b="b"/>
              <a:pathLst>
                <a:path w="69" h="220" extrusionOk="0">
                  <a:moveTo>
                    <a:pt x="0" y="0"/>
                  </a:moveTo>
                  <a:cubicBezTo>
                    <a:pt x="24" y="0"/>
                    <a:pt x="46" y="0"/>
                    <a:pt x="69" y="0"/>
                  </a:cubicBezTo>
                  <a:cubicBezTo>
                    <a:pt x="69" y="73"/>
                    <a:pt x="69" y="146"/>
                    <a:pt x="69" y="220"/>
                  </a:cubicBezTo>
                  <a:cubicBezTo>
                    <a:pt x="46" y="220"/>
                    <a:pt x="23" y="220"/>
                    <a:pt x="0" y="220"/>
                  </a:cubicBezTo>
                  <a:cubicBezTo>
                    <a:pt x="0" y="147"/>
                    <a:pt x="0" y="74"/>
                    <a:pt x="0"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75" name="Google Shape;3675;p22"/>
            <p:cNvSpPr/>
            <p:nvPr/>
          </p:nvSpPr>
          <p:spPr>
            <a:xfrm>
              <a:off x="7701889" y="2878806"/>
              <a:ext cx="585366" cy="374898"/>
            </a:xfrm>
            <a:custGeom>
              <a:avLst/>
              <a:gdLst/>
              <a:ahLst/>
              <a:cxnLst/>
              <a:rect l="l" t="t" r="r" b="b"/>
              <a:pathLst>
                <a:path w="381" h="246" extrusionOk="0">
                  <a:moveTo>
                    <a:pt x="16" y="246"/>
                  </a:moveTo>
                  <a:cubicBezTo>
                    <a:pt x="9" y="240"/>
                    <a:pt x="5" y="236"/>
                    <a:pt x="0" y="231"/>
                  </a:cubicBezTo>
                  <a:cubicBezTo>
                    <a:pt x="27" y="201"/>
                    <a:pt x="54" y="172"/>
                    <a:pt x="81" y="143"/>
                  </a:cubicBezTo>
                  <a:cubicBezTo>
                    <a:pt x="98" y="123"/>
                    <a:pt x="117" y="104"/>
                    <a:pt x="134" y="84"/>
                  </a:cubicBezTo>
                  <a:cubicBezTo>
                    <a:pt x="139" y="79"/>
                    <a:pt x="142" y="78"/>
                    <a:pt x="149" y="81"/>
                  </a:cubicBezTo>
                  <a:cubicBezTo>
                    <a:pt x="177" y="91"/>
                    <a:pt x="205" y="101"/>
                    <a:pt x="233" y="111"/>
                  </a:cubicBezTo>
                  <a:cubicBezTo>
                    <a:pt x="239" y="113"/>
                    <a:pt x="244" y="113"/>
                    <a:pt x="249" y="108"/>
                  </a:cubicBezTo>
                  <a:cubicBezTo>
                    <a:pt x="280" y="78"/>
                    <a:pt x="311" y="49"/>
                    <a:pt x="343" y="20"/>
                  </a:cubicBezTo>
                  <a:cubicBezTo>
                    <a:pt x="341" y="17"/>
                    <a:pt x="339" y="14"/>
                    <a:pt x="336" y="10"/>
                  </a:cubicBezTo>
                  <a:cubicBezTo>
                    <a:pt x="351" y="7"/>
                    <a:pt x="365" y="4"/>
                    <a:pt x="381" y="0"/>
                  </a:cubicBezTo>
                  <a:cubicBezTo>
                    <a:pt x="376" y="16"/>
                    <a:pt x="372" y="30"/>
                    <a:pt x="367" y="44"/>
                  </a:cubicBezTo>
                  <a:cubicBezTo>
                    <a:pt x="364" y="41"/>
                    <a:pt x="361" y="39"/>
                    <a:pt x="358" y="36"/>
                  </a:cubicBezTo>
                  <a:cubicBezTo>
                    <a:pt x="343" y="50"/>
                    <a:pt x="328" y="64"/>
                    <a:pt x="313" y="78"/>
                  </a:cubicBezTo>
                  <a:cubicBezTo>
                    <a:pt x="293" y="96"/>
                    <a:pt x="273" y="114"/>
                    <a:pt x="254" y="133"/>
                  </a:cubicBezTo>
                  <a:cubicBezTo>
                    <a:pt x="249" y="138"/>
                    <a:pt x="244" y="138"/>
                    <a:pt x="238" y="136"/>
                  </a:cubicBezTo>
                  <a:cubicBezTo>
                    <a:pt x="211" y="126"/>
                    <a:pt x="185" y="117"/>
                    <a:pt x="158" y="107"/>
                  </a:cubicBezTo>
                  <a:cubicBezTo>
                    <a:pt x="149" y="103"/>
                    <a:pt x="144" y="105"/>
                    <a:pt x="138" y="112"/>
                  </a:cubicBezTo>
                  <a:cubicBezTo>
                    <a:pt x="100" y="154"/>
                    <a:pt x="61" y="196"/>
                    <a:pt x="22" y="238"/>
                  </a:cubicBezTo>
                  <a:cubicBezTo>
                    <a:pt x="20" y="240"/>
                    <a:pt x="19" y="243"/>
                    <a:pt x="16" y="246"/>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76" name="Google Shape;3676;p22"/>
            <p:cNvSpPr/>
            <p:nvPr/>
          </p:nvSpPr>
          <p:spPr>
            <a:xfrm>
              <a:off x="8385909" y="2852497"/>
              <a:ext cx="480132" cy="52617"/>
            </a:xfrm>
            <a:custGeom>
              <a:avLst/>
              <a:gdLst/>
              <a:ahLst/>
              <a:cxnLst/>
              <a:rect l="l" t="t" r="r" b="b"/>
              <a:pathLst>
                <a:path w="313" h="33" extrusionOk="0">
                  <a:moveTo>
                    <a:pt x="313" y="0"/>
                  </a:moveTo>
                  <a:cubicBezTo>
                    <a:pt x="313" y="12"/>
                    <a:pt x="313" y="22"/>
                    <a:pt x="313" y="33"/>
                  </a:cubicBezTo>
                  <a:cubicBezTo>
                    <a:pt x="209" y="33"/>
                    <a:pt x="105" y="33"/>
                    <a:pt x="0" y="33"/>
                  </a:cubicBezTo>
                  <a:cubicBezTo>
                    <a:pt x="0" y="23"/>
                    <a:pt x="0" y="12"/>
                    <a:pt x="0" y="0"/>
                  </a:cubicBezTo>
                  <a:cubicBezTo>
                    <a:pt x="104" y="0"/>
                    <a:pt x="208" y="0"/>
                    <a:pt x="313"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77" name="Google Shape;3677;p22"/>
            <p:cNvSpPr/>
            <p:nvPr/>
          </p:nvSpPr>
          <p:spPr>
            <a:xfrm>
              <a:off x="8385909" y="2964310"/>
              <a:ext cx="480132" cy="52617"/>
            </a:xfrm>
            <a:custGeom>
              <a:avLst/>
              <a:gdLst/>
              <a:ahLst/>
              <a:cxnLst/>
              <a:rect l="l" t="t" r="r" b="b"/>
              <a:pathLst>
                <a:path w="313" h="32" extrusionOk="0">
                  <a:moveTo>
                    <a:pt x="0" y="32"/>
                  </a:moveTo>
                  <a:cubicBezTo>
                    <a:pt x="0" y="22"/>
                    <a:pt x="0" y="11"/>
                    <a:pt x="0" y="0"/>
                  </a:cubicBezTo>
                  <a:cubicBezTo>
                    <a:pt x="104" y="0"/>
                    <a:pt x="208" y="0"/>
                    <a:pt x="313" y="0"/>
                  </a:cubicBezTo>
                  <a:cubicBezTo>
                    <a:pt x="313" y="11"/>
                    <a:pt x="313" y="21"/>
                    <a:pt x="313" y="32"/>
                  </a:cubicBezTo>
                  <a:cubicBezTo>
                    <a:pt x="209" y="32"/>
                    <a:pt x="105" y="32"/>
                    <a:pt x="0" y="32"/>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78" name="Google Shape;3678;p22"/>
            <p:cNvSpPr/>
            <p:nvPr/>
          </p:nvSpPr>
          <p:spPr>
            <a:xfrm>
              <a:off x="8385909" y="3076120"/>
              <a:ext cx="480132" cy="52617"/>
            </a:xfrm>
            <a:custGeom>
              <a:avLst/>
              <a:gdLst/>
              <a:ahLst/>
              <a:cxnLst/>
              <a:rect l="l" t="t" r="r" b="b"/>
              <a:pathLst>
                <a:path w="313" h="33" extrusionOk="0">
                  <a:moveTo>
                    <a:pt x="313" y="0"/>
                  </a:moveTo>
                  <a:cubicBezTo>
                    <a:pt x="313" y="11"/>
                    <a:pt x="313" y="22"/>
                    <a:pt x="313" y="33"/>
                  </a:cubicBezTo>
                  <a:cubicBezTo>
                    <a:pt x="209" y="33"/>
                    <a:pt x="105" y="33"/>
                    <a:pt x="0" y="33"/>
                  </a:cubicBezTo>
                  <a:cubicBezTo>
                    <a:pt x="0" y="22"/>
                    <a:pt x="0" y="12"/>
                    <a:pt x="0" y="0"/>
                  </a:cubicBezTo>
                  <a:cubicBezTo>
                    <a:pt x="104" y="0"/>
                    <a:pt x="208" y="0"/>
                    <a:pt x="313"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79" name="Google Shape;3679;p22"/>
            <p:cNvSpPr/>
            <p:nvPr/>
          </p:nvSpPr>
          <p:spPr>
            <a:xfrm>
              <a:off x="8385909" y="3299742"/>
              <a:ext cx="480132" cy="52617"/>
            </a:xfrm>
            <a:custGeom>
              <a:avLst/>
              <a:gdLst/>
              <a:ahLst/>
              <a:cxnLst/>
              <a:rect l="l" t="t" r="r" b="b"/>
              <a:pathLst>
                <a:path w="313" h="33" extrusionOk="0">
                  <a:moveTo>
                    <a:pt x="313" y="33"/>
                  </a:moveTo>
                  <a:cubicBezTo>
                    <a:pt x="209" y="33"/>
                    <a:pt x="105" y="33"/>
                    <a:pt x="0" y="33"/>
                  </a:cubicBezTo>
                  <a:cubicBezTo>
                    <a:pt x="0" y="22"/>
                    <a:pt x="0" y="12"/>
                    <a:pt x="0" y="0"/>
                  </a:cubicBezTo>
                  <a:cubicBezTo>
                    <a:pt x="104" y="0"/>
                    <a:pt x="208" y="0"/>
                    <a:pt x="313" y="0"/>
                  </a:cubicBezTo>
                  <a:cubicBezTo>
                    <a:pt x="313" y="11"/>
                    <a:pt x="313" y="22"/>
                    <a:pt x="313" y="33"/>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80" name="Google Shape;3680;p22"/>
            <p:cNvSpPr/>
            <p:nvPr/>
          </p:nvSpPr>
          <p:spPr>
            <a:xfrm>
              <a:off x="7872895" y="3128737"/>
              <a:ext cx="105234" cy="230202"/>
            </a:xfrm>
            <a:custGeom>
              <a:avLst/>
              <a:gdLst/>
              <a:ahLst/>
              <a:cxnLst/>
              <a:rect l="l" t="t" r="r" b="b"/>
              <a:pathLst>
                <a:path w="69" h="146" extrusionOk="0">
                  <a:moveTo>
                    <a:pt x="0" y="0"/>
                  </a:moveTo>
                  <a:cubicBezTo>
                    <a:pt x="24" y="0"/>
                    <a:pt x="46" y="0"/>
                    <a:pt x="69" y="0"/>
                  </a:cubicBezTo>
                  <a:cubicBezTo>
                    <a:pt x="69" y="49"/>
                    <a:pt x="69" y="97"/>
                    <a:pt x="69" y="146"/>
                  </a:cubicBezTo>
                  <a:cubicBezTo>
                    <a:pt x="46" y="146"/>
                    <a:pt x="23" y="146"/>
                    <a:pt x="0" y="146"/>
                  </a:cubicBezTo>
                  <a:cubicBezTo>
                    <a:pt x="0" y="97"/>
                    <a:pt x="0" y="49"/>
                    <a:pt x="0"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81" name="Google Shape;3681;p22"/>
            <p:cNvSpPr/>
            <p:nvPr/>
          </p:nvSpPr>
          <p:spPr>
            <a:xfrm>
              <a:off x="8385909" y="3187933"/>
              <a:ext cx="480132" cy="52617"/>
            </a:xfrm>
            <a:custGeom>
              <a:avLst/>
              <a:gdLst/>
              <a:ahLst/>
              <a:cxnLst/>
              <a:rect l="l" t="t" r="r" b="b"/>
              <a:pathLst>
                <a:path w="313" h="32" extrusionOk="0">
                  <a:moveTo>
                    <a:pt x="313" y="0"/>
                  </a:moveTo>
                  <a:cubicBezTo>
                    <a:pt x="313" y="11"/>
                    <a:pt x="313" y="21"/>
                    <a:pt x="313" y="32"/>
                  </a:cubicBezTo>
                  <a:cubicBezTo>
                    <a:pt x="209" y="32"/>
                    <a:pt x="105" y="32"/>
                    <a:pt x="0" y="32"/>
                  </a:cubicBezTo>
                  <a:cubicBezTo>
                    <a:pt x="0" y="22"/>
                    <a:pt x="0" y="11"/>
                    <a:pt x="0" y="0"/>
                  </a:cubicBezTo>
                  <a:cubicBezTo>
                    <a:pt x="104" y="0"/>
                    <a:pt x="208" y="0"/>
                    <a:pt x="313"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82" name="Google Shape;3682;p22"/>
            <p:cNvSpPr/>
            <p:nvPr/>
          </p:nvSpPr>
          <p:spPr>
            <a:xfrm>
              <a:off x="8024166" y="3161624"/>
              <a:ext cx="105234" cy="197313"/>
            </a:xfrm>
            <a:custGeom>
              <a:avLst/>
              <a:gdLst/>
              <a:ahLst/>
              <a:cxnLst/>
              <a:rect l="l" t="t" r="r" b="b"/>
              <a:pathLst>
                <a:path w="69" h="126" extrusionOk="0">
                  <a:moveTo>
                    <a:pt x="69" y="0"/>
                  </a:moveTo>
                  <a:cubicBezTo>
                    <a:pt x="69" y="42"/>
                    <a:pt x="69" y="83"/>
                    <a:pt x="69" y="126"/>
                  </a:cubicBezTo>
                  <a:cubicBezTo>
                    <a:pt x="46" y="126"/>
                    <a:pt x="23" y="126"/>
                    <a:pt x="0" y="126"/>
                  </a:cubicBezTo>
                  <a:cubicBezTo>
                    <a:pt x="0" y="84"/>
                    <a:pt x="0" y="42"/>
                    <a:pt x="0" y="0"/>
                  </a:cubicBezTo>
                  <a:cubicBezTo>
                    <a:pt x="23" y="0"/>
                    <a:pt x="46" y="0"/>
                    <a:pt x="69"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83" name="Google Shape;3683;p22"/>
            <p:cNvSpPr/>
            <p:nvPr/>
          </p:nvSpPr>
          <p:spPr>
            <a:xfrm>
              <a:off x="7701889" y="2161903"/>
              <a:ext cx="197313" cy="197313"/>
            </a:xfrm>
            <a:custGeom>
              <a:avLst/>
              <a:gdLst/>
              <a:ahLst/>
              <a:cxnLst/>
              <a:rect l="l" t="t" r="r" b="b"/>
              <a:pathLst>
                <a:path w="128" h="127" extrusionOk="0">
                  <a:moveTo>
                    <a:pt x="128" y="0"/>
                  </a:moveTo>
                  <a:cubicBezTo>
                    <a:pt x="128" y="43"/>
                    <a:pt x="128" y="84"/>
                    <a:pt x="128" y="127"/>
                  </a:cubicBezTo>
                  <a:cubicBezTo>
                    <a:pt x="85" y="127"/>
                    <a:pt x="43" y="127"/>
                    <a:pt x="0" y="127"/>
                  </a:cubicBezTo>
                  <a:cubicBezTo>
                    <a:pt x="0" y="85"/>
                    <a:pt x="0" y="43"/>
                    <a:pt x="0" y="0"/>
                  </a:cubicBezTo>
                  <a:cubicBezTo>
                    <a:pt x="43" y="0"/>
                    <a:pt x="85" y="0"/>
                    <a:pt x="128" y="0"/>
                  </a:cubicBezTo>
                  <a:close/>
                  <a:moveTo>
                    <a:pt x="11" y="116"/>
                  </a:moveTo>
                  <a:cubicBezTo>
                    <a:pt x="47" y="116"/>
                    <a:pt x="81" y="116"/>
                    <a:pt x="116" y="116"/>
                  </a:cubicBezTo>
                  <a:cubicBezTo>
                    <a:pt x="116" y="80"/>
                    <a:pt x="116" y="46"/>
                    <a:pt x="116" y="11"/>
                  </a:cubicBezTo>
                  <a:cubicBezTo>
                    <a:pt x="81" y="11"/>
                    <a:pt x="46" y="11"/>
                    <a:pt x="11" y="11"/>
                  </a:cubicBezTo>
                  <a:cubicBezTo>
                    <a:pt x="11" y="46"/>
                    <a:pt x="11" y="81"/>
                    <a:pt x="11" y="116"/>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84" name="Google Shape;3684;p22"/>
            <p:cNvSpPr/>
            <p:nvPr/>
          </p:nvSpPr>
          <p:spPr>
            <a:xfrm>
              <a:off x="7701889" y="2477605"/>
              <a:ext cx="197313" cy="197313"/>
            </a:xfrm>
            <a:custGeom>
              <a:avLst/>
              <a:gdLst/>
              <a:ahLst/>
              <a:cxnLst/>
              <a:rect l="l" t="t" r="r" b="b"/>
              <a:pathLst>
                <a:path w="127" h="127" extrusionOk="0">
                  <a:moveTo>
                    <a:pt x="0" y="0"/>
                  </a:moveTo>
                  <a:cubicBezTo>
                    <a:pt x="43" y="0"/>
                    <a:pt x="85" y="0"/>
                    <a:pt x="127" y="0"/>
                  </a:cubicBezTo>
                  <a:cubicBezTo>
                    <a:pt x="127" y="42"/>
                    <a:pt x="127" y="84"/>
                    <a:pt x="127" y="127"/>
                  </a:cubicBezTo>
                  <a:cubicBezTo>
                    <a:pt x="85" y="127"/>
                    <a:pt x="43" y="127"/>
                    <a:pt x="0" y="127"/>
                  </a:cubicBezTo>
                  <a:cubicBezTo>
                    <a:pt x="0" y="84"/>
                    <a:pt x="0" y="42"/>
                    <a:pt x="0" y="0"/>
                  </a:cubicBezTo>
                  <a:close/>
                  <a:moveTo>
                    <a:pt x="116" y="116"/>
                  </a:moveTo>
                  <a:cubicBezTo>
                    <a:pt x="116" y="80"/>
                    <a:pt x="116" y="46"/>
                    <a:pt x="116" y="11"/>
                  </a:cubicBezTo>
                  <a:cubicBezTo>
                    <a:pt x="81" y="11"/>
                    <a:pt x="46" y="11"/>
                    <a:pt x="11" y="11"/>
                  </a:cubicBezTo>
                  <a:cubicBezTo>
                    <a:pt x="11" y="46"/>
                    <a:pt x="11" y="81"/>
                    <a:pt x="11" y="116"/>
                  </a:cubicBezTo>
                  <a:cubicBezTo>
                    <a:pt x="47" y="116"/>
                    <a:pt x="81" y="116"/>
                    <a:pt x="116" y="116"/>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85" name="Google Shape;3685;p22"/>
            <p:cNvSpPr/>
            <p:nvPr/>
          </p:nvSpPr>
          <p:spPr>
            <a:xfrm>
              <a:off x="7715044" y="3273433"/>
              <a:ext cx="105234" cy="85504"/>
            </a:xfrm>
            <a:custGeom>
              <a:avLst/>
              <a:gdLst/>
              <a:ahLst/>
              <a:cxnLst/>
              <a:rect l="l" t="t" r="r" b="b"/>
              <a:pathLst>
                <a:path w="69" h="52" extrusionOk="0">
                  <a:moveTo>
                    <a:pt x="69" y="0"/>
                  </a:moveTo>
                  <a:cubicBezTo>
                    <a:pt x="69" y="17"/>
                    <a:pt x="69" y="34"/>
                    <a:pt x="69" y="52"/>
                  </a:cubicBezTo>
                  <a:cubicBezTo>
                    <a:pt x="46" y="52"/>
                    <a:pt x="24" y="52"/>
                    <a:pt x="0" y="52"/>
                  </a:cubicBezTo>
                  <a:cubicBezTo>
                    <a:pt x="0" y="35"/>
                    <a:pt x="0" y="18"/>
                    <a:pt x="0" y="0"/>
                  </a:cubicBezTo>
                  <a:cubicBezTo>
                    <a:pt x="23" y="0"/>
                    <a:pt x="45" y="0"/>
                    <a:pt x="69"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86" name="Google Shape;3686;p22"/>
            <p:cNvSpPr/>
            <p:nvPr/>
          </p:nvSpPr>
          <p:spPr>
            <a:xfrm>
              <a:off x="7774236" y="1918547"/>
              <a:ext cx="124968" cy="131542"/>
            </a:xfrm>
            <a:custGeom>
              <a:avLst/>
              <a:gdLst/>
              <a:ahLst/>
              <a:cxnLst/>
              <a:rect l="l" t="t" r="r" b="b"/>
              <a:pathLst>
                <a:path w="83" h="83" extrusionOk="0">
                  <a:moveTo>
                    <a:pt x="83" y="1"/>
                  </a:moveTo>
                  <a:cubicBezTo>
                    <a:pt x="83" y="28"/>
                    <a:pt x="83" y="55"/>
                    <a:pt x="83" y="83"/>
                  </a:cubicBezTo>
                  <a:cubicBezTo>
                    <a:pt x="55" y="83"/>
                    <a:pt x="28" y="83"/>
                    <a:pt x="0" y="83"/>
                  </a:cubicBezTo>
                  <a:cubicBezTo>
                    <a:pt x="4" y="74"/>
                    <a:pt x="10" y="72"/>
                    <a:pt x="18" y="72"/>
                  </a:cubicBezTo>
                  <a:cubicBezTo>
                    <a:pt x="36" y="73"/>
                    <a:pt x="53" y="72"/>
                    <a:pt x="70" y="72"/>
                  </a:cubicBezTo>
                  <a:cubicBezTo>
                    <a:pt x="77" y="48"/>
                    <a:pt x="63" y="22"/>
                    <a:pt x="79" y="0"/>
                  </a:cubicBezTo>
                  <a:cubicBezTo>
                    <a:pt x="80" y="1"/>
                    <a:pt x="82" y="1"/>
                    <a:pt x="83" y="1"/>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87" name="Google Shape;3687;p22"/>
            <p:cNvSpPr/>
            <p:nvPr/>
          </p:nvSpPr>
          <p:spPr>
            <a:xfrm>
              <a:off x="7701889" y="1852777"/>
              <a:ext cx="157851" cy="39462"/>
            </a:xfrm>
            <a:custGeom>
              <a:avLst/>
              <a:gdLst/>
              <a:ahLst/>
              <a:cxnLst/>
              <a:rect l="l" t="t" r="r" b="b"/>
              <a:pathLst>
                <a:path w="103" h="24" extrusionOk="0">
                  <a:moveTo>
                    <a:pt x="12" y="10"/>
                  </a:moveTo>
                  <a:cubicBezTo>
                    <a:pt x="12" y="16"/>
                    <a:pt x="12" y="20"/>
                    <a:pt x="12" y="24"/>
                  </a:cubicBezTo>
                  <a:cubicBezTo>
                    <a:pt x="0" y="18"/>
                    <a:pt x="0" y="18"/>
                    <a:pt x="3" y="0"/>
                  </a:cubicBezTo>
                  <a:cubicBezTo>
                    <a:pt x="36" y="0"/>
                    <a:pt x="69" y="0"/>
                    <a:pt x="103" y="0"/>
                  </a:cubicBezTo>
                  <a:cubicBezTo>
                    <a:pt x="99" y="8"/>
                    <a:pt x="93" y="11"/>
                    <a:pt x="85" y="10"/>
                  </a:cubicBezTo>
                  <a:cubicBezTo>
                    <a:pt x="61" y="10"/>
                    <a:pt x="37" y="10"/>
                    <a:pt x="12" y="1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88" name="Google Shape;3688;p22"/>
            <p:cNvSpPr/>
            <p:nvPr/>
          </p:nvSpPr>
          <p:spPr>
            <a:xfrm>
              <a:off x="7701889" y="1984318"/>
              <a:ext cx="59196" cy="65771"/>
            </a:xfrm>
            <a:custGeom>
              <a:avLst/>
              <a:gdLst/>
              <a:ahLst/>
              <a:cxnLst/>
              <a:rect l="l" t="t" r="r" b="b"/>
              <a:pathLst>
                <a:path w="40" h="40" extrusionOk="0">
                  <a:moveTo>
                    <a:pt x="0" y="0"/>
                  </a:moveTo>
                  <a:cubicBezTo>
                    <a:pt x="15" y="6"/>
                    <a:pt x="9" y="18"/>
                    <a:pt x="11" y="29"/>
                  </a:cubicBezTo>
                  <a:cubicBezTo>
                    <a:pt x="21" y="32"/>
                    <a:pt x="34" y="25"/>
                    <a:pt x="40" y="40"/>
                  </a:cubicBezTo>
                  <a:cubicBezTo>
                    <a:pt x="27" y="40"/>
                    <a:pt x="14" y="40"/>
                    <a:pt x="0" y="40"/>
                  </a:cubicBezTo>
                  <a:cubicBezTo>
                    <a:pt x="0" y="27"/>
                    <a:pt x="0" y="14"/>
                    <a:pt x="0" y="0"/>
                  </a:cubicBez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89" name="Google Shape;3689;p22"/>
            <p:cNvSpPr/>
            <p:nvPr/>
          </p:nvSpPr>
          <p:spPr>
            <a:xfrm>
              <a:off x="7721619" y="2181632"/>
              <a:ext cx="157851" cy="157851"/>
            </a:xfrm>
            <a:custGeom>
              <a:avLst/>
              <a:gdLst/>
              <a:ahLst/>
              <a:cxnLst/>
              <a:rect l="l" t="t" r="r" b="b"/>
              <a:pathLst>
                <a:path w="105" h="105" extrusionOk="0">
                  <a:moveTo>
                    <a:pt x="0" y="105"/>
                  </a:moveTo>
                  <a:cubicBezTo>
                    <a:pt x="0" y="70"/>
                    <a:pt x="0" y="35"/>
                    <a:pt x="0" y="0"/>
                  </a:cubicBezTo>
                  <a:cubicBezTo>
                    <a:pt x="35" y="0"/>
                    <a:pt x="70" y="0"/>
                    <a:pt x="105" y="0"/>
                  </a:cubicBezTo>
                  <a:cubicBezTo>
                    <a:pt x="105" y="35"/>
                    <a:pt x="105" y="69"/>
                    <a:pt x="105" y="105"/>
                  </a:cubicBezTo>
                  <a:cubicBezTo>
                    <a:pt x="70" y="105"/>
                    <a:pt x="36" y="105"/>
                    <a:pt x="0" y="105"/>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90" name="Google Shape;3690;p22"/>
            <p:cNvSpPr/>
            <p:nvPr/>
          </p:nvSpPr>
          <p:spPr>
            <a:xfrm>
              <a:off x="7721619" y="2490758"/>
              <a:ext cx="157851" cy="164430"/>
            </a:xfrm>
            <a:custGeom>
              <a:avLst/>
              <a:gdLst/>
              <a:ahLst/>
              <a:cxnLst/>
              <a:rect l="l" t="t" r="r" b="b"/>
              <a:pathLst>
                <a:path w="105" h="105" extrusionOk="0">
                  <a:moveTo>
                    <a:pt x="105" y="105"/>
                  </a:moveTo>
                  <a:cubicBezTo>
                    <a:pt x="70" y="105"/>
                    <a:pt x="36" y="105"/>
                    <a:pt x="0" y="105"/>
                  </a:cubicBezTo>
                  <a:cubicBezTo>
                    <a:pt x="0" y="70"/>
                    <a:pt x="0" y="35"/>
                    <a:pt x="0" y="0"/>
                  </a:cubicBezTo>
                  <a:cubicBezTo>
                    <a:pt x="35" y="0"/>
                    <a:pt x="70" y="0"/>
                    <a:pt x="105" y="0"/>
                  </a:cubicBezTo>
                  <a:cubicBezTo>
                    <a:pt x="105" y="35"/>
                    <a:pt x="105" y="69"/>
                    <a:pt x="105" y="105"/>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91" name="Google Shape;3691;p22"/>
            <p:cNvSpPr/>
            <p:nvPr/>
          </p:nvSpPr>
          <p:spPr>
            <a:xfrm>
              <a:off x="7682157" y="1826468"/>
              <a:ext cx="243355" cy="230202"/>
            </a:xfrm>
            <a:custGeom>
              <a:avLst/>
              <a:gdLst/>
              <a:ahLst/>
              <a:cxnLst/>
              <a:rect l="l" t="t" r="r" b="b"/>
              <a:pathLst>
                <a:path w="155" h="150" extrusionOk="0">
                  <a:moveTo>
                    <a:pt x="46" y="82"/>
                  </a:moveTo>
                  <a:cubicBezTo>
                    <a:pt x="51" y="90"/>
                    <a:pt x="56" y="98"/>
                    <a:pt x="61" y="107"/>
                  </a:cubicBezTo>
                  <a:cubicBezTo>
                    <a:pt x="61" y="106"/>
                    <a:pt x="62" y="106"/>
                    <a:pt x="63" y="105"/>
                  </a:cubicBezTo>
                  <a:cubicBezTo>
                    <a:pt x="80" y="79"/>
                    <a:pt x="98" y="53"/>
                    <a:pt x="116" y="26"/>
                  </a:cubicBezTo>
                  <a:cubicBezTo>
                    <a:pt x="120" y="20"/>
                    <a:pt x="125" y="13"/>
                    <a:pt x="129" y="6"/>
                  </a:cubicBezTo>
                  <a:cubicBezTo>
                    <a:pt x="132" y="3"/>
                    <a:pt x="135" y="1"/>
                    <a:pt x="138" y="1"/>
                  </a:cubicBezTo>
                  <a:cubicBezTo>
                    <a:pt x="141" y="0"/>
                    <a:pt x="143" y="0"/>
                    <a:pt x="144" y="3"/>
                  </a:cubicBezTo>
                  <a:cubicBezTo>
                    <a:pt x="145" y="4"/>
                    <a:pt x="147" y="5"/>
                    <a:pt x="149" y="5"/>
                  </a:cubicBezTo>
                  <a:cubicBezTo>
                    <a:pt x="151" y="5"/>
                    <a:pt x="152" y="6"/>
                    <a:pt x="153" y="8"/>
                  </a:cubicBezTo>
                  <a:cubicBezTo>
                    <a:pt x="155" y="13"/>
                    <a:pt x="155" y="18"/>
                    <a:pt x="152" y="23"/>
                  </a:cubicBezTo>
                  <a:cubicBezTo>
                    <a:pt x="143" y="36"/>
                    <a:pt x="133" y="49"/>
                    <a:pt x="124" y="63"/>
                  </a:cubicBezTo>
                  <a:cubicBezTo>
                    <a:pt x="107" y="89"/>
                    <a:pt x="89" y="114"/>
                    <a:pt x="72" y="140"/>
                  </a:cubicBezTo>
                  <a:cubicBezTo>
                    <a:pt x="65" y="150"/>
                    <a:pt x="53" y="150"/>
                    <a:pt x="47" y="139"/>
                  </a:cubicBezTo>
                  <a:cubicBezTo>
                    <a:pt x="32" y="114"/>
                    <a:pt x="18" y="88"/>
                    <a:pt x="4" y="62"/>
                  </a:cubicBezTo>
                  <a:cubicBezTo>
                    <a:pt x="0" y="56"/>
                    <a:pt x="1" y="48"/>
                    <a:pt x="6" y="44"/>
                  </a:cubicBezTo>
                  <a:cubicBezTo>
                    <a:pt x="12" y="40"/>
                    <a:pt x="20" y="40"/>
                    <a:pt x="25" y="45"/>
                  </a:cubicBezTo>
                  <a:cubicBezTo>
                    <a:pt x="25" y="45"/>
                    <a:pt x="26" y="46"/>
                    <a:pt x="26" y="46"/>
                  </a:cubicBezTo>
                  <a:cubicBezTo>
                    <a:pt x="31" y="55"/>
                    <a:pt x="36" y="64"/>
                    <a:pt x="41" y="73"/>
                  </a:cubicBezTo>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3692" name="Google Shape;3692;p22"/>
          <p:cNvSpPr/>
          <p:nvPr/>
        </p:nvSpPr>
        <p:spPr>
          <a:xfrm>
            <a:off x="11628425" y="2905114"/>
            <a:ext cx="190738" cy="190738"/>
          </a:xfrm>
          <a:custGeom>
            <a:avLst/>
            <a:gdLst/>
            <a:ahLst/>
            <a:cxnLst/>
            <a:rect l="l" t="t" r="r" b="b"/>
            <a:pathLst>
              <a:path w="127" h="127" extrusionOk="0">
                <a:moveTo>
                  <a:pt x="91" y="4"/>
                </a:moveTo>
                <a:cubicBezTo>
                  <a:pt x="87" y="0"/>
                  <a:pt x="87" y="0"/>
                  <a:pt x="87" y="0"/>
                </a:cubicBezTo>
                <a:cubicBezTo>
                  <a:pt x="0" y="87"/>
                  <a:pt x="0" y="87"/>
                  <a:pt x="0" y="87"/>
                </a:cubicBezTo>
                <a:cubicBezTo>
                  <a:pt x="2" y="89"/>
                  <a:pt x="2" y="89"/>
                  <a:pt x="2" y="89"/>
                </a:cubicBezTo>
                <a:cubicBezTo>
                  <a:pt x="26" y="112"/>
                  <a:pt x="26" y="112"/>
                  <a:pt x="26" y="112"/>
                </a:cubicBezTo>
                <a:cubicBezTo>
                  <a:pt x="40" y="127"/>
                  <a:pt x="72" y="120"/>
                  <a:pt x="96" y="96"/>
                </a:cubicBezTo>
                <a:cubicBezTo>
                  <a:pt x="120" y="72"/>
                  <a:pt x="127" y="40"/>
                  <a:pt x="113" y="25"/>
                </a:cubicBezTo>
                <a:cubicBezTo>
                  <a:pt x="91" y="4"/>
                  <a:pt x="91" y="4"/>
                  <a:pt x="91" y="4"/>
                </a:cubicBezTo>
                <a:close/>
              </a:path>
            </a:pathLst>
          </a:custGeom>
          <a:solidFill>
            <a:srgbClr val="616E7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93" name="Google Shape;3693;p22"/>
          <p:cNvSpPr/>
          <p:nvPr/>
        </p:nvSpPr>
        <p:spPr>
          <a:xfrm>
            <a:off x="11595542" y="2872231"/>
            <a:ext cx="164430" cy="164430"/>
          </a:xfrm>
          <a:custGeom>
            <a:avLst/>
            <a:gdLst/>
            <a:ahLst/>
            <a:cxnLst/>
            <a:rect l="l" t="t" r="r" b="b"/>
            <a:pathLst>
              <a:path w="25" h="25" extrusionOk="0">
                <a:moveTo>
                  <a:pt x="20" y="0"/>
                </a:moveTo>
                <a:lnTo>
                  <a:pt x="0" y="20"/>
                </a:lnTo>
                <a:lnTo>
                  <a:pt x="5" y="25"/>
                </a:lnTo>
                <a:lnTo>
                  <a:pt x="25" y="5"/>
                </a:lnTo>
                <a:lnTo>
                  <a:pt x="25" y="4"/>
                </a:lnTo>
                <a:lnTo>
                  <a:pt x="25" y="4"/>
                </a:lnTo>
                <a:lnTo>
                  <a:pt x="20" y="0"/>
                </a:lnTo>
                <a:close/>
              </a:path>
            </a:pathLst>
          </a:custGeom>
          <a:solidFill>
            <a:srgbClr val="AAD4C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94" name="Google Shape;3694;p22"/>
          <p:cNvSpPr/>
          <p:nvPr/>
        </p:nvSpPr>
        <p:spPr>
          <a:xfrm>
            <a:off x="10490586" y="1760696"/>
            <a:ext cx="1236497" cy="1243077"/>
          </a:xfrm>
          <a:custGeom>
            <a:avLst/>
            <a:gdLst/>
            <a:ahLst/>
            <a:cxnLst/>
            <a:rect l="l" t="t" r="r" b="b"/>
            <a:pathLst>
              <a:path w="803" h="808" extrusionOk="0">
                <a:moveTo>
                  <a:pt x="340" y="0"/>
                </a:moveTo>
                <a:cubicBezTo>
                  <a:pt x="152" y="0"/>
                  <a:pt x="0" y="152"/>
                  <a:pt x="0" y="340"/>
                </a:cubicBezTo>
                <a:cubicBezTo>
                  <a:pt x="0" y="527"/>
                  <a:pt x="152" y="679"/>
                  <a:pt x="340" y="679"/>
                </a:cubicBezTo>
                <a:cubicBezTo>
                  <a:pt x="409" y="679"/>
                  <a:pt x="474" y="658"/>
                  <a:pt x="528" y="623"/>
                </a:cubicBezTo>
                <a:cubicBezTo>
                  <a:pt x="716" y="808"/>
                  <a:pt x="716" y="808"/>
                  <a:pt x="716" y="808"/>
                </a:cubicBezTo>
                <a:cubicBezTo>
                  <a:pt x="803" y="721"/>
                  <a:pt x="803" y="721"/>
                  <a:pt x="803" y="721"/>
                </a:cubicBezTo>
                <a:cubicBezTo>
                  <a:pt x="616" y="537"/>
                  <a:pt x="616" y="537"/>
                  <a:pt x="616" y="537"/>
                </a:cubicBezTo>
                <a:cubicBezTo>
                  <a:pt x="656" y="481"/>
                  <a:pt x="679" y="413"/>
                  <a:pt x="679" y="340"/>
                </a:cubicBezTo>
                <a:cubicBezTo>
                  <a:pt x="679" y="152"/>
                  <a:pt x="527" y="0"/>
                  <a:pt x="340" y="0"/>
                </a:cubicBezTo>
                <a:close/>
                <a:moveTo>
                  <a:pt x="344" y="579"/>
                </a:moveTo>
                <a:cubicBezTo>
                  <a:pt x="213" y="579"/>
                  <a:pt x="106" y="472"/>
                  <a:pt x="106" y="340"/>
                </a:cubicBezTo>
                <a:cubicBezTo>
                  <a:pt x="106" y="208"/>
                  <a:pt x="213" y="101"/>
                  <a:pt x="344" y="101"/>
                </a:cubicBezTo>
                <a:cubicBezTo>
                  <a:pt x="476" y="101"/>
                  <a:pt x="583" y="208"/>
                  <a:pt x="583" y="340"/>
                </a:cubicBezTo>
                <a:cubicBezTo>
                  <a:pt x="583" y="472"/>
                  <a:pt x="476" y="579"/>
                  <a:pt x="344" y="579"/>
                </a:cubicBezTo>
                <a:close/>
              </a:path>
            </a:pathLst>
          </a:custGeom>
          <a:solidFill>
            <a:srgbClr val="616E7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95" name="Google Shape;3695;p22"/>
          <p:cNvSpPr/>
          <p:nvPr/>
        </p:nvSpPr>
        <p:spPr>
          <a:xfrm>
            <a:off x="10819442" y="2043515"/>
            <a:ext cx="315702" cy="374898"/>
          </a:xfrm>
          <a:custGeom>
            <a:avLst/>
            <a:gdLst/>
            <a:ahLst/>
            <a:cxnLst/>
            <a:rect l="l" t="t" r="r" b="b"/>
            <a:pathLst>
              <a:path w="203" h="244" extrusionOk="0">
                <a:moveTo>
                  <a:pt x="172" y="8"/>
                </a:moveTo>
                <a:cubicBezTo>
                  <a:pt x="6" y="218"/>
                  <a:pt x="6" y="218"/>
                  <a:pt x="6" y="218"/>
                </a:cubicBezTo>
                <a:cubicBezTo>
                  <a:pt x="0" y="225"/>
                  <a:pt x="1" y="235"/>
                  <a:pt x="8" y="241"/>
                </a:cubicBezTo>
                <a:cubicBezTo>
                  <a:pt x="11" y="243"/>
                  <a:pt x="15" y="244"/>
                  <a:pt x="18" y="244"/>
                </a:cubicBezTo>
                <a:cubicBezTo>
                  <a:pt x="23" y="244"/>
                  <a:pt x="28" y="242"/>
                  <a:pt x="31" y="238"/>
                </a:cubicBezTo>
                <a:cubicBezTo>
                  <a:pt x="198" y="28"/>
                  <a:pt x="198" y="28"/>
                  <a:pt x="198" y="28"/>
                </a:cubicBezTo>
                <a:cubicBezTo>
                  <a:pt x="203" y="21"/>
                  <a:pt x="202" y="11"/>
                  <a:pt x="195" y="6"/>
                </a:cubicBezTo>
                <a:cubicBezTo>
                  <a:pt x="188" y="0"/>
                  <a:pt x="178" y="1"/>
                  <a:pt x="172" y="8"/>
                </a:cubicBezTo>
                <a:close/>
              </a:path>
            </a:pathLst>
          </a:custGeom>
          <a:solidFill>
            <a:srgbClr val="61BD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96" name="Google Shape;3696;p22"/>
          <p:cNvSpPr/>
          <p:nvPr/>
        </p:nvSpPr>
        <p:spPr>
          <a:xfrm>
            <a:off x="10924676" y="2148749"/>
            <a:ext cx="315702" cy="381473"/>
          </a:xfrm>
          <a:custGeom>
            <a:avLst/>
            <a:gdLst/>
            <a:ahLst/>
            <a:cxnLst/>
            <a:rect l="l" t="t" r="r" b="b"/>
            <a:pathLst>
              <a:path w="203" h="244" extrusionOk="0">
                <a:moveTo>
                  <a:pt x="172" y="8"/>
                </a:moveTo>
                <a:cubicBezTo>
                  <a:pt x="6" y="218"/>
                  <a:pt x="6" y="218"/>
                  <a:pt x="6" y="218"/>
                </a:cubicBezTo>
                <a:cubicBezTo>
                  <a:pt x="0" y="225"/>
                  <a:pt x="1" y="235"/>
                  <a:pt x="8" y="241"/>
                </a:cubicBezTo>
                <a:cubicBezTo>
                  <a:pt x="11" y="243"/>
                  <a:pt x="15" y="244"/>
                  <a:pt x="18" y="244"/>
                </a:cubicBezTo>
                <a:cubicBezTo>
                  <a:pt x="23" y="244"/>
                  <a:pt x="28" y="242"/>
                  <a:pt x="31" y="238"/>
                </a:cubicBezTo>
                <a:cubicBezTo>
                  <a:pt x="198" y="28"/>
                  <a:pt x="198" y="28"/>
                  <a:pt x="198" y="28"/>
                </a:cubicBezTo>
                <a:cubicBezTo>
                  <a:pt x="203" y="21"/>
                  <a:pt x="202" y="11"/>
                  <a:pt x="195" y="6"/>
                </a:cubicBezTo>
                <a:cubicBezTo>
                  <a:pt x="188" y="0"/>
                  <a:pt x="178" y="1"/>
                  <a:pt x="172" y="8"/>
                </a:cubicBezTo>
                <a:close/>
              </a:path>
            </a:pathLst>
          </a:custGeom>
          <a:solidFill>
            <a:srgbClr val="61BDA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698" name="Google Shape;3698;p22"/>
          <p:cNvSpPr txBox="1"/>
          <p:nvPr/>
        </p:nvSpPr>
        <p:spPr>
          <a:xfrm>
            <a:off x="11825055" y="6467171"/>
            <a:ext cx="35073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400" b="1">
                <a:solidFill>
                  <a:srgbClr val="888888"/>
                </a:solidFill>
                <a:latin typeface="Quattrocento Sans"/>
                <a:ea typeface="Quattrocento Sans"/>
                <a:cs typeface="Quattrocento Sans"/>
                <a:sym typeface="Quattrocento Sans"/>
              </a:rPr>
              <a:t>22</a:t>
            </a:fld>
            <a:endParaRPr sz="1400" b="1">
              <a:solidFill>
                <a:srgbClr val="888888"/>
              </a:solidFill>
              <a:latin typeface="Quattrocento Sans"/>
              <a:ea typeface="Quattrocento Sans"/>
              <a:cs typeface="Quattrocento Sans"/>
              <a:sym typeface="Quattrocento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02"/>
        <p:cNvGrpSpPr/>
        <p:nvPr/>
      </p:nvGrpSpPr>
      <p:grpSpPr>
        <a:xfrm>
          <a:off x="0" y="0"/>
          <a:ext cx="0" cy="0"/>
          <a:chOff x="0" y="0"/>
          <a:chExt cx="0" cy="0"/>
        </a:xfrm>
      </p:grpSpPr>
      <p:sp>
        <p:nvSpPr>
          <p:cNvPr id="3703" name="Google Shape;3703;p23"/>
          <p:cNvSpPr txBox="1">
            <a:spLocks noGrp="1"/>
          </p:cNvSpPr>
          <p:nvPr>
            <p:ph type="body" idx="1"/>
          </p:nvPr>
        </p:nvSpPr>
        <p:spPr>
          <a:xfrm>
            <a:off x="323529" y="123478"/>
            <a:ext cx="8568951" cy="72424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62626"/>
              </a:buClr>
              <a:buSzPts val="4000"/>
              <a:buNone/>
            </a:pPr>
            <a:endParaRPr/>
          </a:p>
        </p:txBody>
      </p:sp>
      <p:grpSp>
        <p:nvGrpSpPr>
          <p:cNvPr id="3704" name="Google Shape;3704;p23"/>
          <p:cNvGrpSpPr/>
          <p:nvPr/>
        </p:nvGrpSpPr>
        <p:grpSpPr>
          <a:xfrm>
            <a:off x="4191945" y="1219239"/>
            <a:ext cx="7549755" cy="5036418"/>
            <a:chOff x="4360223" y="1424302"/>
            <a:chExt cx="7231481" cy="4824098"/>
          </a:xfrm>
        </p:grpSpPr>
        <p:sp>
          <p:nvSpPr>
            <p:cNvPr id="3705" name="Google Shape;3705;p23"/>
            <p:cNvSpPr/>
            <p:nvPr/>
          </p:nvSpPr>
          <p:spPr>
            <a:xfrm>
              <a:off x="6112070" y="1492152"/>
              <a:ext cx="523149" cy="524695"/>
            </a:xfrm>
            <a:custGeom>
              <a:avLst/>
              <a:gdLst/>
              <a:ahLst/>
              <a:cxnLst/>
              <a:rect l="l" t="t" r="r" b="b"/>
              <a:pathLst>
                <a:path w="3240001" h="3249575" extrusionOk="0">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06" name="Google Shape;3706;p23"/>
            <p:cNvSpPr/>
            <p:nvPr/>
          </p:nvSpPr>
          <p:spPr>
            <a:xfrm>
              <a:off x="5273316" y="1562686"/>
              <a:ext cx="523147" cy="383626"/>
            </a:xfrm>
            <a:custGeom>
              <a:avLst/>
              <a:gdLst/>
              <a:ahLst/>
              <a:cxnLst/>
              <a:rect l="l" t="t" r="r" b="b"/>
              <a:pathLst>
                <a:path w="3240001" h="2375905" extrusionOk="0">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07" name="Google Shape;3707;p23"/>
            <p:cNvSpPr/>
            <p:nvPr/>
          </p:nvSpPr>
          <p:spPr>
            <a:xfrm>
              <a:off x="6114156" y="4520206"/>
              <a:ext cx="313133" cy="707899"/>
            </a:xfrm>
            <a:custGeom>
              <a:avLst/>
              <a:gdLst/>
              <a:ahLst/>
              <a:cxnLst/>
              <a:rect l="l" t="t" r="r" b="b"/>
              <a:pathLst>
                <a:path w="1346449" h="3166775" extrusionOk="0">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08" name="Google Shape;3708;p23"/>
            <p:cNvSpPr/>
            <p:nvPr/>
          </p:nvSpPr>
          <p:spPr>
            <a:xfrm rot="-2700000">
              <a:off x="9585735" y="3654558"/>
              <a:ext cx="225664" cy="502732"/>
            </a:xfrm>
            <a:custGeom>
              <a:avLst/>
              <a:gdLst/>
              <a:ahLst/>
              <a:cxnLst/>
              <a:rect l="l" t="t" r="r" b="b"/>
              <a:pathLst>
                <a:path w="154109" h="343323" extrusionOk="0">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09" name="Google Shape;3709;p23"/>
            <p:cNvSpPr/>
            <p:nvPr/>
          </p:nvSpPr>
          <p:spPr>
            <a:xfrm flipH="1">
              <a:off x="5267026" y="4641909"/>
              <a:ext cx="464493" cy="464493"/>
            </a:xfrm>
            <a:custGeom>
              <a:avLst/>
              <a:gdLst/>
              <a:ahLst/>
              <a:cxnLst/>
              <a:rect l="l" t="t" r="r" b="b"/>
              <a:pathLst>
                <a:path w="3242753" h="3227814" extrusionOk="0">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10" name="Google Shape;3710;p23"/>
            <p:cNvSpPr/>
            <p:nvPr/>
          </p:nvSpPr>
          <p:spPr>
            <a:xfrm>
              <a:off x="7745410" y="3642506"/>
              <a:ext cx="460778" cy="453389"/>
            </a:xfrm>
            <a:custGeom>
              <a:avLst/>
              <a:gdLst/>
              <a:ahLst/>
              <a:cxnLst/>
              <a:rect l="l" t="t" r="r" b="b"/>
              <a:pathLst>
                <a:path w="3214097" h="3162551" extrusionOk="0">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11" name="Google Shape;3711;p23"/>
            <p:cNvSpPr/>
            <p:nvPr/>
          </p:nvSpPr>
          <p:spPr>
            <a:xfrm>
              <a:off x="11063701" y="3600566"/>
              <a:ext cx="464493" cy="463135"/>
            </a:xfrm>
            <a:custGeom>
              <a:avLst/>
              <a:gdLst/>
              <a:ahLst/>
              <a:cxnLst/>
              <a:rect l="l" t="t" r="r" b="b"/>
              <a:pathLst>
                <a:path w="3240000" h="3230531" extrusionOk="0">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12" name="Google Shape;3712;p23"/>
            <p:cNvSpPr/>
            <p:nvPr/>
          </p:nvSpPr>
          <p:spPr>
            <a:xfrm>
              <a:off x="6950824" y="1518716"/>
              <a:ext cx="471567" cy="471567"/>
            </a:xfrm>
            <a:custGeom>
              <a:avLst/>
              <a:gdLst/>
              <a:ahLst/>
              <a:cxnLst/>
              <a:rect l="l" t="t" r="r" b="b"/>
              <a:pathLst>
                <a:path w="3240000" h="3240000" extrusionOk="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13" name="Google Shape;3713;p23"/>
            <p:cNvSpPr/>
            <p:nvPr/>
          </p:nvSpPr>
          <p:spPr>
            <a:xfrm rot="5400000">
              <a:off x="7737684" y="1518715"/>
              <a:ext cx="472195" cy="471568"/>
            </a:xfrm>
            <a:custGeom>
              <a:avLst/>
              <a:gdLst/>
              <a:ahLst/>
              <a:cxnLst/>
              <a:rect l="l" t="t" r="r" b="b"/>
              <a:pathLst>
                <a:path w="3244313" h="3240000" extrusionOk="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14" name="Google Shape;3714;p23"/>
            <p:cNvSpPr/>
            <p:nvPr/>
          </p:nvSpPr>
          <p:spPr>
            <a:xfrm>
              <a:off x="6809927" y="4618984"/>
              <a:ext cx="513183" cy="510342"/>
            </a:xfrm>
            <a:custGeom>
              <a:avLst/>
              <a:gdLst/>
              <a:ahLst/>
              <a:cxnLst/>
              <a:rect l="l" t="t" r="r" b="b"/>
              <a:pathLst>
                <a:path w="3228711" h="3210836" extrusionOk="0">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Quattrocento Sans"/>
                <a:ea typeface="Quattrocento Sans"/>
                <a:cs typeface="Quattrocento Sans"/>
                <a:sym typeface="Quattrocento Sans"/>
              </a:endParaRPr>
            </a:p>
          </p:txBody>
        </p:sp>
        <p:sp>
          <p:nvSpPr>
            <p:cNvPr id="3715" name="Google Shape;3715;p23"/>
            <p:cNvSpPr/>
            <p:nvPr/>
          </p:nvSpPr>
          <p:spPr>
            <a:xfrm flipH="1">
              <a:off x="11038458" y="2527766"/>
              <a:ext cx="514976" cy="516250"/>
            </a:xfrm>
            <a:custGeom>
              <a:avLst/>
              <a:gdLst/>
              <a:ahLst/>
              <a:cxnLst/>
              <a:rect l="l" t="t" r="r" b="b"/>
              <a:pathLst>
                <a:path w="3240000" h="3248012" extrusionOk="0">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16" name="Google Shape;3716;p23"/>
            <p:cNvSpPr/>
            <p:nvPr/>
          </p:nvSpPr>
          <p:spPr>
            <a:xfrm rot="-5400000">
              <a:off x="8525358" y="1470612"/>
              <a:ext cx="567400" cy="567774"/>
            </a:xfrm>
            <a:custGeom>
              <a:avLst/>
              <a:gdLst/>
              <a:ahLst/>
              <a:cxnLst/>
              <a:rect l="l" t="t" r="r" b="b"/>
              <a:pathLst>
                <a:path w="3185463" h="3187558" extrusionOk="0">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Quattrocento Sans"/>
                <a:ea typeface="Quattrocento Sans"/>
                <a:cs typeface="Quattrocento Sans"/>
                <a:sym typeface="Quattrocento Sans"/>
              </a:endParaRPr>
            </a:p>
          </p:txBody>
        </p:sp>
        <p:sp>
          <p:nvSpPr>
            <p:cNvPr id="3717" name="Google Shape;3717;p23"/>
            <p:cNvSpPr/>
            <p:nvPr/>
          </p:nvSpPr>
          <p:spPr>
            <a:xfrm>
              <a:off x="9408551" y="1424302"/>
              <a:ext cx="473301" cy="660394"/>
            </a:xfrm>
            <a:custGeom>
              <a:avLst/>
              <a:gdLst/>
              <a:ahLst/>
              <a:cxnLst/>
              <a:rect l="l" t="t" r="r" b="b"/>
              <a:pathLst>
                <a:path w="2512265" h="3505352" extrusionOk="0">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Quattrocento Sans"/>
                <a:ea typeface="Quattrocento Sans"/>
                <a:cs typeface="Quattrocento Sans"/>
                <a:sym typeface="Quattrocento Sans"/>
              </a:endParaRPr>
            </a:p>
          </p:txBody>
        </p:sp>
        <p:sp>
          <p:nvSpPr>
            <p:cNvPr id="3718" name="Google Shape;3718;p23"/>
            <p:cNvSpPr/>
            <p:nvPr/>
          </p:nvSpPr>
          <p:spPr>
            <a:xfrm>
              <a:off x="7705746" y="4600959"/>
              <a:ext cx="385790" cy="546392"/>
            </a:xfrm>
            <a:custGeom>
              <a:avLst/>
              <a:gdLst/>
              <a:ahLst/>
              <a:cxnLst/>
              <a:rect l="l" t="t" r="r" b="b"/>
              <a:pathLst>
                <a:path w="2387678" h="3240000" extrusionOk="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19" name="Google Shape;3719;p23"/>
            <p:cNvSpPr/>
            <p:nvPr/>
          </p:nvSpPr>
          <p:spPr>
            <a:xfrm>
              <a:off x="4418496" y="5469184"/>
              <a:ext cx="409732" cy="779216"/>
            </a:xfrm>
            <a:custGeom>
              <a:avLst/>
              <a:gdLst/>
              <a:ahLst/>
              <a:cxnLst/>
              <a:rect l="l" t="t" r="r" b="b"/>
              <a:pathLst>
                <a:path w="1703664" h="3240001" extrusionOk="0">
                  <a:moveTo>
                    <a:pt x="952533" y="2024463"/>
                  </a:moveTo>
                  <a:lnTo>
                    <a:pt x="856710" y="2024464"/>
                  </a:lnTo>
                  <a:lnTo>
                    <a:pt x="649879" y="2143878"/>
                  </a:lnTo>
                  <a:lnTo>
                    <a:pt x="728753" y="2280491"/>
                  </a:lnTo>
                  <a:lnTo>
                    <a:pt x="800462" y="2239090"/>
                  </a:lnTo>
                  <a:lnTo>
                    <a:pt x="800462" y="2476837"/>
                  </a:lnTo>
                  <a:lnTo>
                    <a:pt x="649878" y="2476837"/>
                  </a:lnTo>
                  <a:lnTo>
                    <a:pt x="649878" y="2634602"/>
                  </a:lnTo>
                  <a:lnTo>
                    <a:pt x="1067658" y="2634602"/>
                  </a:lnTo>
                  <a:lnTo>
                    <a:pt x="1067657" y="2476837"/>
                  </a:lnTo>
                  <a:lnTo>
                    <a:pt x="952532" y="2476837"/>
                  </a:lnTo>
                  <a:lnTo>
                    <a:pt x="952532" y="2151292"/>
                  </a:lnTo>
                  <a:lnTo>
                    <a:pt x="952534" y="2151291"/>
                  </a:lnTo>
                  <a:close/>
                  <a:moveTo>
                    <a:pt x="851832" y="1776101"/>
                  </a:moveTo>
                  <a:cubicBezTo>
                    <a:pt x="1189868" y="1776101"/>
                    <a:pt x="1463900" y="2050133"/>
                    <a:pt x="1463900" y="2388169"/>
                  </a:cubicBezTo>
                  <a:cubicBezTo>
                    <a:pt x="1463900" y="2726205"/>
                    <a:pt x="1189868" y="3000237"/>
                    <a:pt x="851832" y="3000237"/>
                  </a:cubicBezTo>
                  <a:cubicBezTo>
                    <a:pt x="513796" y="3000237"/>
                    <a:pt x="239764" y="2726205"/>
                    <a:pt x="239764" y="2388169"/>
                  </a:cubicBezTo>
                  <a:cubicBezTo>
                    <a:pt x="239764" y="2050133"/>
                    <a:pt x="513796" y="1776101"/>
                    <a:pt x="851832" y="1776101"/>
                  </a:cubicBezTo>
                  <a:close/>
                  <a:moveTo>
                    <a:pt x="851832" y="1689019"/>
                  </a:moveTo>
                  <a:cubicBezTo>
                    <a:pt x="465702" y="1689019"/>
                    <a:pt x="152682" y="2002039"/>
                    <a:pt x="152682" y="2388169"/>
                  </a:cubicBezTo>
                  <a:cubicBezTo>
                    <a:pt x="152682" y="2774299"/>
                    <a:pt x="465702" y="3087319"/>
                    <a:pt x="851832" y="3087319"/>
                  </a:cubicBezTo>
                  <a:cubicBezTo>
                    <a:pt x="1237962" y="3087319"/>
                    <a:pt x="1550982" y="2774299"/>
                    <a:pt x="1550982" y="2388169"/>
                  </a:cubicBezTo>
                  <a:cubicBezTo>
                    <a:pt x="1550982" y="2002039"/>
                    <a:pt x="1237962" y="1689019"/>
                    <a:pt x="851832" y="1689019"/>
                  </a:cubicBezTo>
                  <a:close/>
                  <a:moveTo>
                    <a:pt x="851832" y="1536337"/>
                  </a:moveTo>
                  <a:cubicBezTo>
                    <a:pt x="1322286" y="1536337"/>
                    <a:pt x="1703664" y="1917715"/>
                    <a:pt x="1703664" y="2388169"/>
                  </a:cubicBezTo>
                  <a:cubicBezTo>
                    <a:pt x="1703664" y="2858623"/>
                    <a:pt x="1322286" y="3240001"/>
                    <a:pt x="851832" y="3240001"/>
                  </a:cubicBezTo>
                  <a:cubicBezTo>
                    <a:pt x="381378" y="3240001"/>
                    <a:pt x="0" y="2858623"/>
                    <a:pt x="0" y="2388169"/>
                  </a:cubicBezTo>
                  <a:cubicBezTo>
                    <a:pt x="0" y="1917715"/>
                    <a:pt x="381378" y="1536337"/>
                    <a:pt x="851832" y="1536337"/>
                  </a:cubicBezTo>
                  <a:close/>
                  <a:moveTo>
                    <a:pt x="1173126" y="1"/>
                  </a:moveTo>
                  <a:lnTo>
                    <a:pt x="1383673" y="1"/>
                  </a:lnTo>
                  <a:lnTo>
                    <a:pt x="1383673" y="954514"/>
                  </a:lnTo>
                  <a:lnTo>
                    <a:pt x="1173126" y="1187717"/>
                  </a:lnTo>
                  <a:close/>
                  <a:moveTo>
                    <a:pt x="619488" y="0"/>
                  </a:moveTo>
                  <a:lnTo>
                    <a:pt x="1099698" y="0"/>
                  </a:lnTo>
                  <a:lnTo>
                    <a:pt x="1099698" y="1265464"/>
                  </a:lnTo>
                  <a:lnTo>
                    <a:pt x="859593" y="1532640"/>
                  </a:lnTo>
                  <a:lnTo>
                    <a:pt x="619488" y="1265464"/>
                  </a:lnTo>
                  <a:close/>
                  <a:moveTo>
                    <a:pt x="335512" y="0"/>
                  </a:moveTo>
                  <a:lnTo>
                    <a:pt x="546059" y="0"/>
                  </a:lnTo>
                  <a:lnTo>
                    <a:pt x="546059" y="1166181"/>
                  </a:lnTo>
                  <a:lnTo>
                    <a:pt x="335512" y="927455"/>
                  </a:ln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20" name="Google Shape;3720;p23"/>
            <p:cNvSpPr/>
            <p:nvPr/>
          </p:nvSpPr>
          <p:spPr>
            <a:xfrm rot="-5400000">
              <a:off x="8536863" y="3545131"/>
              <a:ext cx="598764" cy="648141"/>
            </a:xfrm>
            <a:custGeom>
              <a:avLst/>
              <a:gdLst/>
              <a:ahLst/>
              <a:cxnLst/>
              <a:rect l="l" t="t" r="r" b="b"/>
              <a:pathLst>
                <a:path w="2993176" h="3240001" extrusionOk="0">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21" name="Google Shape;3721;p23"/>
            <p:cNvSpPr/>
            <p:nvPr/>
          </p:nvSpPr>
          <p:spPr>
            <a:xfrm rot="10800000">
              <a:off x="9311063" y="2543932"/>
              <a:ext cx="386665" cy="436639"/>
            </a:xfrm>
            <a:custGeom>
              <a:avLst/>
              <a:gdLst/>
              <a:ahLst/>
              <a:cxnLst/>
              <a:rect l="l" t="t" r="r" b="b"/>
              <a:pathLst>
                <a:path w="2880320" h="3252576" extrusionOk="0">
                  <a:moveTo>
                    <a:pt x="612726" y="2220771"/>
                  </a:moveTo>
                  <a:cubicBezTo>
                    <a:pt x="662432" y="2220771"/>
                    <a:pt x="702726" y="2180477"/>
                    <a:pt x="702726" y="2130771"/>
                  </a:cubicBezTo>
                  <a:lnTo>
                    <a:pt x="702726" y="438771"/>
                  </a:lnTo>
                  <a:cubicBezTo>
                    <a:pt x="702726" y="389065"/>
                    <a:pt x="662432" y="348771"/>
                    <a:pt x="612726" y="348771"/>
                  </a:cubicBezTo>
                  <a:cubicBezTo>
                    <a:pt x="563020" y="348771"/>
                    <a:pt x="522726" y="389065"/>
                    <a:pt x="522726" y="438771"/>
                  </a:cubicBezTo>
                  <a:lnTo>
                    <a:pt x="522726" y="2130771"/>
                  </a:lnTo>
                  <a:cubicBezTo>
                    <a:pt x="522726" y="2180477"/>
                    <a:pt x="563020" y="2220771"/>
                    <a:pt x="612726" y="2220771"/>
                  </a:cubicBezTo>
                  <a:close/>
                  <a:moveTo>
                    <a:pt x="1188790" y="2220771"/>
                  </a:moveTo>
                  <a:cubicBezTo>
                    <a:pt x="1238496" y="2220771"/>
                    <a:pt x="1278790" y="2180477"/>
                    <a:pt x="1278790" y="2130771"/>
                  </a:cubicBezTo>
                  <a:lnTo>
                    <a:pt x="1278790" y="438771"/>
                  </a:lnTo>
                  <a:cubicBezTo>
                    <a:pt x="1278790" y="389065"/>
                    <a:pt x="1238496" y="348771"/>
                    <a:pt x="1188790" y="348771"/>
                  </a:cubicBezTo>
                  <a:cubicBezTo>
                    <a:pt x="1139084" y="348771"/>
                    <a:pt x="1098790" y="389065"/>
                    <a:pt x="1098790" y="438771"/>
                  </a:cubicBezTo>
                  <a:lnTo>
                    <a:pt x="1098790" y="2130771"/>
                  </a:lnTo>
                  <a:cubicBezTo>
                    <a:pt x="1098790" y="2180477"/>
                    <a:pt x="1139084" y="2220771"/>
                    <a:pt x="1188790" y="2220771"/>
                  </a:cubicBezTo>
                  <a:close/>
                  <a:moveTo>
                    <a:pt x="1764854" y="2220771"/>
                  </a:moveTo>
                  <a:cubicBezTo>
                    <a:pt x="1814560" y="2220771"/>
                    <a:pt x="1854854" y="2180477"/>
                    <a:pt x="1854854" y="2130771"/>
                  </a:cubicBezTo>
                  <a:lnTo>
                    <a:pt x="1854854" y="438771"/>
                  </a:lnTo>
                  <a:cubicBezTo>
                    <a:pt x="1854854" y="389065"/>
                    <a:pt x="1814560" y="348771"/>
                    <a:pt x="1764854" y="348771"/>
                  </a:cubicBezTo>
                  <a:cubicBezTo>
                    <a:pt x="1715148" y="348771"/>
                    <a:pt x="1674854" y="389065"/>
                    <a:pt x="1674854" y="438771"/>
                  </a:cubicBezTo>
                  <a:lnTo>
                    <a:pt x="1674854" y="2130771"/>
                  </a:lnTo>
                  <a:cubicBezTo>
                    <a:pt x="1674854" y="2180477"/>
                    <a:pt x="1715148" y="2220771"/>
                    <a:pt x="1764854" y="2220771"/>
                  </a:cubicBezTo>
                  <a:close/>
                  <a:moveTo>
                    <a:pt x="2340918" y="2220771"/>
                  </a:moveTo>
                  <a:cubicBezTo>
                    <a:pt x="2390624" y="2220771"/>
                    <a:pt x="2430918" y="2180477"/>
                    <a:pt x="2430918" y="2130771"/>
                  </a:cubicBezTo>
                  <a:lnTo>
                    <a:pt x="2430918" y="438771"/>
                  </a:lnTo>
                  <a:cubicBezTo>
                    <a:pt x="2430918" y="389065"/>
                    <a:pt x="2390624" y="348771"/>
                    <a:pt x="2340918" y="348771"/>
                  </a:cubicBezTo>
                  <a:cubicBezTo>
                    <a:pt x="2291212" y="348771"/>
                    <a:pt x="2250918" y="389065"/>
                    <a:pt x="2250918" y="438771"/>
                  </a:cubicBezTo>
                  <a:lnTo>
                    <a:pt x="2250918" y="2130771"/>
                  </a:lnTo>
                  <a:cubicBezTo>
                    <a:pt x="2250918" y="2180477"/>
                    <a:pt x="2291212" y="2220771"/>
                    <a:pt x="2340918" y="2220771"/>
                  </a:cubicBezTo>
                  <a:close/>
                  <a:moveTo>
                    <a:pt x="2784182" y="2519920"/>
                  </a:moveTo>
                  <a:lnTo>
                    <a:pt x="96136" y="2519920"/>
                  </a:lnTo>
                  <a:lnTo>
                    <a:pt x="96136" y="419995"/>
                  </a:lnTo>
                  <a:cubicBezTo>
                    <a:pt x="96136" y="188038"/>
                    <a:pt x="284174" y="0"/>
                    <a:pt x="516131" y="0"/>
                  </a:cubicBezTo>
                  <a:lnTo>
                    <a:pt x="2364187" y="0"/>
                  </a:lnTo>
                  <a:cubicBezTo>
                    <a:pt x="2596144" y="0"/>
                    <a:pt x="2784182" y="188038"/>
                    <a:pt x="2784182" y="419995"/>
                  </a:cubicBezTo>
                  <a:close/>
                  <a:moveTo>
                    <a:pt x="1687966" y="3252576"/>
                  </a:moveTo>
                  <a:lnTo>
                    <a:pt x="1192350" y="3252576"/>
                  </a:lnTo>
                  <a:cubicBezTo>
                    <a:pt x="1129224" y="3252576"/>
                    <a:pt x="1078050" y="3201402"/>
                    <a:pt x="1078050" y="3138276"/>
                  </a:cubicBezTo>
                  <a:lnTo>
                    <a:pt x="1078050" y="3023976"/>
                  </a:lnTo>
                  <a:lnTo>
                    <a:pt x="60008" y="3023976"/>
                  </a:lnTo>
                  <a:cubicBezTo>
                    <a:pt x="26866" y="3023976"/>
                    <a:pt x="0" y="2997110"/>
                    <a:pt x="0" y="2963968"/>
                  </a:cubicBezTo>
                  <a:lnTo>
                    <a:pt x="0" y="2723944"/>
                  </a:lnTo>
                  <a:cubicBezTo>
                    <a:pt x="0" y="2690802"/>
                    <a:pt x="26866" y="2663936"/>
                    <a:pt x="60008" y="2663936"/>
                  </a:cubicBezTo>
                  <a:lnTo>
                    <a:pt x="2820312" y="2663936"/>
                  </a:lnTo>
                  <a:cubicBezTo>
                    <a:pt x="2853454" y="2663936"/>
                    <a:pt x="2880320" y="2690802"/>
                    <a:pt x="2880320" y="2723944"/>
                  </a:cubicBezTo>
                  <a:lnTo>
                    <a:pt x="2880320" y="2963968"/>
                  </a:lnTo>
                  <a:cubicBezTo>
                    <a:pt x="2880320" y="2997110"/>
                    <a:pt x="2853454" y="3023976"/>
                    <a:pt x="2820312" y="3023976"/>
                  </a:cubicBezTo>
                  <a:lnTo>
                    <a:pt x="1802266" y="3023976"/>
                  </a:lnTo>
                  <a:lnTo>
                    <a:pt x="1802266" y="3138276"/>
                  </a:lnTo>
                  <a:cubicBezTo>
                    <a:pt x="1802266" y="3201402"/>
                    <a:pt x="1751092" y="3252576"/>
                    <a:pt x="1687966" y="3252576"/>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22" name="Google Shape;3722;p23"/>
            <p:cNvSpPr/>
            <p:nvPr/>
          </p:nvSpPr>
          <p:spPr>
            <a:xfrm>
              <a:off x="6966942" y="3587275"/>
              <a:ext cx="472482" cy="563852"/>
            </a:xfrm>
            <a:custGeom>
              <a:avLst/>
              <a:gdLst/>
              <a:ahLst/>
              <a:cxnLst/>
              <a:rect l="l" t="t" r="r" b="b"/>
              <a:pathLst>
                <a:path w="2543357" h="3035197" extrusionOk="0">
                  <a:moveTo>
                    <a:pt x="1932497" y="885460"/>
                  </a:moveTo>
                  <a:lnTo>
                    <a:pt x="1858608" y="981586"/>
                  </a:lnTo>
                  <a:cubicBezTo>
                    <a:pt x="2087948" y="1157874"/>
                    <a:pt x="2221364" y="1431493"/>
                    <a:pt x="2219022" y="1720748"/>
                  </a:cubicBezTo>
                  <a:lnTo>
                    <a:pt x="2340261" y="1721729"/>
                  </a:lnTo>
                  <a:cubicBezTo>
                    <a:pt x="2342911" y="1394473"/>
                    <a:pt x="2191967" y="1084907"/>
                    <a:pt x="1932497" y="885460"/>
                  </a:cubicBezTo>
                  <a:close/>
                  <a:moveTo>
                    <a:pt x="1028922" y="281987"/>
                  </a:moveTo>
                  <a:cubicBezTo>
                    <a:pt x="1157068" y="321344"/>
                    <a:pt x="1128134" y="299573"/>
                    <a:pt x="1193247" y="332230"/>
                  </a:cubicBezTo>
                  <a:cubicBezTo>
                    <a:pt x="1269854" y="451410"/>
                    <a:pt x="1301375" y="602654"/>
                    <a:pt x="1295736" y="739575"/>
                  </a:cubicBezTo>
                  <a:cubicBezTo>
                    <a:pt x="1418781" y="730097"/>
                    <a:pt x="1391656" y="622269"/>
                    <a:pt x="1842154" y="674175"/>
                  </a:cubicBezTo>
                  <a:cubicBezTo>
                    <a:pt x="2251963" y="725703"/>
                    <a:pt x="2543357" y="1202505"/>
                    <a:pt x="2543357" y="1911138"/>
                  </a:cubicBezTo>
                  <a:cubicBezTo>
                    <a:pt x="2543357" y="2619771"/>
                    <a:pt x="2228290" y="3174439"/>
                    <a:pt x="1189012" y="3004227"/>
                  </a:cubicBezTo>
                  <a:cubicBezTo>
                    <a:pt x="266689" y="3142266"/>
                    <a:pt x="99973" y="2479414"/>
                    <a:pt x="24671" y="2089269"/>
                  </a:cubicBezTo>
                  <a:cubicBezTo>
                    <a:pt x="-50631" y="1699124"/>
                    <a:pt x="9514" y="922425"/>
                    <a:pt x="737199" y="663358"/>
                  </a:cubicBezTo>
                  <a:cubicBezTo>
                    <a:pt x="1021153" y="585721"/>
                    <a:pt x="1093645" y="690425"/>
                    <a:pt x="1216376" y="728497"/>
                  </a:cubicBezTo>
                  <a:cubicBezTo>
                    <a:pt x="1183268" y="569368"/>
                    <a:pt x="1135766" y="458984"/>
                    <a:pt x="1028922" y="281987"/>
                  </a:cubicBezTo>
                  <a:close/>
                  <a:moveTo>
                    <a:pt x="1919942" y="47"/>
                  </a:moveTo>
                  <a:cubicBezTo>
                    <a:pt x="2086542" y="1491"/>
                    <a:pt x="2263938" y="35583"/>
                    <a:pt x="2350876" y="60453"/>
                  </a:cubicBezTo>
                  <a:cubicBezTo>
                    <a:pt x="2672784" y="174000"/>
                    <a:pt x="2321773" y="213881"/>
                    <a:pt x="2220060" y="345654"/>
                  </a:cubicBezTo>
                  <a:cubicBezTo>
                    <a:pt x="2118347" y="477427"/>
                    <a:pt x="2005019" y="609932"/>
                    <a:pt x="1770740" y="609932"/>
                  </a:cubicBezTo>
                  <a:lnTo>
                    <a:pt x="1326444" y="614956"/>
                  </a:lnTo>
                  <a:lnTo>
                    <a:pt x="1346541" y="320533"/>
                  </a:lnTo>
                  <a:cubicBezTo>
                    <a:pt x="1401807" y="115484"/>
                    <a:pt x="1563158" y="44336"/>
                    <a:pt x="1760692" y="11037"/>
                  </a:cubicBezTo>
                  <a:cubicBezTo>
                    <a:pt x="1810076" y="2712"/>
                    <a:pt x="1864409" y="-434"/>
                    <a:pt x="1919942" y="47"/>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23" name="Google Shape;3723;p23"/>
            <p:cNvSpPr/>
            <p:nvPr/>
          </p:nvSpPr>
          <p:spPr>
            <a:xfrm>
              <a:off x="4360223" y="1480860"/>
              <a:ext cx="597487" cy="547278"/>
            </a:xfrm>
            <a:custGeom>
              <a:avLst/>
              <a:gdLst/>
              <a:ahLst/>
              <a:cxnLst/>
              <a:rect l="l" t="t" r="r" b="b"/>
              <a:pathLst>
                <a:path w="3210745" h="2940925" extrusionOk="0">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24" name="Google Shape;3724;p23"/>
            <p:cNvSpPr/>
            <p:nvPr/>
          </p:nvSpPr>
          <p:spPr>
            <a:xfrm>
              <a:off x="8534202" y="2515987"/>
              <a:ext cx="372169" cy="492524"/>
            </a:xfrm>
            <a:custGeom>
              <a:avLst/>
              <a:gdLst/>
              <a:ahLst/>
              <a:cxnLst/>
              <a:rect l="l" t="t" r="r" b="b"/>
              <a:pathLst>
                <a:path w="2448272" h="3240000" extrusionOk="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25" name="Google Shape;3725;p23"/>
            <p:cNvSpPr/>
            <p:nvPr/>
          </p:nvSpPr>
          <p:spPr>
            <a:xfrm>
              <a:off x="10179594" y="3623455"/>
              <a:ext cx="491492" cy="491492"/>
            </a:xfrm>
            <a:custGeom>
              <a:avLst/>
              <a:gdLst/>
              <a:ahLst/>
              <a:cxnLst/>
              <a:rect l="l" t="t" r="r" b="b"/>
              <a:pathLst>
                <a:path w="3240000" h="3240000" extrusionOk="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26" name="Google Shape;3726;p23"/>
            <p:cNvSpPr/>
            <p:nvPr/>
          </p:nvSpPr>
          <p:spPr>
            <a:xfrm>
              <a:off x="5324216" y="2538243"/>
              <a:ext cx="529844" cy="448015"/>
            </a:xfrm>
            <a:custGeom>
              <a:avLst/>
              <a:gdLst/>
              <a:ahLst/>
              <a:cxnLst/>
              <a:rect l="l" t="t" r="r" b="b"/>
              <a:pathLst>
                <a:path w="2736304" h="2313707" extrusionOk="0">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27" name="Google Shape;3727;p23"/>
            <p:cNvSpPr/>
            <p:nvPr/>
          </p:nvSpPr>
          <p:spPr>
            <a:xfrm>
              <a:off x="7858216" y="2527504"/>
              <a:ext cx="271294" cy="469495"/>
            </a:xfrm>
            <a:custGeom>
              <a:avLst/>
              <a:gdLst/>
              <a:ahLst/>
              <a:cxnLst/>
              <a:rect l="l" t="t" r="r" b="b"/>
              <a:pathLst>
                <a:path w="1872208" h="3240000" extrusionOk="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28" name="Google Shape;3728;p23"/>
            <p:cNvSpPr/>
            <p:nvPr/>
          </p:nvSpPr>
          <p:spPr>
            <a:xfrm>
              <a:off x="6258752" y="2567175"/>
              <a:ext cx="491054" cy="390153"/>
            </a:xfrm>
            <a:custGeom>
              <a:avLst/>
              <a:gdLst/>
              <a:ahLst/>
              <a:cxnLst/>
              <a:rect l="l" t="t" r="r" b="b"/>
              <a:pathLst>
                <a:path w="3240000" h="2574247" extrusionOk="0">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29" name="Google Shape;3729;p23"/>
            <p:cNvSpPr/>
            <p:nvPr/>
          </p:nvSpPr>
          <p:spPr>
            <a:xfrm>
              <a:off x="7154498" y="2552022"/>
              <a:ext cx="299026" cy="420457"/>
            </a:xfrm>
            <a:custGeom>
              <a:avLst/>
              <a:gdLst/>
              <a:ahLst/>
              <a:cxnLst/>
              <a:rect l="l" t="t" r="r" b="b"/>
              <a:pathLst>
                <a:path w="2304256" h="3240000" extrusionOk="0">
                  <a:moveTo>
                    <a:pt x="954128" y="3024336"/>
                  </a:moveTo>
                  <a:cubicBezTo>
                    <a:pt x="924305" y="3024336"/>
                    <a:pt x="900128" y="3048513"/>
                    <a:pt x="900128" y="3078336"/>
                  </a:cubicBezTo>
                  <a:cubicBezTo>
                    <a:pt x="900128" y="3108159"/>
                    <a:pt x="924305" y="3132336"/>
                    <a:pt x="954128" y="3132336"/>
                  </a:cubicBezTo>
                  <a:lnTo>
                    <a:pt x="1350128" y="3132336"/>
                  </a:lnTo>
                  <a:cubicBezTo>
                    <a:pt x="1379951" y="3132336"/>
                    <a:pt x="1404128" y="3108159"/>
                    <a:pt x="1404128" y="3078336"/>
                  </a:cubicBezTo>
                  <a:cubicBezTo>
                    <a:pt x="1404128" y="3048513"/>
                    <a:pt x="1379951" y="3024336"/>
                    <a:pt x="1350128" y="3024336"/>
                  </a:cubicBezTo>
                  <a:close/>
                  <a:moveTo>
                    <a:pt x="131531" y="224650"/>
                  </a:moveTo>
                  <a:lnTo>
                    <a:pt x="131531" y="2888946"/>
                  </a:lnTo>
                  <a:lnTo>
                    <a:pt x="2172725" y="2888946"/>
                  </a:lnTo>
                  <a:lnTo>
                    <a:pt x="2172725" y="224650"/>
                  </a:lnTo>
                  <a:close/>
                  <a:moveTo>
                    <a:pt x="936128" y="73520"/>
                  </a:moveTo>
                  <a:cubicBezTo>
                    <a:pt x="916246" y="73520"/>
                    <a:pt x="900128" y="89638"/>
                    <a:pt x="900128" y="109520"/>
                  </a:cubicBezTo>
                  <a:cubicBezTo>
                    <a:pt x="900128" y="129402"/>
                    <a:pt x="916246" y="145520"/>
                    <a:pt x="936128" y="145520"/>
                  </a:cubicBezTo>
                  <a:lnTo>
                    <a:pt x="1368128" y="145520"/>
                  </a:lnTo>
                  <a:cubicBezTo>
                    <a:pt x="1388010" y="145520"/>
                    <a:pt x="1404128" y="129402"/>
                    <a:pt x="1404128" y="109520"/>
                  </a:cubicBezTo>
                  <a:cubicBezTo>
                    <a:pt x="1404128" y="89638"/>
                    <a:pt x="1388010" y="73520"/>
                    <a:pt x="1368128" y="73520"/>
                  </a:cubicBezTo>
                  <a:close/>
                  <a:moveTo>
                    <a:pt x="155330" y="0"/>
                  </a:moveTo>
                  <a:lnTo>
                    <a:pt x="2148926" y="0"/>
                  </a:lnTo>
                  <a:cubicBezTo>
                    <a:pt x="2234712" y="0"/>
                    <a:pt x="2304256" y="69544"/>
                    <a:pt x="2304256" y="155330"/>
                  </a:cubicBezTo>
                  <a:lnTo>
                    <a:pt x="2304256" y="3084670"/>
                  </a:lnTo>
                  <a:cubicBezTo>
                    <a:pt x="2304256" y="3170456"/>
                    <a:pt x="2234712" y="3240000"/>
                    <a:pt x="2148926" y="3240000"/>
                  </a:cubicBezTo>
                  <a:lnTo>
                    <a:pt x="155330" y="3240000"/>
                  </a:lnTo>
                  <a:cubicBezTo>
                    <a:pt x="69544" y="3240000"/>
                    <a:pt x="0" y="3170456"/>
                    <a:pt x="0" y="3084670"/>
                  </a:cubicBezTo>
                  <a:lnTo>
                    <a:pt x="0" y="155330"/>
                  </a:lnTo>
                  <a:cubicBezTo>
                    <a:pt x="0" y="69544"/>
                    <a:pt x="69544" y="0"/>
                    <a:pt x="155330"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30" name="Google Shape;3730;p23"/>
            <p:cNvSpPr/>
            <p:nvPr/>
          </p:nvSpPr>
          <p:spPr>
            <a:xfrm>
              <a:off x="5919945" y="5535338"/>
              <a:ext cx="512639" cy="646909"/>
            </a:xfrm>
            <a:custGeom>
              <a:avLst/>
              <a:gdLst/>
              <a:ahLst/>
              <a:cxnLst/>
              <a:rect l="l" t="t" r="r" b="b"/>
              <a:pathLst>
                <a:path w="2120980" h="2676504" extrusionOk="0">
                  <a:moveTo>
                    <a:pt x="824057" y="2198115"/>
                  </a:moveTo>
                  <a:lnTo>
                    <a:pt x="824057" y="2229022"/>
                  </a:lnTo>
                  <a:lnTo>
                    <a:pt x="751177" y="2229022"/>
                  </a:lnTo>
                  <a:lnTo>
                    <a:pt x="751177" y="2510330"/>
                  </a:lnTo>
                  <a:lnTo>
                    <a:pt x="824057" y="2510330"/>
                  </a:lnTo>
                  <a:lnTo>
                    <a:pt x="824057" y="2541237"/>
                  </a:lnTo>
                  <a:lnTo>
                    <a:pt x="1298129" y="2541237"/>
                  </a:lnTo>
                  <a:lnTo>
                    <a:pt x="1298129" y="2510330"/>
                  </a:lnTo>
                  <a:lnTo>
                    <a:pt x="1371008" y="2510330"/>
                  </a:lnTo>
                  <a:lnTo>
                    <a:pt x="1371008" y="2229022"/>
                  </a:lnTo>
                  <a:lnTo>
                    <a:pt x="1298129" y="2229022"/>
                  </a:lnTo>
                  <a:lnTo>
                    <a:pt x="1298129" y="2198115"/>
                  </a:lnTo>
                  <a:close/>
                  <a:moveTo>
                    <a:pt x="1933495" y="134375"/>
                  </a:moveTo>
                  <a:cubicBezTo>
                    <a:pt x="1872496" y="128267"/>
                    <a:pt x="1778964" y="206162"/>
                    <a:pt x="1655092" y="316398"/>
                  </a:cubicBezTo>
                  <a:lnTo>
                    <a:pt x="1655092" y="762581"/>
                  </a:lnTo>
                  <a:lnTo>
                    <a:pt x="1651862" y="762581"/>
                  </a:lnTo>
                  <a:cubicBezTo>
                    <a:pt x="1647824" y="843406"/>
                    <a:pt x="1633793" y="920606"/>
                    <a:pt x="1611266" y="992211"/>
                  </a:cubicBezTo>
                  <a:cubicBezTo>
                    <a:pt x="1739269" y="1047184"/>
                    <a:pt x="1828260" y="986425"/>
                    <a:pt x="1895778" y="900656"/>
                  </a:cubicBezTo>
                  <a:cubicBezTo>
                    <a:pt x="1964561" y="813279"/>
                    <a:pt x="2016746" y="624382"/>
                    <a:pt x="2016490" y="465292"/>
                  </a:cubicBezTo>
                  <a:cubicBezTo>
                    <a:pt x="2023696" y="232949"/>
                    <a:pt x="1995287" y="140561"/>
                    <a:pt x="1933495" y="134375"/>
                  </a:cubicBezTo>
                  <a:close/>
                  <a:moveTo>
                    <a:pt x="187485" y="134375"/>
                  </a:moveTo>
                  <a:cubicBezTo>
                    <a:pt x="125693" y="140561"/>
                    <a:pt x="97284" y="232949"/>
                    <a:pt x="104490" y="465292"/>
                  </a:cubicBezTo>
                  <a:cubicBezTo>
                    <a:pt x="104234" y="624382"/>
                    <a:pt x="156419" y="813279"/>
                    <a:pt x="225202" y="900656"/>
                  </a:cubicBezTo>
                  <a:cubicBezTo>
                    <a:pt x="292944" y="986710"/>
                    <a:pt x="382303" y="1047587"/>
                    <a:pt x="511026" y="991745"/>
                  </a:cubicBezTo>
                  <a:cubicBezTo>
                    <a:pt x="488627" y="920189"/>
                    <a:pt x="474740" y="843131"/>
                    <a:pt x="470841" y="762581"/>
                  </a:cubicBezTo>
                  <a:lnTo>
                    <a:pt x="467092" y="762581"/>
                  </a:lnTo>
                  <a:lnTo>
                    <a:pt x="467092" y="317447"/>
                  </a:lnTo>
                  <a:cubicBezTo>
                    <a:pt x="342616" y="206663"/>
                    <a:pt x="248680" y="128248"/>
                    <a:pt x="187485" y="134375"/>
                  </a:cubicBezTo>
                  <a:close/>
                  <a:moveTo>
                    <a:pt x="171293" y="338"/>
                  </a:moveTo>
                  <a:cubicBezTo>
                    <a:pt x="267101" y="7324"/>
                    <a:pt x="383647" y="121035"/>
                    <a:pt x="467092" y="183917"/>
                  </a:cubicBezTo>
                  <a:lnTo>
                    <a:pt x="467092" y="127304"/>
                  </a:lnTo>
                  <a:cubicBezTo>
                    <a:pt x="446033" y="120339"/>
                    <a:pt x="431092" y="100383"/>
                    <a:pt x="431092" y="76938"/>
                  </a:cubicBezTo>
                  <a:cubicBezTo>
                    <a:pt x="431092" y="47115"/>
                    <a:pt x="455269" y="22938"/>
                    <a:pt x="485092" y="22938"/>
                  </a:cubicBezTo>
                  <a:lnTo>
                    <a:pt x="1637092" y="22938"/>
                  </a:lnTo>
                  <a:cubicBezTo>
                    <a:pt x="1666915" y="22938"/>
                    <a:pt x="1691092" y="47115"/>
                    <a:pt x="1691092" y="76938"/>
                  </a:cubicBezTo>
                  <a:cubicBezTo>
                    <a:pt x="1691092" y="100383"/>
                    <a:pt x="1676151" y="120339"/>
                    <a:pt x="1655092" y="127304"/>
                  </a:cubicBezTo>
                  <a:lnTo>
                    <a:pt x="1655092" y="182958"/>
                  </a:lnTo>
                  <a:cubicBezTo>
                    <a:pt x="1738474" y="119924"/>
                    <a:pt x="1854348" y="7289"/>
                    <a:pt x="1949687" y="338"/>
                  </a:cubicBezTo>
                  <a:cubicBezTo>
                    <a:pt x="2046947" y="-6754"/>
                    <a:pt x="2122836" y="96139"/>
                    <a:pt x="2120946" y="473736"/>
                  </a:cubicBezTo>
                  <a:cubicBezTo>
                    <a:pt x="2117166" y="673942"/>
                    <a:pt x="2058714" y="872497"/>
                    <a:pt x="1966316" y="974360"/>
                  </a:cubicBezTo>
                  <a:cubicBezTo>
                    <a:pt x="1875288" y="1074712"/>
                    <a:pt x="1740706" y="1159472"/>
                    <a:pt x="1574365" y="1087619"/>
                  </a:cubicBezTo>
                  <a:cubicBezTo>
                    <a:pt x="1498402" y="1256706"/>
                    <a:pt x="1371540" y="1383225"/>
                    <a:pt x="1220432" y="1434843"/>
                  </a:cubicBezTo>
                  <a:lnTo>
                    <a:pt x="1220432" y="1524098"/>
                  </a:lnTo>
                  <a:cubicBezTo>
                    <a:pt x="1242816" y="1529237"/>
                    <a:pt x="1259092" y="1549488"/>
                    <a:pt x="1259092" y="1573540"/>
                  </a:cubicBezTo>
                  <a:lnTo>
                    <a:pt x="1259092" y="1782216"/>
                  </a:lnTo>
                  <a:cubicBezTo>
                    <a:pt x="1259092" y="1806269"/>
                    <a:pt x="1242816" y="1826519"/>
                    <a:pt x="1220432" y="1831659"/>
                  </a:cubicBezTo>
                  <a:lnTo>
                    <a:pt x="1220432" y="1899972"/>
                  </a:lnTo>
                  <a:cubicBezTo>
                    <a:pt x="1220432" y="1908643"/>
                    <a:pt x="1218317" y="1916820"/>
                    <a:pt x="1214011" y="1923722"/>
                  </a:cubicBezTo>
                  <a:cubicBezTo>
                    <a:pt x="1480406" y="1939701"/>
                    <a:pt x="1673079" y="1996147"/>
                    <a:pt x="1682229" y="2062848"/>
                  </a:cubicBezTo>
                  <a:lnTo>
                    <a:pt x="1925188" y="2062848"/>
                  </a:lnTo>
                  <a:lnTo>
                    <a:pt x="1925188" y="2676504"/>
                  </a:lnTo>
                  <a:lnTo>
                    <a:pt x="196996" y="2676504"/>
                  </a:lnTo>
                  <a:lnTo>
                    <a:pt x="196996" y="2062848"/>
                  </a:lnTo>
                  <a:lnTo>
                    <a:pt x="427501" y="2062848"/>
                  </a:lnTo>
                  <a:cubicBezTo>
                    <a:pt x="436455" y="1995236"/>
                    <a:pt x="634470" y="1937990"/>
                    <a:pt x="907722" y="1923052"/>
                  </a:cubicBezTo>
                  <a:cubicBezTo>
                    <a:pt x="903729" y="1916275"/>
                    <a:pt x="901752" y="1908354"/>
                    <a:pt x="901752" y="1899972"/>
                  </a:cubicBezTo>
                  <a:lnTo>
                    <a:pt x="901752" y="1831659"/>
                  </a:lnTo>
                  <a:cubicBezTo>
                    <a:pt x="879369" y="1826519"/>
                    <a:pt x="863092" y="1806269"/>
                    <a:pt x="863092" y="1782216"/>
                  </a:cubicBezTo>
                  <a:lnTo>
                    <a:pt x="863092" y="1573540"/>
                  </a:lnTo>
                  <a:cubicBezTo>
                    <a:pt x="863092" y="1549488"/>
                    <a:pt x="879369" y="1529237"/>
                    <a:pt x="901752" y="1524098"/>
                  </a:cubicBezTo>
                  <a:lnTo>
                    <a:pt x="901752" y="1435225"/>
                  </a:lnTo>
                  <a:cubicBezTo>
                    <a:pt x="750211" y="1383280"/>
                    <a:pt x="623484" y="1256276"/>
                    <a:pt x="547795" y="1087211"/>
                  </a:cubicBezTo>
                  <a:cubicBezTo>
                    <a:pt x="380891" y="1159861"/>
                    <a:pt x="245901" y="1074942"/>
                    <a:pt x="154664" y="974360"/>
                  </a:cubicBezTo>
                  <a:cubicBezTo>
                    <a:pt x="62266" y="872497"/>
                    <a:pt x="3814" y="673942"/>
                    <a:pt x="34" y="473736"/>
                  </a:cubicBezTo>
                  <a:cubicBezTo>
                    <a:pt x="-1856" y="96139"/>
                    <a:pt x="74033" y="-6754"/>
                    <a:pt x="171293" y="33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31" name="Google Shape;3731;p23"/>
            <p:cNvSpPr/>
            <p:nvPr/>
          </p:nvSpPr>
          <p:spPr>
            <a:xfrm>
              <a:off x="4411373" y="2471636"/>
              <a:ext cx="508153" cy="516633"/>
            </a:xfrm>
            <a:custGeom>
              <a:avLst/>
              <a:gdLst/>
              <a:ahLst/>
              <a:cxnLst/>
              <a:rect l="l" t="t" r="r" b="b"/>
              <a:pathLst>
                <a:path w="3186824" h="3060919" extrusionOk="0">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32" name="Google Shape;3732;p23"/>
            <p:cNvSpPr/>
            <p:nvPr/>
          </p:nvSpPr>
          <p:spPr>
            <a:xfrm rot="-900000">
              <a:off x="6137536" y="3634206"/>
              <a:ext cx="548680" cy="469988"/>
            </a:xfrm>
            <a:custGeom>
              <a:avLst/>
              <a:gdLst/>
              <a:ahLst/>
              <a:cxnLst/>
              <a:rect l="l" t="t" r="r" b="b"/>
              <a:pathLst>
                <a:path w="2901316" h="2485205" extrusionOk="0">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33" name="Google Shape;3733;p23"/>
            <p:cNvSpPr/>
            <p:nvPr/>
          </p:nvSpPr>
          <p:spPr>
            <a:xfrm rot="10800000">
              <a:off x="5188220" y="5485943"/>
              <a:ext cx="376548" cy="745701"/>
            </a:xfrm>
            <a:custGeom>
              <a:avLst/>
              <a:gdLst/>
              <a:ahLst/>
              <a:cxnLst/>
              <a:rect l="l" t="t" r="r" b="b"/>
              <a:pathLst>
                <a:path w="1613569" h="3195455" extrusionOk="0">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34" name="Google Shape;3734;p23"/>
            <p:cNvSpPr/>
            <p:nvPr/>
          </p:nvSpPr>
          <p:spPr>
            <a:xfrm>
              <a:off x="7617042" y="5578826"/>
              <a:ext cx="559934" cy="559934"/>
            </a:xfrm>
            <a:custGeom>
              <a:avLst/>
              <a:gdLst/>
              <a:ahLst/>
              <a:cxnLst/>
              <a:rect l="l" t="t" r="r" b="b"/>
              <a:pathLst>
                <a:path w="3240000" h="3240000" extrusionOk="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35" name="Google Shape;3735;p23"/>
            <p:cNvSpPr/>
            <p:nvPr/>
          </p:nvSpPr>
          <p:spPr>
            <a:xfrm>
              <a:off x="10160622" y="5578826"/>
              <a:ext cx="559934" cy="559934"/>
            </a:xfrm>
            <a:custGeom>
              <a:avLst/>
              <a:gdLst/>
              <a:ahLst/>
              <a:cxnLst/>
              <a:rect l="l" t="t" r="r" b="b"/>
              <a:pathLst>
                <a:path w="3240000" h="3240000" extrusionOk="0">
                  <a:moveTo>
                    <a:pt x="1613470" y="2077417"/>
                  </a:moveTo>
                  <a:cubicBezTo>
                    <a:pt x="1358886" y="2080042"/>
                    <a:pt x="1130625" y="2234862"/>
                    <a:pt x="1034031" y="2470424"/>
                  </a:cubicBezTo>
                  <a:lnTo>
                    <a:pt x="1213303" y="2543936"/>
                  </a:lnTo>
                  <a:cubicBezTo>
                    <a:pt x="1280345" y="2380442"/>
                    <a:pt x="1438772" y="2272988"/>
                    <a:pt x="1615468" y="2271166"/>
                  </a:cubicBezTo>
                  <a:cubicBezTo>
                    <a:pt x="1792164" y="2269344"/>
                    <a:pt x="1952774" y="2373507"/>
                    <a:pt x="2023173" y="2535584"/>
                  </a:cubicBezTo>
                  <a:lnTo>
                    <a:pt x="2200891" y="2458391"/>
                  </a:lnTo>
                  <a:cubicBezTo>
                    <a:pt x="2099460" y="2224871"/>
                    <a:pt x="1868054" y="2074792"/>
                    <a:pt x="1613470" y="2077417"/>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9" y="72832"/>
                  </a:lnTo>
                  <a:lnTo>
                    <a:pt x="2250577" y="127308"/>
                  </a:lnTo>
                  <a:lnTo>
                    <a:pt x="2392188" y="195525"/>
                  </a:lnTo>
                  <a:lnTo>
                    <a:pt x="2525758" y="276671"/>
                  </a:lnTo>
                  <a:lnTo>
                    <a:pt x="2650471" y="369929"/>
                  </a:lnTo>
                  <a:lnTo>
                    <a:pt x="2765513" y="474487"/>
                  </a:lnTo>
                  <a:lnTo>
                    <a:pt x="2870071" y="589530"/>
                  </a:lnTo>
                  <a:lnTo>
                    <a:pt x="2963330"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30" y="2525758"/>
                  </a:lnTo>
                  <a:lnTo>
                    <a:pt x="2870071" y="2650471"/>
                  </a:lnTo>
                  <a:lnTo>
                    <a:pt x="2765513" y="2765513"/>
                  </a:lnTo>
                  <a:lnTo>
                    <a:pt x="2650471" y="2870071"/>
                  </a:lnTo>
                  <a:lnTo>
                    <a:pt x="2525758" y="2963330"/>
                  </a:lnTo>
                  <a:lnTo>
                    <a:pt x="2392188" y="3044475"/>
                  </a:lnTo>
                  <a:lnTo>
                    <a:pt x="2250577" y="3112693"/>
                  </a:lnTo>
                  <a:lnTo>
                    <a:pt x="2101739" y="3167168"/>
                  </a:lnTo>
                  <a:lnTo>
                    <a:pt x="1946487" y="3207088"/>
                  </a:lnTo>
                  <a:lnTo>
                    <a:pt x="1785636" y="3231636"/>
                  </a:lnTo>
                  <a:cubicBezTo>
                    <a:pt x="1731176" y="3237167"/>
                    <a:pt x="1675919" y="3240000"/>
                    <a:pt x="1620000" y="3240000"/>
                  </a:cubicBezTo>
                  <a:cubicBezTo>
                    <a:pt x="1508163"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4" y="3019536"/>
                    <a:pt x="757335" y="2992442"/>
                    <a:pt x="714243" y="2963330"/>
                  </a:cubicBezTo>
                  <a:cubicBezTo>
                    <a:pt x="671151" y="2934217"/>
                    <a:pt x="629534" y="2903086"/>
                    <a:pt x="589530" y="2870071"/>
                  </a:cubicBezTo>
                  <a:cubicBezTo>
                    <a:pt x="549525" y="2837056"/>
                    <a:pt x="511133" y="2802158"/>
                    <a:pt x="474487" y="2765513"/>
                  </a:cubicBezTo>
                  <a:cubicBezTo>
                    <a:pt x="437842" y="2728868"/>
                    <a:pt x="402944" y="2690475"/>
                    <a:pt x="369930" y="2650471"/>
                  </a:cubicBezTo>
                  <a:cubicBezTo>
                    <a:pt x="336915" y="2610466"/>
                    <a:pt x="305783" y="2568850"/>
                    <a:pt x="276671" y="2525758"/>
                  </a:cubicBezTo>
                  <a:cubicBezTo>
                    <a:pt x="247558" y="2482665"/>
                    <a:pt x="220465" y="2438097"/>
                    <a:pt x="195526" y="2392188"/>
                  </a:cubicBezTo>
                  <a:cubicBezTo>
                    <a:pt x="170586" y="2346280"/>
                    <a:pt x="147802" y="2299031"/>
                    <a:pt x="127308" y="2250577"/>
                  </a:cubicBezTo>
                  <a:cubicBezTo>
                    <a:pt x="106814" y="2202124"/>
                    <a:pt x="88610" y="2152466"/>
                    <a:pt x="72832" y="2101739"/>
                  </a:cubicBezTo>
                  <a:cubicBezTo>
                    <a:pt x="57055"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5" y="1188989"/>
                    <a:pt x="72832" y="1138262"/>
                  </a:cubicBezTo>
                  <a:cubicBezTo>
                    <a:pt x="88610" y="1087535"/>
                    <a:pt x="106814" y="1037877"/>
                    <a:pt x="127308" y="989423"/>
                  </a:cubicBezTo>
                  <a:cubicBezTo>
                    <a:pt x="147802" y="940970"/>
                    <a:pt x="170586" y="893721"/>
                    <a:pt x="195526" y="847812"/>
                  </a:cubicBezTo>
                  <a:cubicBezTo>
                    <a:pt x="220465" y="801904"/>
                    <a:pt x="247558" y="757335"/>
                    <a:pt x="276671" y="714243"/>
                  </a:cubicBezTo>
                  <a:cubicBezTo>
                    <a:pt x="305783" y="671151"/>
                    <a:pt x="336915" y="629534"/>
                    <a:pt x="369930" y="589530"/>
                  </a:cubicBezTo>
                  <a:cubicBezTo>
                    <a:pt x="402944" y="549525"/>
                    <a:pt x="437842" y="511133"/>
                    <a:pt x="474487" y="474487"/>
                  </a:cubicBezTo>
                  <a:cubicBezTo>
                    <a:pt x="511133" y="437842"/>
                    <a:pt x="549525" y="402944"/>
                    <a:pt x="589530" y="369929"/>
                  </a:cubicBezTo>
                  <a:cubicBezTo>
                    <a:pt x="629534" y="336915"/>
                    <a:pt x="671151" y="305783"/>
                    <a:pt x="714243" y="276671"/>
                  </a:cubicBezTo>
                  <a:cubicBezTo>
                    <a:pt x="757335" y="247558"/>
                    <a:pt x="801904"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36" name="Google Shape;3736;p23"/>
            <p:cNvSpPr/>
            <p:nvPr/>
          </p:nvSpPr>
          <p:spPr>
            <a:xfrm>
              <a:off x="8468995" y="5581897"/>
              <a:ext cx="553792" cy="553792"/>
            </a:xfrm>
            <a:custGeom>
              <a:avLst/>
              <a:gdLst/>
              <a:ahLst/>
              <a:cxnLst/>
              <a:rect l="l" t="t" r="r" b="b"/>
              <a:pathLst>
                <a:path w="3240000" h="3240000" extrusionOk="0">
                  <a:moveTo>
                    <a:pt x="2298433" y="2114441"/>
                  </a:moveTo>
                  <a:lnTo>
                    <a:pt x="1355104" y="2367205"/>
                  </a:lnTo>
                  <a:lnTo>
                    <a:pt x="1411009" y="2575845"/>
                  </a:lnTo>
                  <a:lnTo>
                    <a:pt x="2354338" y="2323081"/>
                  </a:ln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37" name="Google Shape;3737;p23"/>
            <p:cNvSpPr/>
            <p:nvPr/>
          </p:nvSpPr>
          <p:spPr>
            <a:xfrm>
              <a:off x="11012576" y="5575424"/>
              <a:ext cx="566738" cy="566738"/>
            </a:xfrm>
            <a:custGeom>
              <a:avLst/>
              <a:gdLst/>
              <a:ahLst/>
              <a:cxnLst/>
              <a:rect l="l" t="t" r="r" b="b"/>
              <a:pathLst>
                <a:path w="3240000" h="3240000" extrusionOk="0">
                  <a:moveTo>
                    <a:pt x="2249999" y="2117384"/>
                  </a:moveTo>
                  <a:lnTo>
                    <a:pt x="990192" y="2131776"/>
                  </a:lnTo>
                  <a:cubicBezTo>
                    <a:pt x="998682" y="2476365"/>
                    <a:pt x="1282526" y="2750154"/>
                    <a:pt x="1627197" y="2746216"/>
                  </a:cubicBezTo>
                  <a:cubicBezTo>
                    <a:pt x="1971867" y="2742279"/>
                    <a:pt x="2249383" y="2462077"/>
                    <a:pt x="2249999" y="2117384"/>
                  </a:cubicBezTo>
                  <a:close/>
                  <a:moveTo>
                    <a:pt x="2505352" y="784338"/>
                  </a:moveTo>
                  <a:lnTo>
                    <a:pt x="1869332" y="1428843"/>
                  </a:lnTo>
                  <a:lnTo>
                    <a:pt x="2505352" y="1522122"/>
                  </a:lnTo>
                  <a:lnTo>
                    <a:pt x="2505352" y="1378597"/>
                  </a:lnTo>
                  <a:lnTo>
                    <a:pt x="2187887" y="1332038"/>
                  </a:lnTo>
                  <a:lnTo>
                    <a:pt x="2505352" y="1010338"/>
                  </a:lnTo>
                  <a:close/>
                  <a:moveTo>
                    <a:pt x="734649" y="784338"/>
                  </a:moveTo>
                  <a:lnTo>
                    <a:pt x="734649" y="1010338"/>
                  </a:lnTo>
                  <a:lnTo>
                    <a:pt x="1052115" y="1332038"/>
                  </a:lnTo>
                  <a:lnTo>
                    <a:pt x="734649" y="1378597"/>
                  </a:lnTo>
                  <a:lnTo>
                    <a:pt x="734649" y="1522122"/>
                  </a:lnTo>
                  <a:lnTo>
                    <a:pt x="1370670" y="1428843"/>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38" name="Google Shape;3738;p23"/>
            <p:cNvSpPr/>
            <p:nvPr/>
          </p:nvSpPr>
          <p:spPr>
            <a:xfrm>
              <a:off x="9314808" y="5581897"/>
              <a:ext cx="553792" cy="553792"/>
            </a:xfrm>
            <a:custGeom>
              <a:avLst/>
              <a:gdLst/>
              <a:ahLst/>
              <a:cxnLst/>
              <a:rect l="l" t="t" r="r" b="b"/>
              <a:pathLst>
                <a:path w="3240000" h="3240000" extrusionOk="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937973" y="986566"/>
                  </a:moveTo>
                  <a:cubicBezTo>
                    <a:pt x="850807" y="983371"/>
                    <a:pt x="762813" y="1002775"/>
                    <a:pt x="683096" y="1045110"/>
                  </a:cubicBezTo>
                  <a:cubicBezTo>
                    <a:pt x="523662" y="1129780"/>
                    <a:pt x="421680" y="1293248"/>
                    <a:pt x="415731" y="1473672"/>
                  </a:cubicBezTo>
                  <a:lnTo>
                    <a:pt x="615852" y="1480270"/>
                  </a:lnTo>
                  <a:cubicBezTo>
                    <a:pt x="619438" y="1371518"/>
                    <a:pt x="680908" y="1272986"/>
                    <a:pt x="777009" y="1221950"/>
                  </a:cubicBezTo>
                  <a:cubicBezTo>
                    <a:pt x="873110" y="1170914"/>
                    <a:pt x="989166" y="1175167"/>
                    <a:pt x="1081273" y="1233100"/>
                  </a:cubicBezTo>
                  <a:cubicBezTo>
                    <a:pt x="1173381" y="1291033"/>
                    <a:pt x="1227475" y="1393800"/>
                    <a:pt x="1223091" y="1502523"/>
                  </a:cubicBezTo>
                  <a:lnTo>
                    <a:pt x="1423160" y="1510590"/>
                  </a:lnTo>
                  <a:cubicBezTo>
                    <a:pt x="1430433" y="1330214"/>
                    <a:pt x="1340689" y="1159721"/>
                    <a:pt x="1187880" y="1063608"/>
                  </a:cubicBezTo>
                  <a:cubicBezTo>
                    <a:pt x="1111476" y="1015552"/>
                    <a:pt x="1025138" y="989760"/>
                    <a:pt x="937973" y="986566"/>
                  </a:cubicBezTo>
                  <a:close/>
                  <a:moveTo>
                    <a:pt x="2306124" y="986566"/>
                  </a:moveTo>
                  <a:cubicBezTo>
                    <a:pt x="2218958" y="983371"/>
                    <a:pt x="2130964" y="1002775"/>
                    <a:pt x="2051247" y="1045110"/>
                  </a:cubicBezTo>
                  <a:cubicBezTo>
                    <a:pt x="1891813" y="1129780"/>
                    <a:pt x="1789831" y="1293248"/>
                    <a:pt x="1783882" y="1473672"/>
                  </a:cubicBezTo>
                  <a:lnTo>
                    <a:pt x="1984003" y="1480270"/>
                  </a:lnTo>
                  <a:cubicBezTo>
                    <a:pt x="1987589" y="1371518"/>
                    <a:pt x="2049059" y="1272986"/>
                    <a:pt x="2145160" y="1221950"/>
                  </a:cubicBezTo>
                  <a:cubicBezTo>
                    <a:pt x="2241261" y="1170914"/>
                    <a:pt x="2357317" y="1175167"/>
                    <a:pt x="2449424" y="1233100"/>
                  </a:cubicBezTo>
                  <a:cubicBezTo>
                    <a:pt x="2541532" y="1291033"/>
                    <a:pt x="2595626" y="1393800"/>
                    <a:pt x="2591242" y="1502523"/>
                  </a:cubicBezTo>
                  <a:lnTo>
                    <a:pt x="2791311" y="1510590"/>
                  </a:lnTo>
                  <a:cubicBezTo>
                    <a:pt x="2798584" y="1330214"/>
                    <a:pt x="2708840" y="1159721"/>
                    <a:pt x="2556031" y="1063608"/>
                  </a:cubicBezTo>
                  <a:cubicBezTo>
                    <a:pt x="2479627" y="1015552"/>
                    <a:pt x="2393289" y="989760"/>
                    <a:pt x="2306124" y="98656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39" name="Google Shape;3739;p23"/>
            <p:cNvSpPr/>
            <p:nvPr/>
          </p:nvSpPr>
          <p:spPr>
            <a:xfrm rot="2700000">
              <a:off x="5325698" y="3520150"/>
              <a:ext cx="389390" cy="698103"/>
            </a:xfrm>
            <a:custGeom>
              <a:avLst/>
              <a:gdLst/>
              <a:ahLst/>
              <a:cxnLst/>
              <a:rect l="l" t="t" r="r" b="b"/>
              <a:pathLst>
                <a:path w="2232248" h="4001999" extrusionOk="0">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40" name="Google Shape;3740;p23"/>
            <p:cNvSpPr/>
            <p:nvPr/>
          </p:nvSpPr>
          <p:spPr>
            <a:xfrm>
              <a:off x="4401174" y="3545247"/>
              <a:ext cx="527335" cy="493633"/>
            </a:xfrm>
            <a:custGeom>
              <a:avLst/>
              <a:gdLst/>
              <a:ahLst/>
              <a:cxnLst/>
              <a:rect l="l" t="t" r="r" b="b"/>
              <a:pathLst>
                <a:path w="3239999" h="3032924" extrusionOk="0">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41" name="Google Shape;3741;p23"/>
            <p:cNvSpPr/>
            <p:nvPr/>
          </p:nvSpPr>
          <p:spPr>
            <a:xfrm rot="2700000">
              <a:off x="6979028" y="5476482"/>
              <a:ext cx="190721" cy="764622"/>
            </a:xfrm>
            <a:custGeom>
              <a:avLst/>
              <a:gdLst/>
              <a:ahLst/>
              <a:cxnLst/>
              <a:rect l="l" t="t" r="r" b="b"/>
              <a:pathLst>
                <a:path w="1035916" h="4153123" extrusionOk="0">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42" name="Google Shape;3742;p23"/>
            <p:cNvSpPr/>
            <p:nvPr/>
          </p:nvSpPr>
          <p:spPr>
            <a:xfrm>
              <a:off x="4376235" y="4613417"/>
              <a:ext cx="508153" cy="508153"/>
            </a:xfrm>
            <a:custGeom>
              <a:avLst/>
              <a:gdLst/>
              <a:ahLst/>
              <a:cxnLst/>
              <a:rect l="l" t="t" r="r" b="b"/>
              <a:pathLst>
                <a:path w="3240000" h="3240000" extrusionOk="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Quattrocento Sans"/>
                <a:ea typeface="Quattrocento Sans"/>
                <a:cs typeface="Quattrocento Sans"/>
                <a:sym typeface="Quattrocento Sans"/>
              </a:endParaRPr>
            </a:p>
          </p:txBody>
        </p:sp>
        <p:sp>
          <p:nvSpPr>
            <p:cNvPr id="3743" name="Google Shape;3743;p23"/>
            <p:cNvSpPr/>
            <p:nvPr/>
          </p:nvSpPr>
          <p:spPr>
            <a:xfrm flipH="1">
              <a:off x="10102420" y="2554106"/>
              <a:ext cx="504633" cy="416291"/>
            </a:xfrm>
            <a:custGeom>
              <a:avLst/>
              <a:gdLst/>
              <a:ahLst/>
              <a:cxnLst/>
              <a:rect l="l" t="t" r="r" b="b"/>
              <a:pathLst>
                <a:path w="3217557" h="2654282" extrusionOk="0">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44" name="Google Shape;3744;p23"/>
            <p:cNvSpPr/>
            <p:nvPr/>
          </p:nvSpPr>
          <p:spPr>
            <a:xfrm rot="-2794009">
              <a:off x="10126692" y="1539348"/>
              <a:ext cx="551843" cy="546086"/>
            </a:xfrm>
            <a:custGeom>
              <a:avLst/>
              <a:gdLst/>
              <a:ahLst/>
              <a:cxnLst/>
              <a:rect l="l" t="t" r="r" b="b"/>
              <a:pathLst>
                <a:path w="1807241" h="1788383" extrusionOk="0">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Quattrocento Sans"/>
                <a:ea typeface="Quattrocento Sans"/>
                <a:cs typeface="Quattrocento Sans"/>
                <a:sym typeface="Quattrocento Sans"/>
              </a:endParaRPr>
            </a:p>
          </p:txBody>
        </p:sp>
        <p:sp>
          <p:nvSpPr>
            <p:cNvPr id="3745" name="Google Shape;3745;p23"/>
            <p:cNvSpPr/>
            <p:nvPr/>
          </p:nvSpPr>
          <p:spPr>
            <a:xfrm>
              <a:off x="10932820" y="1539414"/>
              <a:ext cx="544577" cy="547049"/>
            </a:xfrm>
            <a:custGeom>
              <a:avLst/>
              <a:gdLst/>
              <a:ahLst/>
              <a:cxnLst/>
              <a:rect l="l" t="t" r="r" b="b"/>
              <a:pathLst>
                <a:path w="371900" h="373588" extrusionOk="0">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Quattrocento Sans"/>
                <a:ea typeface="Quattrocento Sans"/>
                <a:cs typeface="Quattrocento Sans"/>
                <a:sym typeface="Quattrocento Sans"/>
              </a:endParaRPr>
            </a:p>
          </p:txBody>
        </p:sp>
        <p:sp>
          <p:nvSpPr>
            <p:cNvPr id="3746" name="Google Shape;3746;p23"/>
            <p:cNvSpPr/>
            <p:nvPr/>
          </p:nvSpPr>
          <p:spPr>
            <a:xfrm>
              <a:off x="9363473" y="4578026"/>
              <a:ext cx="478148" cy="569324"/>
            </a:xfrm>
            <a:custGeom>
              <a:avLst/>
              <a:gdLst/>
              <a:ahLst/>
              <a:cxnLst/>
              <a:rect l="l" t="t" r="r" b="b"/>
              <a:pathLst>
                <a:path w="2721114" h="3240000" extrusionOk="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47" name="Google Shape;3747;p23"/>
            <p:cNvSpPr/>
            <p:nvPr/>
          </p:nvSpPr>
          <p:spPr>
            <a:xfrm>
              <a:off x="8488431" y="4578026"/>
              <a:ext cx="478148" cy="569324"/>
            </a:xfrm>
            <a:custGeom>
              <a:avLst/>
              <a:gdLst/>
              <a:ahLst/>
              <a:cxnLst/>
              <a:rect l="l" t="t" r="r" b="b"/>
              <a:pathLst>
                <a:path w="2721114" h="3240000" extrusionOk="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48" name="Google Shape;3748;p23"/>
            <p:cNvSpPr/>
            <p:nvPr/>
          </p:nvSpPr>
          <p:spPr>
            <a:xfrm>
              <a:off x="10238515" y="4578026"/>
              <a:ext cx="478148" cy="569324"/>
            </a:xfrm>
            <a:custGeom>
              <a:avLst/>
              <a:gdLst/>
              <a:ahLst/>
              <a:cxnLst/>
              <a:rect l="l" t="t" r="r" b="b"/>
              <a:pathLst>
                <a:path w="2721114" h="3240000" extrusionOk="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49" name="Google Shape;3749;p23"/>
            <p:cNvSpPr/>
            <p:nvPr/>
          </p:nvSpPr>
          <p:spPr>
            <a:xfrm>
              <a:off x="11113556" y="4578026"/>
              <a:ext cx="478148" cy="569324"/>
            </a:xfrm>
            <a:custGeom>
              <a:avLst/>
              <a:gdLst/>
              <a:ahLst/>
              <a:cxnLst/>
              <a:rect l="l" t="t" r="r" b="b"/>
              <a:pathLst>
                <a:path w="2721114" h="3240000" extrusionOk="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753"/>
        <p:cNvGrpSpPr/>
        <p:nvPr/>
      </p:nvGrpSpPr>
      <p:grpSpPr>
        <a:xfrm>
          <a:off x="0" y="0"/>
          <a:ext cx="0" cy="0"/>
          <a:chOff x="0" y="0"/>
          <a:chExt cx="0" cy="0"/>
        </a:xfrm>
      </p:grpSpPr>
      <p:sp>
        <p:nvSpPr>
          <p:cNvPr id="3754" name="Google Shape;3754;p24"/>
          <p:cNvSpPr txBox="1">
            <a:spLocks noGrp="1"/>
          </p:cNvSpPr>
          <p:nvPr>
            <p:ph type="body" idx="1"/>
          </p:nvPr>
        </p:nvSpPr>
        <p:spPr>
          <a:xfrm>
            <a:off x="323529" y="123478"/>
            <a:ext cx="8568951" cy="72424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62626"/>
              </a:buClr>
              <a:buSzPts val="4000"/>
              <a:buNone/>
            </a:pPr>
            <a:endParaRPr/>
          </a:p>
        </p:txBody>
      </p:sp>
      <p:grpSp>
        <p:nvGrpSpPr>
          <p:cNvPr id="3755" name="Google Shape;3755;p24"/>
          <p:cNvGrpSpPr/>
          <p:nvPr/>
        </p:nvGrpSpPr>
        <p:grpSpPr>
          <a:xfrm>
            <a:off x="4061318" y="1218674"/>
            <a:ext cx="7633094" cy="5028501"/>
            <a:chOff x="4242330" y="1447239"/>
            <a:chExt cx="7331363" cy="4829727"/>
          </a:xfrm>
        </p:grpSpPr>
        <p:sp>
          <p:nvSpPr>
            <p:cNvPr id="3756" name="Google Shape;3756;p24"/>
            <p:cNvSpPr/>
            <p:nvPr/>
          </p:nvSpPr>
          <p:spPr>
            <a:xfrm rot="10800000">
              <a:off x="7871934" y="4610240"/>
              <a:ext cx="220703" cy="687310"/>
            </a:xfrm>
            <a:custGeom>
              <a:avLst/>
              <a:gdLst/>
              <a:ahLst/>
              <a:cxnLst/>
              <a:rect l="l" t="t" r="r" b="b"/>
              <a:pathLst>
                <a:path w="1040400" h="3240000" extrusionOk="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57" name="Google Shape;3757;p24"/>
            <p:cNvSpPr/>
            <p:nvPr/>
          </p:nvSpPr>
          <p:spPr>
            <a:xfrm>
              <a:off x="8435540" y="4689594"/>
              <a:ext cx="529466" cy="528605"/>
            </a:xfrm>
            <a:custGeom>
              <a:avLst/>
              <a:gdLst/>
              <a:ahLst/>
              <a:cxnLst/>
              <a:rect l="l" t="t" r="r" b="b"/>
              <a:pathLst>
                <a:path w="3228210" h="3222968" extrusionOk="0">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58" name="Google Shape;3758;p24"/>
            <p:cNvSpPr/>
            <p:nvPr/>
          </p:nvSpPr>
          <p:spPr>
            <a:xfrm rot="-5400000">
              <a:off x="4359308" y="3634371"/>
              <a:ext cx="444149" cy="529543"/>
            </a:xfrm>
            <a:custGeom>
              <a:avLst/>
              <a:gdLst/>
              <a:ahLst/>
              <a:cxnLst/>
              <a:rect l="l" t="t" r="r" b="b"/>
              <a:pathLst>
                <a:path w="2708011" h="3228660" extrusionOk="0">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59" name="Google Shape;3759;p24"/>
            <p:cNvSpPr/>
            <p:nvPr/>
          </p:nvSpPr>
          <p:spPr>
            <a:xfrm>
              <a:off x="9475134" y="3608548"/>
              <a:ext cx="486216" cy="581184"/>
            </a:xfrm>
            <a:custGeom>
              <a:avLst/>
              <a:gdLst/>
              <a:ahLst/>
              <a:cxnLst/>
              <a:rect l="l" t="t" r="r" b="b"/>
              <a:pathLst>
                <a:path w="2688046" h="3213079" extrusionOk="0">
                  <a:moveTo>
                    <a:pt x="1056023" y="556744"/>
                  </a:moveTo>
                  <a:lnTo>
                    <a:pt x="1056023" y="906412"/>
                  </a:lnTo>
                  <a:cubicBezTo>
                    <a:pt x="641240" y="1029807"/>
                    <a:pt x="338989" y="1414134"/>
                    <a:pt x="338989" y="1869056"/>
                  </a:cubicBezTo>
                  <a:cubicBezTo>
                    <a:pt x="338989" y="2424121"/>
                    <a:pt x="788958" y="2874090"/>
                    <a:pt x="1344023" y="2874090"/>
                  </a:cubicBezTo>
                  <a:cubicBezTo>
                    <a:pt x="1899088" y="2874090"/>
                    <a:pt x="2349057" y="2424121"/>
                    <a:pt x="2349057" y="1869056"/>
                  </a:cubicBezTo>
                  <a:cubicBezTo>
                    <a:pt x="2349057" y="1414134"/>
                    <a:pt x="2046806" y="1029807"/>
                    <a:pt x="1632023" y="906412"/>
                  </a:cubicBezTo>
                  <a:lnTo>
                    <a:pt x="1632023" y="556744"/>
                  </a:lnTo>
                  <a:cubicBezTo>
                    <a:pt x="2235992" y="687900"/>
                    <a:pt x="2688046" y="1225687"/>
                    <a:pt x="2688046" y="1869056"/>
                  </a:cubicBezTo>
                  <a:cubicBezTo>
                    <a:pt x="2688046" y="2611339"/>
                    <a:pt x="2086306" y="3213079"/>
                    <a:pt x="1344023" y="3213079"/>
                  </a:cubicBezTo>
                  <a:cubicBezTo>
                    <a:pt x="601740" y="3213079"/>
                    <a:pt x="0" y="2611339"/>
                    <a:pt x="0" y="1869056"/>
                  </a:cubicBezTo>
                  <a:cubicBezTo>
                    <a:pt x="0" y="1225687"/>
                    <a:pt x="452054" y="687900"/>
                    <a:pt x="1056023" y="556744"/>
                  </a:cubicBezTo>
                  <a:close/>
                  <a:moveTo>
                    <a:pt x="1344023" y="0"/>
                  </a:moveTo>
                  <a:cubicBezTo>
                    <a:pt x="1443445" y="0"/>
                    <a:pt x="1524043" y="80598"/>
                    <a:pt x="1524043" y="180020"/>
                  </a:cubicBezTo>
                  <a:lnTo>
                    <a:pt x="1524043" y="1413058"/>
                  </a:lnTo>
                  <a:cubicBezTo>
                    <a:pt x="1524043" y="1512480"/>
                    <a:pt x="1443445" y="1593078"/>
                    <a:pt x="1344023" y="1593078"/>
                  </a:cubicBezTo>
                  <a:cubicBezTo>
                    <a:pt x="1244601" y="1593078"/>
                    <a:pt x="1164003" y="1512480"/>
                    <a:pt x="1164003" y="1413058"/>
                  </a:cubicBezTo>
                  <a:lnTo>
                    <a:pt x="1164003" y="180020"/>
                  </a:lnTo>
                  <a:cubicBezTo>
                    <a:pt x="1164003" y="80598"/>
                    <a:pt x="1244601" y="0"/>
                    <a:pt x="1344023"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Quattrocento Sans"/>
                <a:ea typeface="Quattrocento Sans"/>
                <a:cs typeface="Quattrocento Sans"/>
                <a:sym typeface="Quattrocento Sans"/>
              </a:endParaRPr>
            </a:p>
          </p:txBody>
        </p:sp>
        <p:sp>
          <p:nvSpPr>
            <p:cNvPr id="3760" name="Google Shape;3760;p24"/>
            <p:cNvSpPr/>
            <p:nvPr/>
          </p:nvSpPr>
          <p:spPr>
            <a:xfrm>
              <a:off x="10104940" y="4747559"/>
              <a:ext cx="511325" cy="412677"/>
            </a:xfrm>
            <a:custGeom>
              <a:avLst/>
              <a:gdLst/>
              <a:ahLst/>
              <a:cxnLst/>
              <a:rect l="l" t="t" r="r" b="b"/>
              <a:pathLst>
                <a:path w="3307788" h="2669631" extrusionOk="0">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61" name="Google Shape;3761;p24"/>
            <p:cNvSpPr/>
            <p:nvPr/>
          </p:nvSpPr>
          <p:spPr>
            <a:xfrm>
              <a:off x="10252271" y="3641889"/>
              <a:ext cx="514505" cy="514505"/>
            </a:xfrm>
            <a:custGeom>
              <a:avLst/>
              <a:gdLst/>
              <a:ahLst/>
              <a:cxnLst/>
              <a:rect l="l" t="t" r="r" b="b"/>
              <a:pathLst>
                <a:path w="3240000" h="3240000" extrusionOk="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62" name="Google Shape;3762;p24"/>
            <p:cNvSpPr/>
            <p:nvPr/>
          </p:nvSpPr>
          <p:spPr>
            <a:xfrm>
              <a:off x="10998217" y="5652772"/>
              <a:ext cx="536427" cy="573297"/>
            </a:xfrm>
            <a:custGeom>
              <a:avLst/>
              <a:gdLst/>
              <a:ahLst/>
              <a:cxnLst/>
              <a:rect l="l" t="t" r="r" b="b"/>
              <a:pathLst>
                <a:path w="2969045" h="3173121" extrusionOk="0">
                  <a:moveTo>
                    <a:pt x="1148733" y="3168594"/>
                  </a:moveTo>
                  <a:cubicBezTo>
                    <a:pt x="-68605" y="2992718"/>
                    <a:pt x="289357" y="2373225"/>
                    <a:pt x="0" y="1749200"/>
                  </a:cubicBezTo>
                  <a:cubicBezTo>
                    <a:pt x="211718" y="1712379"/>
                    <a:pt x="518500" y="2277611"/>
                    <a:pt x="449559" y="2009927"/>
                  </a:cubicBezTo>
                  <a:cubicBezTo>
                    <a:pt x="87752" y="952162"/>
                    <a:pt x="1169975" y="921963"/>
                    <a:pt x="826277" y="0"/>
                  </a:cubicBezTo>
                  <a:cubicBezTo>
                    <a:pt x="1894489" y="60376"/>
                    <a:pt x="1582046" y="1053258"/>
                    <a:pt x="2084415" y="1294704"/>
                  </a:cubicBezTo>
                  <a:cubicBezTo>
                    <a:pt x="2220765" y="1319082"/>
                    <a:pt x="2384277" y="1207659"/>
                    <a:pt x="2081534" y="711461"/>
                  </a:cubicBezTo>
                  <a:cubicBezTo>
                    <a:pt x="3844765" y="2025429"/>
                    <a:pt x="2606774" y="3099478"/>
                    <a:pt x="1581537" y="3173121"/>
                  </a:cubicBezTo>
                  <a:cubicBezTo>
                    <a:pt x="2049242" y="2917586"/>
                    <a:pt x="2204598" y="1824606"/>
                    <a:pt x="1237328" y="1143558"/>
                  </a:cubicBezTo>
                  <a:cubicBezTo>
                    <a:pt x="1479342" y="1777869"/>
                    <a:pt x="1318476" y="2090782"/>
                    <a:pt x="1162138" y="2408222"/>
                  </a:cubicBezTo>
                  <a:cubicBezTo>
                    <a:pt x="1159532" y="2246847"/>
                    <a:pt x="1324413" y="1899876"/>
                    <a:pt x="918927" y="1697760"/>
                  </a:cubicBezTo>
                  <a:cubicBezTo>
                    <a:pt x="1108697" y="2305733"/>
                    <a:pt x="307113" y="2497246"/>
                    <a:pt x="1148733" y="316859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63" name="Google Shape;3763;p24"/>
            <p:cNvSpPr/>
            <p:nvPr/>
          </p:nvSpPr>
          <p:spPr>
            <a:xfrm>
              <a:off x="10972939" y="2640819"/>
              <a:ext cx="586980" cy="430164"/>
            </a:xfrm>
            <a:custGeom>
              <a:avLst/>
              <a:gdLst/>
              <a:ahLst/>
              <a:cxnLst/>
              <a:rect l="l" t="t" r="r" b="b"/>
              <a:pathLst>
                <a:path w="3248842" h="2380886" extrusionOk="0">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64" name="Google Shape;3764;p24"/>
            <p:cNvSpPr/>
            <p:nvPr/>
          </p:nvSpPr>
          <p:spPr>
            <a:xfrm>
              <a:off x="9454085" y="5654191"/>
              <a:ext cx="563324" cy="570461"/>
            </a:xfrm>
            <a:custGeom>
              <a:avLst/>
              <a:gdLst/>
              <a:ahLst/>
              <a:cxnLst/>
              <a:rect l="l" t="t" r="r" b="b"/>
              <a:pathLst>
                <a:path w="2844151" h="2880180" extrusionOk="0">
                  <a:moveTo>
                    <a:pt x="2390187" y="1502145"/>
                  </a:moveTo>
                  <a:lnTo>
                    <a:pt x="2844151" y="1530794"/>
                  </a:lnTo>
                  <a:cubicBezTo>
                    <a:pt x="2804784" y="2154619"/>
                    <a:pt x="2367464" y="2681809"/>
                    <a:pt x="1761650" y="2835749"/>
                  </a:cubicBezTo>
                  <a:cubicBezTo>
                    <a:pt x="1191486" y="2980631"/>
                    <a:pt x="594633" y="2763755"/>
                    <a:pt x="252983" y="2293680"/>
                  </a:cubicBezTo>
                  <a:lnTo>
                    <a:pt x="102982" y="2380283"/>
                  </a:lnTo>
                  <a:lnTo>
                    <a:pt x="104524" y="1603708"/>
                  </a:lnTo>
                  <a:lnTo>
                    <a:pt x="777828" y="1990661"/>
                  </a:lnTo>
                  <a:lnTo>
                    <a:pt x="648358" y="2065410"/>
                  </a:lnTo>
                  <a:cubicBezTo>
                    <a:pt x="886760" y="2358087"/>
                    <a:pt x="1276546" y="2489694"/>
                    <a:pt x="1649627" y="2394891"/>
                  </a:cubicBezTo>
                  <a:cubicBezTo>
                    <a:pt x="2064076" y="2289577"/>
                    <a:pt x="2363256" y="1928916"/>
                    <a:pt x="2390187" y="1502145"/>
                  </a:cubicBezTo>
                  <a:close/>
                  <a:moveTo>
                    <a:pt x="1424249" y="58"/>
                  </a:moveTo>
                  <a:cubicBezTo>
                    <a:pt x="1880498" y="-4073"/>
                    <a:pt x="2318325" y="209551"/>
                    <a:pt x="2591169" y="586524"/>
                  </a:cubicBezTo>
                  <a:lnTo>
                    <a:pt x="2741170" y="499921"/>
                  </a:lnTo>
                  <a:lnTo>
                    <a:pt x="2739628" y="1276497"/>
                  </a:lnTo>
                  <a:lnTo>
                    <a:pt x="2066324" y="889544"/>
                  </a:lnTo>
                  <a:lnTo>
                    <a:pt x="2195793" y="814795"/>
                  </a:lnTo>
                  <a:cubicBezTo>
                    <a:pt x="1957391" y="522118"/>
                    <a:pt x="1567606" y="390511"/>
                    <a:pt x="1194524" y="485313"/>
                  </a:cubicBezTo>
                  <a:cubicBezTo>
                    <a:pt x="780075" y="590627"/>
                    <a:pt x="480895" y="951288"/>
                    <a:pt x="453964" y="1378059"/>
                  </a:cubicBezTo>
                  <a:lnTo>
                    <a:pt x="0" y="1349410"/>
                  </a:lnTo>
                  <a:cubicBezTo>
                    <a:pt x="39367" y="725585"/>
                    <a:pt x="476687" y="198395"/>
                    <a:pt x="1082501" y="44455"/>
                  </a:cubicBezTo>
                  <a:cubicBezTo>
                    <a:pt x="1196091" y="15591"/>
                    <a:pt x="1310740" y="1086"/>
                    <a:pt x="1424249" y="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Quattrocento Sans"/>
                <a:ea typeface="Quattrocento Sans"/>
                <a:cs typeface="Quattrocento Sans"/>
                <a:sym typeface="Quattrocento Sans"/>
              </a:endParaRPr>
            </a:p>
          </p:txBody>
        </p:sp>
        <p:sp>
          <p:nvSpPr>
            <p:cNvPr id="3765" name="Google Shape;3765;p24"/>
            <p:cNvSpPr/>
            <p:nvPr/>
          </p:nvSpPr>
          <p:spPr>
            <a:xfrm rot="9900000">
              <a:off x="10208910" y="1534987"/>
              <a:ext cx="579867" cy="492485"/>
            </a:xfrm>
            <a:custGeom>
              <a:avLst/>
              <a:gdLst/>
              <a:ahLst/>
              <a:cxnLst/>
              <a:rect l="l" t="t" r="r" b="b"/>
              <a:pathLst>
                <a:path w="2911009" h="2472345" extrusionOk="0">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66" name="Google Shape;3766;p24"/>
            <p:cNvSpPr/>
            <p:nvPr/>
          </p:nvSpPr>
          <p:spPr>
            <a:xfrm>
              <a:off x="4246301" y="4666128"/>
              <a:ext cx="575536" cy="575536"/>
            </a:xfrm>
            <a:custGeom>
              <a:avLst/>
              <a:gdLst/>
              <a:ahLst/>
              <a:cxnLst/>
              <a:rect l="l" t="t" r="r" b="b"/>
              <a:pathLst>
                <a:path w="3240000" h="3240000" extrusionOk="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Quattrocento Sans"/>
                <a:ea typeface="Quattrocento Sans"/>
                <a:cs typeface="Quattrocento Sans"/>
                <a:sym typeface="Quattrocento Sans"/>
              </a:endParaRPr>
            </a:p>
          </p:txBody>
        </p:sp>
        <p:sp>
          <p:nvSpPr>
            <p:cNvPr id="3767" name="Google Shape;3767;p24"/>
            <p:cNvSpPr/>
            <p:nvPr/>
          </p:nvSpPr>
          <p:spPr>
            <a:xfrm>
              <a:off x="8766358" y="3640606"/>
              <a:ext cx="417857" cy="517071"/>
            </a:xfrm>
            <a:custGeom>
              <a:avLst/>
              <a:gdLst/>
              <a:ahLst/>
              <a:cxnLst/>
              <a:rect l="l" t="t" r="r" b="b"/>
              <a:pathLst>
                <a:path w="1565431" h="1937121" extrusionOk="0">
                  <a:moveTo>
                    <a:pt x="332898" y="199"/>
                  </a:moveTo>
                  <a:cubicBezTo>
                    <a:pt x="480797" y="-12106"/>
                    <a:pt x="712130" y="551085"/>
                    <a:pt x="532477" y="593021"/>
                  </a:cubicBezTo>
                  <a:lnTo>
                    <a:pt x="344260" y="645543"/>
                  </a:lnTo>
                  <a:cubicBezTo>
                    <a:pt x="475639" y="1163599"/>
                    <a:pt x="690666" y="1300897"/>
                    <a:pt x="951847" y="1518960"/>
                  </a:cubicBezTo>
                  <a:cubicBezTo>
                    <a:pt x="1003138" y="1396518"/>
                    <a:pt x="1042046" y="1291100"/>
                    <a:pt x="1137450" y="1301627"/>
                  </a:cubicBezTo>
                  <a:cubicBezTo>
                    <a:pt x="1276950" y="1299313"/>
                    <a:pt x="1636332" y="1564228"/>
                    <a:pt x="1553064" y="1689868"/>
                  </a:cubicBezTo>
                  <a:cubicBezTo>
                    <a:pt x="1389777" y="1941825"/>
                    <a:pt x="1145722" y="1971673"/>
                    <a:pt x="1002627" y="1909214"/>
                  </a:cubicBezTo>
                  <a:cubicBezTo>
                    <a:pt x="545977" y="1690048"/>
                    <a:pt x="-37590" y="1110316"/>
                    <a:pt x="1901" y="380586"/>
                  </a:cubicBezTo>
                  <a:cubicBezTo>
                    <a:pt x="36305" y="148891"/>
                    <a:pt x="133416" y="23363"/>
                    <a:pt x="332898" y="199"/>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68" name="Google Shape;3768;p24"/>
            <p:cNvSpPr/>
            <p:nvPr/>
          </p:nvSpPr>
          <p:spPr>
            <a:xfrm>
              <a:off x="5164740" y="4708915"/>
              <a:ext cx="586136" cy="489963"/>
            </a:xfrm>
            <a:custGeom>
              <a:avLst/>
              <a:gdLst/>
              <a:ahLst/>
              <a:cxnLst/>
              <a:rect l="l" t="t" r="r" b="b"/>
              <a:pathLst>
                <a:path w="3186824" h="2663936" extrusionOk="0">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69" name="Google Shape;3769;p24"/>
            <p:cNvSpPr/>
            <p:nvPr/>
          </p:nvSpPr>
          <p:spPr>
            <a:xfrm>
              <a:off x="8316455" y="1548746"/>
              <a:ext cx="605315" cy="464964"/>
            </a:xfrm>
            <a:custGeom>
              <a:avLst/>
              <a:gdLst/>
              <a:ahLst/>
              <a:cxnLst/>
              <a:rect l="l" t="t" r="r" b="b"/>
              <a:pathLst>
                <a:path w="3186824" h="2447912" extrusionOk="0">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70" name="Google Shape;3770;p24"/>
            <p:cNvSpPr/>
            <p:nvPr/>
          </p:nvSpPr>
          <p:spPr>
            <a:xfrm>
              <a:off x="9257631" y="1515680"/>
              <a:ext cx="615416" cy="531098"/>
            </a:xfrm>
            <a:custGeom>
              <a:avLst/>
              <a:gdLst/>
              <a:ahLst/>
              <a:cxnLst/>
              <a:rect l="l" t="t" r="r" b="b"/>
              <a:pathLst>
                <a:path w="3240006" h="2796091" extrusionOk="0">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71" name="Google Shape;3771;p24"/>
            <p:cNvSpPr/>
            <p:nvPr/>
          </p:nvSpPr>
          <p:spPr>
            <a:xfrm>
              <a:off x="11124640" y="1472088"/>
              <a:ext cx="283580" cy="618280"/>
            </a:xfrm>
            <a:custGeom>
              <a:avLst/>
              <a:gdLst/>
              <a:ahLst/>
              <a:cxnLst/>
              <a:rect l="l" t="t" r="r" b="b"/>
              <a:pathLst>
                <a:path w="1492970" h="3255081" extrusionOk="0">
                  <a:moveTo>
                    <a:pt x="1492970" y="1569688"/>
                  </a:moveTo>
                  <a:cubicBezTo>
                    <a:pt x="1492970" y="1957118"/>
                    <a:pt x="1197680" y="2277765"/>
                    <a:pt x="816277" y="2310957"/>
                  </a:cubicBezTo>
                  <a:lnTo>
                    <a:pt x="816277" y="2787043"/>
                  </a:lnTo>
                  <a:cubicBezTo>
                    <a:pt x="873982" y="2789209"/>
                    <a:pt x="931009" y="2798017"/>
                    <a:pt x="986081" y="2811674"/>
                  </a:cubicBezTo>
                  <a:cubicBezTo>
                    <a:pt x="1252919" y="2877847"/>
                    <a:pt x="1430830" y="3046369"/>
                    <a:pt x="1433593" y="3235566"/>
                  </a:cubicBezTo>
                  <a:lnTo>
                    <a:pt x="57488" y="3255081"/>
                  </a:lnTo>
                  <a:cubicBezTo>
                    <a:pt x="47920" y="3062506"/>
                    <a:pt x="221127" y="2886615"/>
                    <a:pt x="490574" y="2815284"/>
                  </a:cubicBezTo>
                  <a:cubicBezTo>
                    <a:pt x="549928" y="2799571"/>
                    <a:pt x="611777" y="2789553"/>
                    <a:pt x="674460" y="2787163"/>
                  </a:cubicBezTo>
                  <a:lnTo>
                    <a:pt x="674460" y="2310809"/>
                  </a:lnTo>
                  <a:cubicBezTo>
                    <a:pt x="317470" y="2280245"/>
                    <a:pt x="28405" y="1994114"/>
                    <a:pt x="0" y="1627428"/>
                  </a:cubicBezTo>
                  <a:lnTo>
                    <a:pt x="142201" y="1616413"/>
                  </a:lnTo>
                  <a:cubicBezTo>
                    <a:pt x="167304" y="1940464"/>
                    <a:pt x="443969" y="2186771"/>
                    <a:pt x="768748" y="2174211"/>
                  </a:cubicBezTo>
                  <a:cubicBezTo>
                    <a:pt x="1093527" y="2161650"/>
                    <a:pt x="1350342" y="1894710"/>
                    <a:pt x="1350342" y="1569689"/>
                  </a:cubicBezTo>
                  <a:close/>
                  <a:moveTo>
                    <a:pt x="745368" y="0"/>
                  </a:moveTo>
                  <a:cubicBezTo>
                    <a:pt x="989132" y="0"/>
                    <a:pt x="1186742" y="197610"/>
                    <a:pt x="1186742" y="441374"/>
                  </a:cubicBezTo>
                  <a:lnTo>
                    <a:pt x="1186742" y="1575353"/>
                  </a:lnTo>
                  <a:cubicBezTo>
                    <a:pt x="1186742" y="1819117"/>
                    <a:pt x="989132" y="2016727"/>
                    <a:pt x="745368" y="2016727"/>
                  </a:cubicBezTo>
                  <a:cubicBezTo>
                    <a:pt x="501604" y="2016727"/>
                    <a:pt x="303994" y="1819117"/>
                    <a:pt x="303994" y="1575353"/>
                  </a:cubicBezTo>
                  <a:lnTo>
                    <a:pt x="303994" y="441374"/>
                  </a:lnTo>
                  <a:cubicBezTo>
                    <a:pt x="303994" y="197610"/>
                    <a:pt x="501604" y="0"/>
                    <a:pt x="74536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72" name="Google Shape;3772;p24"/>
            <p:cNvSpPr/>
            <p:nvPr/>
          </p:nvSpPr>
          <p:spPr>
            <a:xfrm>
              <a:off x="6093780" y="4751666"/>
              <a:ext cx="615416" cy="404460"/>
            </a:xfrm>
            <a:custGeom>
              <a:avLst/>
              <a:gdLst/>
              <a:ahLst/>
              <a:cxnLst/>
              <a:rect l="l" t="t" r="r" b="b"/>
              <a:pathLst>
                <a:path w="3240006" h="2129375" extrusionOk="0">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73" name="Google Shape;3773;p24"/>
            <p:cNvSpPr/>
            <p:nvPr/>
          </p:nvSpPr>
          <p:spPr>
            <a:xfrm>
              <a:off x="5137072" y="3750690"/>
              <a:ext cx="616402" cy="296900"/>
            </a:xfrm>
            <a:custGeom>
              <a:avLst/>
              <a:gdLst/>
              <a:ahLst/>
              <a:cxnLst/>
              <a:rect l="l" t="t" r="r" b="b"/>
              <a:pathLst>
                <a:path w="3215400" h="1548752" extrusionOk="0">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74" name="Google Shape;3774;p24"/>
            <p:cNvSpPr/>
            <p:nvPr/>
          </p:nvSpPr>
          <p:spPr>
            <a:xfrm>
              <a:off x="6044394" y="3750690"/>
              <a:ext cx="616402" cy="296900"/>
            </a:xfrm>
            <a:custGeom>
              <a:avLst/>
              <a:gdLst/>
              <a:ahLst/>
              <a:cxnLst/>
              <a:rect l="l" t="t" r="r" b="b"/>
              <a:pathLst>
                <a:path w="3215400" h="1548752" extrusionOk="0">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75" name="Google Shape;3775;p24"/>
            <p:cNvSpPr/>
            <p:nvPr/>
          </p:nvSpPr>
          <p:spPr>
            <a:xfrm>
              <a:off x="6951716" y="3750690"/>
              <a:ext cx="616402" cy="296900"/>
            </a:xfrm>
            <a:custGeom>
              <a:avLst/>
              <a:gdLst/>
              <a:ahLst/>
              <a:cxnLst/>
              <a:rect l="l" t="t" r="r" b="b"/>
              <a:pathLst>
                <a:path w="3215400" h="1548752" extrusionOk="0">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76" name="Google Shape;3776;p24"/>
            <p:cNvSpPr/>
            <p:nvPr/>
          </p:nvSpPr>
          <p:spPr>
            <a:xfrm>
              <a:off x="7859036" y="3750690"/>
              <a:ext cx="616402" cy="296900"/>
            </a:xfrm>
            <a:custGeom>
              <a:avLst/>
              <a:gdLst/>
              <a:ahLst/>
              <a:cxnLst/>
              <a:rect l="l" t="t" r="r" b="b"/>
              <a:pathLst>
                <a:path w="3215400" h="1548752" extrusionOk="0">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240385" y="234376"/>
                  </a:moveTo>
                  <a:lnTo>
                    <a:pt x="2744441" y="234376"/>
                  </a:lnTo>
                  <a:lnTo>
                    <a:pt x="2744441" y="1314376"/>
                  </a:lnTo>
                  <a:lnTo>
                    <a:pt x="2240385" y="1314376"/>
                  </a:ln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77" name="Google Shape;3777;p24"/>
            <p:cNvSpPr/>
            <p:nvPr/>
          </p:nvSpPr>
          <p:spPr>
            <a:xfrm rot="8100000">
              <a:off x="11057693" y="3690402"/>
              <a:ext cx="417475" cy="417476"/>
            </a:xfrm>
            <a:custGeom>
              <a:avLst/>
              <a:gdLst/>
              <a:ahLst/>
              <a:cxnLst/>
              <a:rect l="l" t="t" r="r" b="b"/>
              <a:pathLst>
                <a:path w="2483832" h="2483835" extrusionOk="0">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78" name="Google Shape;3778;p24"/>
            <p:cNvSpPr/>
            <p:nvPr/>
          </p:nvSpPr>
          <p:spPr>
            <a:xfrm>
              <a:off x="5773604" y="2544635"/>
              <a:ext cx="617508" cy="622535"/>
            </a:xfrm>
            <a:custGeom>
              <a:avLst/>
              <a:gdLst/>
              <a:ahLst/>
              <a:cxnLst/>
              <a:rect l="l" t="t" r="r" b="b"/>
              <a:pathLst>
                <a:path w="3208412" h="3234532" extrusionOk="0">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Quattrocento Sans"/>
                <a:ea typeface="Quattrocento Sans"/>
                <a:cs typeface="Quattrocento Sans"/>
                <a:sym typeface="Quattrocento Sans"/>
              </a:endParaRPr>
            </a:p>
          </p:txBody>
        </p:sp>
        <p:sp>
          <p:nvSpPr>
            <p:cNvPr id="3779" name="Google Shape;3779;p24"/>
            <p:cNvSpPr/>
            <p:nvPr/>
          </p:nvSpPr>
          <p:spPr>
            <a:xfrm>
              <a:off x="6733448" y="2544108"/>
              <a:ext cx="484927" cy="623588"/>
            </a:xfrm>
            <a:custGeom>
              <a:avLst/>
              <a:gdLst/>
              <a:ahLst/>
              <a:cxnLst/>
              <a:rect l="l" t="t" r="r" b="b"/>
              <a:pathLst>
                <a:path w="2519554" h="3240000" extrusionOk="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80" name="Google Shape;3780;p24"/>
            <p:cNvSpPr/>
            <p:nvPr/>
          </p:nvSpPr>
          <p:spPr>
            <a:xfrm>
              <a:off x="7436317" y="1509092"/>
              <a:ext cx="544275" cy="544275"/>
            </a:xfrm>
            <a:prstGeom prst="hear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81" name="Google Shape;3781;p24"/>
            <p:cNvSpPr/>
            <p:nvPr/>
          </p:nvSpPr>
          <p:spPr>
            <a:xfrm>
              <a:off x="10301960" y="5685084"/>
              <a:ext cx="411706" cy="508675"/>
            </a:xfrm>
            <a:custGeom>
              <a:avLst/>
              <a:gdLst/>
              <a:ahLst/>
              <a:cxnLst/>
              <a:rect l="l" t="t" r="r" b="b"/>
              <a:pathLst>
                <a:path w="2600931" h="3213524" extrusionOk="0">
                  <a:moveTo>
                    <a:pt x="1304260" y="0"/>
                  </a:moveTo>
                  <a:cubicBezTo>
                    <a:pt x="1403671" y="0"/>
                    <a:pt x="1484260" y="80589"/>
                    <a:pt x="1484260" y="180000"/>
                  </a:cubicBezTo>
                  <a:lnTo>
                    <a:pt x="1484260" y="412061"/>
                  </a:lnTo>
                  <a:lnTo>
                    <a:pt x="2330931" y="412061"/>
                  </a:lnTo>
                  <a:lnTo>
                    <a:pt x="2600931" y="682061"/>
                  </a:lnTo>
                  <a:lnTo>
                    <a:pt x="2330931" y="952061"/>
                  </a:lnTo>
                  <a:lnTo>
                    <a:pt x="1484260" y="952061"/>
                  </a:lnTo>
                  <a:lnTo>
                    <a:pt x="1484260" y="1110244"/>
                  </a:lnTo>
                  <a:lnTo>
                    <a:pt x="2375646" y="1110244"/>
                  </a:lnTo>
                  <a:lnTo>
                    <a:pt x="2375646" y="1650244"/>
                  </a:lnTo>
                  <a:lnTo>
                    <a:pt x="1484260" y="1650244"/>
                  </a:lnTo>
                  <a:lnTo>
                    <a:pt x="1484260" y="3213524"/>
                  </a:lnTo>
                  <a:lnTo>
                    <a:pt x="1124260" y="3213524"/>
                  </a:lnTo>
                  <a:lnTo>
                    <a:pt x="1124260" y="1650244"/>
                  </a:lnTo>
                  <a:lnTo>
                    <a:pt x="270000" y="1650244"/>
                  </a:lnTo>
                  <a:lnTo>
                    <a:pt x="0" y="1380244"/>
                  </a:lnTo>
                  <a:lnTo>
                    <a:pt x="270000" y="1110244"/>
                  </a:lnTo>
                  <a:lnTo>
                    <a:pt x="1124260" y="1110244"/>
                  </a:lnTo>
                  <a:lnTo>
                    <a:pt x="1124260" y="952061"/>
                  </a:lnTo>
                  <a:lnTo>
                    <a:pt x="224931" y="952061"/>
                  </a:lnTo>
                  <a:lnTo>
                    <a:pt x="224931" y="412061"/>
                  </a:lnTo>
                  <a:lnTo>
                    <a:pt x="1124260" y="412061"/>
                  </a:lnTo>
                  <a:lnTo>
                    <a:pt x="1124260" y="180000"/>
                  </a:lnTo>
                  <a:cubicBezTo>
                    <a:pt x="1124260" y="80589"/>
                    <a:pt x="1204849" y="0"/>
                    <a:pt x="1304260"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82" name="Google Shape;3782;p24"/>
            <p:cNvSpPr/>
            <p:nvPr/>
          </p:nvSpPr>
          <p:spPr>
            <a:xfrm>
              <a:off x="4242330" y="5739982"/>
              <a:ext cx="678102" cy="398876"/>
            </a:xfrm>
            <a:custGeom>
              <a:avLst/>
              <a:gdLst/>
              <a:ahLst/>
              <a:cxnLst/>
              <a:rect l="l" t="t" r="r" b="b"/>
              <a:pathLst>
                <a:path w="4529836" h="2664566" extrusionOk="0">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83" name="Google Shape;3783;p24"/>
            <p:cNvSpPr/>
            <p:nvPr/>
          </p:nvSpPr>
          <p:spPr>
            <a:xfrm>
              <a:off x="8665030" y="5684794"/>
              <a:ext cx="504505" cy="509254"/>
            </a:xfrm>
            <a:custGeom>
              <a:avLst/>
              <a:gdLst/>
              <a:ahLst/>
              <a:cxnLst/>
              <a:rect l="l" t="t" r="r" b="b"/>
              <a:pathLst>
                <a:path w="3187187" h="3217189" extrusionOk="0">
                  <a:moveTo>
                    <a:pt x="2136560" y="2669280"/>
                  </a:moveTo>
                  <a:cubicBezTo>
                    <a:pt x="2154235" y="2662847"/>
                    <a:pt x="2173778" y="2671961"/>
                    <a:pt x="2180211" y="2689635"/>
                  </a:cubicBezTo>
                  <a:lnTo>
                    <a:pt x="2338628" y="3124881"/>
                  </a:lnTo>
                  <a:cubicBezTo>
                    <a:pt x="2345061" y="3142556"/>
                    <a:pt x="2335948" y="3162099"/>
                    <a:pt x="2318273" y="3168533"/>
                  </a:cubicBezTo>
                  <a:lnTo>
                    <a:pt x="2190259" y="3215126"/>
                  </a:lnTo>
                  <a:cubicBezTo>
                    <a:pt x="2172585" y="3221559"/>
                    <a:pt x="2153041" y="3212445"/>
                    <a:pt x="2146608" y="3194771"/>
                  </a:cubicBezTo>
                  <a:lnTo>
                    <a:pt x="1988192" y="2759525"/>
                  </a:lnTo>
                  <a:cubicBezTo>
                    <a:pt x="1981759" y="2741850"/>
                    <a:pt x="1990872" y="2722307"/>
                    <a:pt x="2008547" y="2715873"/>
                  </a:cubicBezTo>
                  <a:close/>
                  <a:moveTo>
                    <a:pt x="1050626" y="2669280"/>
                  </a:moveTo>
                  <a:lnTo>
                    <a:pt x="1178640" y="2715873"/>
                  </a:lnTo>
                  <a:cubicBezTo>
                    <a:pt x="1196314" y="2722307"/>
                    <a:pt x="1205428" y="2741850"/>
                    <a:pt x="1198995" y="2759525"/>
                  </a:cubicBezTo>
                  <a:lnTo>
                    <a:pt x="1040578" y="3194771"/>
                  </a:lnTo>
                  <a:cubicBezTo>
                    <a:pt x="1034145" y="3212445"/>
                    <a:pt x="1014601" y="3221559"/>
                    <a:pt x="996927" y="3215126"/>
                  </a:cubicBezTo>
                  <a:lnTo>
                    <a:pt x="868913" y="3168533"/>
                  </a:lnTo>
                  <a:cubicBezTo>
                    <a:pt x="851239" y="3162099"/>
                    <a:pt x="842125" y="3142556"/>
                    <a:pt x="848558" y="3124881"/>
                  </a:cubicBezTo>
                  <a:lnTo>
                    <a:pt x="1006975" y="2689635"/>
                  </a:lnTo>
                  <a:cubicBezTo>
                    <a:pt x="1013408" y="2671961"/>
                    <a:pt x="1032952" y="2662847"/>
                    <a:pt x="1050626" y="2669280"/>
                  </a:cubicBezTo>
                  <a:close/>
                  <a:moveTo>
                    <a:pt x="2647909" y="2029882"/>
                  </a:moveTo>
                  <a:cubicBezTo>
                    <a:pt x="2656328" y="2027626"/>
                    <a:pt x="2665608" y="2028582"/>
                    <a:pt x="2673752" y="2033284"/>
                  </a:cubicBezTo>
                  <a:lnTo>
                    <a:pt x="3074877" y="2264874"/>
                  </a:lnTo>
                  <a:cubicBezTo>
                    <a:pt x="3091166" y="2274278"/>
                    <a:pt x="3096747" y="2295107"/>
                    <a:pt x="3087343" y="2311396"/>
                  </a:cubicBezTo>
                  <a:lnTo>
                    <a:pt x="3019228" y="2429374"/>
                  </a:lnTo>
                  <a:cubicBezTo>
                    <a:pt x="3009824" y="2445663"/>
                    <a:pt x="2988995" y="2451244"/>
                    <a:pt x="2972706" y="2441840"/>
                  </a:cubicBezTo>
                  <a:lnTo>
                    <a:pt x="2571581" y="2210250"/>
                  </a:lnTo>
                  <a:cubicBezTo>
                    <a:pt x="2555292" y="2200846"/>
                    <a:pt x="2549710" y="2180017"/>
                    <a:pt x="2559115" y="2163728"/>
                  </a:cubicBezTo>
                  <a:lnTo>
                    <a:pt x="2627229" y="2045750"/>
                  </a:lnTo>
                  <a:cubicBezTo>
                    <a:pt x="2631932" y="2037605"/>
                    <a:pt x="2639490" y="2032138"/>
                    <a:pt x="2647909" y="2029882"/>
                  </a:cubicBezTo>
                  <a:close/>
                  <a:moveTo>
                    <a:pt x="539277" y="2029882"/>
                  </a:moveTo>
                  <a:cubicBezTo>
                    <a:pt x="547696" y="2032138"/>
                    <a:pt x="555255" y="2037605"/>
                    <a:pt x="559957" y="2045750"/>
                  </a:cubicBezTo>
                  <a:lnTo>
                    <a:pt x="628071" y="2163728"/>
                  </a:lnTo>
                  <a:cubicBezTo>
                    <a:pt x="637476" y="2180017"/>
                    <a:pt x="631895" y="2200846"/>
                    <a:pt x="615606" y="2210250"/>
                  </a:cubicBezTo>
                  <a:lnTo>
                    <a:pt x="214481" y="2441840"/>
                  </a:lnTo>
                  <a:cubicBezTo>
                    <a:pt x="198192" y="2451244"/>
                    <a:pt x="177363" y="2445663"/>
                    <a:pt x="167958" y="2429374"/>
                  </a:cubicBezTo>
                  <a:lnTo>
                    <a:pt x="99844" y="2311396"/>
                  </a:lnTo>
                  <a:cubicBezTo>
                    <a:pt x="90439" y="2295107"/>
                    <a:pt x="96020" y="2274278"/>
                    <a:pt x="112309" y="2264874"/>
                  </a:cubicBezTo>
                  <a:lnTo>
                    <a:pt x="513434" y="2033284"/>
                  </a:lnTo>
                  <a:cubicBezTo>
                    <a:pt x="521579" y="2028582"/>
                    <a:pt x="530858" y="2027626"/>
                    <a:pt x="539277" y="2029882"/>
                  </a:cubicBezTo>
                  <a:close/>
                  <a:moveTo>
                    <a:pt x="3094879" y="918289"/>
                  </a:moveTo>
                  <a:cubicBezTo>
                    <a:pt x="3112554" y="911856"/>
                    <a:pt x="3132097" y="920969"/>
                    <a:pt x="3138531" y="938644"/>
                  </a:cubicBezTo>
                  <a:lnTo>
                    <a:pt x="3185124" y="1066657"/>
                  </a:lnTo>
                  <a:cubicBezTo>
                    <a:pt x="3191557" y="1084332"/>
                    <a:pt x="3182443" y="1103875"/>
                    <a:pt x="3164769" y="1110308"/>
                  </a:cubicBezTo>
                  <a:lnTo>
                    <a:pt x="2729523" y="1268725"/>
                  </a:lnTo>
                  <a:cubicBezTo>
                    <a:pt x="2711848" y="1275158"/>
                    <a:pt x="2692304" y="1266045"/>
                    <a:pt x="2685871" y="1248370"/>
                  </a:cubicBezTo>
                  <a:lnTo>
                    <a:pt x="2639278" y="1120357"/>
                  </a:lnTo>
                  <a:cubicBezTo>
                    <a:pt x="2632845" y="1102682"/>
                    <a:pt x="2641959" y="1083138"/>
                    <a:pt x="2659633" y="1076705"/>
                  </a:cubicBezTo>
                  <a:close/>
                  <a:moveTo>
                    <a:pt x="92307" y="918289"/>
                  </a:moveTo>
                  <a:lnTo>
                    <a:pt x="527553" y="1076705"/>
                  </a:lnTo>
                  <a:cubicBezTo>
                    <a:pt x="545228" y="1083138"/>
                    <a:pt x="554341" y="1102682"/>
                    <a:pt x="547908" y="1120357"/>
                  </a:cubicBezTo>
                  <a:lnTo>
                    <a:pt x="501315" y="1248370"/>
                  </a:lnTo>
                  <a:cubicBezTo>
                    <a:pt x="494882" y="1266045"/>
                    <a:pt x="475338" y="1275158"/>
                    <a:pt x="457664" y="1268725"/>
                  </a:cubicBezTo>
                  <a:lnTo>
                    <a:pt x="22418" y="1110308"/>
                  </a:lnTo>
                  <a:cubicBezTo>
                    <a:pt x="4743" y="1103875"/>
                    <a:pt x="-4370" y="1084332"/>
                    <a:pt x="2063" y="1066657"/>
                  </a:cubicBezTo>
                  <a:lnTo>
                    <a:pt x="48656" y="938644"/>
                  </a:lnTo>
                  <a:cubicBezTo>
                    <a:pt x="55089" y="920969"/>
                    <a:pt x="74633" y="911856"/>
                    <a:pt x="92307" y="918289"/>
                  </a:cubicBezTo>
                  <a:close/>
                  <a:moveTo>
                    <a:pt x="1593593" y="658644"/>
                  </a:moveTo>
                  <a:cubicBezTo>
                    <a:pt x="2116495" y="658644"/>
                    <a:pt x="2540391" y="1082540"/>
                    <a:pt x="2540391" y="1605442"/>
                  </a:cubicBezTo>
                  <a:cubicBezTo>
                    <a:pt x="2540391" y="2128344"/>
                    <a:pt x="2116495" y="2552240"/>
                    <a:pt x="1593593" y="2552240"/>
                  </a:cubicBezTo>
                  <a:cubicBezTo>
                    <a:pt x="1070691" y="2552240"/>
                    <a:pt x="646795" y="2128344"/>
                    <a:pt x="646795" y="1605442"/>
                  </a:cubicBezTo>
                  <a:cubicBezTo>
                    <a:pt x="646795" y="1082540"/>
                    <a:pt x="1070691" y="658644"/>
                    <a:pt x="1593593" y="658644"/>
                  </a:cubicBezTo>
                  <a:close/>
                  <a:moveTo>
                    <a:pt x="2246117" y="1165"/>
                  </a:moveTo>
                  <a:cubicBezTo>
                    <a:pt x="2254536" y="-1090"/>
                    <a:pt x="2263815" y="-135"/>
                    <a:pt x="2271960" y="4568"/>
                  </a:cubicBezTo>
                  <a:lnTo>
                    <a:pt x="2389938" y="72682"/>
                  </a:lnTo>
                  <a:cubicBezTo>
                    <a:pt x="2406227" y="82087"/>
                    <a:pt x="2411808" y="102916"/>
                    <a:pt x="2402403" y="119205"/>
                  </a:cubicBezTo>
                  <a:lnTo>
                    <a:pt x="2170814" y="520330"/>
                  </a:lnTo>
                  <a:cubicBezTo>
                    <a:pt x="2161409" y="536619"/>
                    <a:pt x="2140580" y="542200"/>
                    <a:pt x="2124291" y="532795"/>
                  </a:cubicBezTo>
                  <a:lnTo>
                    <a:pt x="2006313" y="464681"/>
                  </a:lnTo>
                  <a:cubicBezTo>
                    <a:pt x="1990024" y="455276"/>
                    <a:pt x="1984443" y="434447"/>
                    <a:pt x="1993848" y="418158"/>
                  </a:cubicBezTo>
                  <a:lnTo>
                    <a:pt x="2225437" y="17033"/>
                  </a:lnTo>
                  <a:cubicBezTo>
                    <a:pt x="2230139" y="8889"/>
                    <a:pt x="2237698" y="3421"/>
                    <a:pt x="2246117" y="1165"/>
                  </a:cubicBezTo>
                  <a:close/>
                  <a:moveTo>
                    <a:pt x="941069" y="1165"/>
                  </a:moveTo>
                  <a:cubicBezTo>
                    <a:pt x="949488" y="3421"/>
                    <a:pt x="957047" y="8889"/>
                    <a:pt x="961749" y="17033"/>
                  </a:cubicBezTo>
                  <a:lnTo>
                    <a:pt x="1193338" y="418158"/>
                  </a:lnTo>
                  <a:cubicBezTo>
                    <a:pt x="1202743" y="434447"/>
                    <a:pt x="1197162" y="455276"/>
                    <a:pt x="1180873" y="464681"/>
                  </a:cubicBezTo>
                  <a:lnTo>
                    <a:pt x="1062895" y="532795"/>
                  </a:lnTo>
                  <a:cubicBezTo>
                    <a:pt x="1046606" y="542200"/>
                    <a:pt x="1025777" y="536619"/>
                    <a:pt x="1016372" y="520330"/>
                  </a:cubicBezTo>
                  <a:lnTo>
                    <a:pt x="784783" y="119205"/>
                  </a:lnTo>
                  <a:cubicBezTo>
                    <a:pt x="775378" y="102916"/>
                    <a:pt x="780959" y="82087"/>
                    <a:pt x="797248" y="72682"/>
                  </a:cubicBezTo>
                  <a:lnTo>
                    <a:pt x="915226" y="4568"/>
                  </a:lnTo>
                  <a:cubicBezTo>
                    <a:pt x="923371" y="-135"/>
                    <a:pt x="932650" y="-1090"/>
                    <a:pt x="941069" y="116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84" name="Google Shape;3784;p24"/>
            <p:cNvSpPr/>
            <p:nvPr/>
          </p:nvSpPr>
          <p:spPr>
            <a:xfrm>
              <a:off x="5963174" y="5716474"/>
              <a:ext cx="691882" cy="445892"/>
            </a:xfrm>
            <a:custGeom>
              <a:avLst/>
              <a:gdLst/>
              <a:ahLst/>
              <a:cxnLst/>
              <a:rect l="l" t="t" r="r" b="b"/>
              <a:pathLst>
                <a:path w="3224845" h="2078296" extrusionOk="0">
                  <a:moveTo>
                    <a:pt x="1153236" y="427959"/>
                  </a:moveTo>
                  <a:cubicBezTo>
                    <a:pt x="1348431" y="427959"/>
                    <a:pt x="1521080" y="524490"/>
                    <a:pt x="1617434" y="678532"/>
                  </a:cubicBezTo>
                  <a:cubicBezTo>
                    <a:pt x="1678138" y="623092"/>
                    <a:pt x="1759417" y="592820"/>
                    <a:pt x="1847771" y="592820"/>
                  </a:cubicBezTo>
                  <a:cubicBezTo>
                    <a:pt x="2039655" y="592820"/>
                    <a:pt x="2198190" y="735609"/>
                    <a:pt x="2216233" y="921620"/>
                  </a:cubicBezTo>
                  <a:cubicBezTo>
                    <a:pt x="2219548" y="919625"/>
                    <a:pt x="2222903" y="919594"/>
                    <a:pt x="2226267" y="919594"/>
                  </a:cubicBezTo>
                  <a:cubicBezTo>
                    <a:pt x="2546231" y="919594"/>
                    <a:pt x="2805617" y="1178981"/>
                    <a:pt x="2805617" y="1498945"/>
                  </a:cubicBezTo>
                  <a:cubicBezTo>
                    <a:pt x="2805617" y="1801051"/>
                    <a:pt x="2574378" y="2049153"/>
                    <a:pt x="2279216" y="2075622"/>
                  </a:cubicBezTo>
                  <a:lnTo>
                    <a:pt x="2279216" y="2078296"/>
                  </a:lnTo>
                  <a:lnTo>
                    <a:pt x="2226267" y="2078296"/>
                  </a:lnTo>
                  <a:lnTo>
                    <a:pt x="646561" y="2078296"/>
                  </a:lnTo>
                  <a:lnTo>
                    <a:pt x="646561" y="2073975"/>
                  </a:lnTo>
                  <a:cubicBezTo>
                    <a:pt x="624550" y="2076984"/>
                    <a:pt x="602103" y="2078296"/>
                    <a:pt x="579350" y="2078296"/>
                  </a:cubicBezTo>
                  <a:cubicBezTo>
                    <a:pt x="259386" y="2078296"/>
                    <a:pt x="0" y="1818910"/>
                    <a:pt x="0" y="1498945"/>
                  </a:cubicBezTo>
                  <a:cubicBezTo>
                    <a:pt x="0" y="1178981"/>
                    <a:pt x="259386" y="919594"/>
                    <a:pt x="579350" y="919594"/>
                  </a:cubicBezTo>
                  <a:lnTo>
                    <a:pt x="591118" y="921972"/>
                  </a:lnTo>
                  <a:cubicBezTo>
                    <a:pt x="622324" y="641639"/>
                    <a:pt x="862826" y="427959"/>
                    <a:pt x="1153236" y="427959"/>
                  </a:cubicBezTo>
                  <a:close/>
                  <a:moveTo>
                    <a:pt x="1844671" y="0"/>
                  </a:moveTo>
                  <a:cubicBezTo>
                    <a:pt x="2007709" y="0"/>
                    <a:pt x="2151917" y="80629"/>
                    <a:pt x="2232398" y="209295"/>
                  </a:cubicBezTo>
                  <a:cubicBezTo>
                    <a:pt x="2283102" y="162988"/>
                    <a:pt x="2350992" y="137703"/>
                    <a:pt x="2424790" y="137703"/>
                  </a:cubicBezTo>
                  <a:cubicBezTo>
                    <a:pt x="2585064" y="137703"/>
                    <a:pt x="2717483" y="256969"/>
                    <a:pt x="2732554" y="412337"/>
                  </a:cubicBezTo>
                  <a:cubicBezTo>
                    <a:pt x="2735322" y="410671"/>
                    <a:pt x="2738125" y="410646"/>
                    <a:pt x="2740934" y="410646"/>
                  </a:cubicBezTo>
                  <a:cubicBezTo>
                    <a:pt x="3008189" y="410646"/>
                    <a:pt x="3224845" y="627302"/>
                    <a:pt x="3224845" y="894557"/>
                  </a:cubicBezTo>
                  <a:cubicBezTo>
                    <a:pt x="3224845" y="1096996"/>
                    <a:pt x="3100535" y="1270403"/>
                    <a:pt x="2923312" y="1340619"/>
                  </a:cubicBezTo>
                  <a:cubicBezTo>
                    <a:pt x="2866347" y="1049229"/>
                    <a:pt x="2609521" y="829523"/>
                    <a:pt x="2301383" y="829523"/>
                  </a:cubicBezTo>
                  <a:cubicBezTo>
                    <a:pt x="2297701" y="829523"/>
                    <a:pt x="2294026" y="829557"/>
                    <a:pt x="2290397" y="831741"/>
                  </a:cubicBezTo>
                  <a:cubicBezTo>
                    <a:pt x="2270640" y="628070"/>
                    <a:pt x="2097054" y="471725"/>
                    <a:pt x="1886953" y="471725"/>
                  </a:cubicBezTo>
                  <a:cubicBezTo>
                    <a:pt x="1790211" y="471725"/>
                    <a:pt x="1701214" y="504871"/>
                    <a:pt x="1634747" y="565575"/>
                  </a:cubicBezTo>
                  <a:cubicBezTo>
                    <a:pt x="1575570" y="470966"/>
                    <a:pt x="1490108" y="396171"/>
                    <a:pt x="1388252" y="349790"/>
                  </a:cubicBezTo>
                  <a:cubicBezTo>
                    <a:pt x="1438607" y="147092"/>
                    <a:pt x="1624461" y="0"/>
                    <a:pt x="1844671"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85" name="Google Shape;3785;p24"/>
            <p:cNvSpPr/>
            <p:nvPr/>
          </p:nvSpPr>
          <p:spPr>
            <a:xfrm>
              <a:off x="6939606" y="5653380"/>
              <a:ext cx="579873" cy="572083"/>
            </a:xfrm>
            <a:custGeom>
              <a:avLst/>
              <a:gdLst/>
              <a:ahLst/>
              <a:cxnLst/>
              <a:rect l="l" t="t" r="r" b="b"/>
              <a:pathLst>
                <a:path w="3240076" h="3196551" extrusionOk="0">
                  <a:moveTo>
                    <a:pt x="2810300" y="1617710"/>
                  </a:moveTo>
                  <a:cubicBezTo>
                    <a:pt x="2817009" y="1615912"/>
                    <a:pt x="2824405" y="1616674"/>
                    <a:pt x="2830895" y="1620421"/>
                  </a:cubicBezTo>
                  <a:lnTo>
                    <a:pt x="3150571" y="1804986"/>
                  </a:lnTo>
                  <a:cubicBezTo>
                    <a:pt x="3163552" y="1812480"/>
                    <a:pt x="3168000" y="1829080"/>
                    <a:pt x="3160506" y="1842062"/>
                  </a:cubicBezTo>
                  <a:lnTo>
                    <a:pt x="3106222" y="1936084"/>
                  </a:lnTo>
                  <a:cubicBezTo>
                    <a:pt x="3098727" y="1949065"/>
                    <a:pt x="3082128" y="1953513"/>
                    <a:pt x="3069146" y="1946019"/>
                  </a:cubicBezTo>
                  <a:lnTo>
                    <a:pt x="2749470" y="1761453"/>
                  </a:lnTo>
                  <a:cubicBezTo>
                    <a:pt x="2736489" y="1753959"/>
                    <a:pt x="2732040" y="1737359"/>
                    <a:pt x="2739536" y="1724378"/>
                  </a:cubicBezTo>
                  <a:lnTo>
                    <a:pt x="2793819" y="1630356"/>
                  </a:lnTo>
                  <a:cubicBezTo>
                    <a:pt x="2797567" y="1623864"/>
                    <a:pt x="2803590" y="1619508"/>
                    <a:pt x="2810300" y="1617710"/>
                  </a:cubicBezTo>
                  <a:close/>
                  <a:moveTo>
                    <a:pt x="1308278" y="1324343"/>
                  </a:moveTo>
                  <a:cubicBezTo>
                    <a:pt x="1529714" y="1324343"/>
                    <a:pt x="1725574" y="1433852"/>
                    <a:pt x="1834882" y="1608603"/>
                  </a:cubicBezTo>
                  <a:cubicBezTo>
                    <a:pt x="1903747" y="1545710"/>
                    <a:pt x="1995954" y="1511368"/>
                    <a:pt x="2096186" y="1511368"/>
                  </a:cubicBezTo>
                  <a:cubicBezTo>
                    <a:pt x="2313867" y="1511368"/>
                    <a:pt x="2493715" y="1673353"/>
                    <a:pt x="2514185" y="1884371"/>
                  </a:cubicBezTo>
                  <a:cubicBezTo>
                    <a:pt x="2517944" y="1882108"/>
                    <a:pt x="2521751" y="1882074"/>
                    <a:pt x="2525567" y="1882074"/>
                  </a:cubicBezTo>
                  <a:cubicBezTo>
                    <a:pt x="2888547" y="1882074"/>
                    <a:pt x="3182805" y="2176332"/>
                    <a:pt x="3182805" y="2539312"/>
                  </a:cubicBezTo>
                  <a:cubicBezTo>
                    <a:pt x="3182805" y="2882034"/>
                    <a:pt x="2920478" y="3163490"/>
                    <a:pt x="2585635" y="3193518"/>
                  </a:cubicBezTo>
                  <a:lnTo>
                    <a:pt x="2585635" y="3196551"/>
                  </a:lnTo>
                  <a:lnTo>
                    <a:pt x="2525567" y="3196551"/>
                  </a:lnTo>
                  <a:lnTo>
                    <a:pt x="733485" y="3196551"/>
                  </a:lnTo>
                  <a:lnTo>
                    <a:pt x="733485" y="3191649"/>
                  </a:lnTo>
                  <a:cubicBezTo>
                    <a:pt x="708515" y="3195063"/>
                    <a:pt x="683050" y="3196551"/>
                    <a:pt x="657239" y="3196551"/>
                  </a:cubicBezTo>
                  <a:cubicBezTo>
                    <a:pt x="294258" y="3196551"/>
                    <a:pt x="0" y="2902293"/>
                    <a:pt x="0" y="2539312"/>
                  </a:cubicBezTo>
                  <a:cubicBezTo>
                    <a:pt x="0" y="2176332"/>
                    <a:pt x="294258" y="1882074"/>
                    <a:pt x="657239" y="1882074"/>
                  </a:cubicBezTo>
                  <a:lnTo>
                    <a:pt x="670588" y="1884770"/>
                  </a:lnTo>
                  <a:cubicBezTo>
                    <a:pt x="705989" y="1566750"/>
                    <a:pt x="978825" y="1324343"/>
                    <a:pt x="1308278" y="1324343"/>
                  </a:cubicBezTo>
                  <a:close/>
                  <a:moveTo>
                    <a:pt x="3166512" y="731828"/>
                  </a:moveTo>
                  <a:cubicBezTo>
                    <a:pt x="3180598" y="726701"/>
                    <a:pt x="3196172" y="733964"/>
                    <a:pt x="3201300" y="748050"/>
                  </a:cubicBezTo>
                  <a:lnTo>
                    <a:pt x="3238432" y="850070"/>
                  </a:lnTo>
                  <a:cubicBezTo>
                    <a:pt x="3243559" y="864156"/>
                    <a:pt x="3236295" y="879731"/>
                    <a:pt x="3222210" y="884857"/>
                  </a:cubicBezTo>
                  <a:lnTo>
                    <a:pt x="2875342" y="1011107"/>
                  </a:lnTo>
                  <a:cubicBezTo>
                    <a:pt x="2861256" y="1016234"/>
                    <a:pt x="2845680" y="1008972"/>
                    <a:pt x="2840554" y="994886"/>
                  </a:cubicBezTo>
                  <a:lnTo>
                    <a:pt x="2803421" y="892866"/>
                  </a:lnTo>
                  <a:cubicBezTo>
                    <a:pt x="2798295" y="878780"/>
                    <a:pt x="2805558" y="863204"/>
                    <a:pt x="2819643" y="858077"/>
                  </a:cubicBezTo>
                  <a:close/>
                  <a:moveTo>
                    <a:pt x="773619" y="731828"/>
                  </a:moveTo>
                  <a:lnTo>
                    <a:pt x="1120487" y="858077"/>
                  </a:lnTo>
                  <a:cubicBezTo>
                    <a:pt x="1134573" y="863204"/>
                    <a:pt x="1141836" y="878780"/>
                    <a:pt x="1136709" y="892866"/>
                  </a:cubicBezTo>
                  <a:lnTo>
                    <a:pt x="1099577" y="994886"/>
                  </a:lnTo>
                  <a:cubicBezTo>
                    <a:pt x="1094450" y="1008972"/>
                    <a:pt x="1078875" y="1016234"/>
                    <a:pt x="1064789" y="1011107"/>
                  </a:cubicBezTo>
                  <a:lnTo>
                    <a:pt x="717921" y="884857"/>
                  </a:lnTo>
                  <a:cubicBezTo>
                    <a:pt x="703835" y="879731"/>
                    <a:pt x="696572" y="864156"/>
                    <a:pt x="701699" y="850070"/>
                  </a:cubicBezTo>
                  <a:lnTo>
                    <a:pt x="738831" y="748050"/>
                  </a:lnTo>
                  <a:cubicBezTo>
                    <a:pt x="743958" y="733964"/>
                    <a:pt x="759534" y="726701"/>
                    <a:pt x="773619" y="731828"/>
                  </a:cubicBezTo>
                  <a:close/>
                  <a:moveTo>
                    <a:pt x="1970065" y="524905"/>
                  </a:moveTo>
                  <a:cubicBezTo>
                    <a:pt x="2386791" y="524905"/>
                    <a:pt x="2724614" y="862728"/>
                    <a:pt x="2724614" y="1279453"/>
                  </a:cubicBezTo>
                  <a:cubicBezTo>
                    <a:pt x="2724614" y="1453368"/>
                    <a:pt x="2665775" y="1613540"/>
                    <a:pt x="2564463" y="1739247"/>
                  </a:cubicBezTo>
                  <a:cubicBezTo>
                    <a:pt x="2529951" y="1545877"/>
                    <a:pt x="2358485" y="1402176"/>
                    <a:pt x="2153457" y="1402176"/>
                  </a:cubicBezTo>
                  <a:cubicBezTo>
                    <a:pt x="2053225" y="1402176"/>
                    <a:pt x="1961018" y="1436518"/>
                    <a:pt x="1892153" y="1499411"/>
                  </a:cubicBezTo>
                  <a:cubicBezTo>
                    <a:pt x="1782845" y="1324660"/>
                    <a:pt x="1586985" y="1215151"/>
                    <a:pt x="1365549" y="1215151"/>
                  </a:cubicBezTo>
                  <a:cubicBezTo>
                    <a:pt x="1314582" y="1215151"/>
                    <a:pt x="1264970" y="1220953"/>
                    <a:pt x="1217820" y="1233835"/>
                  </a:cubicBezTo>
                  <a:cubicBezTo>
                    <a:pt x="1240489" y="838320"/>
                    <a:pt x="1568676" y="524905"/>
                    <a:pt x="1970065" y="524905"/>
                  </a:cubicBezTo>
                  <a:close/>
                  <a:moveTo>
                    <a:pt x="2490093" y="928"/>
                  </a:moveTo>
                  <a:cubicBezTo>
                    <a:pt x="2496802" y="-869"/>
                    <a:pt x="2504197" y="-108"/>
                    <a:pt x="2510688" y="3640"/>
                  </a:cubicBezTo>
                  <a:lnTo>
                    <a:pt x="2604711" y="57924"/>
                  </a:lnTo>
                  <a:cubicBezTo>
                    <a:pt x="2617692" y="65419"/>
                    <a:pt x="2622140" y="82019"/>
                    <a:pt x="2614644" y="95000"/>
                  </a:cubicBezTo>
                  <a:lnTo>
                    <a:pt x="2430080" y="414676"/>
                  </a:lnTo>
                  <a:cubicBezTo>
                    <a:pt x="2422585" y="427657"/>
                    <a:pt x="2405985" y="432105"/>
                    <a:pt x="2393004" y="424610"/>
                  </a:cubicBezTo>
                  <a:lnTo>
                    <a:pt x="2298982" y="370326"/>
                  </a:lnTo>
                  <a:cubicBezTo>
                    <a:pt x="2286000" y="362831"/>
                    <a:pt x="2281552" y="346232"/>
                    <a:pt x="2289048" y="333250"/>
                  </a:cubicBezTo>
                  <a:lnTo>
                    <a:pt x="2473612" y="13574"/>
                  </a:lnTo>
                  <a:cubicBezTo>
                    <a:pt x="2477359" y="7084"/>
                    <a:pt x="2483383" y="2726"/>
                    <a:pt x="2490093" y="928"/>
                  </a:cubicBezTo>
                  <a:close/>
                  <a:moveTo>
                    <a:pt x="1450038" y="928"/>
                  </a:moveTo>
                  <a:cubicBezTo>
                    <a:pt x="1456747" y="2726"/>
                    <a:pt x="1462771" y="7084"/>
                    <a:pt x="1466519" y="13574"/>
                  </a:cubicBezTo>
                  <a:lnTo>
                    <a:pt x="1651083" y="333250"/>
                  </a:lnTo>
                  <a:cubicBezTo>
                    <a:pt x="1658578" y="346232"/>
                    <a:pt x="1654131" y="362831"/>
                    <a:pt x="1641149" y="370326"/>
                  </a:cubicBezTo>
                  <a:lnTo>
                    <a:pt x="1547127" y="424610"/>
                  </a:lnTo>
                  <a:cubicBezTo>
                    <a:pt x="1534145" y="432105"/>
                    <a:pt x="1517546" y="427657"/>
                    <a:pt x="1510050" y="414676"/>
                  </a:cubicBezTo>
                  <a:lnTo>
                    <a:pt x="1325486" y="95000"/>
                  </a:lnTo>
                  <a:cubicBezTo>
                    <a:pt x="1317991" y="82019"/>
                    <a:pt x="1322439" y="65419"/>
                    <a:pt x="1335420" y="57924"/>
                  </a:cubicBezTo>
                  <a:lnTo>
                    <a:pt x="1429442" y="3640"/>
                  </a:lnTo>
                  <a:cubicBezTo>
                    <a:pt x="1435933" y="-108"/>
                    <a:pt x="1443328" y="-869"/>
                    <a:pt x="1450038" y="92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86" name="Google Shape;3786;p24"/>
            <p:cNvSpPr/>
            <p:nvPr/>
          </p:nvSpPr>
          <p:spPr>
            <a:xfrm rot="-2700000">
              <a:off x="5204982" y="5698880"/>
              <a:ext cx="473640" cy="481082"/>
            </a:xfrm>
            <a:custGeom>
              <a:avLst/>
              <a:gdLst/>
              <a:ahLst/>
              <a:cxnLst/>
              <a:rect l="l" t="t" r="r" b="b"/>
              <a:pathLst>
                <a:path w="2646489" h="2688071" extrusionOk="0">
                  <a:moveTo>
                    <a:pt x="306023" y="2382048"/>
                  </a:moveTo>
                  <a:cubicBezTo>
                    <a:pt x="271732" y="2441625"/>
                    <a:pt x="254586" y="2501201"/>
                    <a:pt x="254586" y="2560778"/>
                  </a:cubicBezTo>
                  <a:cubicBezTo>
                    <a:pt x="254586" y="2631080"/>
                    <a:pt x="197595" y="2688071"/>
                    <a:pt x="127293" y="2688071"/>
                  </a:cubicBezTo>
                  <a:cubicBezTo>
                    <a:pt x="56991" y="2688071"/>
                    <a:pt x="0" y="2631081"/>
                    <a:pt x="0" y="2560778"/>
                  </a:cubicBezTo>
                  <a:cubicBezTo>
                    <a:pt x="0" y="2490477"/>
                    <a:pt x="56991" y="2433485"/>
                    <a:pt x="127293" y="2433485"/>
                  </a:cubicBezTo>
                  <a:cubicBezTo>
                    <a:pt x="186870" y="2433486"/>
                    <a:pt x="246446" y="2416340"/>
                    <a:pt x="306023" y="2382048"/>
                  </a:cubicBezTo>
                  <a:close/>
                  <a:moveTo>
                    <a:pt x="812224" y="2334103"/>
                  </a:moveTo>
                  <a:cubicBezTo>
                    <a:pt x="777933" y="2393681"/>
                    <a:pt x="760787" y="2453256"/>
                    <a:pt x="760787" y="2512834"/>
                  </a:cubicBezTo>
                  <a:cubicBezTo>
                    <a:pt x="760787" y="2583136"/>
                    <a:pt x="703796" y="2640127"/>
                    <a:pt x="633494" y="2640127"/>
                  </a:cubicBezTo>
                  <a:cubicBezTo>
                    <a:pt x="563192" y="2640127"/>
                    <a:pt x="506201" y="2583136"/>
                    <a:pt x="506201" y="2512834"/>
                  </a:cubicBezTo>
                  <a:cubicBezTo>
                    <a:pt x="506201" y="2442532"/>
                    <a:pt x="563192" y="2385541"/>
                    <a:pt x="633494" y="2385541"/>
                  </a:cubicBezTo>
                  <a:cubicBezTo>
                    <a:pt x="693071" y="2385540"/>
                    <a:pt x="752647" y="2368395"/>
                    <a:pt x="812224" y="2334103"/>
                  </a:cubicBezTo>
                  <a:close/>
                  <a:moveTo>
                    <a:pt x="353968" y="1875848"/>
                  </a:moveTo>
                  <a:cubicBezTo>
                    <a:pt x="319677" y="1935424"/>
                    <a:pt x="302531" y="1995001"/>
                    <a:pt x="302530" y="2054578"/>
                  </a:cubicBezTo>
                  <a:cubicBezTo>
                    <a:pt x="302530" y="2124880"/>
                    <a:pt x="245539" y="2181871"/>
                    <a:pt x="175237" y="2181871"/>
                  </a:cubicBezTo>
                  <a:cubicBezTo>
                    <a:pt x="104935" y="2181871"/>
                    <a:pt x="47945" y="2124880"/>
                    <a:pt x="47944" y="2054578"/>
                  </a:cubicBezTo>
                  <a:cubicBezTo>
                    <a:pt x="47944" y="1984276"/>
                    <a:pt x="104935" y="1927285"/>
                    <a:pt x="175237" y="1927285"/>
                  </a:cubicBezTo>
                  <a:cubicBezTo>
                    <a:pt x="234815" y="1927285"/>
                    <a:pt x="294391" y="1910139"/>
                    <a:pt x="353968" y="1875848"/>
                  </a:cubicBezTo>
                  <a:close/>
                  <a:moveTo>
                    <a:pt x="401912" y="1369646"/>
                  </a:moveTo>
                  <a:cubicBezTo>
                    <a:pt x="367621" y="1429223"/>
                    <a:pt x="350475" y="1488799"/>
                    <a:pt x="350475" y="1548377"/>
                  </a:cubicBezTo>
                  <a:cubicBezTo>
                    <a:pt x="350475" y="1618679"/>
                    <a:pt x="293484" y="1675670"/>
                    <a:pt x="223182" y="1675670"/>
                  </a:cubicBezTo>
                  <a:cubicBezTo>
                    <a:pt x="152880" y="1675670"/>
                    <a:pt x="95889" y="1618679"/>
                    <a:pt x="95889" y="1548377"/>
                  </a:cubicBezTo>
                  <a:cubicBezTo>
                    <a:pt x="95889" y="1478075"/>
                    <a:pt x="152880" y="1421084"/>
                    <a:pt x="223182" y="1421084"/>
                  </a:cubicBezTo>
                  <a:cubicBezTo>
                    <a:pt x="282759" y="1421084"/>
                    <a:pt x="342335" y="1403938"/>
                    <a:pt x="401912" y="1369646"/>
                  </a:cubicBezTo>
                  <a:close/>
                  <a:moveTo>
                    <a:pt x="1318425" y="2286158"/>
                  </a:moveTo>
                  <a:cubicBezTo>
                    <a:pt x="1284134" y="2345735"/>
                    <a:pt x="1266988" y="2405312"/>
                    <a:pt x="1266987" y="2464888"/>
                  </a:cubicBezTo>
                  <a:cubicBezTo>
                    <a:pt x="1266987" y="2535190"/>
                    <a:pt x="1209996" y="2592182"/>
                    <a:pt x="1139694" y="2592182"/>
                  </a:cubicBezTo>
                  <a:cubicBezTo>
                    <a:pt x="1069392" y="2592182"/>
                    <a:pt x="1012402" y="2535191"/>
                    <a:pt x="1012401" y="2464888"/>
                  </a:cubicBezTo>
                  <a:cubicBezTo>
                    <a:pt x="1012401" y="2394586"/>
                    <a:pt x="1069392" y="2337595"/>
                    <a:pt x="1139694" y="2337595"/>
                  </a:cubicBezTo>
                  <a:cubicBezTo>
                    <a:pt x="1199271" y="2337596"/>
                    <a:pt x="1258848" y="2320449"/>
                    <a:pt x="1318425" y="2286158"/>
                  </a:cubicBezTo>
                  <a:close/>
                  <a:moveTo>
                    <a:pt x="860169" y="1827902"/>
                  </a:moveTo>
                  <a:cubicBezTo>
                    <a:pt x="825878" y="1887479"/>
                    <a:pt x="808731" y="1947056"/>
                    <a:pt x="808731" y="2006633"/>
                  </a:cubicBezTo>
                  <a:cubicBezTo>
                    <a:pt x="808731" y="2076935"/>
                    <a:pt x="751740" y="2133926"/>
                    <a:pt x="681438" y="2133926"/>
                  </a:cubicBezTo>
                  <a:cubicBezTo>
                    <a:pt x="611136" y="2133926"/>
                    <a:pt x="554146" y="2076935"/>
                    <a:pt x="554145" y="2006633"/>
                  </a:cubicBezTo>
                  <a:cubicBezTo>
                    <a:pt x="554145" y="1936331"/>
                    <a:pt x="611136" y="1879340"/>
                    <a:pt x="681438" y="1879340"/>
                  </a:cubicBezTo>
                  <a:cubicBezTo>
                    <a:pt x="741015" y="1879340"/>
                    <a:pt x="800591" y="1862193"/>
                    <a:pt x="860169" y="1827902"/>
                  </a:cubicBezTo>
                  <a:close/>
                  <a:moveTo>
                    <a:pt x="2096803" y="190871"/>
                  </a:moveTo>
                  <a:cubicBezTo>
                    <a:pt x="2253382" y="347450"/>
                    <a:pt x="2314442" y="563378"/>
                    <a:pt x="2268166" y="764238"/>
                  </a:cubicBezTo>
                  <a:cubicBezTo>
                    <a:pt x="2361334" y="768461"/>
                    <a:pt x="2450817" y="809378"/>
                    <a:pt x="2521691" y="880252"/>
                  </a:cubicBezTo>
                  <a:cubicBezTo>
                    <a:pt x="2675615" y="1034176"/>
                    <a:pt x="2688247" y="1275888"/>
                    <a:pt x="2553508" y="1439575"/>
                  </a:cubicBezTo>
                  <a:cubicBezTo>
                    <a:pt x="2557767" y="1440633"/>
                    <a:pt x="2560483" y="1443301"/>
                    <a:pt x="2563181" y="1445999"/>
                  </a:cubicBezTo>
                  <a:cubicBezTo>
                    <a:pt x="2819847" y="1702665"/>
                    <a:pt x="2819847" y="2118808"/>
                    <a:pt x="2563181" y="2375474"/>
                  </a:cubicBezTo>
                  <a:cubicBezTo>
                    <a:pt x="2320841" y="2617815"/>
                    <a:pt x="1936328" y="2631341"/>
                    <a:pt x="1678325" y="2415804"/>
                  </a:cubicBezTo>
                  <a:lnTo>
                    <a:pt x="1676180" y="2417949"/>
                  </a:lnTo>
                  <a:lnTo>
                    <a:pt x="1633705" y="2375475"/>
                  </a:lnTo>
                  <a:lnTo>
                    <a:pt x="366513" y="1108282"/>
                  </a:lnTo>
                  <a:lnTo>
                    <a:pt x="369979" y="1104815"/>
                  </a:lnTo>
                  <a:cubicBezTo>
                    <a:pt x="349908" y="1089573"/>
                    <a:pt x="330850" y="1072619"/>
                    <a:pt x="312598" y="1054367"/>
                  </a:cubicBezTo>
                  <a:cubicBezTo>
                    <a:pt x="55932" y="797701"/>
                    <a:pt x="55932" y="381558"/>
                    <a:pt x="312598" y="124891"/>
                  </a:cubicBezTo>
                  <a:cubicBezTo>
                    <a:pt x="569264" y="-131775"/>
                    <a:pt x="985408" y="-131775"/>
                    <a:pt x="1242074" y="124891"/>
                  </a:cubicBezTo>
                  <a:lnTo>
                    <a:pt x="1249606" y="136238"/>
                  </a:lnTo>
                  <a:cubicBezTo>
                    <a:pt x="1499513" y="-63604"/>
                    <a:pt x="1863845" y="-42087"/>
                    <a:pt x="2096803" y="19087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87" name="Google Shape;3787;p24"/>
            <p:cNvSpPr/>
            <p:nvPr/>
          </p:nvSpPr>
          <p:spPr>
            <a:xfrm>
              <a:off x="7804030" y="5649492"/>
              <a:ext cx="576449" cy="579858"/>
            </a:xfrm>
            <a:custGeom>
              <a:avLst/>
              <a:gdLst/>
              <a:ahLst/>
              <a:cxnLst/>
              <a:rect l="l" t="t" r="r" b="b"/>
              <a:pathLst>
                <a:path w="3220951" h="3240001" extrusionOk="0">
                  <a:moveTo>
                    <a:pt x="1308278" y="1367793"/>
                  </a:moveTo>
                  <a:cubicBezTo>
                    <a:pt x="1529714" y="1367793"/>
                    <a:pt x="1725574" y="1477302"/>
                    <a:pt x="1834882" y="1652053"/>
                  </a:cubicBezTo>
                  <a:cubicBezTo>
                    <a:pt x="1903747" y="1589160"/>
                    <a:pt x="1995954" y="1554818"/>
                    <a:pt x="2096186" y="1554818"/>
                  </a:cubicBezTo>
                  <a:cubicBezTo>
                    <a:pt x="2313867" y="1554818"/>
                    <a:pt x="2493715" y="1716803"/>
                    <a:pt x="2514185" y="1927821"/>
                  </a:cubicBezTo>
                  <a:cubicBezTo>
                    <a:pt x="2517944" y="1925558"/>
                    <a:pt x="2521751" y="1925524"/>
                    <a:pt x="2525567" y="1925524"/>
                  </a:cubicBezTo>
                  <a:cubicBezTo>
                    <a:pt x="2888547" y="1925524"/>
                    <a:pt x="3182805" y="2219782"/>
                    <a:pt x="3182805" y="2582762"/>
                  </a:cubicBezTo>
                  <a:cubicBezTo>
                    <a:pt x="3182805" y="2925484"/>
                    <a:pt x="2920478" y="3206940"/>
                    <a:pt x="2585635" y="3236968"/>
                  </a:cubicBezTo>
                  <a:lnTo>
                    <a:pt x="2585635" y="3240001"/>
                  </a:lnTo>
                  <a:lnTo>
                    <a:pt x="2525567" y="3240001"/>
                  </a:lnTo>
                  <a:lnTo>
                    <a:pt x="733485" y="3240001"/>
                  </a:lnTo>
                  <a:lnTo>
                    <a:pt x="733485" y="3235099"/>
                  </a:lnTo>
                  <a:cubicBezTo>
                    <a:pt x="708515" y="3238513"/>
                    <a:pt x="683051" y="3240001"/>
                    <a:pt x="657239" y="3240001"/>
                  </a:cubicBezTo>
                  <a:cubicBezTo>
                    <a:pt x="294258" y="3240001"/>
                    <a:pt x="0" y="2945743"/>
                    <a:pt x="0" y="2582762"/>
                  </a:cubicBezTo>
                  <a:cubicBezTo>
                    <a:pt x="0" y="2219782"/>
                    <a:pt x="294258" y="1925524"/>
                    <a:pt x="657239" y="1925524"/>
                  </a:cubicBezTo>
                  <a:lnTo>
                    <a:pt x="670588" y="1928221"/>
                  </a:lnTo>
                  <a:cubicBezTo>
                    <a:pt x="705989" y="1610200"/>
                    <a:pt x="978825" y="1367793"/>
                    <a:pt x="1308278" y="1367793"/>
                  </a:cubicBezTo>
                  <a:close/>
                  <a:moveTo>
                    <a:pt x="1589786" y="0"/>
                  </a:moveTo>
                  <a:cubicBezTo>
                    <a:pt x="1520182" y="453314"/>
                    <a:pt x="1668069" y="912942"/>
                    <a:pt x="1988957" y="1240613"/>
                  </a:cubicBezTo>
                  <a:cubicBezTo>
                    <a:pt x="2309845" y="1568285"/>
                    <a:pt x="2766281" y="1725754"/>
                    <a:pt x="3220951" y="1665645"/>
                  </a:cubicBezTo>
                  <a:cubicBezTo>
                    <a:pt x="3108976" y="1775302"/>
                    <a:pt x="2980523" y="1857805"/>
                    <a:pt x="2843553" y="1912752"/>
                  </a:cubicBezTo>
                  <a:cubicBezTo>
                    <a:pt x="2756367" y="1866073"/>
                    <a:pt x="2656598" y="1841175"/>
                    <a:pt x="2551012" y="1841175"/>
                  </a:cubicBezTo>
                  <a:cubicBezTo>
                    <a:pt x="2547197" y="1841176"/>
                    <a:pt x="2543390" y="1841210"/>
                    <a:pt x="2539631" y="1843473"/>
                  </a:cubicBezTo>
                  <a:cubicBezTo>
                    <a:pt x="2519161" y="1632454"/>
                    <a:pt x="2339312" y="1470470"/>
                    <a:pt x="2121631" y="1470470"/>
                  </a:cubicBezTo>
                  <a:cubicBezTo>
                    <a:pt x="2021400" y="1470470"/>
                    <a:pt x="1929192" y="1504812"/>
                    <a:pt x="1860327" y="1567705"/>
                  </a:cubicBezTo>
                  <a:cubicBezTo>
                    <a:pt x="1751020" y="1392954"/>
                    <a:pt x="1555160" y="1283445"/>
                    <a:pt x="1333723" y="1283445"/>
                  </a:cubicBezTo>
                  <a:lnTo>
                    <a:pt x="1331160" y="1283679"/>
                  </a:lnTo>
                  <a:cubicBezTo>
                    <a:pt x="1150898" y="856385"/>
                    <a:pt x="1238290" y="344219"/>
                    <a:pt x="1589786"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88" name="Google Shape;3788;p24"/>
            <p:cNvSpPr/>
            <p:nvPr/>
          </p:nvSpPr>
          <p:spPr>
            <a:xfrm>
              <a:off x="4455730" y="1450295"/>
              <a:ext cx="251302" cy="661867"/>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89" name="Google Shape;3789;p24"/>
            <p:cNvSpPr/>
            <p:nvPr/>
          </p:nvSpPr>
          <p:spPr>
            <a:xfrm rot="10800000">
              <a:off x="5042893" y="1447239"/>
              <a:ext cx="313136" cy="667981"/>
            </a:xfrm>
            <a:custGeom>
              <a:avLst/>
              <a:gdLst/>
              <a:ahLst/>
              <a:cxnLst/>
              <a:rect l="l" t="t" r="r" b="b"/>
              <a:pathLst>
                <a:path w="1856332" h="3959924" extrusionOk="0">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90" name="Google Shape;3790;p24"/>
            <p:cNvSpPr/>
            <p:nvPr/>
          </p:nvSpPr>
          <p:spPr>
            <a:xfrm>
              <a:off x="5691893" y="1539942"/>
              <a:ext cx="507661" cy="521714"/>
            </a:xfrm>
            <a:custGeom>
              <a:avLst/>
              <a:gdLst/>
              <a:ahLst/>
              <a:cxnLst/>
              <a:rect l="l" t="t" r="r" b="b"/>
              <a:pathLst>
                <a:path w="356471" h="366339" extrusionOk="0">
                  <a:moveTo>
                    <a:pt x="144025" y="123680"/>
                  </a:moveTo>
                  <a:cubicBezTo>
                    <a:pt x="89551" y="123680"/>
                    <a:pt x="45391" y="167840"/>
                    <a:pt x="45391" y="222314"/>
                  </a:cubicBezTo>
                  <a:cubicBezTo>
                    <a:pt x="45391" y="276788"/>
                    <a:pt x="89551" y="320948"/>
                    <a:pt x="144025" y="320948"/>
                  </a:cubicBezTo>
                  <a:cubicBezTo>
                    <a:pt x="198499" y="320948"/>
                    <a:pt x="242659" y="276788"/>
                    <a:pt x="242659" y="222314"/>
                  </a:cubicBezTo>
                  <a:cubicBezTo>
                    <a:pt x="242659" y="167840"/>
                    <a:pt x="198499" y="123680"/>
                    <a:pt x="144025" y="123680"/>
                  </a:cubicBezTo>
                  <a:close/>
                  <a:moveTo>
                    <a:pt x="354808" y="0"/>
                  </a:moveTo>
                  <a:lnTo>
                    <a:pt x="356471" y="85288"/>
                  </a:lnTo>
                  <a:lnTo>
                    <a:pt x="334733" y="64382"/>
                  </a:lnTo>
                  <a:lnTo>
                    <a:pt x="260258" y="141819"/>
                  </a:lnTo>
                  <a:cubicBezTo>
                    <a:pt x="278587" y="163579"/>
                    <a:pt x="288050" y="191841"/>
                    <a:pt x="288050" y="222314"/>
                  </a:cubicBezTo>
                  <a:cubicBezTo>
                    <a:pt x="288050" y="301857"/>
                    <a:pt x="223568" y="366339"/>
                    <a:pt x="144025" y="366339"/>
                  </a:cubicBezTo>
                  <a:cubicBezTo>
                    <a:pt x="64482" y="366339"/>
                    <a:pt x="0" y="301857"/>
                    <a:pt x="0" y="222314"/>
                  </a:cubicBezTo>
                  <a:cubicBezTo>
                    <a:pt x="0" y="142771"/>
                    <a:pt x="64482" y="78289"/>
                    <a:pt x="144025" y="78289"/>
                  </a:cubicBezTo>
                  <a:cubicBezTo>
                    <a:pt x="170876" y="78289"/>
                    <a:pt x="196011" y="85637"/>
                    <a:pt x="216282" y="100527"/>
                  </a:cubicBezTo>
                  <a:lnTo>
                    <a:pt x="291257" y="22569"/>
                  </a:lnTo>
                  <a:lnTo>
                    <a:pt x="269519" y="1663"/>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Quattrocento Sans"/>
                <a:ea typeface="Quattrocento Sans"/>
                <a:cs typeface="Quattrocento Sans"/>
                <a:sym typeface="Quattrocento Sans"/>
              </a:endParaRPr>
            </a:p>
          </p:txBody>
        </p:sp>
        <p:sp>
          <p:nvSpPr>
            <p:cNvPr id="3791" name="Google Shape;3791;p24"/>
            <p:cNvSpPr/>
            <p:nvPr/>
          </p:nvSpPr>
          <p:spPr>
            <a:xfrm>
              <a:off x="6568402" y="1501877"/>
              <a:ext cx="532052" cy="543757"/>
            </a:xfrm>
            <a:custGeom>
              <a:avLst/>
              <a:gdLst/>
              <a:ahLst/>
              <a:cxnLst/>
              <a:rect l="l" t="t" r="r" b="b"/>
              <a:pathLst>
                <a:path w="373598" h="381817" extrusionOk="0">
                  <a:moveTo>
                    <a:pt x="229573" y="45391"/>
                  </a:moveTo>
                  <a:cubicBezTo>
                    <a:pt x="175099" y="45391"/>
                    <a:pt x="130939" y="89551"/>
                    <a:pt x="130939" y="144025"/>
                  </a:cubicBezTo>
                  <a:cubicBezTo>
                    <a:pt x="130939" y="198499"/>
                    <a:pt x="175099" y="242659"/>
                    <a:pt x="229573" y="242659"/>
                  </a:cubicBezTo>
                  <a:cubicBezTo>
                    <a:pt x="284047" y="242659"/>
                    <a:pt x="328207" y="198499"/>
                    <a:pt x="328207" y="144025"/>
                  </a:cubicBezTo>
                  <a:cubicBezTo>
                    <a:pt x="328207" y="89551"/>
                    <a:pt x="284047" y="45391"/>
                    <a:pt x="229573" y="45391"/>
                  </a:cubicBezTo>
                  <a:close/>
                  <a:moveTo>
                    <a:pt x="229573" y="0"/>
                  </a:moveTo>
                  <a:cubicBezTo>
                    <a:pt x="309116" y="0"/>
                    <a:pt x="373598" y="64482"/>
                    <a:pt x="373598" y="144025"/>
                  </a:cubicBezTo>
                  <a:cubicBezTo>
                    <a:pt x="373598" y="223568"/>
                    <a:pt x="309116" y="288050"/>
                    <a:pt x="229573" y="288050"/>
                  </a:cubicBezTo>
                  <a:cubicBezTo>
                    <a:pt x="202172" y="288050"/>
                    <a:pt x="176558" y="280398"/>
                    <a:pt x="156060" y="264966"/>
                  </a:cubicBezTo>
                  <a:lnTo>
                    <a:pt x="128993" y="292033"/>
                  </a:lnTo>
                  <a:lnTo>
                    <a:pt x="160228" y="323268"/>
                  </a:lnTo>
                  <a:cubicBezTo>
                    <a:pt x="171055" y="334095"/>
                    <a:pt x="171055" y="351650"/>
                    <a:pt x="160228" y="362477"/>
                  </a:cubicBezTo>
                  <a:cubicBezTo>
                    <a:pt x="149401" y="373304"/>
                    <a:pt x="131846" y="373304"/>
                    <a:pt x="121019" y="362477"/>
                  </a:cubicBezTo>
                  <a:lnTo>
                    <a:pt x="89784" y="331242"/>
                  </a:lnTo>
                  <a:lnTo>
                    <a:pt x="39209" y="381817"/>
                  </a:lnTo>
                  <a:cubicBezTo>
                    <a:pt x="28381" y="392644"/>
                    <a:pt x="10827" y="392644"/>
                    <a:pt x="0" y="381817"/>
                  </a:cubicBezTo>
                  <a:cubicBezTo>
                    <a:pt x="-10828" y="370989"/>
                    <a:pt x="-10828" y="353435"/>
                    <a:pt x="0" y="342608"/>
                  </a:cubicBezTo>
                  <a:lnTo>
                    <a:pt x="50575" y="292033"/>
                  </a:lnTo>
                  <a:lnTo>
                    <a:pt x="16166" y="257624"/>
                  </a:lnTo>
                  <a:cubicBezTo>
                    <a:pt x="5339" y="246797"/>
                    <a:pt x="5339" y="229242"/>
                    <a:pt x="16166" y="218415"/>
                  </a:cubicBezTo>
                  <a:cubicBezTo>
                    <a:pt x="26993" y="207588"/>
                    <a:pt x="44548" y="207588"/>
                    <a:pt x="55375" y="218415"/>
                  </a:cubicBezTo>
                  <a:lnTo>
                    <a:pt x="89784" y="252824"/>
                  </a:lnTo>
                  <a:lnTo>
                    <a:pt x="115252" y="227356"/>
                  </a:lnTo>
                  <a:cubicBezTo>
                    <a:pt x="95803" y="205073"/>
                    <a:pt x="85548" y="175747"/>
                    <a:pt x="85548" y="144025"/>
                  </a:cubicBezTo>
                  <a:cubicBezTo>
                    <a:pt x="85548" y="64482"/>
                    <a:pt x="150030" y="0"/>
                    <a:pt x="22957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Quattrocento Sans"/>
                <a:ea typeface="Quattrocento Sans"/>
                <a:cs typeface="Quattrocento Sans"/>
                <a:sym typeface="Quattrocento Sans"/>
              </a:endParaRPr>
            </a:p>
          </p:txBody>
        </p:sp>
        <p:sp>
          <p:nvSpPr>
            <p:cNvPr id="3792" name="Google Shape;3792;p24"/>
            <p:cNvSpPr/>
            <p:nvPr/>
          </p:nvSpPr>
          <p:spPr>
            <a:xfrm>
              <a:off x="7560710" y="2604583"/>
              <a:ext cx="507960" cy="502639"/>
            </a:xfrm>
            <a:custGeom>
              <a:avLst/>
              <a:gdLst/>
              <a:ahLst/>
              <a:cxnLst/>
              <a:rect l="l" t="t" r="r" b="b"/>
              <a:pathLst>
                <a:path w="3220460" h="3186731" extrusionOk="0">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93" name="Google Shape;3793;p24"/>
            <p:cNvSpPr/>
            <p:nvPr/>
          </p:nvSpPr>
          <p:spPr>
            <a:xfrm>
              <a:off x="5081797" y="2603460"/>
              <a:ext cx="349473" cy="504884"/>
            </a:xfrm>
            <a:custGeom>
              <a:avLst/>
              <a:gdLst/>
              <a:ahLst/>
              <a:cxnLst/>
              <a:rect l="l" t="t" r="r" b="b"/>
              <a:pathLst>
                <a:path w="2215656" h="3200962" extrusionOk="0">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Quattrocento Sans"/>
                <a:ea typeface="Quattrocento Sans"/>
                <a:cs typeface="Quattrocento Sans"/>
                <a:sym typeface="Quattrocento Sans"/>
              </a:endParaRPr>
            </a:p>
          </p:txBody>
        </p:sp>
        <p:sp>
          <p:nvSpPr>
            <p:cNvPr id="3794" name="Google Shape;3794;p24"/>
            <p:cNvSpPr/>
            <p:nvPr/>
          </p:nvSpPr>
          <p:spPr>
            <a:xfrm>
              <a:off x="8411005" y="2603460"/>
              <a:ext cx="455959" cy="504884"/>
            </a:xfrm>
            <a:custGeom>
              <a:avLst/>
              <a:gdLst/>
              <a:ahLst/>
              <a:cxnLst/>
              <a:rect l="l" t="t" r="r" b="b"/>
              <a:pathLst>
                <a:path w="2890784" h="3200962" extrusionOk="0">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Quattrocento Sans"/>
                <a:ea typeface="Quattrocento Sans"/>
                <a:cs typeface="Quattrocento Sans"/>
                <a:sym typeface="Quattrocento Sans"/>
              </a:endParaRPr>
            </a:p>
          </p:txBody>
        </p:sp>
        <p:sp>
          <p:nvSpPr>
            <p:cNvPr id="3795" name="Google Shape;3795;p24"/>
            <p:cNvSpPr/>
            <p:nvPr/>
          </p:nvSpPr>
          <p:spPr>
            <a:xfrm>
              <a:off x="10130939" y="2599748"/>
              <a:ext cx="499664" cy="512309"/>
            </a:xfrm>
            <a:custGeom>
              <a:avLst/>
              <a:gdLst/>
              <a:ahLst/>
              <a:cxnLst/>
              <a:rect l="l" t="t" r="r" b="b"/>
              <a:pathLst>
                <a:path w="2296406" h="2354521" extrusionOk="0">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96" name="Google Shape;3796;p24"/>
            <p:cNvSpPr/>
            <p:nvPr/>
          </p:nvSpPr>
          <p:spPr>
            <a:xfrm>
              <a:off x="10959168" y="4745774"/>
              <a:ext cx="614525" cy="416246"/>
            </a:xfrm>
            <a:custGeom>
              <a:avLst/>
              <a:gdLst/>
              <a:ahLst/>
              <a:cxnLst/>
              <a:rect l="l" t="t" r="r" b="b"/>
              <a:pathLst>
                <a:path w="3219104" h="2180445" extrusionOk="0">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Quattrocento Sans"/>
                <a:ea typeface="Quattrocento Sans"/>
                <a:cs typeface="Quattrocento Sans"/>
                <a:sym typeface="Quattrocento Sans"/>
              </a:endParaRPr>
            </a:p>
          </p:txBody>
        </p:sp>
        <p:sp>
          <p:nvSpPr>
            <p:cNvPr id="3797" name="Google Shape;3797;p24"/>
            <p:cNvSpPr/>
            <p:nvPr/>
          </p:nvSpPr>
          <p:spPr>
            <a:xfrm>
              <a:off x="4423300" y="2468550"/>
              <a:ext cx="316162" cy="774705"/>
            </a:xfrm>
            <a:custGeom>
              <a:avLst/>
              <a:gdLst/>
              <a:ahLst/>
              <a:cxnLst/>
              <a:rect l="l" t="t" r="r" b="b"/>
              <a:pathLst>
                <a:path w="1060423" h="2598393" extrusionOk="0">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98" name="Google Shape;3798;p24"/>
            <p:cNvSpPr/>
            <p:nvPr/>
          </p:nvSpPr>
          <p:spPr>
            <a:xfrm>
              <a:off x="9209300" y="2626898"/>
              <a:ext cx="579306" cy="458009"/>
            </a:xfrm>
            <a:custGeom>
              <a:avLst/>
              <a:gdLst/>
              <a:ahLst/>
              <a:cxnLst/>
              <a:rect l="l" t="t" r="r" b="b"/>
              <a:pathLst>
                <a:path w="3219104" h="2545072" extrusionOk="0">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799" name="Google Shape;3799;p24"/>
            <p:cNvSpPr/>
            <p:nvPr/>
          </p:nvSpPr>
          <p:spPr>
            <a:xfrm>
              <a:off x="7052100" y="4713438"/>
              <a:ext cx="476931" cy="480914"/>
            </a:xfrm>
            <a:custGeom>
              <a:avLst/>
              <a:gdLst/>
              <a:ahLst/>
              <a:cxnLst/>
              <a:rect l="l" t="t" r="r" b="b"/>
              <a:pathLst>
                <a:path w="1652142" h="1665940" extrusionOk="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sp>
          <p:nvSpPr>
            <p:cNvPr id="3800" name="Google Shape;3800;p24"/>
            <p:cNvSpPr/>
            <p:nvPr/>
          </p:nvSpPr>
          <p:spPr>
            <a:xfrm>
              <a:off x="9307908" y="4680733"/>
              <a:ext cx="454128" cy="546324"/>
            </a:xfrm>
            <a:custGeom>
              <a:avLst/>
              <a:gdLst/>
              <a:ahLst/>
              <a:cxnLst/>
              <a:rect l="l" t="t" r="r" b="b"/>
              <a:pathLst>
                <a:path w="2671236" h="3213546" extrusionOk="0">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Quattrocento Sans"/>
                <a:ea typeface="Quattrocento Sans"/>
                <a:cs typeface="Quattrocento Sans"/>
                <a:sym typeface="Quattrocento Sans"/>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3"/>
          <p:cNvSpPr/>
          <p:nvPr/>
        </p:nvSpPr>
        <p:spPr>
          <a:xfrm>
            <a:off x="5096329" y="2002862"/>
            <a:ext cx="999671" cy="999671"/>
          </a:xfrm>
          <a:prstGeom prst="ellipse">
            <a:avLst/>
          </a:prstGeom>
          <a:solidFill>
            <a:srgbClr val="B2321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71" name="Google Shape;171;p3"/>
          <p:cNvSpPr txBox="1"/>
          <p:nvPr/>
        </p:nvSpPr>
        <p:spPr>
          <a:xfrm>
            <a:off x="649514" y="361936"/>
            <a:ext cx="10515600" cy="67710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400" b="1">
                <a:solidFill>
                  <a:schemeClr val="dk1"/>
                </a:solidFill>
                <a:latin typeface="Century Gothic"/>
                <a:ea typeface="Century Gothic"/>
                <a:cs typeface="Century Gothic"/>
                <a:sym typeface="Century Gothic"/>
              </a:rPr>
              <a:t>List Verification</a:t>
            </a:r>
            <a:endParaRPr sz="4400">
              <a:solidFill>
                <a:schemeClr val="dk1"/>
              </a:solidFill>
              <a:latin typeface="Century Gothic"/>
              <a:ea typeface="Century Gothic"/>
              <a:cs typeface="Century Gothic"/>
              <a:sym typeface="Century Gothic"/>
            </a:endParaRPr>
          </a:p>
        </p:txBody>
      </p:sp>
      <p:sp>
        <p:nvSpPr>
          <p:cNvPr id="172" name="Google Shape;172;p3"/>
          <p:cNvSpPr/>
          <p:nvPr/>
        </p:nvSpPr>
        <p:spPr>
          <a:xfrm>
            <a:off x="1111251" y="1820526"/>
            <a:ext cx="4484914" cy="1364343"/>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73" name="Google Shape;173;p3"/>
          <p:cNvSpPr/>
          <p:nvPr/>
        </p:nvSpPr>
        <p:spPr>
          <a:xfrm>
            <a:off x="5096329" y="3479873"/>
            <a:ext cx="999671" cy="999671"/>
          </a:xfrm>
          <a:prstGeom prst="ellipse">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74" name="Google Shape;174;p3"/>
          <p:cNvSpPr/>
          <p:nvPr/>
        </p:nvSpPr>
        <p:spPr>
          <a:xfrm>
            <a:off x="1111251" y="3297537"/>
            <a:ext cx="4484914" cy="1364343"/>
          </a:xfrm>
          <a:prstGeom prst="rect">
            <a:avLst/>
          </a:pr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75" name="Google Shape;175;p3"/>
          <p:cNvSpPr/>
          <p:nvPr/>
        </p:nvSpPr>
        <p:spPr>
          <a:xfrm>
            <a:off x="5096329" y="4956884"/>
            <a:ext cx="999671" cy="999671"/>
          </a:xfrm>
          <a:prstGeom prst="ellipse">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76" name="Google Shape;176;p3"/>
          <p:cNvSpPr/>
          <p:nvPr/>
        </p:nvSpPr>
        <p:spPr>
          <a:xfrm>
            <a:off x="1111251" y="4774548"/>
            <a:ext cx="4484914" cy="1364343"/>
          </a:xfrm>
          <a:prstGeom prst="rect">
            <a:avLst/>
          </a:pr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77" name="Google Shape;177;p3"/>
          <p:cNvSpPr txBox="1"/>
          <p:nvPr/>
        </p:nvSpPr>
        <p:spPr>
          <a:xfrm>
            <a:off x="2168254" y="2133365"/>
            <a:ext cx="3253740" cy="73866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600">
                <a:solidFill>
                  <a:schemeClr val="lt1"/>
                </a:solidFill>
                <a:latin typeface="Quattrocento Sans"/>
                <a:ea typeface="Quattrocento Sans"/>
                <a:cs typeface="Quattrocento Sans"/>
                <a:sym typeface="Quattrocento Sans"/>
              </a:rPr>
              <a:t>Lorem ipsum dolor sit amet, consectetur adipiscing elit. Etiam varius bibendum est sed vulputate. </a:t>
            </a:r>
            <a:endParaRPr/>
          </a:p>
        </p:txBody>
      </p:sp>
      <p:grpSp>
        <p:nvGrpSpPr>
          <p:cNvPr id="178" name="Google Shape;178;p3"/>
          <p:cNvGrpSpPr/>
          <p:nvPr/>
        </p:nvGrpSpPr>
        <p:grpSpPr>
          <a:xfrm>
            <a:off x="1342754" y="2088724"/>
            <a:ext cx="711200" cy="827947"/>
            <a:chOff x="1102360" y="1720850"/>
            <a:chExt cx="711200" cy="827947"/>
          </a:xfrm>
        </p:grpSpPr>
        <p:sp>
          <p:nvSpPr>
            <p:cNvPr id="179" name="Google Shape;179;p3"/>
            <p:cNvSpPr txBox="1"/>
            <p:nvPr/>
          </p:nvSpPr>
          <p:spPr>
            <a:xfrm>
              <a:off x="1102360" y="1720850"/>
              <a:ext cx="711200"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a:solidFill>
                    <a:schemeClr val="lt1"/>
                  </a:solidFill>
                  <a:latin typeface="Quattrocento Sans"/>
                  <a:ea typeface="Quattrocento Sans"/>
                  <a:cs typeface="Quattrocento Sans"/>
                  <a:sym typeface="Quattrocento Sans"/>
                </a:rPr>
                <a:t>12</a:t>
              </a:r>
              <a:endParaRPr/>
            </a:p>
          </p:txBody>
        </p:sp>
        <p:sp>
          <p:nvSpPr>
            <p:cNvPr id="180" name="Google Shape;180;p3"/>
            <p:cNvSpPr txBox="1"/>
            <p:nvPr/>
          </p:nvSpPr>
          <p:spPr>
            <a:xfrm>
              <a:off x="1102360" y="2271798"/>
              <a:ext cx="711200" cy="276999"/>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a:solidFill>
                    <a:schemeClr val="lt1"/>
                  </a:solidFill>
                  <a:latin typeface="Quattrocento Sans"/>
                  <a:ea typeface="Quattrocento Sans"/>
                  <a:cs typeface="Quattrocento Sans"/>
                  <a:sym typeface="Quattrocento Sans"/>
                </a:rPr>
                <a:t>APR</a:t>
              </a:r>
              <a:endParaRPr/>
            </a:p>
          </p:txBody>
        </p:sp>
      </p:grpSp>
      <p:grpSp>
        <p:nvGrpSpPr>
          <p:cNvPr id="181" name="Google Shape;181;p3"/>
          <p:cNvGrpSpPr/>
          <p:nvPr/>
        </p:nvGrpSpPr>
        <p:grpSpPr>
          <a:xfrm>
            <a:off x="5684792" y="2360992"/>
            <a:ext cx="285751" cy="285750"/>
            <a:chOff x="2044700" y="6499225"/>
            <a:chExt cx="285751" cy="285750"/>
          </a:xfrm>
        </p:grpSpPr>
        <p:sp>
          <p:nvSpPr>
            <p:cNvPr id="182" name="Google Shape;182;p3"/>
            <p:cNvSpPr/>
            <p:nvPr/>
          </p:nvSpPr>
          <p:spPr>
            <a:xfrm>
              <a:off x="2087563" y="6499225"/>
              <a:ext cx="242888" cy="223838"/>
            </a:xfrm>
            <a:custGeom>
              <a:avLst/>
              <a:gdLst/>
              <a:ahLst/>
              <a:cxnLst/>
              <a:rect l="l" t="t" r="r" b="b"/>
              <a:pathLst>
                <a:path w="611" h="562" extrusionOk="0">
                  <a:moveTo>
                    <a:pt x="602" y="5"/>
                  </a:moveTo>
                  <a:lnTo>
                    <a:pt x="599" y="2"/>
                  </a:lnTo>
                  <a:lnTo>
                    <a:pt x="594" y="1"/>
                  </a:lnTo>
                  <a:lnTo>
                    <a:pt x="590" y="0"/>
                  </a:lnTo>
                  <a:lnTo>
                    <a:pt x="585" y="0"/>
                  </a:lnTo>
                  <a:lnTo>
                    <a:pt x="580" y="1"/>
                  </a:lnTo>
                  <a:lnTo>
                    <a:pt x="576" y="2"/>
                  </a:lnTo>
                  <a:lnTo>
                    <a:pt x="572" y="5"/>
                  </a:lnTo>
                  <a:lnTo>
                    <a:pt x="569" y="8"/>
                  </a:lnTo>
                  <a:lnTo>
                    <a:pt x="166" y="503"/>
                  </a:lnTo>
                  <a:lnTo>
                    <a:pt x="41" y="377"/>
                  </a:lnTo>
                  <a:lnTo>
                    <a:pt x="38" y="374"/>
                  </a:lnTo>
                  <a:lnTo>
                    <a:pt x="33" y="372"/>
                  </a:lnTo>
                  <a:lnTo>
                    <a:pt x="29" y="371"/>
                  </a:lnTo>
                  <a:lnTo>
                    <a:pt x="24" y="371"/>
                  </a:lnTo>
                  <a:lnTo>
                    <a:pt x="20" y="371"/>
                  </a:lnTo>
                  <a:lnTo>
                    <a:pt x="16" y="372"/>
                  </a:lnTo>
                  <a:lnTo>
                    <a:pt x="11" y="374"/>
                  </a:lnTo>
                  <a:lnTo>
                    <a:pt x="8" y="377"/>
                  </a:lnTo>
                  <a:lnTo>
                    <a:pt x="4" y="382"/>
                  </a:lnTo>
                  <a:lnTo>
                    <a:pt x="2" y="386"/>
                  </a:lnTo>
                  <a:lnTo>
                    <a:pt x="1" y="390"/>
                  </a:lnTo>
                  <a:lnTo>
                    <a:pt x="0" y="395"/>
                  </a:lnTo>
                  <a:lnTo>
                    <a:pt x="1" y="399"/>
                  </a:lnTo>
                  <a:lnTo>
                    <a:pt x="2" y="404"/>
                  </a:lnTo>
                  <a:lnTo>
                    <a:pt x="4" y="408"/>
                  </a:lnTo>
                  <a:lnTo>
                    <a:pt x="8" y="412"/>
                  </a:lnTo>
                  <a:lnTo>
                    <a:pt x="151" y="556"/>
                  </a:lnTo>
                  <a:lnTo>
                    <a:pt x="155" y="558"/>
                  </a:lnTo>
                  <a:lnTo>
                    <a:pt x="159" y="560"/>
                  </a:lnTo>
                  <a:lnTo>
                    <a:pt x="164" y="562"/>
                  </a:lnTo>
                  <a:lnTo>
                    <a:pt x="168" y="562"/>
                  </a:lnTo>
                  <a:lnTo>
                    <a:pt x="169" y="562"/>
                  </a:lnTo>
                  <a:lnTo>
                    <a:pt x="169" y="562"/>
                  </a:lnTo>
                  <a:lnTo>
                    <a:pt x="175" y="562"/>
                  </a:lnTo>
                  <a:lnTo>
                    <a:pt x="179" y="559"/>
                  </a:lnTo>
                  <a:lnTo>
                    <a:pt x="183" y="557"/>
                  </a:lnTo>
                  <a:lnTo>
                    <a:pt x="187" y="554"/>
                  </a:lnTo>
                  <a:lnTo>
                    <a:pt x="606" y="38"/>
                  </a:lnTo>
                  <a:lnTo>
                    <a:pt x="609" y="34"/>
                  </a:lnTo>
                  <a:lnTo>
                    <a:pt x="611" y="29"/>
                  </a:lnTo>
                  <a:lnTo>
                    <a:pt x="611" y="25"/>
                  </a:lnTo>
                  <a:lnTo>
                    <a:pt x="611" y="20"/>
                  </a:lnTo>
                  <a:lnTo>
                    <a:pt x="611" y="16"/>
                  </a:lnTo>
                  <a:lnTo>
                    <a:pt x="609" y="12"/>
                  </a:lnTo>
                  <a:lnTo>
                    <a:pt x="606" y="8"/>
                  </a:lnTo>
                  <a:lnTo>
                    <a:pt x="602" y="5"/>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83" name="Google Shape;183;p3"/>
            <p:cNvSpPr/>
            <p:nvPr/>
          </p:nvSpPr>
          <p:spPr>
            <a:xfrm>
              <a:off x="2044700" y="6550025"/>
              <a:ext cx="234950" cy="234950"/>
            </a:xfrm>
            <a:custGeom>
              <a:avLst/>
              <a:gdLst/>
              <a:ahLst/>
              <a:cxnLst/>
              <a:rect l="l" t="t" r="r" b="b"/>
              <a:pathLst>
                <a:path w="591" h="592" extrusionOk="0">
                  <a:moveTo>
                    <a:pt x="555" y="212"/>
                  </a:moveTo>
                  <a:lnTo>
                    <a:pt x="550" y="215"/>
                  </a:lnTo>
                  <a:lnTo>
                    <a:pt x="547" y="217"/>
                  </a:lnTo>
                  <a:lnTo>
                    <a:pt x="543" y="220"/>
                  </a:lnTo>
                  <a:lnTo>
                    <a:pt x="540" y="225"/>
                  </a:lnTo>
                  <a:lnTo>
                    <a:pt x="538" y="228"/>
                  </a:lnTo>
                  <a:lnTo>
                    <a:pt x="537" y="232"/>
                  </a:lnTo>
                  <a:lnTo>
                    <a:pt x="537" y="237"/>
                  </a:lnTo>
                  <a:lnTo>
                    <a:pt x="537" y="241"/>
                  </a:lnTo>
                  <a:lnTo>
                    <a:pt x="540" y="255"/>
                  </a:lnTo>
                  <a:lnTo>
                    <a:pt x="542" y="269"/>
                  </a:lnTo>
                  <a:lnTo>
                    <a:pt x="543" y="283"/>
                  </a:lnTo>
                  <a:lnTo>
                    <a:pt x="543" y="296"/>
                  </a:lnTo>
                  <a:lnTo>
                    <a:pt x="543" y="310"/>
                  </a:lnTo>
                  <a:lnTo>
                    <a:pt x="542" y="322"/>
                  </a:lnTo>
                  <a:lnTo>
                    <a:pt x="540" y="335"/>
                  </a:lnTo>
                  <a:lnTo>
                    <a:pt x="538" y="347"/>
                  </a:lnTo>
                  <a:lnTo>
                    <a:pt x="536" y="359"/>
                  </a:lnTo>
                  <a:lnTo>
                    <a:pt x="532" y="370"/>
                  </a:lnTo>
                  <a:lnTo>
                    <a:pt x="528" y="382"/>
                  </a:lnTo>
                  <a:lnTo>
                    <a:pt x="523" y="394"/>
                  </a:lnTo>
                  <a:lnTo>
                    <a:pt x="519" y="405"/>
                  </a:lnTo>
                  <a:lnTo>
                    <a:pt x="513" y="416"/>
                  </a:lnTo>
                  <a:lnTo>
                    <a:pt x="507" y="426"/>
                  </a:lnTo>
                  <a:lnTo>
                    <a:pt x="501" y="435"/>
                  </a:lnTo>
                  <a:lnTo>
                    <a:pt x="494" y="445"/>
                  </a:lnTo>
                  <a:lnTo>
                    <a:pt x="487" y="455"/>
                  </a:lnTo>
                  <a:lnTo>
                    <a:pt x="479" y="464"/>
                  </a:lnTo>
                  <a:lnTo>
                    <a:pt x="470" y="472"/>
                  </a:lnTo>
                  <a:lnTo>
                    <a:pt x="462" y="481"/>
                  </a:lnTo>
                  <a:lnTo>
                    <a:pt x="453" y="488"/>
                  </a:lnTo>
                  <a:lnTo>
                    <a:pt x="444" y="496"/>
                  </a:lnTo>
                  <a:lnTo>
                    <a:pt x="434" y="503"/>
                  </a:lnTo>
                  <a:lnTo>
                    <a:pt x="424" y="509"/>
                  </a:lnTo>
                  <a:lnTo>
                    <a:pt x="413" y="515"/>
                  </a:lnTo>
                  <a:lnTo>
                    <a:pt x="403" y="520"/>
                  </a:lnTo>
                  <a:lnTo>
                    <a:pt x="392" y="525"/>
                  </a:lnTo>
                  <a:lnTo>
                    <a:pt x="381" y="529"/>
                  </a:lnTo>
                  <a:lnTo>
                    <a:pt x="369" y="534"/>
                  </a:lnTo>
                  <a:lnTo>
                    <a:pt x="358" y="537"/>
                  </a:lnTo>
                  <a:lnTo>
                    <a:pt x="346" y="539"/>
                  </a:lnTo>
                  <a:lnTo>
                    <a:pt x="333" y="541"/>
                  </a:lnTo>
                  <a:lnTo>
                    <a:pt x="320" y="544"/>
                  </a:lnTo>
                  <a:lnTo>
                    <a:pt x="308" y="545"/>
                  </a:lnTo>
                  <a:lnTo>
                    <a:pt x="295" y="545"/>
                  </a:lnTo>
                  <a:lnTo>
                    <a:pt x="283" y="545"/>
                  </a:lnTo>
                  <a:lnTo>
                    <a:pt x="271" y="544"/>
                  </a:lnTo>
                  <a:lnTo>
                    <a:pt x="257" y="541"/>
                  </a:lnTo>
                  <a:lnTo>
                    <a:pt x="245" y="539"/>
                  </a:lnTo>
                  <a:lnTo>
                    <a:pt x="233" y="537"/>
                  </a:lnTo>
                  <a:lnTo>
                    <a:pt x="222" y="534"/>
                  </a:lnTo>
                  <a:lnTo>
                    <a:pt x="210" y="529"/>
                  </a:lnTo>
                  <a:lnTo>
                    <a:pt x="199" y="525"/>
                  </a:lnTo>
                  <a:lnTo>
                    <a:pt x="188" y="520"/>
                  </a:lnTo>
                  <a:lnTo>
                    <a:pt x="178" y="515"/>
                  </a:lnTo>
                  <a:lnTo>
                    <a:pt x="167" y="509"/>
                  </a:lnTo>
                  <a:lnTo>
                    <a:pt x="157" y="503"/>
                  </a:lnTo>
                  <a:lnTo>
                    <a:pt x="147" y="496"/>
                  </a:lnTo>
                  <a:lnTo>
                    <a:pt x="138" y="488"/>
                  </a:lnTo>
                  <a:lnTo>
                    <a:pt x="129" y="481"/>
                  </a:lnTo>
                  <a:lnTo>
                    <a:pt x="120" y="472"/>
                  </a:lnTo>
                  <a:lnTo>
                    <a:pt x="111" y="464"/>
                  </a:lnTo>
                  <a:lnTo>
                    <a:pt x="104" y="455"/>
                  </a:lnTo>
                  <a:lnTo>
                    <a:pt x="97" y="445"/>
                  </a:lnTo>
                  <a:lnTo>
                    <a:pt x="89" y="435"/>
                  </a:lnTo>
                  <a:lnTo>
                    <a:pt x="84" y="426"/>
                  </a:lnTo>
                  <a:lnTo>
                    <a:pt x="77" y="416"/>
                  </a:lnTo>
                  <a:lnTo>
                    <a:pt x="72" y="405"/>
                  </a:lnTo>
                  <a:lnTo>
                    <a:pt x="67" y="394"/>
                  </a:lnTo>
                  <a:lnTo>
                    <a:pt x="63" y="382"/>
                  </a:lnTo>
                  <a:lnTo>
                    <a:pt x="58" y="370"/>
                  </a:lnTo>
                  <a:lnTo>
                    <a:pt x="55" y="359"/>
                  </a:lnTo>
                  <a:lnTo>
                    <a:pt x="53" y="347"/>
                  </a:lnTo>
                  <a:lnTo>
                    <a:pt x="51" y="335"/>
                  </a:lnTo>
                  <a:lnTo>
                    <a:pt x="49" y="322"/>
                  </a:lnTo>
                  <a:lnTo>
                    <a:pt x="47" y="310"/>
                  </a:lnTo>
                  <a:lnTo>
                    <a:pt x="47" y="296"/>
                  </a:lnTo>
                  <a:lnTo>
                    <a:pt x="47" y="284"/>
                  </a:lnTo>
                  <a:lnTo>
                    <a:pt x="49" y="271"/>
                  </a:lnTo>
                  <a:lnTo>
                    <a:pt x="51" y="259"/>
                  </a:lnTo>
                  <a:lnTo>
                    <a:pt x="53" y="247"/>
                  </a:lnTo>
                  <a:lnTo>
                    <a:pt x="55" y="234"/>
                  </a:lnTo>
                  <a:lnTo>
                    <a:pt x="58" y="223"/>
                  </a:lnTo>
                  <a:lnTo>
                    <a:pt x="63" y="211"/>
                  </a:lnTo>
                  <a:lnTo>
                    <a:pt x="67" y="200"/>
                  </a:lnTo>
                  <a:lnTo>
                    <a:pt x="72" y="189"/>
                  </a:lnTo>
                  <a:lnTo>
                    <a:pt x="77" y="178"/>
                  </a:lnTo>
                  <a:lnTo>
                    <a:pt x="84" y="168"/>
                  </a:lnTo>
                  <a:lnTo>
                    <a:pt x="89" y="158"/>
                  </a:lnTo>
                  <a:lnTo>
                    <a:pt x="97" y="148"/>
                  </a:lnTo>
                  <a:lnTo>
                    <a:pt x="104" y="140"/>
                  </a:lnTo>
                  <a:lnTo>
                    <a:pt x="111" y="131"/>
                  </a:lnTo>
                  <a:lnTo>
                    <a:pt x="120" y="122"/>
                  </a:lnTo>
                  <a:lnTo>
                    <a:pt x="129" y="113"/>
                  </a:lnTo>
                  <a:lnTo>
                    <a:pt x="138" y="105"/>
                  </a:lnTo>
                  <a:lnTo>
                    <a:pt x="147" y="99"/>
                  </a:lnTo>
                  <a:lnTo>
                    <a:pt x="157" y="91"/>
                  </a:lnTo>
                  <a:lnTo>
                    <a:pt x="167" y="84"/>
                  </a:lnTo>
                  <a:lnTo>
                    <a:pt x="178" y="79"/>
                  </a:lnTo>
                  <a:lnTo>
                    <a:pt x="188" y="73"/>
                  </a:lnTo>
                  <a:lnTo>
                    <a:pt x="199" y="69"/>
                  </a:lnTo>
                  <a:lnTo>
                    <a:pt x="210" y="63"/>
                  </a:lnTo>
                  <a:lnTo>
                    <a:pt x="222" y="60"/>
                  </a:lnTo>
                  <a:lnTo>
                    <a:pt x="233" y="57"/>
                  </a:lnTo>
                  <a:lnTo>
                    <a:pt x="245" y="53"/>
                  </a:lnTo>
                  <a:lnTo>
                    <a:pt x="257" y="51"/>
                  </a:lnTo>
                  <a:lnTo>
                    <a:pt x="271" y="50"/>
                  </a:lnTo>
                  <a:lnTo>
                    <a:pt x="283" y="49"/>
                  </a:lnTo>
                  <a:lnTo>
                    <a:pt x="295" y="49"/>
                  </a:lnTo>
                  <a:lnTo>
                    <a:pt x="310" y="49"/>
                  </a:lnTo>
                  <a:lnTo>
                    <a:pt x="324" y="50"/>
                  </a:lnTo>
                  <a:lnTo>
                    <a:pt x="338" y="52"/>
                  </a:lnTo>
                  <a:lnTo>
                    <a:pt x="352" y="56"/>
                  </a:lnTo>
                  <a:lnTo>
                    <a:pt x="365" y="59"/>
                  </a:lnTo>
                  <a:lnTo>
                    <a:pt x="379" y="64"/>
                  </a:lnTo>
                  <a:lnTo>
                    <a:pt x="392" y="69"/>
                  </a:lnTo>
                  <a:lnTo>
                    <a:pt x="405" y="75"/>
                  </a:lnTo>
                  <a:lnTo>
                    <a:pt x="410" y="77"/>
                  </a:lnTo>
                  <a:lnTo>
                    <a:pt x="415" y="78"/>
                  </a:lnTo>
                  <a:lnTo>
                    <a:pt x="420" y="78"/>
                  </a:lnTo>
                  <a:lnTo>
                    <a:pt x="424" y="77"/>
                  </a:lnTo>
                  <a:lnTo>
                    <a:pt x="428" y="74"/>
                  </a:lnTo>
                  <a:lnTo>
                    <a:pt x="432" y="72"/>
                  </a:lnTo>
                  <a:lnTo>
                    <a:pt x="435" y="69"/>
                  </a:lnTo>
                  <a:lnTo>
                    <a:pt x="437" y="64"/>
                  </a:lnTo>
                  <a:lnTo>
                    <a:pt x="439" y="60"/>
                  </a:lnTo>
                  <a:lnTo>
                    <a:pt x="441" y="56"/>
                  </a:lnTo>
                  <a:lnTo>
                    <a:pt x="439" y="50"/>
                  </a:lnTo>
                  <a:lnTo>
                    <a:pt x="438" y="46"/>
                  </a:lnTo>
                  <a:lnTo>
                    <a:pt x="437" y="41"/>
                  </a:lnTo>
                  <a:lnTo>
                    <a:pt x="434" y="38"/>
                  </a:lnTo>
                  <a:lnTo>
                    <a:pt x="431" y="35"/>
                  </a:lnTo>
                  <a:lnTo>
                    <a:pt x="427" y="32"/>
                  </a:lnTo>
                  <a:lnTo>
                    <a:pt x="411" y="25"/>
                  </a:lnTo>
                  <a:lnTo>
                    <a:pt x="395" y="18"/>
                  </a:lnTo>
                  <a:lnTo>
                    <a:pt x="380" y="14"/>
                  </a:lnTo>
                  <a:lnTo>
                    <a:pt x="363" y="9"/>
                  </a:lnTo>
                  <a:lnTo>
                    <a:pt x="347" y="5"/>
                  </a:lnTo>
                  <a:lnTo>
                    <a:pt x="329" y="3"/>
                  </a:lnTo>
                  <a:lnTo>
                    <a:pt x="312" y="1"/>
                  </a:lnTo>
                  <a:lnTo>
                    <a:pt x="295" y="0"/>
                  </a:lnTo>
                  <a:lnTo>
                    <a:pt x="280" y="1"/>
                  </a:lnTo>
                  <a:lnTo>
                    <a:pt x="265" y="3"/>
                  </a:lnTo>
                  <a:lnTo>
                    <a:pt x="251" y="5"/>
                  </a:lnTo>
                  <a:lnTo>
                    <a:pt x="236" y="7"/>
                  </a:lnTo>
                  <a:lnTo>
                    <a:pt x="222" y="10"/>
                  </a:lnTo>
                  <a:lnTo>
                    <a:pt x="208" y="15"/>
                  </a:lnTo>
                  <a:lnTo>
                    <a:pt x="193" y="19"/>
                  </a:lnTo>
                  <a:lnTo>
                    <a:pt x="180" y="25"/>
                  </a:lnTo>
                  <a:lnTo>
                    <a:pt x="167" y="30"/>
                  </a:lnTo>
                  <a:lnTo>
                    <a:pt x="155" y="37"/>
                  </a:lnTo>
                  <a:lnTo>
                    <a:pt x="142" y="43"/>
                  </a:lnTo>
                  <a:lnTo>
                    <a:pt x="130" y="51"/>
                  </a:lnTo>
                  <a:lnTo>
                    <a:pt x="118" y="60"/>
                  </a:lnTo>
                  <a:lnTo>
                    <a:pt x="107" y="69"/>
                  </a:lnTo>
                  <a:lnTo>
                    <a:pt x="96" y="78"/>
                  </a:lnTo>
                  <a:lnTo>
                    <a:pt x="86" y="88"/>
                  </a:lnTo>
                  <a:lnTo>
                    <a:pt x="76" y="98"/>
                  </a:lnTo>
                  <a:lnTo>
                    <a:pt x="67" y="109"/>
                  </a:lnTo>
                  <a:lnTo>
                    <a:pt x="58" y="120"/>
                  </a:lnTo>
                  <a:lnTo>
                    <a:pt x="50" y="132"/>
                  </a:lnTo>
                  <a:lnTo>
                    <a:pt x="42" y="144"/>
                  </a:lnTo>
                  <a:lnTo>
                    <a:pt x="35" y="156"/>
                  </a:lnTo>
                  <a:lnTo>
                    <a:pt x="29" y="168"/>
                  </a:lnTo>
                  <a:lnTo>
                    <a:pt x="23" y="181"/>
                  </a:lnTo>
                  <a:lnTo>
                    <a:pt x="18" y="195"/>
                  </a:lnTo>
                  <a:lnTo>
                    <a:pt x="13" y="209"/>
                  </a:lnTo>
                  <a:lnTo>
                    <a:pt x="9" y="223"/>
                  </a:lnTo>
                  <a:lnTo>
                    <a:pt x="5" y="238"/>
                  </a:lnTo>
                  <a:lnTo>
                    <a:pt x="3" y="252"/>
                  </a:lnTo>
                  <a:lnTo>
                    <a:pt x="1" y="267"/>
                  </a:lnTo>
                  <a:lnTo>
                    <a:pt x="0" y="282"/>
                  </a:lnTo>
                  <a:lnTo>
                    <a:pt x="0" y="296"/>
                  </a:lnTo>
                  <a:lnTo>
                    <a:pt x="0" y="312"/>
                  </a:lnTo>
                  <a:lnTo>
                    <a:pt x="1" y="327"/>
                  </a:lnTo>
                  <a:lnTo>
                    <a:pt x="3" y="342"/>
                  </a:lnTo>
                  <a:lnTo>
                    <a:pt x="5" y="357"/>
                  </a:lnTo>
                  <a:lnTo>
                    <a:pt x="9" y="371"/>
                  </a:lnTo>
                  <a:lnTo>
                    <a:pt x="13" y="385"/>
                  </a:lnTo>
                  <a:lnTo>
                    <a:pt x="18" y="399"/>
                  </a:lnTo>
                  <a:lnTo>
                    <a:pt x="23" y="412"/>
                  </a:lnTo>
                  <a:lnTo>
                    <a:pt x="29" y="426"/>
                  </a:lnTo>
                  <a:lnTo>
                    <a:pt x="35" y="438"/>
                  </a:lnTo>
                  <a:lnTo>
                    <a:pt x="42" y="451"/>
                  </a:lnTo>
                  <a:lnTo>
                    <a:pt x="50" y="462"/>
                  </a:lnTo>
                  <a:lnTo>
                    <a:pt x="58" y="474"/>
                  </a:lnTo>
                  <a:lnTo>
                    <a:pt x="67" y="485"/>
                  </a:lnTo>
                  <a:lnTo>
                    <a:pt x="76" y="496"/>
                  </a:lnTo>
                  <a:lnTo>
                    <a:pt x="86" y="506"/>
                  </a:lnTo>
                  <a:lnTo>
                    <a:pt x="96" y="516"/>
                  </a:lnTo>
                  <a:lnTo>
                    <a:pt x="107" y="525"/>
                  </a:lnTo>
                  <a:lnTo>
                    <a:pt x="118" y="534"/>
                  </a:lnTo>
                  <a:lnTo>
                    <a:pt x="130" y="543"/>
                  </a:lnTo>
                  <a:lnTo>
                    <a:pt x="142" y="550"/>
                  </a:lnTo>
                  <a:lnTo>
                    <a:pt x="155" y="557"/>
                  </a:lnTo>
                  <a:lnTo>
                    <a:pt x="167" y="564"/>
                  </a:lnTo>
                  <a:lnTo>
                    <a:pt x="180" y="569"/>
                  </a:lnTo>
                  <a:lnTo>
                    <a:pt x="193" y="575"/>
                  </a:lnTo>
                  <a:lnTo>
                    <a:pt x="208" y="579"/>
                  </a:lnTo>
                  <a:lnTo>
                    <a:pt x="222" y="583"/>
                  </a:lnTo>
                  <a:lnTo>
                    <a:pt x="236" y="587"/>
                  </a:lnTo>
                  <a:lnTo>
                    <a:pt x="251" y="589"/>
                  </a:lnTo>
                  <a:lnTo>
                    <a:pt x="265" y="591"/>
                  </a:lnTo>
                  <a:lnTo>
                    <a:pt x="280" y="592"/>
                  </a:lnTo>
                  <a:lnTo>
                    <a:pt x="295" y="592"/>
                  </a:lnTo>
                  <a:lnTo>
                    <a:pt x="310" y="592"/>
                  </a:lnTo>
                  <a:lnTo>
                    <a:pt x="326" y="591"/>
                  </a:lnTo>
                  <a:lnTo>
                    <a:pt x="340" y="589"/>
                  </a:lnTo>
                  <a:lnTo>
                    <a:pt x="354" y="587"/>
                  </a:lnTo>
                  <a:lnTo>
                    <a:pt x="369" y="583"/>
                  </a:lnTo>
                  <a:lnTo>
                    <a:pt x="383" y="579"/>
                  </a:lnTo>
                  <a:lnTo>
                    <a:pt x="396" y="575"/>
                  </a:lnTo>
                  <a:lnTo>
                    <a:pt x="411" y="569"/>
                  </a:lnTo>
                  <a:lnTo>
                    <a:pt x="423" y="564"/>
                  </a:lnTo>
                  <a:lnTo>
                    <a:pt x="436" y="557"/>
                  </a:lnTo>
                  <a:lnTo>
                    <a:pt x="448" y="550"/>
                  </a:lnTo>
                  <a:lnTo>
                    <a:pt x="460" y="543"/>
                  </a:lnTo>
                  <a:lnTo>
                    <a:pt x="473" y="534"/>
                  </a:lnTo>
                  <a:lnTo>
                    <a:pt x="484" y="525"/>
                  </a:lnTo>
                  <a:lnTo>
                    <a:pt x="494" y="516"/>
                  </a:lnTo>
                  <a:lnTo>
                    <a:pt x="505" y="506"/>
                  </a:lnTo>
                  <a:lnTo>
                    <a:pt x="515" y="496"/>
                  </a:lnTo>
                  <a:lnTo>
                    <a:pt x="523" y="485"/>
                  </a:lnTo>
                  <a:lnTo>
                    <a:pt x="532" y="474"/>
                  </a:lnTo>
                  <a:lnTo>
                    <a:pt x="541" y="462"/>
                  </a:lnTo>
                  <a:lnTo>
                    <a:pt x="549" y="451"/>
                  </a:lnTo>
                  <a:lnTo>
                    <a:pt x="555" y="438"/>
                  </a:lnTo>
                  <a:lnTo>
                    <a:pt x="562" y="426"/>
                  </a:lnTo>
                  <a:lnTo>
                    <a:pt x="568" y="412"/>
                  </a:lnTo>
                  <a:lnTo>
                    <a:pt x="573" y="399"/>
                  </a:lnTo>
                  <a:lnTo>
                    <a:pt x="577" y="385"/>
                  </a:lnTo>
                  <a:lnTo>
                    <a:pt x="582" y="371"/>
                  </a:lnTo>
                  <a:lnTo>
                    <a:pt x="585" y="357"/>
                  </a:lnTo>
                  <a:lnTo>
                    <a:pt x="587" y="342"/>
                  </a:lnTo>
                  <a:lnTo>
                    <a:pt x="590" y="327"/>
                  </a:lnTo>
                  <a:lnTo>
                    <a:pt x="591" y="312"/>
                  </a:lnTo>
                  <a:lnTo>
                    <a:pt x="591" y="296"/>
                  </a:lnTo>
                  <a:lnTo>
                    <a:pt x="591" y="281"/>
                  </a:lnTo>
                  <a:lnTo>
                    <a:pt x="590" y="264"/>
                  </a:lnTo>
                  <a:lnTo>
                    <a:pt x="587" y="248"/>
                  </a:lnTo>
                  <a:lnTo>
                    <a:pt x="584" y="231"/>
                  </a:lnTo>
                  <a:lnTo>
                    <a:pt x="582" y="227"/>
                  </a:lnTo>
                  <a:lnTo>
                    <a:pt x="580" y="222"/>
                  </a:lnTo>
                  <a:lnTo>
                    <a:pt x="576" y="219"/>
                  </a:lnTo>
                  <a:lnTo>
                    <a:pt x="573" y="217"/>
                  </a:lnTo>
                  <a:lnTo>
                    <a:pt x="569" y="215"/>
                  </a:lnTo>
                  <a:lnTo>
                    <a:pt x="564" y="214"/>
                  </a:lnTo>
                  <a:lnTo>
                    <a:pt x="560" y="212"/>
                  </a:lnTo>
                  <a:lnTo>
                    <a:pt x="555" y="21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184" name="Google Shape;184;p3"/>
          <p:cNvSpPr txBox="1"/>
          <p:nvPr/>
        </p:nvSpPr>
        <p:spPr>
          <a:xfrm>
            <a:off x="2168254" y="3610376"/>
            <a:ext cx="3253740" cy="73866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600">
                <a:solidFill>
                  <a:schemeClr val="lt1"/>
                </a:solidFill>
                <a:latin typeface="Quattrocento Sans"/>
                <a:ea typeface="Quattrocento Sans"/>
                <a:cs typeface="Quattrocento Sans"/>
                <a:sym typeface="Quattrocento Sans"/>
              </a:rPr>
              <a:t>Lorem ipsum dolor sit amet, consectetur adipiscing elit. Etiam varius bibendum est sed vulputate. </a:t>
            </a:r>
            <a:endParaRPr/>
          </a:p>
        </p:txBody>
      </p:sp>
      <p:grpSp>
        <p:nvGrpSpPr>
          <p:cNvPr id="185" name="Google Shape;185;p3"/>
          <p:cNvGrpSpPr/>
          <p:nvPr/>
        </p:nvGrpSpPr>
        <p:grpSpPr>
          <a:xfrm>
            <a:off x="1342754" y="3565735"/>
            <a:ext cx="711200" cy="827947"/>
            <a:chOff x="1102360" y="1720850"/>
            <a:chExt cx="711200" cy="827947"/>
          </a:xfrm>
        </p:grpSpPr>
        <p:sp>
          <p:nvSpPr>
            <p:cNvPr id="186" name="Google Shape;186;p3"/>
            <p:cNvSpPr txBox="1"/>
            <p:nvPr/>
          </p:nvSpPr>
          <p:spPr>
            <a:xfrm>
              <a:off x="1102360" y="1720850"/>
              <a:ext cx="711200"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a:solidFill>
                    <a:schemeClr val="lt1"/>
                  </a:solidFill>
                  <a:latin typeface="Quattrocento Sans"/>
                  <a:ea typeface="Quattrocento Sans"/>
                  <a:cs typeface="Quattrocento Sans"/>
                  <a:sym typeface="Quattrocento Sans"/>
                </a:rPr>
                <a:t>15</a:t>
              </a:r>
              <a:endParaRPr/>
            </a:p>
          </p:txBody>
        </p:sp>
        <p:sp>
          <p:nvSpPr>
            <p:cNvPr id="187" name="Google Shape;187;p3"/>
            <p:cNvSpPr txBox="1"/>
            <p:nvPr/>
          </p:nvSpPr>
          <p:spPr>
            <a:xfrm>
              <a:off x="1102360" y="2271798"/>
              <a:ext cx="711200" cy="276999"/>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a:solidFill>
                    <a:schemeClr val="lt1"/>
                  </a:solidFill>
                  <a:latin typeface="Quattrocento Sans"/>
                  <a:ea typeface="Quattrocento Sans"/>
                  <a:cs typeface="Quattrocento Sans"/>
                  <a:sym typeface="Quattrocento Sans"/>
                </a:rPr>
                <a:t>APR</a:t>
              </a:r>
              <a:endParaRPr/>
            </a:p>
          </p:txBody>
        </p:sp>
      </p:grpSp>
      <p:grpSp>
        <p:nvGrpSpPr>
          <p:cNvPr id="188" name="Google Shape;188;p3"/>
          <p:cNvGrpSpPr/>
          <p:nvPr/>
        </p:nvGrpSpPr>
        <p:grpSpPr>
          <a:xfrm>
            <a:off x="5684792" y="3836833"/>
            <a:ext cx="285751" cy="285750"/>
            <a:chOff x="2044700" y="6499225"/>
            <a:chExt cx="285751" cy="285750"/>
          </a:xfrm>
        </p:grpSpPr>
        <p:sp>
          <p:nvSpPr>
            <p:cNvPr id="189" name="Google Shape;189;p3"/>
            <p:cNvSpPr/>
            <p:nvPr/>
          </p:nvSpPr>
          <p:spPr>
            <a:xfrm>
              <a:off x="2087563" y="6499225"/>
              <a:ext cx="242888" cy="223838"/>
            </a:xfrm>
            <a:custGeom>
              <a:avLst/>
              <a:gdLst/>
              <a:ahLst/>
              <a:cxnLst/>
              <a:rect l="l" t="t" r="r" b="b"/>
              <a:pathLst>
                <a:path w="611" h="562" extrusionOk="0">
                  <a:moveTo>
                    <a:pt x="602" y="5"/>
                  </a:moveTo>
                  <a:lnTo>
                    <a:pt x="599" y="2"/>
                  </a:lnTo>
                  <a:lnTo>
                    <a:pt x="594" y="1"/>
                  </a:lnTo>
                  <a:lnTo>
                    <a:pt x="590" y="0"/>
                  </a:lnTo>
                  <a:lnTo>
                    <a:pt x="585" y="0"/>
                  </a:lnTo>
                  <a:lnTo>
                    <a:pt x="580" y="1"/>
                  </a:lnTo>
                  <a:lnTo>
                    <a:pt x="576" y="2"/>
                  </a:lnTo>
                  <a:lnTo>
                    <a:pt x="572" y="5"/>
                  </a:lnTo>
                  <a:lnTo>
                    <a:pt x="569" y="8"/>
                  </a:lnTo>
                  <a:lnTo>
                    <a:pt x="166" y="503"/>
                  </a:lnTo>
                  <a:lnTo>
                    <a:pt x="41" y="377"/>
                  </a:lnTo>
                  <a:lnTo>
                    <a:pt x="38" y="374"/>
                  </a:lnTo>
                  <a:lnTo>
                    <a:pt x="33" y="372"/>
                  </a:lnTo>
                  <a:lnTo>
                    <a:pt x="29" y="371"/>
                  </a:lnTo>
                  <a:lnTo>
                    <a:pt x="24" y="371"/>
                  </a:lnTo>
                  <a:lnTo>
                    <a:pt x="20" y="371"/>
                  </a:lnTo>
                  <a:lnTo>
                    <a:pt x="16" y="372"/>
                  </a:lnTo>
                  <a:lnTo>
                    <a:pt x="11" y="374"/>
                  </a:lnTo>
                  <a:lnTo>
                    <a:pt x="8" y="377"/>
                  </a:lnTo>
                  <a:lnTo>
                    <a:pt x="4" y="382"/>
                  </a:lnTo>
                  <a:lnTo>
                    <a:pt x="2" y="386"/>
                  </a:lnTo>
                  <a:lnTo>
                    <a:pt x="1" y="390"/>
                  </a:lnTo>
                  <a:lnTo>
                    <a:pt x="0" y="395"/>
                  </a:lnTo>
                  <a:lnTo>
                    <a:pt x="1" y="399"/>
                  </a:lnTo>
                  <a:lnTo>
                    <a:pt x="2" y="404"/>
                  </a:lnTo>
                  <a:lnTo>
                    <a:pt x="4" y="408"/>
                  </a:lnTo>
                  <a:lnTo>
                    <a:pt x="8" y="412"/>
                  </a:lnTo>
                  <a:lnTo>
                    <a:pt x="151" y="556"/>
                  </a:lnTo>
                  <a:lnTo>
                    <a:pt x="155" y="558"/>
                  </a:lnTo>
                  <a:lnTo>
                    <a:pt x="159" y="560"/>
                  </a:lnTo>
                  <a:lnTo>
                    <a:pt x="164" y="562"/>
                  </a:lnTo>
                  <a:lnTo>
                    <a:pt x="168" y="562"/>
                  </a:lnTo>
                  <a:lnTo>
                    <a:pt x="169" y="562"/>
                  </a:lnTo>
                  <a:lnTo>
                    <a:pt x="169" y="562"/>
                  </a:lnTo>
                  <a:lnTo>
                    <a:pt x="175" y="562"/>
                  </a:lnTo>
                  <a:lnTo>
                    <a:pt x="179" y="559"/>
                  </a:lnTo>
                  <a:lnTo>
                    <a:pt x="183" y="557"/>
                  </a:lnTo>
                  <a:lnTo>
                    <a:pt x="187" y="554"/>
                  </a:lnTo>
                  <a:lnTo>
                    <a:pt x="606" y="38"/>
                  </a:lnTo>
                  <a:lnTo>
                    <a:pt x="609" y="34"/>
                  </a:lnTo>
                  <a:lnTo>
                    <a:pt x="611" y="29"/>
                  </a:lnTo>
                  <a:lnTo>
                    <a:pt x="611" y="25"/>
                  </a:lnTo>
                  <a:lnTo>
                    <a:pt x="611" y="20"/>
                  </a:lnTo>
                  <a:lnTo>
                    <a:pt x="611" y="16"/>
                  </a:lnTo>
                  <a:lnTo>
                    <a:pt x="609" y="12"/>
                  </a:lnTo>
                  <a:lnTo>
                    <a:pt x="606" y="8"/>
                  </a:lnTo>
                  <a:lnTo>
                    <a:pt x="602" y="5"/>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0" name="Google Shape;190;p3"/>
            <p:cNvSpPr/>
            <p:nvPr/>
          </p:nvSpPr>
          <p:spPr>
            <a:xfrm>
              <a:off x="2044700" y="6550025"/>
              <a:ext cx="234950" cy="234950"/>
            </a:xfrm>
            <a:custGeom>
              <a:avLst/>
              <a:gdLst/>
              <a:ahLst/>
              <a:cxnLst/>
              <a:rect l="l" t="t" r="r" b="b"/>
              <a:pathLst>
                <a:path w="591" h="592" extrusionOk="0">
                  <a:moveTo>
                    <a:pt x="555" y="212"/>
                  </a:moveTo>
                  <a:lnTo>
                    <a:pt x="550" y="215"/>
                  </a:lnTo>
                  <a:lnTo>
                    <a:pt x="547" y="217"/>
                  </a:lnTo>
                  <a:lnTo>
                    <a:pt x="543" y="220"/>
                  </a:lnTo>
                  <a:lnTo>
                    <a:pt x="540" y="225"/>
                  </a:lnTo>
                  <a:lnTo>
                    <a:pt x="538" y="228"/>
                  </a:lnTo>
                  <a:lnTo>
                    <a:pt x="537" y="232"/>
                  </a:lnTo>
                  <a:lnTo>
                    <a:pt x="537" y="237"/>
                  </a:lnTo>
                  <a:lnTo>
                    <a:pt x="537" y="241"/>
                  </a:lnTo>
                  <a:lnTo>
                    <a:pt x="540" y="255"/>
                  </a:lnTo>
                  <a:lnTo>
                    <a:pt x="542" y="269"/>
                  </a:lnTo>
                  <a:lnTo>
                    <a:pt x="543" y="283"/>
                  </a:lnTo>
                  <a:lnTo>
                    <a:pt x="543" y="296"/>
                  </a:lnTo>
                  <a:lnTo>
                    <a:pt x="543" y="310"/>
                  </a:lnTo>
                  <a:lnTo>
                    <a:pt x="542" y="322"/>
                  </a:lnTo>
                  <a:lnTo>
                    <a:pt x="540" y="335"/>
                  </a:lnTo>
                  <a:lnTo>
                    <a:pt x="538" y="347"/>
                  </a:lnTo>
                  <a:lnTo>
                    <a:pt x="536" y="359"/>
                  </a:lnTo>
                  <a:lnTo>
                    <a:pt x="532" y="370"/>
                  </a:lnTo>
                  <a:lnTo>
                    <a:pt x="528" y="382"/>
                  </a:lnTo>
                  <a:lnTo>
                    <a:pt x="523" y="394"/>
                  </a:lnTo>
                  <a:lnTo>
                    <a:pt x="519" y="405"/>
                  </a:lnTo>
                  <a:lnTo>
                    <a:pt x="513" y="416"/>
                  </a:lnTo>
                  <a:lnTo>
                    <a:pt x="507" y="426"/>
                  </a:lnTo>
                  <a:lnTo>
                    <a:pt x="501" y="435"/>
                  </a:lnTo>
                  <a:lnTo>
                    <a:pt x="494" y="445"/>
                  </a:lnTo>
                  <a:lnTo>
                    <a:pt x="487" y="455"/>
                  </a:lnTo>
                  <a:lnTo>
                    <a:pt x="479" y="464"/>
                  </a:lnTo>
                  <a:lnTo>
                    <a:pt x="470" y="472"/>
                  </a:lnTo>
                  <a:lnTo>
                    <a:pt x="462" y="481"/>
                  </a:lnTo>
                  <a:lnTo>
                    <a:pt x="453" y="488"/>
                  </a:lnTo>
                  <a:lnTo>
                    <a:pt x="444" y="496"/>
                  </a:lnTo>
                  <a:lnTo>
                    <a:pt x="434" y="503"/>
                  </a:lnTo>
                  <a:lnTo>
                    <a:pt x="424" y="509"/>
                  </a:lnTo>
                  <a:lnTo>
                    <a:pt x="413" y="515"/>
                  </a:lnTo>
                  <a:lnTo>
                    <a:pt x="403" y="520"/>
                  </a:lnTo>
                  <a:lnTo>
                    <a:pt x="392" y="525"/>
                  </a:lnTo>
                  <a:lnTo>
                    <a:pt x="381" y="529"/>
                  </a:lnTo>
                  <a:lnTo>
                    <a:pt x="369" y="534"/>
                  </a:lnTo>
                  <a:lnTo>
                    <a:pt x="358" y="537"/>
                  </a:lnTo>
                  <a:lnTo>
                    <a:pt x="346" y="539"/>
                  </a:lnTo>
                  <a:lnTo>
                    <a:pt x="333" y="541"/>
                  </a:lnTo>
                  <a:lnTo>
                    <a:pt x="320" y="544"/>
                  </a:lnTo>
                  <a:lnTo>
                    <a:pt x="308" y="545"/>
                  </a:lnTo>
                  <a:lnTo>
                    <a:pt x="295" y="545"/>
                  </a:lnTo>
                  <a:lnTo>
                    <a:pt x="283" y="545"/>
                  </a:lnTo>
                  <a:lnTo>
                    <a:pt x="271" y="544"/>
                  </a:lnTo>
                  <a:lnTo>
                    <a:pt x="257" y="541"/>
                  </a:lnTo>
                  <a:lnTo>
                    <a:pt x="245" y="539"/>
                  </a:lnTo>
                  <a:lnTo>
                    <a:pt x="233" y="537"/>
                  </a:lnTo>
                  <a:lnTo>
                    <a:pt x="222" y="534"/>
                  </a:lnTo>
                  <a:lnTo>
                    <a:pt x="210" y="529"/>
                  </a:lnTo>
                  <a:lnTo>
                    <a:pt x="199" y="525"/>
                  </a:lnTo>
                  <a:lnTo>
                    <a:pt x="188" y="520"/>
                  </a:lnTo>
                  <a:lnTo>
                    <a:pt x="178" y="515"/>
                  </a:lnTo>
                  <a:lnTo>
                    <a:pt x="167" y="509"/>
                  </a:lnTo>
                  <a:lnTo>
                    <a:pt x="157" y="503"/>
                  </a:lnTo>
                  <a:lnTo>
                    <a:pt x="147" y="496"/>
                  </a:lnTo>
                  <a:lnTo>
                    <a:pt x="138" y="488"/>
                  </a:lnTo>
                  <a:lnTo>
                    <a:pt x="129" y="481"/>
                  </a:lnTo>
                  <a:lnTo>
                    <a:pt x="120" y="472"/>
                  </a:lnTo>
                  <a:lnTo>
                    <a:pt x="111" y="464"/>
                  </a:lnTo>
                  <a:lnTo>
                    <a:pt x="104" y="455"/>
                  </a:lnTo>
                  <a:lnTo>
                    <a:pt x="97" y="445"/>
                  </a:lnTo>
                  <a:lnTo>
                    <a:pt x="89" y="435"/>
                  </a:lnTo>
                  <a:lnTo>
                    <a:pt x="84" y="426"/>
                  </a:lnTo>
                  <a:lnTo>
                    <a:pt x="77" y="416"/>
                  </a:lnTo>
                  <a:lnTo>
                    <a:pt x="72" y="405"/>
                  </a:lnTo>
                  <a:lnTo>
                    <a:pt x="67" y="394"/>
                  </a:lnTo>
                  <a:lnTo>
                    <a:pt x="63" y="382"/>
                  </a:lnTo>
                  <a:lnTo>
                    <a:pt x="58" y="370"/>
                  </a:lnTo>
                  <a:lnTo>
                    <a:pt x="55" y="359"/>
                  </a:lnTo>
                  <a:lnTo>
                    <a:pt x="53" y="347"/>
                  </a:lnTo>
                  <a:lnTo>
                    <a:pt x="51" y="335"/>
                  </a:lnTo>
                  <a:lnTo>
                    <a:pt x="49" y="322"/>
                  </a:lnTo>
                  <a:lnTo>
                    <a:pt x="47" y="310"/>
                  </a:lnTo>
                  <a:lnTo>
                    <a:pt x="47" y="296"/>
                  </a:lnTo>
                  <a:lnTo>
                    <a:pt x="47" y="284"/>
                  </a:lnTo>
                  <a:lnTo>
                    <a:pt x="49" y="271"/>
                  </a:lnTo>
                  <a:lnTo>
                    <a:pt x="51" y="259"/>
                  </a:lnTo>
                  <a:lnTo>
                    <a:pt x="53" y="247"/>
                  </a:lnTo>
                  <a:lnTo>
                    <a:pt x="55" y="234"/>
                  </a:lnTo>
                  <a:lnTo>
                    <a:pt x="58" y="223"/>
                  </a:lnTo>
                  <a:lnTo>
                    <a:pt x="63" y="211"/>
                  </a:lnTo>
                  <a:lnTo>
                    <a:pt x="67" y="200"/>
                  </a:lnTo>
                  <a:lnTo>
                    <a:pt x="72" y="189"/>
                  </a:lnTo>
                  <a:lnTo>
                    <a:pt x="77" y="178"/>
                  </a:lnTo>
                  <a:lnTo>
                    <a:pt x="84" y="168"/>
                  </a:lnTo>
                  <a:lnTo>
                    <a:pt x="89" y="158"/>
                  </a:lnTo>
                  <a:lnTo>
                    <a:pt x="97" y="148"/>
                  </a:lnTo>
                  <a:lnTo>
                    <a:pt x="104" y="140"/>
                  </a:lnTo>
                  <a:lnTo>
                    <a:pt x="111" y="131"/>
                  </a:lnTo>
                  <a:lnTo>
                    <a:pt x="120" y="122"/>
                  </a:lnTo>
                  <a:lnTo>
                    <a:pt x="129" y="113"/>
                  </a:lnTo>
                  <a:lnTo>
                    <a:pt x="138" y="105"/>
                  </a:lnTo>
                  <a:lnTo>
                    <a:pt x="147" y="99"/>
                  </a:lnTo>
                  <a:lnTo>
                    <a:pt x="157" y="91"/>
                  </a:lnTo>
                  <a:lnTo>
                    <a:pt x="167" y="84"/>
                  </a:lnTo>
                  <a:lnTo>
                    <a:pt x="178" y="79"/>
                  </a:lnTo>
                  <a:lnTo>
                    <a:pt x="188" y="73"/>
                  </a:lnTo>
                  <a:lnTo>
                    <a:pt x="199" y="69"/>
                  </a:lnTo>
                  <a:lnTo>
                    <a:pt x="210" y="63"/>
                  </a:lnTo>
                  <a:lnTo>
                    <a:pt x="222" y="60"/>
                  </a:lnTo>
                  <a:lnTo>
                    <a:pt x="233" y="57"/>
                  </a:lnTo>
                  <a:lnTo>
                    <a:pt x="245" y="53"/>
                  </a:lnTo>
                  <a:lnTo>
                    <a:pt x="257" y="51"/>
                  </a:lnTo>
                  <a:lnTo>
                    <a:pt x="271" y="50"/>
                  </a:lnTo>
                  <a:lnTo>
                    <a:pt x="283" y="49"/>
                  </a:lnTo>
                  <a:lnTo>
                    <a:pt x="295" y="49"/>
                  </a:lnTo>
                  <a:lnTo>
                    <a:pt x="310" y="49"/>
                  </a:lnTo>
                  <a:lnTo>
                    <a:pt x="324" y="50"/>
                  </a:lnTo>
                  <a:lnTo>
                    <a:pt x="338" y="52"/>
                  </a:lnTo>
                  <a:lnTo>
                    <a:pt x="352" y="56"/>
                  </a:lnTo>
                  <a:lnTo>
                    <a:pt x="365" y="59"/>
                  </a:lnTo>
                  <a:lnTo>
                    <a:pt x="379" y="64"/>
                  </a:lnTo>
                  <a:lnTo>
                    <a:pt x="392" y="69"/>
                  </a:lnTo>
                  <a:lnTo>
                    <a:pt x="405" y="75"/>
                  </a:lnTo>
                  <a:lnTo>
                    <a:pt x="410" y="77"/>
                  </a:lnTo>
                  <a:lnTo>
                    <a:pt x="415" y="78"/>
                  </a:lnTo>
                  <a:lnTo>
                    <a:pt x="420" y="78"/>
                  </a:lnTo>
                  <a:lnTo>
                    <a:pt x="424" y="77"/>
                  </a:lnTo>
                  <a:lnTo>
                    <a:pt x="428" y="74"/>
                  </a:lnTo>
                  <a:lnTo>
                    <a:pt x="432" y="72"/>
                  </a:lnTo>
                  <a:lnTo>
                    <a:pt x="435" y="69"/>
                  </a:lnTo>
                  <a:lnTo>
                    <a:pt x="437" y="64"/>
                  </a:lnTo>
                  <a:lnTo>
                    <a:pt x="439" y="60"/>
                  </a:lnTo>
                  <a:lnTo>
                    <a:pt x="441" y="56"/>
                  </a:lnTo>
                  <a:lnTo>
                    <a:pt x="439" y="50"/>
                  </a:lnTo>
                  <a:lnTo>
                    <a:pt x="438" y="46"/>
                  </a:lnTo>
                  <a:lnTo>
                    <a:pt x="437" y="41"/>
                  </a:lnTo>
                  <a:lnTo>
                    <a:pt x="434" y="38"/>
                  </a:lnTo>
                  <a:lnTo>
                    <a:pt x="431" y="35"/>
                  </a:lnTo>
                  <a:lnTo>
                    <a:pt x="427" y="32"/>
                  </a:lnTo>
                  <a:lnTo>
                    <a:pt x="411" y="25"/>
                  </a:lnTo>
                  <a:lnTo>
                    <a:pt x="395" y="18"/>
                  </a:lnTo>
                  <a:lnTo>
                    <a:pt x="380" y="14"/>
                  </a:lnTo>
                  <a:lnTo>
                    <a:pt x="363" y="9"/>
                  </a:lnTo>
                  <a:lnTo>
                    <a:pt x="347" y="5"/>
                  </a:lnTo>
                  <a:lnTo>
                    <a:pt x="329" y="3"/>
                  </a:lnTo>
                  <a:lnTo>
                    <a:pt x="312" y="1"/>
                  </a:lnTo>
                  <a:lnTo>
                    <a:pt x="295" y="0"/>
                  </a:lnTo>
                  <a:lnTo>
                    <a:pt x="280" y="1"/>
                  </a:lnTo>
                  <a:lnTo>
                    <a:pt x="265" y="3"/>
                  </a:lnTo>
                  <a:lnTo>
                    <a:pt x="251" y="5"/>
                  </a:lnTo>
                  <a:lnTo>
                    <a:pt x="236" y="7"/>
                  </a:lnTo>
                  <a:lnTo>
                    <a:pt x="222" y="10"/>
                  </a:lnTo>
                  <a:lnTo>
                    <a:pt x="208" y="15"/>
                  </a:lnTo>
                  <a:lnTo>
                    <a:pt x="193" y="19"/>
                  </a:lnTo>
                  <a:lnTo>
                    <a:pt x="180" y="25"/>
                  </a:lnTo>
                  <a:lnTo>
                    <a:pt x="167" y="30"/>
                  </a:lnTo>
                  <a:lnTo>
                    <a:pt x="155" y="37"/>
                  </a:lnTo>
                  <a:lnTo>
                    <a:pt x="142" y="43"/>
                  </a:lnTo>
                  <a:lnTo>
                    <a:pt x="130" y="51"/>
                  </a:lnTo>
                  <a:lnTo>
                    <a:pt x="118" y="60"/>
                  </a:lnTo>
                  <a:lnTo>
                    <a:pt x="107" y="69"/>
                  </a:lnTo>
                  <a:lnTo>
                    <a:pt x="96" y="78"/>
                  </a:lnTo>
                  <a:lnTo>
                    <a:pt x="86" y="88"/>
                  </a:lnTo>
                  <a:lnTo>
                    <a:pt x="76" y="98"/>
                  </a:lnTo>
                  <a:lnTo>
                    <a:pt x="67" y="109"/>
                  </a:lnTo>
                  <a:lnTo>
                    <a:pt x="58" y="120"/>
                  </a:lnTo>
                  <a:lnTo>
                    <a:pt x="50" y="132"/>
                  </a:lnTo>
                  <a:lnTo>
                    <a:pt x="42" y="144"/>
                  </a:lnTo>
                  <a:lnTo>
                    <a:pt x="35" y="156"/>
                  </a:lnTo>
                  <a:lnTo>
                    <a:pt x="29" y="168"/>
                  </a:lnTo>
                  <a:lnTo>
                    <a:pt x="23" y="181"/>
                  </a:lnTo>
                  <a:lnTo>
                    <a:pt x="18" y="195"/>
                  </a:lnTo>
                  <a:lnTo>
                    <a:pt x="13" y="209"/>
                  </a:lnTo>
                  <a:lnTo>
                    <a:pt x="9" y="223"/>
                  </a:lnTo>
                  <a:lnTo>
                    <a:pt x="5" y="238"/>
                  </a:lnTo>
                  <a:lnTo>
                    <a:pt x="3" y="252"/>
                  </a:lnTo>
                  <a:lnTo>
                    <a:pt x="1" y="267"/>
                  </a:lnTo>
                  <a:lnTo>
                    <a:pt x="0" y="282"/>
                  </a:lnTo>
                  <a:lnTo>
                    <a:pt x="0" y="296"/>
                  </a:lnTo>
                  <a:lnTo>
                    <a:pt x="0" y="312"/>
                  </a:lnTo>
                  <a:lnTo>
                    <a:pt x="1" y="327"/>
                  </a:lnTo>
                  <a:lnTo>
                    <a:pt x="3" y="342"/>
                  </a:lnTo>
                  <a:lnTo>
                    <a:pt x="5" y="357"/>
                  </a:lnTo>
                  <a:lnTo>
                    <a:pt x="9" y="371"/>
                  </a:lnTo>
                  <a:lnTo>
                    <a:pt x="13" y="385"/>
                  </a:lnTo>
                  <a:lnTo>
                    <a:pt x="18" y="399"/>
                  </a:lnTo>
                  <a:lnTo>
                    <a:pt x="23" y="412"/>
                  </a:lnTo>
                  <a:lnTo>
                    <a:pt x="29" y="426"/>
                  </a:lnTo>
                  <a:lnTo>
                    <a:pt x="35" y="438"/>
                  </a:lnTo>
                  <a:lnTo>
                    <a:pt x="42" y="451"/>
                  </a:lnTo>
                  <a:lnTo>
                    <a:pt x="50" y="462"/>
                  </a:lnTo>
                  <a:lnTo>
                    <a:pt x="58" y="474"/>
                  </a:lnTo>
                  <a:lnTo>
                    <a:pt x="67" y="485"/>
                  </a:lnTo>
                  <a:lnTo>
                    <a:pt x="76" y="496"/>
                  </a:lnTo>
                  <a:lnTo>
                    <a:pt x="86" y="506"/>
                  </a:lnTo>
                  <a:lnTo>
                    <a:pt x="96" y="516"/>
                  </a:lnTo>
                  <a:lnTo>
                    <a:pt x="107" y="525"/>
                  </a:lnTo>
                  <a:lnTo>
                    <a:pt x="118" y="534"/>
                  </a:lnTo>
                  <a:lnTo>
                    <a:pt x="130" y="543"/>
                  </a:lnTo>
                  <a:lnTo>
                    <a:pt x="142" y="550"/>
                  </a:lnTo>
                  <a:lnTo>
                    <a:pt x="155" y="557"/>
                  </a:lnTo>
                  <a:lnTo>
                    <a:pt x="167" y="564"/>
                  </a:lnTo>
                  <a:lnTo>
                    <a:pt x="180" y="569"/>
                  </a:lnTo>
                  <a:lnTo>
                    <a:pt x="193" y="575"/>
                  </a:lnTo>
                  <a:lnTo>
                    <a:pt x="208" y="579"/>
                  </a:lnTo>
                  <a:lnTo>
                    <a:pt x="222" y="583"/>
                  </a:lnTo>
                  <a:lnTo>
                    <a:pt x="236" y="587"/>
                  </a:lnTo>
                  <a:lnTo>
                    <a:pt x="251" y="589"/>
                  </a:lnTo>
                  <a:lnTo>
                    <a:pt x="265" y="591"/>
                  </a:lnTo>
                  <a:lnTo>
                    <a:pt x="280" y="592"/>
                  </a:lnTo>
                  <a:lnTo>
                    <a:pt x="295" y="592"/>
                  </a:lnTo>
                  <a:lnTo>
                    <a:pt x="310" y="592"/>
                  </a:lnTo>
                  <a:lnTo>
                    <a:pt x="326" y="591"/>
                  </a:lnTo>
                  <a:lnTo>
                    <a:pt x="340" y="589"/>
                  </a:lnTo>
                  <a:lnTo>
                    <a:pt x="354" y="587"/>
                  </a:lnTo>
                  <a:lnTo>
                    <a:pt x="369" y="583"/>
                  </a:lnTo>
                  <a:lnTo>
                    <a:pt x="383" y="579"/>
                  </a:lnTo>
                  <a:lnTo>
                    <a:pt x="396" y="575"/>
                  </a:lnTo>
                  <a:lnTo>
                    <a:pt x="411" y="569"/>
                  </a:lnTo>
                  <a:lnTo>
                    <a:pt x="423" y="564"/>
                  </a:lnTo>
                  <a:lnTo>
                    <a:pt x="436" y="557"/>
                  </a:lnTo>
                  <a:lnTo>
                    <a:pt x="448" y="550"/>
                  </a:lnTo>
                  <a:lnTo>
                    <a:pt x="460" y="543"/>
                  </a:lnTo>
                  <a:lnTo>
                    <a:pt x="473" y="534"/>
                  </a:lnTo>
                  <a:lnTo>
                    <a:pt x="484" y="525"/>
                  </a:lnTo>
                  <a:lnTo>
                    <a:pt x="494" y="516"/>
                  </a:lnTo>
                  <a:lnTo>
                    <a:pt x="505" y="506"/>
                  </a:lnTo>
                  <a:lnTo>
                    <a:pt x="515" y="496"/>
                  </a:lnTo>
                  <a:lnTo>
                    <a:pt x="523" y="485"/>
                  </a:lnTo>
                  <a:lnTo>
                    <a:pt x="532" y="474"/>
                  </a:lnTo>
                  <a:lnTo>
                    <a:pt x="541" y="462"/>
                  </a:lnTo>
                  <a:lnTo>
                    <a:pt x="549" y="451"/>
                  </a:lnTo>
                  <a:lnTo>
                    <a:pt x="555" y="438"/>
                  </a:lnTo>
                  <a:lnTo>
                    <a:pt x="562" y="426"/>
                  </a:lnTo>
                  <a:lnTo>
                    <a:pt x="568" y="412"/>
                  </a:lnTo>
                  <a:lnTo>
                    <a:pt x="573" y="399"/>
                  </a:lnTo>
                  <a:lnTo>
                    <a:pt x="577" y="385"/>
                  </a:lnTo>
                  <a:lnTo>
                    <a:pt x="582" y="371"/>
                  </a:lnTo>
                  <a:lnTo>
                    <a:pt x="585" y="357"/>
                  </a:lnTo>
                  <a:lnTo>
                    <a:pt x="587" y="342"/>
                  </a:lnTo>
                  <a:lnTo>
                    <a:pt x="590" y="327"/>
                  </a:lnTo>
                  <a:lnTo>
                    <a:pt x="591" y="312"/>
                  </a:lnTo>
                  <a:lnTo>
                    <a:pt x="591" y="296"/>
                  </a:lnTo>
                  <a:lnTo>
                    <a:pt x="591" y="281"/>
                  </a:lnTo>
                  <a:lnTo>
                    <a:pt x="590" y="264"/>
                  </a:lnTo>
                  <a:lnTo>
                    <a:pt x="587" y="248"/>
                  </a:lnTo>
                  <a:lnTo>
                    <a:pt x="584" y="231"/>
                  </a:lnTo>
                  <a:lnTo>
                    <a:pt x="582" y="227"/>
                  </a:lnTo>
                  <a:lnTo>
                    <a:pt x="580" y="222"/>
                  </a:lnTo>
                  <a:lnTo>
                    <a:pt x="576" y="219"/>
                  </a:lnTo>
                  <a:lnTo>
                    <a:pt x="573" y="217"/>
                  </a:lnTo>
                  <a:lnTo>
                    <a:pt x="569" y="215"/>
                  </a:lnTo>
                  <a:lnTo>
                    <a:pt x="564" y="214"/>
                  </a:lnTo>
                  <a:lnTo>
                    <a:pt x="560" y="212"/>
                  </a:lnTo>
                  <a:lnTo>
                    <a:pt x="555" y="21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191" name="Google Shape;191;p3"/>
          <p:cNvSpPr txBox="1"/>
          <p:nvPr/>
        </p:nvSpPr>
        <p:spPr>
          <a:xfrm>
            <a:off x="2168254" y="5087387"/>
            <a:ext cx="3253740" cy="73866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600">
                <a:solidFill>
                  <a:schemeClr val="lt1"/>
                </a:solidFill>
                <a:latin typeface="Quattrocento Sans"/>
                <a:ea typeface="Quattrocento Sans"/>
                <a:cs typeface="Quattrocento Sans"/>
                <a:sym typeface="Quattrocento Sans"/>
              </a:rPr>
              <a:t>Lorem ipsum dolor sit amet, consectetur adipiscing elit. Etiam varius bibendum est sed vulputate. </a:t>
            </a:r>
            <a:endParaRPr/>
          </a:p>
        </p:txBody>
      </p:sp>
      <p:grpSp>
        <p:nvGrpSpPr>
          <p:cNvPr id="192" name="Google Shape;192;p3"/>
          <p:cNvGrpSpPr/>
          <p:nvPr/>
        </p:nvGrpSpPr>
        <p:grpSpPr>
          <a:xfrm>
            <a:off x="1342754" y="5042746"/>
            <a:ext cx="711200" cy="827947"/>
            <a:chOff x="1102360" y="1720850"/>
            <a:chExt cx="711200" cy="827947"/>
          </a:xfrm>
        </p:grpSpPr>
        <p:sp>
          <p:nvSpPr>
            <p:cNvPr id="193" name="Google Shape;193;p3"/>
            <p:cNvSpPr txBox="1"/>
            <p:nvPr/>
          </p:nvSpPr>
          <p:spPr>
            <a:xfrm>
              <a:off x="1102360" y="1720850"/>
              <a:ext cx="711200"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a:solidFill>
                    <a:schemeClr val="lt1"/>
                  </a:solidFill>
                  <a:latin typeface="Quattrocento Sans"/>
                  <a:ea typeface="Quattrocento Sans"/>
                  <a:cs typeface="Quattrocento Sans"/>
                  <a:sym typeface="Quattrocento Sans"/>
                </a:rPr>
                <a:t>23</a:t>
              </a:r>
              <a:endParaRPr/>
            </a:p>
          </p:txBody>
        </p:sp>
        <p:sp>
          <p:nvSpPr>
            <p:cNvPr id="194" name="Google Shape;194;p3"/>
            <p:cNvSpPr txBox="1"/>
            <p:nvPr/>
          </p:nvSpPr>
          <p:spPr>
            <a:xfrm>
              <a:off x="1102360" y="2271798"/>
              <a:ext cx="711200" cy="276999"/>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a:solidFill>
                    <a:schemeClr val="lt1"/>
                  </a:solidFill>
                  <a:latin typeface="Quattrocento Sans"/>
                  <a:ea typeface="Quattrocento Sans"/>
                  <a:cs typeface="Quattrocento Sans"/>
                  <a:sym typeface="Quattrocento Sans"/>
                </a:rPr>
                <a:t>APR</a:t>
              </a:r>
              <a:endParaRPr/>
            </a:p>
          </p:txBody>
        </p:sp>
      </p:grpSp>
      <p:grpSp>
        <p:nvGrpSpPr>
          <p:cNvPr id="195" name="Google Shape;195;p3"/>
          <p:cNvGrpSpPr/>
          <p:nvPr/>
        </p:nvGrpSpPr>
        <p:grpSpPr>
          <a:xfrm>
            <a:off x="5684792" y="5313844"/>
            <a:ext cx="285751" cy="285750"/>
            <a:chOff x="2044700" y="6499225"/>
            <a:chExt cx="285751" cy="285750"/>
          </a:xfrm>
        </p:grpSpPr>
        <p:sp>
          <p:nvSpPr>
            <p:cNvPr id="196" name="Google Shape;196;p3"/>
            <p:cNvSpPr/>
            <p:nvPr/>
          </p:nvSpPr>
          <p:spPr>
            <a:xfrm>
              <a:off x="2087563" y="6499225"/>
              <a:ext cx="242888" cy="223838"/>
            </a:xfrm>
            <a:custGeom>
              <a:avLst/>
              <a:gdLst/>
              <a:ahLst/>
              <a:cxnLst/>
              <a:rect l="l" t="t" r="r" b="b"/>
              <a:pathLst>
                <a:path w="611" h="562" extrusionOk="0">
                  <a:moveTo>
                    <a:pt x="602" y="5"/>
                  </a:moveTo>
                  <a:lnTo>
                    <a:pt x="599" y="2"/>
                  </a:lnTo>
                  <a:lnTo>
                    <a:pt x="594" y="1"/>
                  </a:lnTo>
                  <a:lnTo>
                    <a:pt x="590" y="0"/>
                  </a:lnTo>
                  <a:lnTo>
                    <a:pt x="585" y="0"/>
                  </a:lnTo>
                  <a:lnTo>
                    <a:pt x="580" y="1"/>
                  </a:lnTo>
                  <a:lnTo>
                    <a:pt x="576" y="2"/>
                  </a:lnTo>
                  <a:lnTo>
                    <a:pt x="572" y="5"/>
                  </a:lnTo>
                  <a:lnTo>
                    <a:pt x="569" y="8"/>
                  </a:lnTo>
                  <a:lnTo>
                    <a:pt x="166" y="503"/>
                  </a:lnTo>
                  <a:lnTo>
                    <a:pt x="41" y="377"/>
                  </a:lnTo>
                  <a:lnTo>
                    <a:pt x="38" y="374"/>
                  </a:lnTo>
                  <a:lnTo>
                    <a:pt x="33" y="372"/>
                  </a:lnTo>
                  <a:lnTo>
                    <a:pt x="29" y="371"/>
                  </a:lnTo>
                  <a:lnTo>
                    <a:pt x="24" y="371"/>
                  </a:lnTo>
                  <a:lnTo>
                    <a:pt x="20" y="371"/>
                  </a:lnTo>
                  <a:lnTo>
                    <a:pt x="16" y="372"/>
                  </a:lnTo>
                  <a:lnTo>
                    <a:pt x="11" y="374"/>
                  </a:lnTo>
                  <a:lnTo>
                    <a:pt x="8" y="377"/>
                  </a:lnTo>
                  <a:lnTo>
                    <a:pt x="4" y="382"/>
                  </a:lnTo>
                  <a:lnTo>
                    <a:pt x="2" y="386"/>
                  </a:lnTo>
                  <a:lnTo>
                    <a:pt x="1" y="390"/>
                  </a:lnTo>
                  <a:lnTo>
                    <a:pt x="0" y="395"/>
                  </a:lnTo>
                  <a:lnTo>
                    <a:pt x="1" y="399"/>
                  </a:lnTo>
                  <a:lnTo>
                    <a:pt x="2" y="404"/>
                  </a:lnTo>
                  <a:lnTo>
                    <a:pt x="4" y="408"/>
                  </a:lnTo>
                  <a:lnTo>
                    <a:pt x="8" y="412"/>
                  </a:lnTo>
                  <a:lnTo>
                    <a:pt x="151" y="556"/>
                  </a:lnTo>
                  <a:lnTo>
                    <a:pt x="155" y="558"/>
                  </a:lnTo>
                  <a:lnTo>
                    <a:pt x="159" y="560"/>
                  </a:lnTo>
                  <a:lnTo>
                    <a:pt x="164" y="562"/>
                  </a:lnTo>
                  <a:lnTo>
                    <a:pt x="168" y="562"/>
                  </a:lnTo>
                  <a:lnTo>
                    <a:pt x="169" y="562"/>
                  </a:lnTo>
                  <a:lnTo>
                    <a:pt x="169" y="562"/>
                  </a:lnTo>
                  <a:lnTo>
                    <a:pt x="175" y="562"/>
                  </a:lnTo>
                  <a:lnTo>
                    <a:pt x="179" y="559"/>
                  </a:lnTo>
                  <a:lnTo>
                    <a:pt x="183" y="557"/>
                  </a:lnTo>
                  <a:lnTo>
                    <a:pt x="187" y="554"/>
                  </a:lnTo>
                  <a:lnTo>
                    <a:pt x="606" y="38"/>
                  </a:lnTo>
                  <a:lnTo>
                    <a:pt x="609" y="34"/>
                  </a:lnTo>
                  <a:lnTo>
                    <a:pt x="611" y="29"/>
                  </a:lnTo>
                  <a:lnTo>
                    <a:pt x="611" y="25"/>
                  </a:lnTo>
                  <a:lnTo>
                    <a:pt x="611" y="20"/>
                  </a:lnTo>
                  <a:lnTo>
                    <a:pt x="611" y="16"/>
                  </a:lnTo>
                  <a:lnTo>
                    <a:pt x="609" y="12"/>
                  </a:lnTo>
                  <a:lnTo>
                    <a:pt x="606" y="8"/>
                  </a:lnTo>
                  <a:lnTo>
                    <a:pt x="602" y="5"/>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7" name="Google Shape;197;p3"/>
            <p:cNvSpPr/>
            <p:nvPr/>
          </p:nvSpPr>
          <p:spPr>
            <a:xfrm>
              <a:off x="2044700" y="6550025"/>
              <a:ext cx="234950" cy="234950"/>
            </a:xfrm>
            <a:custGeom>
              <a:avLst/>
              <a:gdLst/>
              <a:ahLst/>
              <a:cxnLst/>
              <a:rect l="l" t="t" r="r" b="b"/>
              <a:pathLst>
                <a:path w="591" h="592" extrusionOk="0">
                  <a:moveTo>
                    <a:pt x="555" y="212"/>
                  </a:moveTo>
                  <a:lnTo>
                    <a:pt x="550" y="215"/>
                  </a:lnTo>
                  <a:lnTo>
                    <a:pt x="547" y="217"/>
                  </a:lnTo>
                  <a:lnTo>
                    <a:pt x="543" y="220"/>
                  </a:lnTo>
                  <a:lnTo>
                    <a:pt x="540" y="225"/>
                  </a:lnTo>
                  <a:lnTo>
                    <a:pt x="538" y="228"/>
                  </a:lnTo>
                  <a:lnTo>
                    <a:pt x="537" y="232"/>
                  </a:lnTo>
                  <a:lnTo>
                    <a:pt x="537" y="237"/>
                  </a:lnTo>
                  <a:lnTo>
                    <a:pt x="537" y="241"/>
                  </a:lnTo>
                  <a:lnTo>
                    <a:pt x="540" y="255"/>
                  </a:lnTo>
                  <a:lnTo>
                    <a:pt x="542" y="269"/>
                  </a:lnTo>
                  <a:lnTo>
                    <a:pt x="543" y="283"/>
                  </a:lnTo>
                  <a:lnTo>
                    <a:pt x="543" y="296"/>
                  </a:lnTo>
                  <a:lnTo>
                    <a:pt x="543" y="310"/>
                  </a:lnTo>
                  <a:lnTo>
                    <a:pt x="542" y="322"/>
                  </a:lnTo>
                  <a:lnTo>
                    <a:pt x="540" y="335"/>
                  </a:lnTo>
                  <a:lnTo>
                    <a:pt x="538" y="347"/>
                  </a:lnTo>
                  <a:lnTo>
                    <a:pt x="536" y="359"/>
                  </a:lnTo>
                  <a:lnTo>
                    <a:pt x="532" y="370"/>
                  </a:lnTo>
                  <a:lnTo>
                    <a:pt x="528" y="382"/>
                  </a:lnTo>
                  <a:lnTo>
                    <a:pt x="523" y="394"/>
                  </a:lnTo>
                  <a:lnTo>
                    <a:pt x="519" y="405"/>
                  </a:lnTo>
                  <a:lnTo>
                    <a:pt x="513" y="416"/>
                  </a:lnTo>
                  <a:lnTo>
                    <a:pt x="507" y="426"/>
                  </a:lnTo>
                  <a:lnTo>
                    <a:pt x="501" y="435"/>
                  </a:lnTo>
                  <a:lnTo>
                    <a:pt x="494" y="445"/>
                  </a:lnTo>
                  <a:lnTo>
                    <a:pt x="487" y="455"/>
                  </a:lnTo>
                  <a:lnTo>
                    <a:pt x="479" y="464"/>
                  </a:lnTo>
                  <a:lnTo>
                    <a:pt x="470" y="472"/>
                  </a:lnTo>
                  <a:lnTo>
                    <a:pt x="462" y="481"/>
                  </a:lnTo>
                  <a:lnTo>
                    <a:pt x="453" y="488"/>
                  </a:lnTo>
                  <a:lnTo>
                    <a:pt x="444" y="496"/>
                  </a:lnTo>
                  <a:lnTo>
                    <a:pt x="434" y="503"/>
                  </a:lnTo>
                  <a:lnTo>
                    <a:pt x="424" y="509"/>
                  </a:lnTo>
                  <a:lnTo>
                    <a:pt x="413" y="515"/>
                  </a:lnTo>
                  <a:lnTo>
                    <a:pt x="403" y="520"/>
                  </a:lnTo>
                  <a:lnTo>
                    <a:pt x="392" y="525"/>
                  </a:lnTo>
                  <a:lnTo>
                    <a:pt x="381" y="529"/>
                  </a:lnTo>
                  <a:lnTo>
                    <a:pt x="369" y="534"/>
                  </a:lnTo>
                  <a:lnTo>
                    <a:pt x="358" y="537"/>
                  </a:lnTo>
                  <a:lnTo>
                    <a:pt x="346" y="539"/>
                  </a:lnTo>
                  <a:lnTo>
                    <a:pt x="333" y="541"/>
                  </a:lnTo>
                  <a:lnTo>
                    <a:pt x="320" y="544"/>
                  </a:lnTo>
                  <a:lnTo>
                    <a:pt x="308" y="545"/>
                  </a:lnTo>
                  <a:lnTo>
                    <a:pt x="295" y="545"/>
                  </a:lnTo>
                  <a:lnTo>
                    <a:pt x="283" y="545"/>
                  </a:lnTo>
                  <a:lnTo>
                    <a:pt x="271" y="544"/>
                  </a:lnTo>
                  <a:lnTo>
                    <a:pt x="257" y="541"/>
                  </a:lnTo>
                  <a:lnTo>
                    <a:pt x="245" y="539"/>
                  </a:lnTo>
                  <a:lnTo>
                    <a:pt x="233" y="537"/>
                  </a:lnTo>
                  <a:lnTo>
                    <a:pt x="222" y="534"/>
                  </a:lnTo>
                  <a:lnTo>
                    <a:pt x="210" y="529"/>
                  </a:lnTo>
                  <a:lnTo>
                    <a:pt x="199" y="525"/>
                  </a:lnTo>
                  <a:lnTo>
                    <a:pt x="188" y="520"/>
                  </a:lnTo>
                  <a:lnTo>
                    <a:pt x="178" y="515"/>
                  </a:lnTo>
                  <a:lnTo>
                    <a:pt x="167" y="509"/>
                  </a:lnTo>
                  <a:lnTo>
                    <a:pt x="157" y="503"/>
                  </a:lnTo>
                  <a:lnTo>
                    <a:pt x="147" y="496"/>
                  </a:lnTo>
                  <a:lnTo>
                    <a:pt x="138" y="488"/>
                  </a:lnTo>
                  <a:lnTo>
                    <a:pt x="129" y="481"/>
                  </a:lnTo>
                  <a:lnTo>
                    <a:pt x="120" y="472"/>
                  </a:lnTo>
                  <a:lnTo>
                    <a:pt x="111" y="464"/>
                  </a:lnTo>
                  <a:lnTo>
                    <a:pt x="104" y="455"/>
                  </a:lnTo>
                  <a:lnTo>
                    <a:pt x="97" y="445"/>
                  </a:lnTo>
                  <a:lnTo>
                    <a:pt x="89" y="435"/>
                  </a:lnTo>
                  <a:lnTo>
                    <a:pt x="84" y="426"/>
                  </a:lnTo>
                  <a:lnTo>
                    <a:pt x="77" y="416"/>
                  </a:lnTo>
                  <a:lnTo>
                    <a:pt x="72" y="405"/>
                  </a:lnTo>
                  <a:lnTo>
                    <a:pt x="67" y="394"/>
                  </a:lnTo>
                  <a:lnTo>
                    <a:pt x="63" y="382"/>
                  </a:lnTo>
                  <a:lnTo>
                    <a:pt x="58" y="370"/>
                  </a:lnTo>
                  <a:lnTo>
                    <a:pt x="55" y="359"/>
                  </a:lnTo>
                  <a:lnTo>
                    <a:pt x="53" y="347"/>
                  </a:lnTo>
                  <a:lnTo>
                    <a:pt x="51" y="335"/>
                  </a:lnTo>
                  <a:lnTo>
                    <a:pt x="49" y="322"/>
                  </a:lnTo>
                  <a:lnTo>
                    <a:pt x="47" y="310"/>
                  </a:lnTo>
                  <a:lnTo>
                    <a:pt x="47" y="296"/>
                  </a:lnTo>
                  <a:lnTo>
                    <a:pt x="47" y="284"/>
                  </a:lnTo>
                  <a:lnTo>
                    <a:pt x="49" y="271"/>
                  </a:lnTo>
                  <a:lnTo>
                    <a:pt x="51" y="259"/>
                  </a:lnTo>
                  <a:lnTo>
                    <a:pt x="53" y="247"/>
                  </a:lnTo>
                  <a:lnTo>
                    <a:pt x="55" y="234"/>
                  </a:lnTo>
                  <a:lnTo>
                    <a:pt x="58" y="223"/>
                  </a:lnTo>
                  <a:lnTo>
                    <a:pt x="63" y="211"/>
                  </a:lnTo>
                  <a:lnTo>
                    <a:pt x="67" y="200"/>
                  </a:lnTo>
                  <a:lnTo>
                    <a:pt x="72" y="189"/>
                  </a:lnTo>
                  <a:lnTo>
                    <a:pt x="77" y="178"/>
                  </a:lnTo>
                  <a:lnTo>
                    <a:pt x="84" y="168"/>
                  </a:lnTo>
                  <a:lnTo>
                    <a:pt x="89" y="158"/>
                  </a:lnTo>
                  <a:lnTo>
                    <a:pt x="97" y="148"/>
                  </a:lnTo>
                  <a:lnTo>
                    <a:pt x="104" y="140"/>
                  </a:lnTo>
                  <a:lnTo>
                    <a:pt x="111" y="131"/>
                  </a:lnTo>
                  <a:lnTo>
                    <a:pt x="120" y="122"/>
                  </a:lnTo>
                  <a:lnTo>
                    <a:pt x="129" y="113"/>
                  </a:lnTo>
                  <a:lnTo>
                    <a:pt x="138" y="105"/>
                  </a:lnTo>
                  <a:lnTo>
                    <a:pt x="147" y="99"/>
                  </a:lnTo>
                  <a:lnTo>
                    <a:pt x="157" y="91"/>
                  </a:lnTo>
                  <a:lnTo>
                    <a:pt x="167" y="84"/>
                  </a:lnTo>
                  <a:lnTo>
                    <a:pt x="178" y="79"/>
                  </a:lnTo>
                  <a:lnTo>
                    <a:pt x="188" y="73"/>
                  </a:lnTo>
                  <a:lnTo>
                    <a:pt x="199" y="69"/>
                  </a:lnTo>
                  <a:lnTo>
                    <a:pt x="210" y="63"/>
                  </a:lnTo>
                  <a:lnTo>
                    <a:pt x="222" y="60"/>
                  </a:lnTo>
                  <a:lnTo>
                    <a:pt x="233" y="57"/>
                  </a:lnTo>
                  <a:lnTo>
                    <a:pt x="245" y="53"/>
                  </a:lnTo>
                  <a:lnTo>
                    <a:pt x="257" y="51"/>
                  </a:lnTo>
                  <a:lnTo>
                    <a:pt x="271" y="50"/>
                  </a:lnTo>
                  <a:lnTo>
                    <a:pt x="283" y="49"/>
                  </a:lnTo>
                  <a:lnTo>
                    <a:pt x="295" y="49"/>
                  </a:lnTo>
                  <a:lnTo>
                    <a:pt x="310" y="49"/>
                  </a:lnTo>
                  <a:lnTo>
                    <a:pt x="324" y="50"/>
                  </a:lnTo>
                  <a:lnTo>
                    <a:pt x="338" y="52"/>
                  </a:lnTo>
                  <a:lnTo>
                    <a:pt x="352" y="56"/>
                  </a:lnTo>
                  <a:lnTo>
                    <a:pt x="365" y="59"/>
                  </a:lnTo>
                  <a:lnTo>
                    <a:pt x="379" y="64"/>
                  </a:lnTo>
                  <a:lnTo>
                    <a:pt x="392" y="69"/>
                  </a:lnTo>
                  <a:lnTo>
                    <a:pt x="405" y="75"/>
                  </a:lnTo>
                  <a:lnTo>
                    <a:pt x="410" y="77"/>
                  </a:lnTo>
                  <a:lnTo>
                    <a:pt x="415" y="78"/>
                  </a:lnTo>
                  <a:lnTo>
                    <a:pt x="420" y="78"/>
                  </a:lnTo>
                  <a:lnTo>
                    <a:pt x="424" y="77"/>
                  </a:lnTo>
                  <a:lnTo>
                    <a:pt x="428" y="74"/>
                  </a:lnTo>
                  <a:lnTo>
                    <a:pt x="432" y="72"/>
                  </a:lnTo>
                  <a:lnTo>
                    <a:pt x="435" y="69"/>
                  </a:lnTo>
                  <a:lnTo>
                    <a:pt x="437" y="64"/>
                  </a:lnTo>
                  <a:lnTo>
                    <a:pt x="439" y="60"/>
                  </a:lnTo>
                  <a:lnTo>
                    <a:pt x="441" y="56"/>
                  </a:lnTo>
                  <a:lnTo>
                    <a:pt x="439" y="50"/>
                  </a:lnTo>
                  <a:lnTo>
                    <a:pt x="438" y="46"/>
                  </a:lnTo>
                  <a:lnTo>
                    <a:pt x="437" y="41"/>
                  </a:lnTo>
                  <a:lnTo>
                    <a:pt x="434" y="38"/>
                  </a:lnTo>
                  <a:lnTo>
                    <a:pt x="431" y="35"/>
                  </a:lnTo>
                  <a:lnTo>
                    <a:pt x="427" y="32"/>
                  </a:lnTo>
                  <a:lnTo>
                    <a:pt x="411" y="25"/>
                  </a:lnTo>
                  <a:lnTo>
                    <a:pt x="395" y="18"/>
                  </a:lnTo>
                  <a:lnTo>
                    <a:pt x="380" y="14"/>
                  </a:lnTo>
                  <a:lnTo>
                    <a:pt x="363" y="9"/>
                  </a:lnTo>
                  <a:lnTo>
                    <a:pt x="347" y="5"/>
                  </a:lnTo>
                  <a:lnTo>
                    <a:pt x="329" y="3"/>
                  </a:lnTo>
                  <a:lnTo>
                    <a:pt x="312" y="1"/>
                  </a:lnTo>
                  <a:lnTo>
                    <a:pt x="295" y="0"/>
                  </a:lnTo>
                  <a:lnTo>
                    <a:pt x="280" y="1"/>
                  </a:lnTo>
                  <a:lnTo>
                    <a:pt x="265" y="3"/>
                  </a:lnTo>
                  <a:lnTo>
                    <a:pt x="251" y="5"/>
                  </a:lnTo>
                  <a:lnTo>
                    <a:pt x="236" y="7"/>
                  </a:lnTo>
                  <a:lnTo>
                    <a:pt x="222" y="10"/>
                  </a:lnTo>
                  <a:lnTo>
                    <a:pt x="208" y="15"/>
                  </a:lnTo>
                  <a:lnTo>
                    <a:pt x="193" y="19"/>
                  </a:lnTo>
                  <a:lnTo>
                    <a:pt x="180" y="25"/>
                  </a:lnTo>
                  <a:lnTo>
                    <a:pt x="167" y="30"/>
                  </a:lnTo>
                  <a:lnTo>
                    <a:pt x="155" y="37"/>
                  </a:lnTo>
                  <a:lnTo>
                    <a:pt x="142" y="43"/>
                  </a:lnTo>
                  <a:lnTo>
                    <a:pt x="130" y="51"/>
                  </a:lnTo>
                  <a:lnTo>
                    <a:pt x="118" y="60"/>
                  </a:lnTo>
                  <a:lnTo>
                    <a:pt x="107" y="69"/>
                  </a:lnTo>
                  <a:lnTo>
                    <a:pt x="96" y="78"/>
                  </a:lnTo>
                  <a:lnTo>
                    <a:pt x="86" y="88"/>
                  </a:lnTo>
                  <a:lnTo>
                    <a:pt x="76" y="98"/>
                  </a:lnTo>
                  <a:lnTo>
                    <a:pt x="67" y="109"/>
                  </a:lnTo>
                  <a:lnTo>
                    <a:pt x="58" y="120"/>
                  </a:lnTo>
                  <a:lnTo>
                    <a:pt x="50" y="132"/>
                  </a:lnTo>
                  <a:lnTo>
                    <a:pt x="42" y="144"/>
                  </a:lnTo>
                  <a:lnTo>
                    <a:pt x="35" y="156"/>
                  </a:lnTo>
                  <a:lnTo>
                    <a:pt x="29" y="168"/>
                  </a:lnTo>
                  <a:lnTo>
                    <a:pt x="23" y="181"/>
                  </a:lnTo>
                  <a:lnTo>
                    <a:pt x="18" y="195"/>
                  </a:lnTo>
                  <a:lnTo>
                    <a:pt x="13" y="209"/>
                  </a:lnTo>
                  <a:lnTo>
                    <a:pt x="9" y="223"/>
                  </a:lnTo>
                  <a:lnTo>
                    <a:pt x="5" y="238"/>
                  </a:lnTo>
                  <a:lnTo>
                    <a:pt x="3" y="252"/>
                  </a:lnTo>
                  <a:lnTo>
                    <a:pt x="1" y="267"/>
                  </a:lnTo>
                  <a:lnTo>
                    <a:pt x="0" y="282"/>
                  </a:lnTo>
                  <a:lnTo>
                    <a:pt x="0" y="296"/>
                  </a:lnTo>
                  <a:lnTo>
                    <a:pt x="0" y="312"/>
                  </a:lnTo>
                  <a:lnTo>
                    <a:pt x="1" y="327"/>
                  </a:lnTo>
                  <a:lnTo>
                    <a:pt x="3" y="342"/>
                  </a:lnTo>
                  <a:lnTo>
                    <a:pt x="5" y="357"/>
                  </a:lnTo>
                  <a:lnTo>
                    <a:pt x="9" y="371"/>
                  </a:lnTo>
                  <a:lnTo>
                    <a:pt x="13" y="385"/>
                  </a:lnTo>
                  <a:lnTo>
                    <a:pt x="18" y="399"/>
                  </a:lnTo>
                  <a:lnTo>
                    <a:pt x="23" y="412"/>
                  </a:lnTo>
                  <a:lnTo>
                    <a:pt x="29" y="426"/>
                  </a:lnTo>
                  <a:lnTo>
                    <a:pt x="35" y="438"/>
                  </a:lnTo>
                  <a:lnTo>
                    <a:pt x="42" y="451"/>
                  </a:lnTo>
                  <a:lnTo>
                    <a:pt x="50" y="462"/>
                  </a:lnTo>
                  <a:lnTo>
                    <a:pt x="58" y="474"/>
                  </a:lnTo>
                  <a:lnTo>
                    <a:pt x="67" y="485"/>
                  </a:lnTo>
                  <a:lnTo>
                    <a:pt x="76" y="496"/>
                  </a:lnTo>
                  <a:lnTo>
                    <a:pt x="86" y="506"/>
                  </a:lnTo>
                  <a:lnTo>
                    <a:pt x="96" y="516"/>
                  </a:lnTo>
                  <a:lnTo>
                    <a:pt x="107" y="525"/>
                  </a:lnTo>
                  <a:lnTo>
                    <a:pt x="118" y="534"/>
                  </a:lnTo>
                  <a:lnTo>
                    <a:pt x="130" y="543"/>
                  </a:lnTo>
                  <a:lnTo>
                    <a:pt x="142" y="550"/>
                  </a:lnTo>
                  <a:lnTo>
                    <a:pt x="155" y="557"/>
                  </a:lnTo>
                  <a:lnTo>
                    <a:pt x="167" y="564"/>
                  </a:lnTo>
                  <a:lnTo>
                    <a:pt x="180" y="569"/>
                  </a:lnTo>
                  <a:lnTo>
                    <a:pt x="193" y="575"/>
                  </a:lnTo>
                  <a:lnTo>
                    <a:pt x="208" y="579"/>
                  </a:lnTo>
                  <a:lnTo>
                    <a:pt x="222" y="583"/>
                  </a:lnTo>
                  <a:lnTo>
                    <a:pt x="236" y="587"/>
                  </a:lnTo>
                  <a:lnTo>
                    <a:pt x="251" y="589"/>
                  </a:lnTo>
                  <a:lnTo>
                    <a:pt x="265" y="591"/>
                  </a:lnTo>
                  <a:lnTo>
                    <a:pt x="280" y="592"/>
                  </a:lnTo>
                  <a:lnTo>
                    <a:pt x="295" y="592"/>
                  </a:lnTo>
                  <a:lnTo>
                    <a:pt x="310" y="592"/>
                  </a:lnTo>
                  <a:lnTo>
                    <a:pt x="326" y="591"/>
                  </a:lnTo>
                  <a:lnTo>
                    <a:pt x="340" y="589"/>
                  </a:lnTo>
                  <a:lnTo>
                    <a:pt x="354" y="587"/>
                  </a:lnTo>
                  <a:lnTo>
                    <a:pt x="369" y="583"/>
                  </a:lnTo>
                  <a:lnTo>
                    <a:pt x="383" y="579"/>
                  </a:lnTo>
                  <a:lnTo>
                    <a:pt x="396" y="575"/>
                  </a:lnTo>
                  <a:lnTo>
                    <a:pt x="411" y="569"/>
                  </a:lnTo>
                  <a:lnTo>
                    <a:pt x="423" y="564"/>
                  </a:lnTo>
                  <a:lnTo>
                    <a:pt x="436" y="557"/>
                  </a:lnTo>
                  <a:lnTo>
                    <a:pt x="448" y="550"/>
                  </a:lnTo>
                  <a:lnTo>
                    <a:pt x="460" y="543"/>
                  </a:lnTo>
                  <a:lnTo>
                    <a:pt x="473" y="534"/>
                  </a:lnTo>
                  <a:lnTo>
                    <a:pt x="484" y="525"/>
                  </a:lnTo>
                  <a:lnTo>
                    <a:pt x="494" y="516"/>
                  </a:lnTo>
                  <a:lnTo>
                    <a:pt x="505" y="506"/>
                  </a:lnTo>
                  <a:lnTo>
                    <a:pt x="515" y="496"/>
                  </a:lnTo>
                  <a:lnTo>
                    <a:pt x="523" y="485"/>
                  </a:lnTo>
                  <a:lnTo>
                    <a:pt x="532" y="474"/>
                  </a:lnTo>
                  <a:lnTo>
                    <a:pt x="541" y="462"/>
                  </a:lnTo>
                  <a:lnTo>
                    <a:pt x="549" y="451"/>
                  </a:lnTo>
                  <a:lnTo>
                    <a:pt x="555" y="438"/>
                  </a:lnTo>
                  <a:lnTo>
                    <a:pt x="562" y="426"/>
                  </a:lnTo>
                  <a:lnTo>
                    <a:pt x="568" y="412"/>
                  </a:lnTo>
                  <a:lnTo>
                    <a:pt x="573" y="399"/>
                  </a:lnTo>
                  <a:lnTo>
                    <a:pt x="577" y="385"/>
                  </a:lnTo>
                  <a:lnTo>
                    <a:pt x="582" y="371"/>
                  </a:lnTo>
                  <a:lnTo>
                    <a:pt x="585" y="357"/>
                  </a:lnTo>
                  <a:lnTo>
                    <a:pt x="587" y="342"/>
                  </a:lnTo>
                  <a:lnTo>
                    <a:pt x="590" y="327"/>
                  </a:lnTo>
                  <a:lnTo>
                    <a:pt x="591" y="312"/>
                  </a:lnTo>
                  <a:lnTo>
                    <a:pt x="591" y="296"/>
                  </a:lnTo>
                  <a:lnTo>
                    <a:pt x="591" y="281"/>
                  </a:lnTo>
                  <a:lnTo>
                    <a:pt x="590" y="264"/>
                  </a:lnTo>
                  <a:lnTo>
                    <a:pt x="587" y="248"/>
                  </a:lnTo>
                  <a:lnTo>
                    <a:pt x="584" y="231"/>
                  </a:lnTo>
                  <a:lnTo>
                    <a:pt x="582" y="227"/>
                  </a:lnTo>
                  <a:lnTo>
                    <a:pt x="580" y="222"/>
                  </a:lnTo>
                  <a:lnTo>
                    <a:pt x="576" y="219"/>
                  </a:lnTo>
                  <a:lnTo>
                    <a:pt x="573" y="217"/>
                  </a:lnTo>
                  <a:lnTo>
                    <a:pt x="569" y="215"/>
                  </a:lnTo>
                  <a:lnTo>
                    <a:pt x="564" y="214"/>
                  </a:lnTo>
                  <a:lnTo>
                    <a:pt x="560" y="212"/>
                  </a:lnTo>
                  <a:lnTo>
                    <a:pt x="555" y="21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198" name="Google Shape;198;p3"/>
          <p:cNvSpPr/>
          <p:nvPr/>
        </p:nvSpPr>
        <p:spPr>
          <a:xfrm>
            <a:off x="10464075" y="2002862"/>
            <a:ext cx="999671" cy="999671"/>
          </a:xfrm>
          <a:prstGeom prst="ellipse">
            <a:avLst/>
          </a:prstGeom>
          <a:solidFill>
            <a:srgbClr val="B2321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99" name="Google Shape;199;p3"/>
          <p:cNvSpPr/>
          <p:nvPr/>
        </p:nvSpPr>
        <p:spPr>
          <a:xfrm>
            <a:off x="6478997" y="1820526"/>
            <a:ext cx="4484914" cy="1364343"/>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200" name="Google Shape;200;p3"/>
          <p:cNvSpPr/>
          <p:nvPr/>
        </p:nvSpPr>
        <p:spPr>
          <a:xfrm>
            <a:off x="10464075" y="3479873"/>
            <a:ext cx="999671" cy="999671"/>
          </a:xfrm>
          <a:prstGeom prst="ellipse">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201" name="Google Shape;201;p3"/>
          <p:cNvSpPr/>
          <p:nvPr/>
        </p:nvSpPr>
        <p:spPr>
          <a:xfrm>
            <a:off x="6478997" y="3297537"/>
            <a:ext cx="4484914" cy="1364343"/>
          </a:xfrm>
          <a:prstGeom prst="rect">
            <a:avLst/>
          </a:pr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202" name="Google Shape;202;p3"/>
          <p:cNvSpPr/>
          <p:nvPr/>
        </p:nvSpPr>
        <p:spPr>
          <a:xfrm>
            <a:off x="10464075" y="4956884"/>
            <a:ext cx="999671" cy="999671"/>
          </a:xfrm>
          <a:prstGeom prst="ellipse">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203" name="Google Shape;203;p3"/>
          <p:cNvSpPr/>
          <p:nvPr/>
        </p:nvSpPr>
        <p:spPr>
          <a:xfrm>
            <a:off x="6478997" y="4774548"/>
            <a:ext cx="4484914" cy="1364343"/>
          </a:xfrm>
          <a:prstGeom prst="rect">
            <a:avLst/>
          </a:pr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204" name="Google Shape;204;p3"/>
          <p:cNvSpPr txBox="1"/>
          <p:nvPr/>
        </p:nvSpPr>
        <p:spPr>
          <a:xfrm>
            <a:off x="7536000" y="2133365"/>
            <a:ext cx="3253740" cy="73866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600">
                <a:solidFill>
                  <a:schemeClr val="lt1"/>
                </a:solidFill>
                <a:latin typeface="Quattrocento Sans"/>
                <a:ea typeface="Quattrocento Sans"/>
                <a:cs typeface="Quattrocento Sans"/>
                <a:sym typeface="Quattrocento Sans"/>
              </a:rPr>
              <a:t>Lorem ipsum dolor sit amet, consectetur adipiscing elit. Etiam varius bibendum est sed vulputate. </a:t>
            </a:r>
            <a:endParaRPr/>
          </a:p>
        </p:txBody>
      </p:sp>
      <p:grpSp>
        <p:nvGrpSpPr>
          <p:cNvPr id="205" name="Google Shape;205;p3"/>
          <p:cNvGrpSpPr/>
          <p:nvPr/>
        </p:nvGrpSpPr>
        <p:grpSpPr>
          <a:xfrm>
            <a:off x="6710500" y="2088724"/>
            <a:ext cx="711200" cy="827947"/>
            <a:chOff x="1102360" y="1720850"/>
            <a:chExt cx="711200" cy="827947"/>
          </a:xfrm>
        </p:grpSpPr>
        <p:sp>
          <p:nvSpPr>
            <p:cNvPr id="206" name="Google Shape;206;p3"/>
            <p:cNvSpPr txBox="1"/>
            <p:nvPr/>
          </p:nvSpPr>
          <p:spPr>
            <a:xfrm>
              <a:off x="1102360" y="1720850"/>
              <a:ext cx="711200"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a:solidFill>
                    <a:schemeClr val="lt1"/>
                  </a:solidFill>
                  <a:latin typeface="Quattrocento Sans"/>
                  <a:ea typeface="Quattrocento Sans"/>
                  <a:cs typeface="Quattrocento Sans"/>
                  <a:sym typeface="Quattrocento Sans"/>
                </a:rPr>
                <a:t>1</a:t>
              </a:r>
              <a:endParaRPr/>
            </a:p>
          </p:txBody>
        </p:sp>
        <p:sp>
          <p:nvSpPr>
            <p:cNvPr id="207" name="Google Shape;207;p3"/>
            <p:cNvSpPr txBox="1"/>
            <p:nvPr/>
          </p:nvSpPr>
          <p:spPr>
            <a:xfrm>
              <a:off x="1102360" y="2271798"/>
              <a:ext cx="711200" cy="276999"/>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a:solidFill>
                    <a:schemeClr val="lt1"/>
                  </a:solidFill>
                  <a:latin typeface="Quattrocento Sans"/>
                  <a:ea typeface="Quattrocento Sans"/>
                  <a:cs typeface="Quattrocento Sans"/>
                  <a:sym typeface="Quattrocento Sans"/>
                </a:rPr>
                <a:t>MAY</a:t>
              </a:r>
              <a:endParaRPr/>
            </a:p>
          </p:txBody>
        </p:sp>
      </p:grpSp>
      <p:grpSp>
        <p:nvGrpSpPr>
          <p:cNvPr id="208" name="Google Shape;208;p3"/>
          <p:cNvGrpSpPr/>
          <p:nvPr/>
        </p:nvGrpSpPr>
        <p:grpSpPr>
          <a:xfrm>
            <a:off x="11052538" y="2360992"/>
            <a:ext cx="285751" cy="285750"/>
            <a:chOff x="2044700" y="6499225"/>
            <a:chExt cx="285751" cy="285750"/>
          </a:xfrm>
        </p:grpSpPr>
        <p:sp>
          <p:nvSpPr>
            <p:cNvPr id="209" name="Google Shape;209;p3"/>
            <p:cNvSpPr/>
            <p:nvPr/>
          </p:nvSpPr>
          <p:spPr>
            <a:xfrm>
              <a:off x="2087563" y="6499225"/>
              <a:ext cx="242888" cy="223838"/>
            </a:xfrm>
            <a:custGeom>
              <a:avLst/>
              <a:gdLst/>
              <a:ahLst/>
              <a:cxnLst/>
              <a:rect l="l" t="t" r="r" b="b"/>
              <a:pathLst>
                <a:path w="611" h="562" extrusionOk="0">
                  <a:moveTo>
                    <a:pt x="602" y="5"/>
                  </a:moveTo>
                  <a:lnTo>
                    <a:pt x="599" y="2"/>
                  </a:lnTo>
                  <a:lnTo>
                    <a:pt x="594" y="1"/>
                  </a:lnTo>
                  <a:lnTo>
                    <a:pt x="590" y="0"/>
                  </a:lnTo>
                  <a:lnTo>
                    <a:pt x="585" y="0"/>
                  </a:lnTo>
                  <a:lnTo>
                    <a:pt x="580" y="1"/>
                  </a:lnTo>
                  <a:lnTo>
                    <a:pt x="576" y="2"/>
                  </a:lnTo>
                  <a:lnTo>
                    <a:pt x="572" y="5"/>
                  </a:lnTo>
                  <a:lnTo>
                    <a:pt x="569" y="8"/>
                  </a:lnTo>
                  <a:lnTo>
                    <a:pt x="166" y="503"/>
                  </a:lnTo>
                  <a:lnTo>
                    <a:pt x="41" y="377"/>
                  </a:lnTo>
                  <a:lnTo>
                    <a:pt x="38" y="374"/>
                  </a:lnTo>
                  <a:lnTo>
                    <a:pt x="33" y="372"/>
                  </a:lnTo>
                  <a:lnTo>
                    <a:pt x="29" y="371"/>
                  </a:lnTo>
                  <a:lnTo>
                    <a:pt x="24" y="371"/>
                  </a:lnTo>
                  <a:lnTo>
                    <a:pt x="20" y="371"/>
                  </a:lnTo>
                  <a:lnTo>
                    <a:pt x="16" y="372"/>
                  </a:lnTo>
                  <a:lnTo>
                    <a:pt x="11" y="374"/>
                  </a:lnTo>
                  <a:lnTo>
                    <a:pt x="8" y="377"/>
                  </a:lnTo>
                  <a:lnTo>
                    <a:pt x="4" y="382"/>
                  </a:lnTo>
                  <a:lnTo>
                    <a:pt x="2" y="386"/>
                  </a:lnTo>
                  <a:lnTo>
                    <a:pt x="1" y="390"/>
                  </a:lnTo>
                  <a:lnTo>
                    <a:pt x="0" y="395"/>
                  </a:lnTo>
                  <a:lnTo>
                    <a:pt x="1" y="399"/>
                  </a:lnTo>
                  <a:lnTo>
                    <a:pt x="2" y="404"/>
                  </a:lnTo>
                  <a:lnTo>
                    <a:pt x="4" y="408"/>
                  </a:lnTo>
                  <a:lnTo>
                    <a:pt x="8" y="412"/>
                  </a:lnTo>
                  <a:lnTo>
                    <a:pt x="151" y="556"/>
                  </a:lnTo>
                  <a:lnTo>
                    <a:pt x="155" y="558"/>
                  </a:lnTo>
                  <a:lnTo>
                    <a:pt x="159" y="560"/>
                  </a:lnTo>
                  <a:lnTo>
                    <a:pt x="164" y="562"/>
                  </a:lnTo>
                  <a:lnTo>
                    <a:pt x="168" y="562"/>
                  </a:lnTo>
                  <a:lnTo>
                    <a:pt x="169" y="562"/>
                  </a:lnTo>
                  <a:lnTo>
                    <a:pt x="169" y="562"/>
                  </a:lnTo>
                  <a:lnTo>
                    <a:pt x="175" y="562"/>
                  </a:lnTo>
                  <a:lnTo>
                    <a:pt x="179" y="559"/>
                  </a:lnTo>
                  <a:lnTo>
                    <a:pt x="183" y="557"/>
                  </a:lnTo>
                  <a:lnTo>
                    <a:pt x="187" y="554"/>
                  </a:lnTo>
                  <a:lnTo>
                    <a:pt x="606" y="38"/>
                  </a:lnTo>
                  <a:lnTo>
                    <a:pt x="609" y="34"/>
                  </a:lnTo>
                  <a:lnTo>
                    <a:pt x="611" y="29"/>
                  </a:lnTo>
                  <a:lnTo>
                    <a:pt x="611" y="25"/>
                  </a:lnTo>
                  <a:lnTo>
                    <a:pt x="611" y="20"/>
                  </a:lnTo>
                  <a:lnTo>
                    <a:pt x="611" y="16"/>
                  </a:lnTo>
                  <a:lnTo>
                    <a:pt x="609" y="12"/>
                  </a:lnTo>
                  <a:lnTo>
                    <a:pt x="606" y="8"/>
                  </a:lnTo>
                  <a:lnTo>
                    <a:pt x="602" y="5"/>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0" name="Google Shape;210;p3"/>
            <p:cNvSpPr/>
            <p:nvPr/>
          </p:nvSpPr>
          <p:spPr>
            <a:xfrm>
              <a:off x="2044700" y="6550025"/>
              <a:ext cx="234950" cy="234950"/>
            </a:xfrm>
            <a:custGeom>
              <a:avLst/>
              <a:gdLst/>
              <a:ahLst/>
              <a:cxnLst/>
              <a:rect l="l" t="t" r="r" b="b"/>
              <a:pathLst>
                <a:path w="591" h="592" extrusionOk="0">
                  <a:moveTo>
                    <a:pt x="555" y="212"/>
                  </a:moveTo>
                  <a:lnTo>
                    <a:pt x="550" y="215"/>
                  </a:lnTo>
                  <a:lnTo>
                    <a:pt x="547" y="217"/>
                  </a:lnTo>
                  <a:lnTo>
                    <a:pt x="543" y="220"/>
                  </a:lnTo>
                  <a:lnTo>
                    <a:pt x="540" y="225"/>
                  </a:lnTo>
                  <a:lnTo>
                    <a:pt x="538" y="228"/>
                  </a:lnTo>
                  <a:lnTo>
                    <a:pt x="537" y="232"/>
                  </a:lnTo>
                  <a:lnTo>
                    <a:pt x="537" y="237"/>
                  </a:lnTo>
                  <a:lnTo>
                    <a:pt x="537" y="241"/>
                  </a:lnTo>
                  <a:lnTo>
                    <a:pt x="540" y="255"/>
                  </a:lnTo>
                  <a:lnTo>
                    <a:pt x="542" y="269"/>
                  </a:lnTo>
                  <a:lnTo>
                    <a:pt x="543" y="283"/>
                  </a:lnTo>
                  <a:lnTo>
                    <a:pt x="543" y="296"/>
                  </a:lnTo>
                  <a:lnTo>
                    <a:pt x="543" y="310"/>
                  </a:lnTo>
                  <a:lnTo>
                    <a:pt x="542" y="322"/>
                  </a:lnTo>
                  <a:lnTo>
                    <a:pt x="540" y="335"/>
                  </a:lnTo>
                  <a:lnTo>
                    <a:pt x="538" y="347"/>
                  </a:lnTo>
                  <a:lnTo>
                    <a:pt x="536" y="359"/>
                  </a:lnTo>
                  <a:lnTo>
                    <a:pt x="532" y="370"/>
                  </a:lnTo>
                  <a:lnTo>
                    <a:pt x="528" y="382"/>
                  </a:lnTo>
                  <a:lnTo>
                    <a:pt x="523" y="394"/>
                  </a:lnTo>
                  <a:lnTo>
                    <a:pt x="519" y="405"/>
                  </a:lnTo>
                  <a:lnTo>
                    <a:pt x="513" y="416"/>
                  </a:lnTo>
                  <a:lnTo>
                    <a:pt x="507" y="426"/>
                  </a:lnTo>
                  <a:lnTo>
                    <a:pt x="501" y="435"/>
                  </a:lnTo>
                  <a:lnTo>
                    <a:pt x="494" y="445"/>
                  </a:lnTo>
                  <a:lnTo>
                    <a:pt x="487" y="455"/>
                  </a:lnTo>
                  <a:lnTo>
                    <a:pt x="479" y="464"/>
                  </a:lnTo>
                  <a:lnTo>
                    <a:pt x="470" y="472"/>
                  </a:lnTo>
                  <a:lnTo>
                    <a:pt x="462" y="481"/>
                  </a:lnTo>
                  <a:lnTo>
                    <a:pt x="453" y="488"/>
                  </a:lnTo>
                  <a:lnTo>
                    <a:pt x="444" y="496"/>
                  </a:lnTo>
                  <a:lnTo>
                    <a:pt x="434" y="503"/>
                  </a:lnTo>
                  <a:lnTo>
                    <a:pt x="424" y="509"/>
                  </a:lnTo>
                  <a:lnTo>
                    <a:pt x="413" y="515"/>
                  </a:lnTo>
                  <a:lnTo>
                    <a:pt x="403" y="520"/>
                  </a:lnTo>
                  <a:lnTo>
                    <a:pt x="392" y="525"/>
                  </a:lnTo>
                  <a:lnTo>
                    <a:pt x="381" y="529"/>
                  </a:lnTo>
                  <a:lnTo>
                    <a:pt x="369" y="534"/>
                  </a:lnTo>
                  <a:lnTo>
                    <a:pt x="358" y="537"/>
                  </a:lnTo>
                  <a:lnTo>
                    <a:pt x="346" y="539"/>
                  </a:lnTo>
                  <a:lnTo>
                    <a:pt x="333" y="541"/>
                  </a:lnTo>
                  <a:lnTo>
                    <a:pt x="320" y="544"/>
                  </a:lnTo>
                  <a:lnTo>
                    <a:pt x="308" y="545"/>
                  </a:lnTo>
                  <a:lnTo>
                    <a:pt x="295" y="545"/>
                  </a:lnTo>
                  <a:lnTo>
                    <a:pt x="283" y="545"/>
                  </a:lnTo>
                  <a:lnTo>
                    <a:pt x="271" y="544"/>
                  </a:lnTo>
                  <a:lnTo>
                    <a:pt x="257" y="541"/>
                  </a:lnTo>
                  <a:lnTo>
                    <a:pt x="245" y="539"/>
                  </a:lnTo>
                  <a:lnTo>
                    <a:pt x="233" y="537"/>
                  </a:lnTo>
                  <a:lnTo>
                    <a:pt x="222" y="534"/>
                  </a:lnTo>
                  <a:lnTo>
                    <a:pt x="210" y="529"/>
                  </a:lnTo>
                  <a:lnTo>
                    <a:pt x="199" y="525"/>
                  </a:lnTo>
                  <a:lnTo>
                    <a:pt x="188" y="520"/>
                  </a:lnTo>
                  <a:lnTo>
                    <a:pt x="178" y="515"/>
                  </a:lnTo>
                  <a:lnTo>
                    <a:pt x="167" y="509"/>
                  </a:lnTo>
                  <a:lnTo>
                    <a:pt x="157" y="503"/>
                  </a:lnTo>
                  <a:lnTo>
                    <a:pt x="147" y="496"/>
                  </a:lnTo>
                  <a:lnTo>
                    <a:pt x="138" y="488"/>
                  </a:lnTo>
                  <a:lnTo>
                    <a:pt x="129" y="481"/>
                  </a:lnTo>
                  <a:lnTo>
                    <a:pt x="120" y="472"/>
                  </a:lnTo>
                  <a:lnTo>
                    <a:pt x="111" y="464"/>
                  </a:lnTo>
                  <a:lnTo>
                    <a:pt x="104" y="455"/>
                  </a:lnTo>
                  <a:lnTo>
                    <a:pt x="97" y="445"/>
                  </a:lnTo>
                  <a:lnTo>
                    <a:pt x="89" y="435"/>
                  </a:lnTo>
                  <a:lnTo>
                    <a:pt x="84" y="426"/>
                  </a:lnTo>
                  <a:lnTo>
                    <a:pt x="77" y="416"/>
                  </a:lnTo>
                  <a:lnTo>
                    <a:pt x="72" y="405"/>
                  </a:lnTo>
                  <a:lnTo>
                    <a:pt x="67" y="394"/>
                  </a:lnTo>
                  <a:lnTo>
                    <a:pt x="63" y="382"/>
                  </a:lnTo>
                  <a:lnTo>
                    <a:pt x="58" y="370"/>
                  </a:lnTo>
                  <a:lnTo>
                    <a:pt x="55" y="359"/>
                  </a:lnTo>
                  <a:lnTo>
                    <a:pt x="53" y="347"/>
                  </a:lnTo>
                  <a:lnTo>
                    <a:pt x="51" y="335"/>
                  </a:lnTo>
                  <a:lnTo>
                    <a:pt x="49" y="322"/>
                  </a:lnTo>
                  <a:lnTo>
                    <a:pt x="47" y="310"/>
                  </a:lnTo>
                  <a:lnTo>
                    <a:pt x="47" y="296"/>
                  </a:lnTo>
                  <a:lnTo>
                    <a:pt x="47" y="284"/>
                  </a:lnTo>
                  <a:lnTo>
                    <a:pt x="49" y="271"/>
                  </a:lnTo>
                  <a:lnTo>
                    <a:pt x="51" y="259"/>
                  </a:lnTo>
                  <a:lnTo>
                    <a:pt x="53" y="247"/>
                  </a:lnTo>
                  <a:lnTo>
                    <a:pt x="55" y="234"/>
                  </a:lnTo>
                  <a:lnTo>
                    <a:pt x="58" y="223"/>
                  </a:lnTo>
                  <a:lnTo>
                    <a:pt x="63" y="211"/>
                  </a:lnTo>
                  <a:lnTo>
                    <a:pt x="67" y="200"/>
                  </a:lnTo>
                  <a:lnTo>
                    <a:pt x="72" y="189"/>
                  </a:lnTo>
                  <a:lnTo>
                    <a:pt x="77" y="178"/>
                  </a:lnTo>
                  <a:lnTo>
                    <a:pt x="84" y="168"/>
                  </a:lnTo>
                  <a:lnTo>
                    <a:pt x="89" y="158"/>
                  </a:lnTo>
                  <a:lnTo>
                    <a:pt x="97" y="148"/>
                  </a:lnTo>
                  <a:lnTo>
                    <a:pt x="104" y="140"/>
                  </a:lnTo>
                  <a:lnTo>
                    <a:pt x="111" y="131"/>
                  </a:lnTo>
                  <a:lnTo>
                    <a:pt x="120" y="122"/>
                  </a:lnTo>
                  <a:lnTo>
                    <a:pt x="129" y="113"/>
                  </a:lnTo>
                  <a:lnTo>
                    <a:pt x="138" y="105"/>
                  </a:lnTo>
                  <a:lnTo>
                    <a:pt x="147" y="99"/>
                  </a:lnTo>
                  <a:lnTo>
                    <a:pt x="157" y="91"/>
                  </a:lnTo>
                  <a:lnTo>
                    <a:pt x="167" y="84"/>
                  </a:lnTo>
                  <a:lnTo>
                    <a:pt x="178" y="79"/>
                  </a:lnTo>
                  <a:lnTo>
                    <a:pt x="188" y="73"/>
                  </a:lnTo>
                  <a:lnTo>
                    <a:pt x="199" y="69"/>
                  </a:lnTo>
                  <a:lnTo>
                    <a:pt x="210" y="63"/>
                  </a:lnTo>
                  <a:lnTo>
                    <a:pt x="222" y="60"/>
                  </a:lnTo>
                  <a:lnTo>
                    <a:pt x="233" y="57"/>
                  </a:lnTo>
                  <a:lnTo>
                    <a:pt x="245" y="53"/>
                  </a:lnTo>
                  <a:lnTo>
                    <a:pt x="257" y="51"/>
                  </a:lnTo>
                  <a:lnTo>
                    <a:pt x="271" y="50"/>
                  </a:lnTo>
                  <a:lnTo>
                    <a:pt x="283" y="49"/>
                  </a:lnTo>
                  <a:lnTo>
                    <a:pt x="295" y="49"/>
                  </a:lnTo>
                  <a:lnTo>
                    <a:pt x="310" y="49"/>
                  </a:lnTo>
                  <a:lnTo>
                    <a:pt x="324" y="50"/>
                  </a:lnTo>
                  <a:lnTo>
                    <a:pt x="338" y="52"/>
                  </a:lnTo>
                  <a:lnTo>
                    <a:pt x="352" y="56"/>
                  </a:lnTo>
                  <a:lnTo>
                    <a:pt x="365" y="59"/>
                  </a:lnTo>
                  <a:lnTo>
                    <a:pt x="379" y="64"/>
                  </a:lnTo>
                  <a:lnTo>
                    <a:pt x="392" y="69"/>
                  </a:lnTo>
                  <a:lnTo>
                    <a:pt x="405" y="75"/>
                  </a:lnTo>
                  <a:lnTo>
                    <a:pt x="410" y="77"/>
                  </a:lnTo>
                  <a:lnTo>
                    <a:pt x="415" y="78"/>
                  </a:lnTo>
                  <a:lnTo>
                    <a:pt x="420" y="78"/>
                  </a:lnTo>
                  <a:lnTo>
                    <a:pt x="424" y="77"/>
                  </a:lnTo>
                  <a:lnTo>
                    <a:pt x="428" y="74"/>
                  </a:lnTo>
                  <a:lnTo>
                    <a:pt x="432" y="72"/>
                  </a:lnTo>
                  <a:lnTo>
                    <a:pt x="435" y="69"/>
                  </a:lnTo>
                  <a:lnTo>
                    <a:pt x="437" y="64"/>
                  </a:lnTo>
                  <a:lnTo>
                    <a:pt x="439" y="60"/>
                  </a:lnTo>
                  <a:lnTo>
                    <a:pt x="441" y="56"/>
                  </a:lnTo>
                  <a:lnTo>
                    <a:pt x="439" y="50"/>
                  </a:lnTo>
                  <a:lnTo>
                    <a:pt x="438" y="46"/>
                  </a:lnTo>
                  <a:lnTo>
                    <a:pt x="437" y="41"/>
                  </a:lnTo>
                  <a:lnTo>
                    <a:pt x="434" y="38"/>
                  </a:lnTo>
                  <a:lnTo>
                    <a:pt x="431" y="35"/>
                  </a:lnTo>
                  <a:lnTo>
                    <a:pt x="427" y="32"/>
                  </a:lnTo>
                  <a:lnTo>
                    <a:pt x="411" y="25"/>
                  </a:lnTo>
                  <a:lnTo>
                    <a:pt x="395" y="18"/>
                  </a:lnTo>
                  <a:lnTo>
                    <a:pt x="380" y="14"/>
                  </a:lnTo>
                  <a:lnTo>
                    <a:pt x="363" y="9"/>
                  </a:lnTo>
                  <a:lnTo>
                    <a:pt x="347" y="5"/>
                  </a:lnTo>
                  <a:lnTo>
                    <a:pt x="329" y="3"/>
                  </a:lnTo>
                  <a:lnTo>
                    <a:pt x="312" y="1"/>
                  </a:lnTo>
                  <a:lnTo>
                    <a:pt x="295" y="0"/>
                  </a:lnTo>
                  <a:lnTo>
                    <a:pt x="280" y="1"/>
                  </a:lnTo>
                  <a:lnTo>
                    <a:pt x="265" y="3"/>
                  </a:lnTo>
                  <a:lnTo>
                    <a:pt x="251" y="5"/>
                  </a:lnTo>
                  <a:lnTo>
                    <a:pt x="236" y="7"/>
                  </a:lnTo>
                  <a:lnTo>
                    <a:pt x="222" y="10"/>
                  </a:lnTo>
                  <a:lnTo>
                    <a:pt x="208" y="15"/>
                  </a:lnTo>
                  <a:lnTo>
                    <a:pt x="193" y="19"/>
                  </a:lnTo>
                  <a:lnTo>
                    <a:pt x="180" y="25"/>
                  </a:lnTo>
                  <a:lnTo>
                    <a:pt x="167" y="30"/>
                  </a:lnTo>
                  <a:lnTo>
                    <a:pt x="155" y="37"/>
                  </a:lnTo>
                  <a:lnTo>
                    <a:pt x="142" y="43"/>
                  </a:lnTo>
                  <a:lnTo>
                    <a:pt x="130" y="51"/>
                  </a:lnTo>
                  <a:lnTo>
                    <a:pt x="118" y="60"/>
                  </a:lnTo>
                  <a:lnTo>
                    <a:pt x="107" y="69"/>
                  </a:lnTo>
                  <a:lnTo>
                    <a:pt x="96" y="78"/>
                  </a:lnTo>
                  <a:lnTo>
                    <a:pt x="86" y="88"/>
                  </a:lnTo>
                  <a:lnTo>
                    <a:pt x="76" y="98"/>
                  </a:lnTo>
                  <a:lnTo>
                    <a:pt x="67" y="109"/>
                  </a:lnTo>
                  <a:lnTo>
                    <a:pt x="58" y="120"/>
                  </a:lnTo>
                  <a:lnTo>
                    <a:pt x="50" y="132"/>
                  </a:lnTo>
                  <a:lnTo>
                    <a:pt x="42" y="144"/>
                  </a:lnTo>
                  <a:lnTo>
                    <a:pt x="35" y="156"/>
                  </a:lnTo>
                  <a:lnTo>
                    <a:pt x="29" y="168"/>
                  </a:lnTo>
                  <a:lnTo>
                    <a:pt x="23" y="181"/>
                  </a:lnTo>
                  <a:lnTo>
                    <a:pt x="18" y="195"/>
                  </a:lnTo>
                  <a:lnTo>
                    <a:pt x="13" y="209"/>
                  </a:lnTo>
                  <a:lnTo>
                    <a:pt x="9" y="223"/>
                  </a:lnTo>
                  <a:lnTo>
                    <a:pt x="5" y="238"/>
                  </a:lnTo>
                  <a:lnTo>
                    <a:pt x="3" y="252"/>
                  </a:lnTo>
                  <a:lnTo>
                    <a:pt x="1" y="267"/>
                  </a:lnTo>
                  <a:lnTo>
                    <a:pt x="0" y="282"/>
                  </a:lnTo>
                  <a:lnTo>
                    <a:pt x="0" y="296"/>
                  </a:lnTo>
                  <a:lnTo>
                    <a:pt x="0" y="312"/>
                  </a:lnTo>
                  <a:lnTo>
                    <a:pt x="1" y="327"/>
                  </a:lnTo>
                  <a:lnTo>
                    <a:pt x="3" y="342"/>
                  </a:lnTo>
                  <a:lnTo>
                    <a:pt x="5" y="357"/>
                  </a:lnTo>
                  <a:lnTo>
                    <a:pt x="9" y="371"/>
                  </a:lnTo>
                  <a:lnTo>
                    <a:pt x="13" y="385"/>
                  </a:lnTo>
                  <a:lnTo>
                    <a:pt x="18" y="399"/>
                  </a:lnTo>
                  <a:lnTo>
                    <a:pt x="23" y="412"/>
                  </a:lnTo>
                  <a:lnTo>
                    <a:pt x="29" y="426"/>
                  </a:lnTo>
                  <a:lnTo>
                    <a:pt x="35" y="438"/>
                  </a:lnTo>
                  <a:lnTo>
                    <a:pt x="42" y="451"/>
                  </a:lnTo>
                  <a:lnTo>
                    <a:pt x="50" y="462"/>
                  </a:lnTo>
                  <a:lnTo>
                    <a:pt x="58" y="474"/>
                  </a:lnTo>
                  <a:lnTo>
                    <a:pt x="67" y="485"/>
                  </a:lnTo>
                  <a:lnTo>
                    <a:pt x="76" y="496"/>
                  </a:lnTo>
                  <a:lnTo>
                    <a:pt x="86" y="506"/>
                  </a:lnTo>
                  <a:lnTo>
                    <a:pt x="96" y="516"/>
                  </a:lnTo>
                  <a:lnTo>
                    <a:pt x="107" y="525"/>
                  </a:lnTo>
                  <a:lnTo>
                    <a:pt x="118" y="534"/>
                  </a:lnTo>
                  <a:lnTo>
                    <a:pt x="130" y="543"/>
                  </a:lnTo>
                  <a:lnTo>
                    <a:pt x="142" y="550"/>
                  </a:lnTo>
                  <a:lnTo>
                    <a:pt x="155" y="557"/>
                  </a:lnTo>
                  <a:lnTo>
                    <a:pt x="167" y="564"/>
                  </a:lnTo>
                  <a:lnTo>
                    <a:pt x="180" y="569"/>
                  </a:lnTo>
                  <a:lnTo>
                    <a:pt x="193" y="575"/>
                  </a:lnTo>
                  <a:lnTo>
                    <a:pt x="208" y="579"/>
                  </a:lnTo>
                  <a:lnTo>
                    <a:pt x="222" y="583"/>
                  </a:lnTo>
                  <a:lnTo>
                    <a:pt x="236" y="587"/>
                  </a:lnTo>
                  <a:lnTo>
                    <a:pt x="251" y="589"/>
                  </a:lnTo>
                  <a:lnTo>
                    <a:pt x="265" y="591"/>
                  </a:lnTo>
                  <a:lnTo>
                    <a:pt x="280" y="592"/>
                  </a:lnTo>
                  <a:lnTo>
                    <a:pt x="295" y="592"/>
                  </a:lnTo>
                  <a:lnTo>
                    <a:pt x="310" y="592"/>
                  </a:lnTo>
                  <a:lnTo>
                    <a:pt x="326" y="591"/>
                  </a:lnTo>
                  <a:lnTo>
                    <a:pt x="340" y="589"/>
                  </a:lnTo>
                  <a:lnTo>
                    <a:pt x="354" y="587"/>
                  </a:lnTo>
                  <a:lnTo>
                    <a:pt x="369" y="583"/>
                  </a:lnTo>
                  <a:lnTo>
                    <a:pt x="383" y="579"/>
                  </a:lnTo>
                  <a:lnTo>
                    <a:pt x="396" y="575"/>
                  </a:lnTo>
                  <a:lnTo>
                    <a:pt x="411" y="569"/>
                  </a:lnTo>
                  <a:lnTo>
                    <a:pt x="423" y="564"/>
                  </a:lnTo>
                  <a:lnTo>
                    <a:pt x="436" y="557"/>
                  </a:lnTo>
                  <a:lnTo>
                    <a:pt x="448" y="550"/>
                  </a:lnTo>
                  <a:lnTo>
                    <a:pt x="460" y="543"/>
                  </a:lnTo>
                  <a:lnTo>
                    <a:pt x="473" y="534"/>
                  </a:lnTo>
                  <a:lnTo>
                    <a:pt x="484" y="525"/>
                  </a:lnTo>
                  <a:lnTo>
                    <a:pt x="494" y="516"/>
                  </a:lnTo>
                  <a:lnTo>
                    <a:pt x="505" y="506"/>
                  </a:lnTo>
                  <a:lnTo>
                    <a:pt x="515" y="496"/>
                  </a:lnTo>
                  <a:lnTo>
                    <a:pt x="523" y="485"/>
                  </a:lnTo>
                  <a:lnTo>
                    <a:pt x="532" y="474"/>
                  </a:lnTo>
                  <a:lnTo>
                    <a:pt x="541" y="462"/>
                  </a:lnTo>
                  <a:lnTo>
                    <a:pt x="549" y="451"/>
                  </a:lnTo>
                  <a:lnTo>
                    <a:pt x="555" y="438"/>
                  </a:lnTo>
                  <a:lnTo>
                    <a:pt x="562" y="426"/>
                  </a:lnTo>
                  <a:lnTo>
                    <a:pt x="568" y="412"/>
                  </a:lnTo>
                  <a:lnTo>
                    <a:pt x="573" y="399"/>
                  </a:lnTo>
                  <a:lnTo>
                    <a:pt x="577" y="385"/>
                  </a:lnTo>
                  <a:lnTo>
                    <a:pt x="582" y="371"/>
                  </a:lnTo>
                  <a:lnTo>
                    <a:pt x="585" y="357"/>
                  </a:lnTo>
                  <a:lnTo>
                    <a:pt x="587" y="342"/>
                  </a:lnTo>
                  <a:lnTo>
                    <a:pt x="590" y="327"/>
                  </a:lnTo>
                  <a:lnTo>
                    <a:pt x="591" y="312"/>
                  </a:lnTo>
                  <a:lnTo>
                    <a:pt x="591" y="296"/>
                  </a:lnTo>
                  <a:lnTo>
                    <a:pt x="591" y="281"/>
                  </a:lnTo>
                  <a:lnTo>
                    <a:pt x="590" y="264"/>
                  </a:lnTo>
                  <a:lnTo>
                    <a:pt x="587" y="248"/>
                  </a:lnTo>
                  <a:lnTo>
                    <a:pt x="584" y="231"/>
                  </a:lnTo>
                  <a:lnTo>
                    <a:pt x="582" y="227"/>
                  </a:lnTo>
                  <a:lnTo>
                    <a:pt x="580" y="222"/>
                  </a:lnTo>
                  <a:lnTo>
                    <a:pt x="576" y="219"/>
                  </a:lnTo>
                  <a:lnTo>
                    <a:pt x="573" y="217"/>
                  </a:lnTo>
                  <a:lnTo>
                    <a:pt x="569" y="215"/>
                  </a:lnTo>
                  <a:lnTo>
                    <a:pt x="564" y="214"/>
                  </a:lnTo>
                  <a:lnTo>
                    <a:pt x="560" y="212"/>
                  </a:lnTo>
                  <a:lnTo>
                    <a:pt x="555" y="21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211" name="Google Shape;211;p3"/>
          <p:cNvSpPr txBox="1"/>
          <p:nvPr/>
        </p:nvSpPr>
        <p:spPr>
          <a:xfrm>
            <a:off x="7536000" y="3610376"/>
            <a:ext cx="3253740" cy="73866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600">
                <a:solidFill>
                  <a:schemeClr val="lt1"/>
                </a:solidFill>
                <a:latin typeface="Quattrocento Sans"/>
                <a:ea typeface="Quattrocento Sans"/>
                <a:cs typeface="Quattrocento Sans"/>
                <a:sym typeface="Quattrocento Sans"/>
              </a:rPr>
              <a:t>Lorem ipsum dolor sit amet, consectetur adipiscing elit. Etiam varius bibendum est sed vulputate. </a:t>
            </a:r>
            <a:endParaRPr/>
          </a:p>
        </p:txBody>
      </p:sp>
      <p:grpSp>
        <p:nvGrpSpPr>
          <p:cNvPr id="212" name="Google Shape;212;p3"/>
          <p:cNvGrpSpPr/>
          <p:nvPr/>
        </p:nvGrpSpPr>
        <p:grpSpPr>
          <a:xfrm>
            <a:off x="6710500" y="3565735"/>
            <a:ext cx="711200" cy="827947"/>
            <a:chOff x="1102360" y="1720850"/>
            <a:chExt cx="711200" cy="827947"/>
          </a:xfrm>
        </p:grpSpPr>
        <p:sp>
          <p:nvSpPr>
            <p:cNvPr id="213" name="Google Shape;213;p3"/>
            <p:cNvSpPr txBox="1"/>
            <p:nvPr/>
          </p:nvSpPr>
          <p:spPr>
            <a:xfrm>
              <a:off x="1102360" y="1720850"/>
              <a:ext cx="711200"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a:solidFill>
                    <a:schemeClr val="lt1"/>
                  </a:solidFill>
                  <a:latin typeface="Quattrocento Sans"/>
                  <a:ea typeface="Quattrocento Sans"/>
                  <a:cs typeface="Quattrocento Sans"/>
                  <a:sym typeface="Quattrocento Sans"/>
                </a:rPr>
                <a:t>17</a:t>
              </a:r>
              <a:endParaRPr/>
            </a:p>
          </p:txBody>
        </p:sp>
        <p:sp>
          <p:nvSpPr>
            <p:cNvPr id="214" name="Google Shape;214;p3"/>
            <p:cNvSpPr txBox="1"/>
            <p:nvPr/>
          </p:nvSpPr>
          <p:spPr>
            <a:xfrm>
              <a:off x="1102360" y="2271798"/>
              <a:ext cx="711200" cy="276999"/>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a:solidFill>
                    <a:schemeClr val="lt1"/>
                  </a:solidFill>
                  <a:latin typeface="Quattrocento Sans"/>
                  <a:ea typeface="Quattrocento Sans"/>
                  <a:cs typeface="Quattrocento Sans"/>
                  <a:sym typeface="Quattrocento Sans"/>
                </a:rPr>
                <a:t>AUG</a:t>
              </a:r>
              <a:endParaRPr/>
            </a:p>
          </p:txBody>
        </p:sp>
      </p:grpSp>
      <p:grpSp>
        <p:nvGrpSpPr>
          <p:cNvPr id="215" name="Google Shape;215;p3"/>
          <p:cNvGrpSpPr/>
          <p:nvPr/>
        </p:nvGrpSpPr>
        <p:grpSpPr>
          <a:xfrm>
            <a:off x="11052538" y="3836833"/>
            <a:ext cx="285751" cy="285750"/>
            <a:chOff x="2044700" y="6499225"/>
            <a:chExt cx="285751" cy="285750"/>
          </a:xfrm>
        </p:grpSpPr>
        <p:sp>
          <p:nvSpPr>
            <p:cNvPr id="216" name="Google Shape;216;p3"/>
            <p:cNvSpPr/>
            <p:nvPr/>
          </p:nvSpPr>
          <p:spPr>
            <a:xfrm>
              <a:off x="2087563" y="6499225"/>
              <a:ext cx="242888" cy="223838"/>
            </a:xfrm>
            <a:custGeom>
              <a:avLst/>
              <a:gdLst/>
              <a:ahLst/>
              <a:cxnLst/>
              <a:rect l="l" t="t" r="r" b="b"/>
              <a:pathLst>
                <a:path w="611" h="562" extrusionOk="0">
                  <a:moveTo>
                    <a:pt x="602" y="5"/>
                  </a:moveTo>
                  <a:lnTo>
                    <a:pt x="599" y="2"/>
                  </a:lnTo>
                  <a:lnTo>
                    <a:pt x="594" y="1"/>
                  </a:lnTo>
                  <a:lnTo>
                    <a:pt x="590" y="0"/>
                  </a:lnTo>
                  <a:lnTo>
                    <a:pt x="585" y="0"/>
                  </a:lnTo>
                  <a:lnTo>
                    <a:pt x="580" y="1"/>
                  </a:lnTo>
                  <a:lnTo>
                    <a:pt x="576" y="2"/>
                  </a:lnTo>
                  <a:lnTo>
                    <a:pt x="572" y="5"/>
                  </a:lnTo>
                  <a:lnTo>
                    <a:pt x="569" y="8"/>
                  </a:lnTo>
                  <a:lnTo>
                    <a:pt x="166" y="503"/>
                  </a:lnTo>
                  <a:lnTo>
                    <a:pt x="41" y="377"/>
                  </a:lnTo>
                  <a:lnTo>
                    <a:pt x="38" y="374"/>
                  </a:lnTo>
                  <a:lnTo>
                    <a:pt x="33" y="372"/>
                  </a:lnTo>
                  <a:lnTo>
                    <a:pt x="29" y="371"/>
                  </a:lnTo>
                  <a:lnTo>
                    <a:pt x="24" y="371"/>
                  </a:lnTo>
                  <a:lnTo>
                    <a:pt x="20" y="371"/>
                  </a:lnTo>
                  <a:lnTo>
                    <a:pt x="16" y="372"/>
                  </a:lnTo>
                  <a:lnTo>
                    <a:pt x="11" y="374"/>
                  </a:lnTo>
                  <a:lnTo>
                    <a:pt x="8" y="377"/>
                  </a:lnTo>
                  <a:lnTo>
                    <a:pt x="4" y="382"/>
                  </a:lnTo>
                  <a:lnTo>
                    <a:pt x="2" y="386"/>
                  </a:lnTo>
                  <a:lnTo>
                    <a:pt x="1" y="390"/>
                  </a:lnTo>
                  <a:lnTo>
                    <a:pt x="0" y="395"/>
                  </a:lnTo>
                  <a:lnTo>
                    <a:pt x="1" y="399"/>
                  </a:lnTo>
                  <a:lnTo>
                    <a:pt x="2" y="404"/>
                  </a:lnTo>
                  <a:lnTo>
                    <a:pt x="4" y="408"/>
                  </a:lnTo>
                  <a:lnTo>
                    <a:pt x="8" y="412"/>
                  </a:lnTo>
                  <a:lnTo>
                    <a:pt x="151" y="556"/>
                  </a:lnTo>
                  <a:lnTo>
                    <a:pt x="155" y="558"/>
                  </a:lnTo>
                  <a:lnTo>
                    <a:pt x="159" y="560"/>
                  </a:lnTo>
                  <a:lnTo>
                    <a:pt x="164" y="562"/>
                  </a:lnTo>
                  <a:lnTo>
                    <a:pt x="168" y="562"/>
                  </a:lnTo>
                  <a:lnTo>
                    <a:pt x="169" y="562"/>
                  </a:lnTo>
                  <a:lnTo>
                    <a:pt x="169" y="562"/>
                  </a:lnTo>
                  <a:lnTo>
                    <a:pt x="175" y="562"/>
                  </a:lnTo>
                  <a:lnTo>
                    <a:pt x="179" y="559"/>
                  </a:lnTo>
                  <a:lnTo>
                    <a:pt x="183" y="557"/>
                  </a:lnTo>
                  <a:lnTo>
                    <a:pt x="187" y="554"/>
                  </a:lnTo>
                  <a:lnTo>
                    <a:pt x="606" y="38"/>
                  </a:lnTo>
                  <a:lnTo>
                    <a:pt x="609" y="34"/>
                  </a:lnTo>
                  <a:lnTo>
                    <a:pt x="611" y="29"/>
                  </a:lnTo>
                  <a:lnTo>
                    <a:pt x="611" y="25"/>
                  </a:lnTo>
                  <a:lnTo>
                    <a:pt x="611" y="20"/>
                  </a:lnTo>
                  <a:lnTo>
                    <a:pt x="611" y="16"/>
                  </a:lnTo>
                  <a:lnTo>
                    <a:pt x="609" y="12"/>
                  </a:lnTo>
                  <a:lnTo>
                    <a:pt x="606" y="8"/>
                  </a:lnTo>
                  <a:lnTo>
                    <a:pt x="602" y="5"/>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7" name="Google Shape;217;p3"/>
            <p:cNvSpPr/>
            <p:nvPr/>
          </p:nvSpPr>
          <p:spPr>
            <a:xfrm>
              <a:off x="2044700" y="6550025"/>
              <a:ext cx="234950" cy="234950"/>
            </a:xfrm>
            <a:custGeom>
              <a:avLst/>
              <a:gdLst/>
              <a:ahLst/>
              <a:cxnLst/>
              <a:rect l="l" t="t" r="r" b="b"/>
              <a:pathLst>
                <a:path w="591" h="592" extrusionOk="0">
                  <a:moveTo>
                    <a:pt x="555" y="212"/>
                  </a:moveTo>
                  <a:lnTo>
                    <a:pt x="550" y="215"/>
                  </a:lnTo>
                  <a:lnTo>
                    <a:pt x="547" y="217"/>
                  </a:lnTo>
                  <a:lnTo>
                    <a:pt x="543" y="220"/>
                  </a:lnTo>
                  <a:lnTo>
                    <a:pt x="540" y="225"/>
                  </a:lnTo>
                  <a:lnTo>
                    <a:pt x="538" y="228"/>
                  </a:lnTo>
                  <a:lnTo>
                    <a:pt x="537" y="232"/>
                  </a:lnTo>
                  <a:lnTo>
                    <a:pt x="537" y="237"/>
                  </a:lnTo>
                  <a:lnTo>
                    <a:pt x="537" y="241"/>
                  </a:lnTo>
                  <a:lnTo>
                    <a:pt x="540" y="255"/>
                  </a:lnTo>
                  <a:lnTo>
                    <a:pt x="542" y="269"/>
                  </a:lnTo>
                  <a:lnTo>
                    <a:pt x="543" y="283"/>
                  </a:lnTo>
                  <a:lnTo>
                    <a:pt x="543" y="296"/>
                  </a:lnTo>
                  <a:lnTo>
                    <a:pt x="543" y="310"/>
                  </a:lnTo>
                  <a:lnTo>
                    <a:pt x="542" y="322"/>
                  </a:lnTo>
                  <a:lnTo>
                    <a:pt x="540" y="335"/>
                  </a:lnTo>
                  <a:lnTo>
                    <a:pt x="538" y="347"/>
                  </a:lnTo>
                  <a:lnTo>
                    <a:pt x="536" y="359"/>
                  </a:lnTo>
                  <a:lnTo>
                    <a:pt x="532" y="370"/>
                  </a:lnTo>
                  <a:lnTo>
                    <a:pt x="528" y="382"/>
                  </a:lnTo>
                  <a:lnTo>
                    <a:pt x="523" y="394"/>
                  </a:lnTo>
                  <a:lnTo>
                    <a:pt x="519" y="405"/>
                  </a:lnTo>
                  <a:lnTo>
                    <a:pt x="513" y="416"/>
                  </a:lnTo>
                  <a:lnTo>
                    <a:pt x="507" y="426"/>
                  </a:lnTo>
                  <a:lnTo>
                    <a:pt x="501" y="435"/>
                  </a:lnTo>
                  <a:lnTo>
                    <a:pt x="494" y="445"/>
                  </a:lnTo>
                  <a:lnTo>
                    <a:pt x="487" y="455"/>
                  </a:lnTo>
                  <a:lnTo>
                    <a:pt x="479" y="464"/>
                  </a:lnTo>
                  <a:lnTo>
                    <a:pt x="470" y="472"/>
                  </a:lnTo>
                  <a:lnTo>
                    <a:pt x="462" y="481"/>
                  </a:lnTo>
                  <a:lnTo>
                    <a:pt x="453" y="488"/>
                  </a:lnTo>
                  <a:lnTo>
                    <a:pt x="444" y="496"/>
                  </a:lnTo>
                  <a:lnTo>
                    <a:pt x="434" y="503"/>
                  </a:lnTo>
                  <a:lnTo>
                    <a:pt x="424" y="509"/>
                  </a:lnTo>
                  <a:lnTo>
                    <a:pt x="413" y="515"/>
                  </a:lnTo>
                  <a:lnTo>
                    <a:pt x="403" y="520"/>
                  </a:lnTo>
                  <a:lnTo>
                    <a:pt x="392" y="525"/>
                  </a:lnTo>
                  <a:lnTo>
                    <a:pt x="381" y="529"/>
                  </a:lnTo>
                  <a:lnTo>
                    <a:pt x="369" y="534"/>
                  </a:lnTo>
                  <a:lnTo>
                    <a:pt x="358" y="537"/>
                  </a:lnTo>
                  <a:lnTo>
                    <a:pt x="346" y="539"/>
                  </a:lnTo>
                  <a:lnTo>
                    <a:pt x="333" y="541"/>
                  </a:lnTo>
                  <a:lnTo>
                    <a:pt x="320" y="544"/>
                  </a:lnTo>
                  <a:lnTo>
                    <a:pt x="308" y="545"/>
                  </a:lnTo>
                  <a:lnTo>
                    <a:pt x="295" y="545"/>
                  </a:lnTo>
                  <a:lnTo>
                    <a:pt x="283" y="545"/>
                  </a:lnTo>
                  <a:lnTo>
                    <a:pt x="271" y="544"/>
                  </a:lnTo>
                  <a:lnTo>
                    <a:pt x="257" y="541"/>
                  </a:lnTo>
                  <a:lnTo>
                    <a:pt x="245" y="539"/>
                  </a:lnTo>
                  <a:lnTo>
                    <a:pt x="233" y="537"/>
                  </a:lnTo>
                  <a:lnTo>
                    <a:pt x="222" y="534"/>
                  </a:lnTo>
                  <a:lnTo>
                    <a:pt x="210" y="529"/>
                  </a:lnTo>
                  <a:lnTo>
                    <a:pt x="199" y="525"/>
                  </a:lnTo>
                  <a:lnTo>
                    <a:pt x="188" y="520"/>
                  </a:lnTo>
                  <a:lnTo>
                    <a:pt x="178" y="515"/>
                  </a:lnTo>
                  <a:lnTo>
                    <a:pt x="167" y="509"/>
                  </a:lnTo>
                  <a:lnTo>
                    <a:pt x="157" y="503"/>
                  </a:lnTo>
                  <a:lnTo>
                    <a:pt x="147" y="496"/>
                  </a:lnTo>
                  <a:lnTo>
                    <a:pt x="138" y="488"/>
                  </a:lnTo>
                  <a:lnTo>
                    <a:pt x="129" y="481"/>
                  </a:lnTo>
                  <a:lnTo>
                    <a:pt x="120" y="472"/>
                  </a:lnTo>
                  <a:lnTo>
                    <a:pt x="111" y="464"/>
                  </a:lnTo>
                  <a:lnTo>
                    <a:pt x="104" y="455"/>
                  </a:lnTo>
                  <a:lnTo>
                    <a:pt x="97" y="445"/>
                  </a:lnTo>
                  <a:lnTo>
                    <a:pt x="89" y="435"/>
                  </a:lnTo>
                  <a:lnTo>
                    <a:pt x="84" y="426"/>
                  </a:lnTo>
                  <a:lnTo>
                    <a:pt x="77" y="416"/>
                  </a:lnTo>
                  <a:lnTo>
                    <a:pt x="72" y="405"/>
                  </a:lnTo>
                  <a:lnTo>
                    <a:pt x="67" y="394"/>
                  </a:lnTo>
                  <a:lnTo>
                    <a:pt x="63" y="382"/>
                  </a:lnTo>
                  <a:lnTo>
                    <a:pt x="58" y="370"/>
                  </a:lnTo>
                  <a:lnTo>
                    <a:pt x="55" y="359"/>
                  </a:lnTo>
                  <a:lnTo>
                    <a:pt x="53" y="347"/>
                  </a:lnTo>
                  <a:lnTo>
                    <a:pt x="51" y="335"/>
                  </a:lnTo>
                  <a:lnTo>
                    <a:pt x="49" y="322"/>
                  </a:lnTo>
                  <a:lnTo>
                    <a:pt x="47" y="310"/>
                  </a:lnTo>
                  <a:lnTo>
                    <a:pt x="47" y="296"/>
                  </a:lnTo>
                  <a:lnTo>
                    <a:pt x="47" y="284"/>
                  </a:lnTo>
                  <a:lnTo>
                    <a:pt x="49" y="271"/>
                  </a:lnTo>
                  <a:lnTo>
                    <a:pt x="51" y="259"/>
                  </a:lnTo>
                  <a:lnTo>
                    <a:pt x="53" y="247"/>
                  </a:lnTo>
                  <a:lnTo>
                    <a:pt x="55" y="234"/>
                  </a:lnTo>
                  <a:lnTo>
                    <a:pt x="58" y="223"/>
                  </a:lnTo>
                  <a:lnTo>
                    <a:pt x="63" y="211"/>
                  </a:lnTo>
                  <a:lnTo>
                    <a:pt x="67" y="200"/>
                  </a:lnTo>
                  <a:lnTo>
                    <a:pt x="72" y="189"/>
                  </a:lnTo>
                  <a:lnTo>
                    <a:pt x="77" y="178"/>
                  </a:lnTo>
                  <a:lnTo>
                    <a:pt x="84" y="168"/>
                  </a:lnTo>
                  <a:lnTo>
                    <a:pt x="89" y="158"/>
                  </a:lnTo>
                  <a:lnTo>
                    <a:pt x="97" y="148"/>
                  </a:lnTo>
                  <a:lnTo>
                    <a:pt x="104" y="140"/>
                  </a:lnTo>
                  <a:lnTo>
                    <a:pt x="111" y="131"/>
                  </a:lnTo>
                  <a:lnTo>
                    <a:pt x="120" y="122"/>
                  </a:lnTo>
                  <a:lnTo>
                    <a:pt x="129" y="113"/>
                  </a:lnTo>
                  <a:lnTo>
                    <a:pt x="138" y="105"/>
                  </a:lnTo>
                  <a:lnTo>
                    <a:pt x="147" y="99"/>
                  </a:lnTo>
                  <a:lnTo>
                    <a:pt x="157" y="91"/>
                  </a:lnTo>
                  <a:lnTo>
                    <a:pt x="167" y="84"/>
                  </a:lnTo>
                  <a:lnTo>
                    <a:pt x="178" y="79"/>
                  </a:lnTo>
                  <a:lnTo>
                    <a:pt x="188" y="73"/>
                  </a:lnTo>
                  <a:lnTo>
                    <a:pt x="199" y="69"/>
                  </a:lnTo>
                  <a:lnTo>
                    <a:pt x="210" y="63"/>
                  </a:lnTo>
                  <a:lnTo>
                    <a:pt x="222" y="60"/>
                  </a:lnTo>
                  <a:lnTo>
                    <a:pt x="233" y="57"/>
                  </a:lnTo>
                  <a:lnTo>
                    <a:pt x="245" y="53"/>
                  </a:lnTo>
                  <a:lnTo>
                    <a:pt x="257" y="51"/>
                  </a:lnTo>
                  <a:lnTo>
                    <a:pt x="271" y="50"/>
                  </a:lnTo>
                  <a:lnTo>
                    <a:pt x="283" y="49"/>
                  </a:lnTo>
                  <a:lnTo>
                    <a:pt x="295" y="49"/>
                  </a:lnTo>
                  <a:lnTo>
                    <a:pt x="310" y="49"/>
                  </a:lnTo>
                  <a:lnTo>
                    <a:pt x="324" y="50"/>
                  </a:lnTo>
                  <a:lnTo>
                    <a:pt x="338" y="52"/>
                  </a:lnTo>
                  <a:lnTo>
                    <a:pt x="352" y="56"/>
                  </a:lnTo>
                  <a:lnTo>
                    <a:pt x="365" y="59"/>
                  </a:lnTo>
                  <a:lnTo>
                    <a:pt x="379" y="64"/>
                  </a:lnTo>
                  <a:lnTo>
                    <a:pt x="392" y="69"/>
                  </a:lnTo>
                  <a:lnTo>
                    <a:pt x="405" y="75"/>
                  </a:lnTo>
                  <a:lnTo>
                    <a:pt x="410" y="77"/>
                  </a:lnTo>
                  <a:lnTo>
                    <a:pt x="415" y="78"/>
                  </a:lnTo>
                  <a:lnTo>
                    <a:pt x="420" y="78"/>
                  </a:lnTo>
                  <a:lnTo>
                    <a:pt x="424" y="77"/>
                  </a:lnTo>
                  <a:lnTo>
                    <a:pt x="428" y="74"/>
                  </a:lnTo>
                  <a:lnTo>
                    <a:pt x="432" y="72"/>
                  </a:lnTo>
                  <a:lnTo>
                    <a:pt x="435" y="69"/>
                  </a:lnTo>
                  <a:lnTo>
                    <a:pt x="437" y="64"/>
                  </a:lnTo>
                  <a:lnTo>
                    <a:pt x="439" y="60"/>
                  </a:lnTo>
                  <a:lnTo>
                    <a:pt x="441" y="56"/>
                  </a:lnTo>
                  <a:lnTo>
                    <a:pt x="439" y="50"/>
                  </a:lnTo>
                  <a:lnTo>
                    <a:pt x="438" y="46"/>
                  </a:lnTo>
                  <a:lnTo>
                    <a:pt x="437" y="41"/>
                  </a:lnTo>
                  <a:lnTo>
                    <a:pt x="434" y="38"/>
                  </a:lnTo>
                  <a:lnTo>
                    <a:pt x="431" y="35"/>
                  </a:lnTo>
                  <a:lnTo>
                    <a:pt x="427" y="32"/>
                  </a:lnTo>
                  <a:lnTo>
                    <a:pt x="411" y="25"/>
                  </a:lnTo>
                  <a:lnTo>
                    <a:pt x="395" y="18"/>
                  </a:lnTo>
                  <a:lnTo>
                    <a:pt x="380" y="14"/>
                  </a:lnTo>
                  <a:lnTo>
                    <a:pt x="363" y="9"/>
                  </a:lnTo>
                  <a:lnTo>
                    <a:pt x="347" y="5"/>
                  </a:lnTo>
                  <a:lnTo>
                    <a:pt x="329" y="3"/>
                  </a:lnTo>
                  <a:lnTo>
                    <a:pt x="312" y="1"/>
                  </a:lnTo>
                  <a:lnTo>
                    <a:pt x="295" y="0"/>
                  </a:lnTo>
                  <a:lnTo>
                    <a:pt x="280" y="1"/>
                  </a:lnTo>
                  <a:lnTo>
                    <a:pt x="265" y="3"/>
                  </a:lnTo>
                  <a:lnTo>
                    <a:pt x="251" y="5"/>
                  </a:lnTo>
                  <a:lnTo>
                    <a:pt x="236" y="7"/>
                  </a:lnTo>
                  <a:lnTo>
                    <a:pt x="222" y="10"/>
                  </a:lnTo>
                  <a:lnTo>
                    <a:pt x="208" y="15"/>
                  </a:lnTo>
                  <a:lnTo>
                    <a:pt x="193" y="19"/>
                  </a:lnTo>
                  <a:lnTo>
                    <a:pt x="180" y="25"/>
                  </a:lnTo>
                  <a:lnTo>
                    <a:pt x="167" y="30"/>
                  </a:lnTo>
                  <a:lnTo>
                    <a:pt x="155" y="37"/>
                  </a:lnTo>
                  <a:lnTo>
                    <a:pt x="142" y="43"/>
                  </a:lnTo>
                  <a:lnTo>
                    <a:pt x="130" y="51"/>
                  </a:lnTo>
                  <a:lnTo>
                    <a:pt x="118" y="60"/>
                  </a:lnTo>
                  <a:lnTo>
                    <a:pt x="107" y="69"/>
                  </a:lnTo>
                  <a:lnTo>
                    <a:pt x="96" y="78"/>
                  </a:lnTo>
                  <a:lnTo>
                    <a:pt x="86" y="88"/>
                  </a:lnTo>
                  <a:lnTo>
                    <a:pt x="76" y="98"/>
                  </a:lnTo>
                  <a:lnTo>
                    <a:pt x="67" y="109"/>
                  </a:lnTo>
                  <a:lnTo>
                    <a:pt x="58" y="120"/>
                  </a:lnTo>
                  <a:lnTo>
                    <a:pt x="50" y="132"/>
                  </a:lnTo>
                  <a:lnTo>
                    <a:pt x="42" y="144"/>
                  </a:lnTo>
                  <a:lnTo>
                    <a:pt x="35" y="156"/>
                  </a:lnTo>
                  <a:lnTo>
                    <a:pt x="29" y="168"/>
                  </a:lnTo>
                  <a:lnTo>
                    <a:pt x="23" y="181"/>
                  </a:lnTo>
                  <a:lnTo>
                    <a:pt x="18" y="195"/>
                  </a:lnTo>
                  <a:lnTo>
                    <a:pt x="13" y="209"/>
                  </a:lnTo>
                  <a:lnTo>
                    <a:pt x="9" y="223"/>
                  </a:lnTo>
                  <a:lnTo>
                    <a:pt x="5" y="238"/>
                  </a:lnTo>
                  <a:lnTo>
                    <a:pt x="3" y="252"/>
                  </a:lnTo>
                  <a:lnTo>
                    <a:pt x="1" y="267"/>
                  </a:lnTo>
                  <a:lnTo>
                    <a:pt x="0" y="282"/>
                  </a:lnTo>
                  <a:lnTo>
                    <a:pt x="0" y="296"/>
                  </a:lnTo>
                  <a:lnTo>
                    <a:pt x="0" y="312"/>
                  </a:lnTo>
                  <a:lnTo>
                    <a:pt x="1" y="327"/>
                  </a:lnTo>
                  <a:lnTo>
                    <a:pt x="3" y="342"/>
                  </a:lnTo>
                  <a:lnTo>
                    <a:pt x="5" y="357"/>
                  </a:lnTo>
                  <a:lnTo>
                    <a:pt x="9" y="371"/>
                  </a:lnTo>
                  <a:lnTo>
                    <a:pt x="13" y="385"/>
                  </a:lnTo>
                  <a:lnTo>
                    <a:pt x="18" y="399"/>
                  </a:lnTo>
                  <a:lnTo>
                    <a:pt x="23" y="412"/>
                  </a:lnTo>
                  <a:lnTo>
                    <a:pt x="29" y="426"/>
                  </a:lnTo>
                  <a:lnTo>
                    <a:pt x="35" y="438"/>
                  </a:lnTo>
                  <a:lnTo>
                    <a:pt x="42" y="451"/>
                  </a:lnTo>
                  <a:lnTo>
                    <a:pt x="50" y="462"/>
                  </a:lnTo>
                  <a:lnTo>
                    <a:pt x="58" y="474"/>
                  </a:lnTo>
                  <a:lnTo>
                    <a:pt x="67" y="485"/>
                  </a:lnTo>
                  <a:lnTo>
                    <a:pt x="76" y="496"/>
                  </a:lnTo>
                  <a:lnTo>
                    <a:pt x="86" y="506"/>
                  </a:lnTo>
                  <a:lnTo>
                    <a:pt x="96" y="516"/>
                  </a:lnTo>
                  <a:lnTo>
                    <a:pt x="107" y="525"/>
                  </a:lnTo>
                  <a:lnTo>
                    <a:pt x="118" y="534"/>
                  </a:lnTo>
                  <a:lnTo>
                    <a:pt x="130" y="543"/>
                  </a:lnTo>
                  <a:lnTo>
                    <a:pt x="142" y="550"/>
                  </a:lnTo>
                  <a:lnTo>
                    <a:pt x="155" y="557"/>
                  </a:lnTo>
                  <a:lnTo>
                    <a:pt x="167" y="564"/>
                  </a:lnTo>
                  <a:lnTo>
                    <a:pt x="180" y="569"/>
                  </a:lnTo>
                  <a:lnTo>
                    <a:pt x="193" y="575"/>
                  </a:lnTo>
                  <a:lnTo>
                    <a:pt x="208" y="579"/>
                  </a:lnTo>
                  <a:lnTo>
                    <a:pt x="222" y="583"/>
                  </a:lnTo>
                  <a:lnTo>
                    <a:pt x="236" y="587"/>
                  </a:lnTo>
                  <a:lnTo>
                    <a:pt x="251" y="589"/>
                  </a:lnTo>
                  <a:lnTo>
                    <a:pt x="265" y="591"/>
                  </a:lnTo>
                  <a:lnTo>
                    <a:pt x="280" y="592"/>
                  </a:lnTo>
                  <a:lnTo>
                    <a:pt x="295" y="592"/>
                  </a:lnTo>
                  <a:lnTo>
                    <a:pt x="310" y="592"/>
                  </a:lnTo>
                  <a:lnTo>
                    <a:pt x="326" y="591"/>
                  </a:lnTo>
                  <a:lnTo>
                    <a:pt x="340" y="589"/>
                  </a:lnTo>
                  <a:lnTo>
                    <a:pt x="354" y="587"/>
                  </a:lnTo>
                  <a:lnTo>
                    <a:pt x="369" y="583"/>
                  </a:lnTo>
                  <a:lnTo>
                    <a:pt x="383" y="579"/>
                  </a:lnTo>
                  <a:lnTo>
                    <a:pt x="396" y="575"/>
                  </a:lnTo>
                  <a:lnTo>
                    <a:pt x="411" y="569"/>
                  </a:lnTo>
                  <a:lnTo>
                    <a:pt x="423" y="564"/>
                  </a:lnTo>
                  <a:lnTo>
                    <a:pt x="436" y="557"/>
                  </a:lnTo>
                  <a:lnTo>
                    <a:pt x="448" y="550"/>
                  </a:lnTo>
                  <a:lnTo>
                    <a:pt x="460" y="543"/>
                  </a:lnTo>
                  <a:lnTo>
                    <a:pt x="473" y="534"/>
                  </a:lnTo>
                  <a:lnTo>
                    <a:pt x="484" y="525"/>
                  </a:lnTo>
                  <a:lnTo>
                    <a:pt x="494" y="516"/>
                  </a:lnTo>
                  <a:lnTo>
                    <a:pt x="505" y="506"/>
                  </a:lnTo>
                  <a:lnTo>
                    <a:pt x="515" y="496"/>
                  </a:lnTo>
                  <a:lnTo>
                    <a:pt x="523" y="485"/>
                  </a:lnTo>
                  <a:lnTo>
                    <a:pt x="532" y="474"/>
                  </a:lnTo>
                  <a:lnTo>
                    <a:pt x="541" y="462"/>
                  </a:lnTo>
                  <a:lnTo>
                    <a:pt x="549" y="451"/>
                  </a:lnTo>
                  <a:lnTo>
                    <a:pt x="555" y="438"/>
                  </a:lnTo>
                  <a:lnTo>
                    <a:pt x="562" y="426"/>
                  </a:lnTo>
                  <a:lnTo>
                    <a:pt x="568" y="412"/>
                  </a:lnTo>
                  <a:lnTo>
                    <a:pt x="573" y="399"/>
                  </a:lnTo>
                  <a:lnTo>
                    <a:pt x="577" y="385"/>
                  </a:lnTo>
                  <a:lnTo>
                    <a:pt x="582" y="371"/>
                  </a:lnTo>
                  <a:lnTo>
                    <a:pt x="585" y="357"/>
                  </a:lnTo>
                  <a:lnTo>
                    <a:pt x="587" y="342"/>
                  </a:lnTo>
                  <a:lnTo>
                    <a:pt x="590" y="327"/>
                  </a:lnTo>
                  <a:lnTo>
                    <a:pt x="591" y="312"/>
                  </a:lnTo>
                  <a:lnTo>
                    <a:pt x="591" y="296"/>
                  </a:lnTo>
                  <a:lnTo>
                    <a:pt x="591" y="281"/>
                  </a:lnTo>
                  <a:lnTo>
                    <a:pt x="590" y="264"/>
                  </a:lnTo>
                  <a:lnTo>
                    <a:pt x="587" y="248"/>
                  </a:lnTo>
                  <a:lnTo>
                    <a:pt x="584" y="231"/>
                  </a:lnTo>
                  <a:lnTo>
                    <a:pt x="582" y="227"/>
                  </a:lnTo>
                  <a:lnTo>
                    <a:pt x="580" y="222"/>
                  </a:lnTo>
                  <a:lnTo>
                    <a:pt x="576" y="219"/>
                  </a:lnTo>
                  <a:lnTo>
                    <a:pt x="573" y="217"/>
                  </a:lnTo>
                  <a:lnTo>
                    <a:pt x="569" y="215"/>
                  </a:lnTo>
                  <a:lnTo>
                    <a:pt x="564" y="214"/>
                  </a:lnTo>
                  <a:lnTo>
                    <a:pt x="560" y="212"/>
                  </a:lnTo>
                  <a:lnTo>
                    <a:pt x="555" y="21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218" name="Google Shape;218;p3"/>
          <p:cNvSpPr txBox="1"/>
          <p:nvPr/>
        </p:nvSpPr>
        <p:spPr>
          <a:xfrm>
            <a:off x="7536000" y="5087387"/>
            <a:ext cx="3253740" cy="73866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600">
                <a:solidFill>
                  <a:schemeClr val="lt1"/>
                </a:solidFill>
                <a:latin typeface="Quattrocento Sans"/>
                <a:ea typeface="Quattrocento Sans"/>
                <a:cs typeface="Quattrocento Sans"/>
                <a:sym typeface="Quattrocento Sans"/>
              </a:rPr>
              <a:t>Lorem ipsum dolor sit amet, consectetur adipiscing elit. Etiam varius bibendum est sed vulputate. </a:t>
            </a:r>
            <a:endParaRPr/>
          </a:p>
        </p:txBody>
      </p:sp>
      <p:grpSp>
        <p:nvGrpSpPr>
          <p:cNvPr id="219" name="Google Shape;219;p3"/>
          <p:cNvGrpSpPr/>
          <p:nvPr/>
        </p:nvGrpSpPr>
        <p:grpSpPr>
          <a:xfrm>
            <a:off x="6710500" y="5042746"/>
            <a:ext cx="711200" cy="827947"/>
            <a:chOff x="1102360" y="1720850"/>
            <a:chExt cx="711200" cy="827947"/>
          </a:xfrm>
        </p:grpSpPr>
        <p:sp>
          <p:nvSpPr>
            <p:cNvPr id="220" name="Google Shape;220;p3"/>
            <p:cNvSpPr txBox="1"/>
            <p:nvPr/>
          </p:nvSpPr>
          <p:spPr>
            <a:xfrm>
              <a:off x="1102360" y="1720850"/>
              <a:ext cx="711200"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a:solidFill>
                    <a:schemeClr val="lt1"/>
                  </a:solidFill>
                  <a:latin typeface="Quattrocento Sans"/>
                  <a:ea typeface="Quattrocento Sans"/>
                  <a:cs typeface="Quattrocento Sans"/>
                  <a:sym typeface="Quattrocento Sans"/>
                </a:rPr>
                <a:t>30</a:t>
              </a:r>
              <a:endParaRPr/>
            </a:p>
          </p:txBody>
        </p:sp>
        <p:sp>
          <p:nvSpPr>
            <p:cNvPr id="221" name="Google Shape;221;p3"/>
            <p:cNvSpPr txBox="1"/>
            <p:nvPr/>
          </p:nvSpPr>
          <p:spPr>
            <a:xfrm>
              <a:off x="1102360" y="2271798"/>
              <a:ext cx="711200" cy="276999"/>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a:solidFill>
                    <a:schemeClr val="lt1"/>
                  </a:solidFill>
                  <a:latin typeface="Quattrocento Sans"/>
                  <a:ea typeface="Quattrocento Sans"/>
                  <a:cs typeface="Quattrocento Sans"/>
                  <a:sym typeface="Quattrocento Sans"/>
                </a:rPr>
                <a:t>SEP</a:t>
              </a:r>
              <a:endParaRPr/>
            </a:p>
          </p:txBody>
        </p:sp>
      </p:grpSp>
      <p:grpSp>
        <p:nvGrpSpPr>
          <p:cNvPr id="222" name="Google Shape;222;p3"/>
          <p:cNvGrpSpPr/>
          <p:nvPr/>
        </p:nvGrpSpPr>
        <p:grpSpPr>
          <a:xfrm>
            <a:off x="11052538" y="5313844"/>
            <a:ext cx="285751" cy="285750"/>
            <a:chOff x="2044700" y="6499225"/>
            <a:chExt cx="285751" cy="285750"/>
          </a:xfrm>
        </p:grpSpPr>
        <p:sp>
          <p:nvSpPr>
            <p:cNvPr id="223" name="Google Shape;223;p3"/>
            <p:cNvSpPr/>
            <p:nvPr/>
          </p:nvSpPr>
          <p:spPr>
            <a:xfrm>
              <a:off x="2087563" y="6499225"/>
              <a:ext cx="242888" cy="223838"/>
            </a:xfrm>
            <a:custGeom>
              <a:avLst/>
              <a:gdLst/>
              <a:ahLst/>
              <a:cxnLst/>
              <a:rect l="l" t="t" r="r" b="b"/>
              <a:pathLst>
                <a:path w="611" h="562" extrusionOk="0">
                  <a:moveTo>
                    <a:pt x="602" y="5"/>
                  </a:moveTo>
                  <a:lnTo>
                    <a:pt x="599" y="2"/>
                  </a:lnTo>
                  <a:lnTo>
                    <a:pt x="594" y="1"/>
                  </a:lnTo>
                  <a:lnTo>
                    <a:pt x="590" y="0"/>
                  </a:lnTo>
                  <a:lnTo>
                    <a:pt x="585" y="0"/>
                  </a:lnTo>
                  <a:lnTo>
                    <a:pt x="580" y="1"/>
                  </a:lnTo>
                  <a:lnTo>
                    <a:pt x="576" y="2"/>
                  </a:lnTo>
                  <a:lnTo>
                    <a:pt x="572" y="5"/>
                  </a:lnTo>
                  <a:lnTo>
                    <a:pt x="569" y="8"/>
                  </a:lnTo>
                  <a:lnTo>
                    <a:pt x="166" y="503"/>
                  </a:lnTo>
                  <a:lnTo>
                    <a:pt x="41" y="377"/>
                  </a:lnTo>
                  <a:lnTo>
                    <a:pt x="38" y="374"/>
                  </a:lnTo>
                  <a:lnTo>
                    <a:pt x="33" y="372"/>
                  </a:lnTo>
                  <a:lnTo>
                    <a:pt x="29" y="371"/>
                  </a:lnTo>
                  <a:lnTo>
                    <a:pt x="24" y="371"/>
                  </a:lnTo>
                  <a:lnTo>
                    <a:pt x="20" y="371"/>
                  </a:lnTo>
                  <a:lnTo>
                    <a:pt x="16" y="372"/>
                  </a:lnTo>
                  <a:lnTo>
                    <a:pt x="11" y="374"/>
                  </a:lnTo>
                  <a:lnTo>
                    <a:pt x="8" y="377"/>
                  </a:lnTo>
                  <a:lnTo>
                    <a:pt x="4" y="382"/>
                  </a:lnTo>
                  <a:lnTo>
                    <a:pt x="2" y="386"/>
                  </a:lnTo>
                  <a:lnTo>
                    <a:pt x="1" y="390"/>
                  </a:lnTo>
                  <a:lnTo>
                    <a:pt x="0" y="395"/>
                  </a:lnTo>
                  <a:lnTo>
                    <a:pt x="1" y="399"/>
                  </a:lnTo>
                  <a:lnTo>
                    <a:pt x="2" y="404"/>
                  </a:lnTo>
                  <a:lnTo>
                    <a:pt x="4" y="408"/>
                  </a:lnTo>
                  <a:lnTo>
                    <a:pt x="8" y="412"/>
                  </a:lnTo>
                  <a:lnTo>
                    <a:pt x="151" y="556"/>
                  </a:lnTo>
                  <a:lnTo>
                    <a:pt x="155" y="558"/>
                  </a:lnTo>
                  <a:lnTo>
                    <a:pt x="159" y="560"/>
                  </a:lnTo>
                  <a:lnTo>
                    <a:pt x="164" y="562"/>
                  </a:lnTo>
                  <a:lnTo>
                    <a:pt x="168" y="562"/>
                  </a:lnTo>
                  <a:lnTo>
                    <a:pt x="169" y="562"/>
                  </a:lnTo>
                  <a:lnTo>
                    <a:pt x="169" y="562"/>
                  </a:lnTo>
                  <a:lnTo>
                    <a:pt x="175" y="562"/>
                  </a:lnTo>
                  <a:lnTo>
                    <a:pt x="179" y="559"/>
                  </a:lnTo>
                  <a:lnTo>
                    <a:pt x="183" y="557"/>
                  </a:lnTo>
                  <a:lnTo>
                    <a:pt x="187" y="554"/>
                  </a:lnTo>
                  <a:lnTo>
                    <a:pt x="606" y="38"/>
                  </a:lnTo>
                  <a:lnTo>
                    <a:pt x="609" y="34"/>
                  </a:lnTo>
                  <a:lnTo>
                    <a:pt x="611" y="29"/>
                  </a:lnTo>
                  <a:lnTo>
                    <a:pt x="611" y="25"/>
                  </a:lnTo>
                  <a:lnTo>
                    <a:pt x="611" y="20"/>
                  </a:lnTo>
                  <a:lnTo>
                    <a:pt x="611" y="16"/>
                  </a:lnTo>
                  <a:lnTo>
                    <a:pt x="609" y="12"/>
                  </a:lnTo>
                  <a:lnTo>
                    <a:pt x="606" y="8"/>
                  </a:lnTo>
                  <a:lnTo>
                    <a:pt x="602" y="5"/>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4" name="Google Shape;224;p3"/>
            <p:cNvSpPr/>
            <p:nvPr/>
          </p:nvSpPr>
          <p:spPr>
            <a:xfrm>
              <a:off x="2044700" y="6550025"/>
              <a:ext cx="234950" cy="234950"/>
            </a:xfrm>
            <a:custGeom>
              <a:avLst/>
              <a:gdLst/>
              <a:ahLst/>
              <a:cxnLst/>
              <a:rect l="l" t="t" r="r" b="b"/>
              <a:pathLst>
                <a:path w="591" h="592" extrusionOk="0">
                  <a:moveTo>
                    <a:pt x="555" y="212"/>
                  </a:moveTo>
                  <a:lnTo>
                    <a:pt x="550" y="215"/>
                  </a:lnTo>
                  <a:lnTo>
                    <a:pt x="547" y="217"/>
                  </a:lnTo>
                  <a:lnTo>
                    <a:pt x="543" y="220"/>
                  </a:lnTo>
                  <a:lnTo>
                    <a:pt x="540" y="225"/>
                  </a:lnTo>
                  <a:lnTo>
                    <a:pt x="538" y="228"/>
                  </a:lnTo>
                  <a:lnTo>
                    <a:pt x="537" y="232"/>
                  </a:lnTo>
                  <a:lnTo>
                    <a:pt x="537" y="237"/>
                  </a:lnTo>
                  <a:lnTo>
                    <a:pt x="537" y="241"/>
                  </a:lnTo>
                  <a:lnTo>
                    <a:pt x="540" y="255"/>
                  </a:lnTo>
                  <a:lnTo>
                    <a:pt x="542" y="269"/>
                  </a:lnTo>
                  <a:lnTo>
                    <a:pt x="543" y="283"/>
                  </a:lnTo>
                  <a:lnTo>
                    <a:pt x="543" y="296"/>
                  </a:lnTo>
                  <a:lnTo>
                    <a:pt x="543" y="310"/>
                  </a:lnTo>
                  <a:lnTo>
                    <a:pt x="542" y="322"/>
                  </a:lnTo>
                  <a:lnTo>
                    <a:pt x="540" y="335"/>
                  </a:lnTo>
                  <a:lnTo>
                    <a:pt x="538" y="347"/>
                  </a:lnTo>
                  <a:lnTo>
                    <a:pt x="536" y="359"/>
                  </a:lnTo>
                  <a:lnTo>
                    <a:pt x="532" y="370"/>
                  </a:lnTo>
                  <a:lnTo>
                    <a:pt x="528" y="382"/>
                  </a:lnTo>
                  <a:lnTo>
                    <a:pt x="523" y="394"/>
                  </a:lnTo>
                  <a:lnTo>
                    <a:pt x="519" y="405"/>
                  </a:lnTo>
                  <a:lnTo>
                    <a:pt x="513" y="416"/>
                  </a:lnTo>
                  <a:lnTo>
                    <a:pt x="507" y="426"/>
                  </a:lnTo>
                  <a:lnTo>
                    <a:pt x="501" y="435"/>
                  </a:lnTo>
                  <a:lnTo>
                    <a:pt x="494" y="445"/>
                  </a:lnTo>
                  <a:lnTo>
                    <a:pt x="487" y="455"/>
                  </a:lnTo>
                  <a:lnTo>
                    <a:pt x="479" y="464"/>
                  </a:lnTo>
                  <a:lnTo>
                    <a:pt x="470" y="472"/>
                  </a:lnTo>
                  <a:lnTo>
                    <a:pt x="462" y="481"/>
                  </a:lnTo>
                  <a:lnTo>
                    <a:pt x="453" y="488"/>
                  </a:lnTo>
                  <a:lnTo>
                    <a:pt x="444" y="496"/>
                  </a:lnTo>
                  <a:lnTo>
                    <a:pt x="434" y="503"/>
                  </a:lnTo>
                  <a:lnTo>
                    <a:pt x="424" y="509"/>
                  </a:lnTo>
                  <a:lnTo>
                    <a:pt x="413" y="515"/>
                  </a:lnTo>
                  <a:lnTo>
                    <a:pt x="403" y="520"/>
                  </a:lnTo>
                  <a:lnTo>
                    <a:pt x="392" y="525"/>
                  </a:lnTo>
                  <a:lnTo>
                    <a:pt x="381" y="529"/>
                  </a:lnTo>
                  <a:lnTo>
                    <a:pt x="369" y="534"/>
                  </a:lnTo>
                  <a:lnTo>
                    <a:pt x="358" y="537"/>
                  </a:lnTo>
                  <a:lnTo>
                    <a:pt x="346" y="539"/>
                  </a:lnTo>
                  <a:lnTo>
                    <a:pt x="333" y="541"/>
                  </a:lnTo>
                  <a:lnTo>
                    <a:pt x="320" y="544"/>
                  </a:lnTo>
                  <a:lnTo>
                    <a:pt x="308" y="545"/>
                  </a:lnTo>
                  <a:lnTo>
                    <a:pt x="295" y="545"/>
                  </a:lnTo>
                  <a:lnTo>
                    <a:pt x="283" y="545"/>
                  </a:lnTo>
                  <a:lnTo>
                    <a:pt x="271" y="544"/>
                  </a:lnTo>
                  <a:lnTo>
                    <a:pt x="257" y="541"/>
                  </a:lnTo>
                  <a:lnTo>
                    <a:pt x="245" y="539"/>
                  </a:lnTo>
                  <a:lnTo>
                    <a:pt x="233" y="537"/>
                  </a:lnTo>
                  <a:lnTo>
                    <a:pt x="222" y="534"/>
                  </a:lnTo>
                  <a:lnTo>
                    <a:pt x="210" y="529"/>
                  </a:lnTo>
                  <a:lnTo>
                    <a:pt x="199" y="525"/>
                  </a:lnTo>
                  <a:lnTo>
                    <a:pt x="188" y="520"/>
                  </a:lnTo>
                  <a:lnTo>
                    <a:pt x="178" y="515"/>
                  </a:lnTo>
                  <a:lnTo>
                    <a:pt x="167" y="509"/>
                  </a:lnTo>
                  <a:lnTo>
                    <a:pt x="157" y="503"/>
                  </a:lnTo>
                  <a:lnTo>
                    <a:pt x="147" y="496"/>
                  </a:lnTo>
                  <a:lnTo>
                    <a:pt x="138" y="488"/>
                  </a:lnTo>
                  <a:lnTo>
                    <a:pt x="129" y="481"/>
                  </a:lnTo>
                  <a:lnTo>
                    <a:pt x="120" y="472"/>
                  </a:lnTo>
                  <a:lnTo>
                    <a:pt x="111" y="464"/>
                  </a:lnTo>
                  <a:lnTo>
                    <a:pt x="104" y="455"/>
                  </a:lnTo>
                  <a:lnTo>
                    <a:pt x="97" y="445"/>
                  </a:lnTo>
                  <a:lnTo>
                    <a:pt x="89" y="435"/>
                  </a:lnTo>
                  <a:lnTo>
                    <a:pt x="84" y="426"/>
                  </a:lnTo>
                  <a:lnTo>
                    <a:pt x="77" y="416"/>
                  </a:lnTo>
                  <a:lnTo>
                    <a:pt x="72" y="405"/>
                  </a:lnTo>
                  <a:lnTo>
                    <a:pt x="67" y="394"/>
                  </a:lnTo>
                  <a:lnTo>
                    <a:pt x="63" y="382"/>
                  </a:lnTo>
                  <a:lnTo>
                    <a:pt x="58" y="370"/>
                  </a:lnTo>
                  <a:lnTo>
                    <a:pt x="55" y="359"/>
                  </a:lnTo>
                  <a:lnTo>
                    <a:pt x="53" y="347"/>
                  </a:lnTo>
                  <a:lnTo>
                    <a:pt x="51" y="335"/>
                  </a:lnTo>
                  <a:lnTo>
                    <a:pt x="49" y="322"/>
                  </a:lnTo>
                  <a:lnTo>
                    <a:pt x="47" y="310"/>
                  </a:lnTo>
                  <a:lnTo>
                    <a:pt x="47" y="296"/>
                  </a:lnTo>
                  <a:lnTo>
                    <a:pt x="47" y="284"/>
                  </a:lnTo>
                  <a:lnTo>
                    <a:pt x="49" y="271"/>
                  </a:lnTo>
                  <a:lnTo>
                    <a:pt x="51" y="259"/>
                  </a:lnTo>
                  <a:lnTo>
                    <a:pt x="53" y="247"/>
                  </a:lnTo>
                  <a:lnTo>
                    <a:pt x="55" y="234"/>
                  </a:lnTo>
                  <a:lnTo>
                    <a:pt x="58" y="223"/>
                  </a:lnTo>
                  <a:lnTo>
                    <a:pt x="63" y="211"/>
                  </a:lnTo>
                  <a:lnTo>
                    <a:pt x="67" y="200"/>
                  </a:lnTo>
                  <a:lnTo>
                    <a:pt x="72" y="189"/>
                  </a:lnTo>
                  <a:lnTo>
                    <a:pt x="77" y="178"/>
                  </a:lnTo>
                  <a:lnTo>
                    <a:pt x="84" y="168"/>
                  </a:lnTo>
                  <a:lnTo>
                    <a:pt x="89" y="158"/>
                  </a:lnTo>
                  <a:lnTo>
                    <a:pt x="97" y="148"/>
                  </a:lnTo>
                  <a:lnTo>
                    <a:pt x="104" y="140"/>
                  </a:lnTo>
                  <a:lnTo>
                    <a:pt x="111" y="131"/>
                  </a:lnTo>
                  <a:lnTo>
                    <a:pt x="120" y="122"/>
                  </a:lnTo>
                  <a:lnTo>
                    <a:pt x="129" y="113"/>
                  </a:lnTo>
                  <a:lnTo>
                    <a:pt x="138" y="105"/>
                  </a:lnTo>
                  <a:lnTo>
                    <a:pt x="147" y="99"/>
                  </a:lnTo>
                  <a:lnTo>
                    <a:pt x="157" y="91"/>
                  </a:lnTo>
                  <a:lnTo>
                    <a:pt x="167" y="84"/>
                  </a:lnTo>
                  <a:lnTo>
                    <a:pt x="178" y="79"/>
                  </a:lnTo>
                  <a:lnTo>
                    <a:pt x="188" y="73"/>
                  </a:lnTo>
                  <a:lnTo>
                    <a:pt x="199" y="69"/>
                  </a:lnTo>
                  <a:lnTo>
                    <a:pt x="210" y="63"/>
                  </a:lnTo>
                  <a:lnTo>
                    <a:pt x="222" y="60"/>
                  </a:lnTo>
                  <a:lnTo>
                    <a:pt x="233" y="57"/>
                  </a:lnTo>
                  <a:lnTo>
                    <a:pt x="245" y="53"/>
                  </a:lnTo>
                  <a:lnTo>
                    <a:pt x="257" y="51"/>
                  </a:lnTo>
                  <a:lnTo>
                    <a:pt x="271" y="50"/>
                  </a:lnTo>
                  <a:lnTo>
                    <a:pt x="283" y="49"/>
                  </a:lnTo>
                  <a:lnTo>
                    <a:pt x="295" y="49"/>
                  </a:lnTo>
                  <a:lnTo>
                    <a:pt x="310" y="49"/>
                  </a:lnTo>
                  <a:lnTo>
                    <a:pt x="324" y="50"/>
                  </a:lnTo>
                  <a:lnTo>
                    <a:pt x="338" y="52"/>
                  </a:lnTo>
                  <a:lnTo>
                    <a:pt x="352" y="56"/>
                  </a:lnTo>
                  <a:lnTo>
                    <a:pt x="365" y="59"/>
                  </a:lnTo>
                  <a:lnTo>
                    <a:pt x="379" y="64"/>
                  </a:lnTo>
                  <a:lnTo>
                    <a:pt x="392" y="69"/>
                  </a:lnTo>
                  <a:lnTo>
                    <a:pt x="405" y="75"/>
                  </a:lnTo>
                  <a:lnTo>
                    <a:pt x="410" y="77"/>
                  </a:lnTo>
                  <a:lnTo>
                    <a:pt x="415" y="78"/>
                  </a:lnTo>
                  <a:lnTo>
                    <a:pt x="420" y="78"/>
                  </a:lnTo>
                  <a:lnTo>
                    <a:pt x="424" y="77"/>
                  </a:lnTo>
                  <a:lnTo>
                    <a:pt x="428" y="74"/>
                  </a:lnTo>
                  <a:lnTo>
                    <a:pt x="432" y="72"/>
                  </a:lnTo>
                  <a:lnTo>
                    <a:pt x="435" y="69"/>
                  </a:lnTo>
                  <a:lnTo>
                    <a:pt x="437" y="64"/>
                  </a:lnTo>
                  <a:lnTo>
                    <a:pt x="439" y="60"/>
                  </a:lnTo>
                  <a:lnTo>
                    <a:pt x="441" y="56"/>
                  </a:lnTo>
                  <a:lnTo>
                    <a:pt x="439" y="50"/>
                  </a:lnTo>
                  <a:lnTo>
                    <a:pt x="438" y="46"/>
                  </a:lnTo>
                  <a:lnTo>
                    <a:pt x="437" y="41"/>
                  </a:lnTo>
                  <a:lnTo>
                    <a:pt x="434" y="38"/>
                  </a:lnTo>
                  <a:lnTo>
                    <a:pt x="431" y="35"/>
                  </a:lnTo>
                  <a:lnTo>
                    <a:pt x="427" y="32"/>
                  </a:lnTo>
                  <a:lnTo>
                    <a:pt x="411" y="25"/>
                  </a:lnTo>
                  <a:lnTo>
                    <a:pt x="395" y="18"/>
                  </a:lnTo>
                  <a:lnTo>
                    <a:pt x="380" y="14"/>
                  </a:lnTo>
                  <a:lnTo>
                    <a:pt x="363" y="9"/>
                  </a:lnTo>
                  <a:lnTo>
                    <a:pt x="347" y="5"/>
                  </a:lnTo>
                  <a:lnTo>
                    <a:pt x="329" y="3"/>
                  </a:lnTo>
                  <a:lnTo>
                    <a:pt x="312" y="1"/>
                  </a:lnTo>
                  <a:lnTo>
                    <a:pt x="295" y="0"/>
                  </a:lnTo>
                  <a:lnTo>
                    <a:pt x="280" y="1"/>
                  </a:lnTo>
                  <a:lnTo>
                    <a:pt x="265" y="3"/>
                  </a:lnTo>
                  <a:lnTo>
                    <a:pt x="251" y="5"/>
                  </a:lnTo>
                  <a:lnTo>
                    <a:pt x="236" y="7"/>
                  </a:lnTo>
                  <a:lnTo>
                    <a:pt x="222" y="10"/>
                  </a:lnTo>
                  <a:lnTo>
                    <a:pt x="208" y="15"/>
                  </a:lnTo>
                  <a:lnTo>
                    <a:pt x="193" y="19"/>
                  </a:lnTo>
                  <a:lnTo>
                    <a:pt x="180" y="25"/>
                  </a:lnTo>
                  <a:lnTo>
                    <a:pt x="167" y="30"/>
                  </a:lnTo>
                  <a:lnTo>
                    <a:pt x="155" y="37"/>
                  </a:lnTo>
                  <a:lnTo>
                    <a:pt x="142" y="43"/>
                  </a:lnTo>
                  <a:lnTo>
                    <a:pt x="130" y="51"/>
                  </a:lnTo>
                  <a:lnTo>
                    <a:pt x="118" y="60"/>
                  </a:lnTo>
                  <a:lnTo>
                    <a:pt x="107" y="69"/>
                  </a:lnTo>
                  <a:lnTo>
                    <a:pt x="96" y="78"/>
                  </a:lnTo>
                  <a:lnTo>
                    <a:pt x="86" y="88"/>
                  </a:lnTo>
                  <a:lnTo>
                    <a:pt x="76" y="98"/>
                  </a:lnTo>
                  <a:lnTo>
                    <a:pt x="67" y="109"/>
                  </a:lnTo>
                  <a:lnTo>
                    <a:pt x="58" y="120"/>
                  </a:lnTo>
                  <a:lnTo>
                    <a:pt x="50" y="132"/>
                  </a:lnTo>
                  <a:lnTo>
                    <a:pt x="42" y="144"/>
                  </a:lnTo>
                  <a:lnTo>
                    <a:pt x="35" y="156"/>
                  </a:lnTo>
                  <a:lnTo>
                    <a:pt x="29" y="168"/>
                  </a:lnTo>
                  <a:lnTo>
                    <a:pt x="23" y="181"/>
                  </a:lnTo>
                  <a:lnTo>
                    <a:pt x="18" y="195"/>
                  </a:lnTo>
                  <a:lnTo>
                    <a:pt x="13" y="209"/>
                  </a:lnTo>
                  <a:lnTo>
                    <a:pt x="9" y="223"/>
                  </a:lnTo>
                  <a:lnTo>
                    <a:pt x="5" y="238"/>
                  </a:lnTo>
                  <a:lnTo>
                    <a:pt x="3" y="252"/>
                  </a:lnTo>
                  <a:lnTo>
                    <a:pt x="1" y="267"/>
                  </a:lnTo>
                  <a:lnTo>
                    <a:pt x="0" y="282"/>
                  </a:lnTo>
                  <a:lnTo>
                    <a:pt x="0" y="296"/>
                  </a:lnTo>
                  <a:lnTo>
                    <a:pt x="0" y="312"/>
                  </a:lnTo>
                  <a:lnTo>
                    <a:pt x="1" y="327"/>
                  </a:lnTo>
                  <a:lnTo>
                    <a:pt x="3" y="342"/>
                  </a:lnTo>
                  <a:lnTo>
                    <a:pt x="5" y="357"/>
                  </a:lnTo>
                  <a:lnTo>
                    <a:pt x="9" y="371"/>
                  </a:lnTo>
                  <a:lnTo>
                    <a:pt x="13" y="385"/>
                  </a:lnTo>
                  <a:lnTo>
                    <a:pt x="18" y="399"/>
                  </a:lnTo>
                  <a:lnTo>
                    <a:pt x="23" y="412"/>
                  </a:lnTo>
                  <a:lnTo>
                    <a:pt x="29" y="426"/>
                  </a:lnTo>
                  <a:lnTo>
                    <a:pt x="35" y="438"/>
                  </a:lnTo>
                  <a:lnTo>
                    <a:pt x="42" y="451"/>
                  </a:lnTo>
                  <a:lnTo>
                    <a:pt x="50" y="462"/>
                  </a:lnTo>
                  <a:lnTo>
                    <a:pt x="58" y="474"/>
                  </a:lnTo>
                  <a:lnTo>
                    <a:pt x="67" y="485"/>
                  </a:lnTo>
                  <a:lnTo>
                    <a:pt x="76" y="496"/>
                  </a:lnTo>
                  <a:lnTo>
                    <a:pt x="86" y="506"/>
                  </a:lnTo>
                  <a:lnTo>
                    <a:pt x="96" y="516"/>
                  </a:lnTo>
                  <a:lnTo>
                    <a:pt x="107" y="525"/>
                  </a:lnTo>
                  <a:lnTo>
                    <a:pt x="118" y="534"/>
                  </a:lnTo>
                  <a:lnTo>
                    <a:pt x="130" y="543"/>
                  </a:lnTo>
                  <a:lnTo>
                    <a:pt x="142" y="550"/>
                  </a:lnTo>
                  <a:lnTo>
                    <a:pt x="155" y="557"/>
                  </a:lnTo>
                  <a:lnTo>
                    <a:pt x="167" y="564"/>
                  </a:lnTo>
                  <a:lnTo>
                    <a:pt x="180" y="569"/>
                  </a:lnTo>
                  <a:lnTo>
                    <a:pt x="193" y="575"/>
                  </a:lnTo>
                  <a:lnTo>
                    <a:pt x="208" y="579"/>
                  </a:lnTo>
                  <a:lnTo>
                    <a:pt x="222" y="583"/>
                  </a:lnTo>
                  <a:lnTo>
                    <a:pt x="236" y="587"/>
                  </a:lnTo>
                  <a:lnTo>
                    <a:pt x="251" y="589"/>
                  </a:lnTo>
                  <a:lnTo>
                    <a:pt x="265" y="591"/>
                  </a:lnTo>
                  <a:lnTo>
                    <a:pt x="280" y="592"/>
                  </a:lnTo>
                  <a:lnTo>
                    <a:pt x="295" y="592"/>
                  </a:lnTo>
                  <a:lnTo>
                    <a:pt x="310" y="592"/>
                  </a:lnTo>
                  <a:lnTo>
                    <a:pt x="326" y="591"/>
                  </a:lnTo>
                  <a:lnTo>
                    <a:pt x="340" y="589"/>
                  </a:lnTo>
                  <a:lnTo>
                    <a:pt x="354" y="587"/>
                  </a:lnTo>
                  <a:lnTo>
                    <a:pt x="369" y="583"/>
                  </a:lnTo>
                  <a:lnTo>
                    <a:pt x="383" y="579"/>
                  </a:lnTo>
                  <a:lnTo>
                    <a:pt x="396" y="575"/>
                  </a:lnTo>
                  <a:lnTo>
                    <a:pt x="411" y="569"/>
                  </a:lnTo>
                  <a:lnTo>
                    <a:pt x="423" y="564"/>
                  </a:lnTo>
                  <a:lnTo>
                    <a:pt x="436" y="557"/>
                  </a:lnTo>
                  <a:lnTo>
                    <a:pt x="448" y="550"/>
                  </a:lnTo>
                  <a:lnTo>
                    <a:pt x="460" y="543"/>
                  </a:lnTo>
                  <a:lnTo>
                    <a:pt x="473" y="534"/>
                  </a:lnTo>
                  <a:lnTo>
                    <a:pt x="484" y="525"/>
                  </a:lnTo>
                  <a:lnTo>
                    <a:pt x="494" y="516"/>
                  </a:lnTo>
                  <a:lnTo>
                    <a:pt x="505" y="506"/>
                  </a:lnTo>
                  <a:lnTo>
                    <a:pt x="515" y="496"/>
                  </a:lnTo>
                  <a:lnTo>
                    <a:pt x="523" y="485"/>
                  </a:lnTo>
                  <a:lnTo>
                    <a:pt x="532" y="474"/>
                  </a:lnTo>
                  <a:lnTo>
                    <a:pt x="541" y="462"/>
                  </a:lnTo>
                  <a:lnTo>
                    <a:pt x="549" y="451"/>
                  </a:lnTo>
                  <a:lnTo>
                    <a:pt x="555" y="438"/>
                  </a:lnTo>
                  <a:lnTo>
                    <a:pt x="562" y="426"/>
                  </a:lnTo>
                  <a:lnTo>
                    <a:pt x="568" y="412"/>
                  </a:lnTo>
                  <a:lnTo>
                    <a:pt x="573" y="399"/>
                  </a:lnTo>
                  <a:lnTo>
                    <a:pt x="577" y="385"/>
                  </a:lnTo>
                  <a:lnTo>
                    <a:pt x="582" y="371"/>
                  </a:lnTo>
                  <a:lnTo>
                    <a:pt x="585" y="357"/>
                  </a:lnTo>
                  <a:lnTo>
                    <a:pt x="587" y="342"/>
                  </a:lnTo>
                  <a:lnTo>
                    <a:pt x="590" y="327"/>
                  </a:lnTo>
                  <a:lnTo>
                    <a:pt x="591" y="312"/>
                  </a:lnTo>
                  <a:lnTo>
                    <a:pt x="591" y="296"/>
                  </a:lnTo>
                  <a:lnTo>
                    <a:pt x="591" y="281"/>
                  </a:lnTo>
                  <a:lnTo>
                    <a:pt x="590" y="264"/>
                  </a:lnTo>
                  <a:lnTo>
                    <a:pt x="587" y="248"/>
                  </a:lnTo>
                  <a:lnTo>
                    <a:pt x="584" y="231"/>
                  </a:lnTo>
                  <a:lnTo>
                    <a:pt x="582" y="227"/>
                  </a:lnTo>
                  <a:lnTo>
                    <a:pt x="580" y="222"/>
                  </a:lnTo>
                  <a:lnTo>
                    <a:pt x="576" y="219"/>
                  </a:lnTo>
                  <a:lnTo>
                    <a:pt x="573" y="217"/>
                  </a:lnTo>
                  <a:lnTo>
                    <a:pt x="569" y="215"/>
                  </a:lnTo>
                  <a:lnTo>
                    <a:pt x="564" y="214"/>
                  </a:lnTo>
                  <a:lnTo>
                    <a:pt x="560" y="212"/>
                  </a:lnTo>
                  <a:lnTo>
                    <a:pt x="555" y="21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225" name="Google Shape;225;p3"/>
          <p:cNvSpPr txBox="1"/>
          <p:nvPr/>
        </p:nvSpPr>
        <p:spPr>
          <a:xfrm>
            <a:off x="1726838" y="1336287"/>
            <a:ext cx="3253740"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1">
                <a:solidFill>
                  <a:schemeClr val="accent5"/>
                </a:solidFill>
                <a:latin typeface="Quattrocento Sans"/>
                <a:ea typeface="Quattrocento Sans"/>
                <a:cs typeface="Quattrocento Sans"/>
                <a:sym typeface="Quattrocento Sans"/>
              </a:rPr>
              <a:t>ON PROGRESS</a:t>
            </a:r>
            <a:endParaRPr/>
          </a:p>
        </p:txBody>
      </p:sp>
      <p:sp>
        <p:nvSpPr>
          <p:cNvPr id="226" name="Google Shape;226;p3"/>
          <p:cNvSpPr txBox="1"/>
          <p:nvPr/>
        </p:nvSpPr>
        <p:spPr>
          <a:xfrm>
            <a:off x="6983730" y="1336287"/>
            <a:ext cx="3253740"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1">
                <a:solidFill>
                  <a:schemeClr val="accent5"/>
                </a:solidFill>
                <a:latin typeface="Quattrocento Sans"/>
                <a:ea typeface="Quattrocento Sans"/>
                <a:cs typeface="Quattrocento Sans"/>
                <a:sym typeface="Quattrocento Sans"/>
              </a:rPr>
              <a:t>ON GOING</a:t>
            </a:r>
            <a:endParaRPr/>
          </a:p>
        </p:txBody>
      </p:sp>
      <p:sp>
        <p:nvSpPr>
          <p:cNvPr id="227" name="Google Shape;227;p3"/>
          <p:cNvSpPr txBox="1"/>
          <p:nvPr/>
        </p:nvSpPr>
        <p:spPr>
          <a:xfrm>
            <a:off x="11825055" y="6467171"/>
            <a:ext cx="35073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400" b="1">
                <a:solidFill>
                  <a:srgbClr val="888888"/>
                </a:solidFill>
                <a:latin typeface="Quattrocento Sans"/>
                <a:ea typeface="Quattrocento Sans"/>
                <a:cs typeface="Quattrocento Sans"/>
                <a:sym typeface="Quattrocento Sans"/>
              </a:rPr>
              <a:t>3</a:t>
            </a:fld>
            <a:endParaRPr sz="1400" b="1">
              <a:solidFill>
                <a:srgbClr val="888888"/>
              </a:solidFill>
              <a:latin typeface="Quattrocento Sans"/>
              <a:ea typeface="Quattrocento Sans"/>
              <a:cs typeface="Quattrocento Sans"/>
              <a:sym typeface="Quattrocento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4"/>
          <p:cNvSpPr/>
          <p:nvPr/>
        </p:nvSpPr>
        <p:spPr>
          <a:xfrm>
            <a:off x="8610600" y="3899407"/>
            <a:ext cx="406646" cy="406646"/>
          </a:xfrm>
          <a:custGeom>
            <a:avLst/>
            <a:gdLst/>
            <a:ahLst/>
            <a:cxnLst/>
            <a:rect l="l" t="t" r="r" b="b"/>
            <a:pathLst>
              <a:path w="695" h="695" extrusionOk="0">
                <a:moveTo>
                  <a:pt x="488" y="471"/>
                </a:moveTo>
                <a:lnTo>
                  <a:pt x="490" y="475"/>
                </a:lnTo>
                <a:lnTo>
                  <a:pt x="491" y="479"/>
                </a:lnTo>
                <a:lnTo>
                  <a:pt x="490" y="484"/>
                </a:lnTo>
                <a:lnTo>
                  <a:pt x="488" y="487"/>
                </a:lnTo>
                <a:lnTo>
                  <a:pt x="483" y="490"/>
                </a:lnTo>
                <a:lnTo>
                  <a:pt x="479" y="490"/>
                </a:lnTo>
                <a:lnTo>
                  <a:pt x="475" y="490"/>
                </a:lnTo>
                <a:lnTo>
                  <a:pt x="471" y="487"/>
                </a:lnTo>
                <a:lnTo>
                  <a:pt x="348" y="365"/>
                </a:lnTo>
                <a:lnTo>
                  <a:pt x="225" y="487"/>
                </a:lnTo>
                <a:lnTo>
                  <a:pt x="221" y="490"/>
                </a:lnTo>
                <a:lnTo>
                  <a:pt x="216" y="490"/>
                </a:lnTo>
                <a:lnTo>
                  <a:pt x="212" y="490"/>
                </a:lnTo>
                <a:lnTo>
                  <a:pt x="207" y="487"/>
                </a:lnTo>
                <a:lnTo>
                  <a:pt x="205" y="483"/>
                </a:lnTo>
                <a:lnTo>
                  <a:pt x="204" y="478"/>
                </a:lnTo>
                <a:lnTo>
                  <a:pt x="205" y="474"/>
                </a:lnTo>
                <a:lnTo>
                  <a:pt x="207" y="471"/>
                </a:lnTo>
                <a:lnTo>
                  <a:pt x="331" y="347"/>
                </a:lnTo>
                <a:lnTo>
                  <a:pt x="207" y="223"/>
                </a:lnTo>
                <a:lnTo>
                  <a:pt x="205" y="220"/>
                </a:lnTo>
                <a:lnTo>
                  <a:pt x="204" y="215"/>
                </a:lnTo>
                <a:lnTo>
                  <a:pt x="205" y="211"/>
                </a:lnTo>
                <a:lnTo>
                  <a:pt x="207" y="207"/>
                </a:lnTo>
                <a:lnTo>
                  <a:pt x="212" y="204"/>
                </a:lnTo>
                <a:lnTo>
                  <a:pt x="216" y="203"/>
                </a:lnTo>
                <a:lnTo>
                  <a:pt x="221" y="204"/>
                </a:lnTo>
                <a:lnTo>
                  <a:pt x="224" y="207"/>
                </a:lnTo>
                <a:lnTo>
                  <a:pt x="348" y="330"/>
                </a:lnTo>
                <a:lnTo>
                  <a:pt x="471" y="207"/>
                </a:lnTo>
                <a:lnTo>
                  <a:pt x="475" y="204"/>
                </a:lnTo>
                <a:lnTo>
                  <a:pt x="479" y="203"/>
                </a:lnTo>
                <a:lnTo>
                  <a:pt x="483" y="204"/>
                </a:lnTo>
                <a:lnTo>
                  <a:pt x="488" y="207"/>
                </a:lnTo>
                <a:lnTo>
                  <a:pt x="490" y="211"/>
                </a:lnTo>
                <a:lnTo>
                  <a:pt x="491" y="215"/>
                </a:lnTo>
                <a:lnTo>
                  <a:pt x="490" y="220"/>
                </a:lnTo>
                <a:lnTo>
                  <a:pt x="488" y="223"/>
                </a:lnTo>
                <a:lnTo>
                  <a:pt x="364" y="347"/>
                </a:lnTo>
                <a:lnTo>
                  <a:pt x="488" y="471"/>
                </a:lnTo>
                <a:close/>
                <a:moveTo>
                  <a:pt x="683" y="0"/>
                </a:moveTo>
                <a:lnTo>
                  <a:pt x="12" y="0"/>
                </a:lnTo>
                <a:lnTo>
                  <a:pt x="7" y="1"/>
                </a:lnTo>
                <a:lnTo>
                  <a:pt x="4" y="3"/>
                </a:lnTo>
                <a:lnTo>
                  <a:pt x="1" y="7"/>
                </a:lnTo>
                <a:lnTo>
                  <a:pt x="0" y="11"/>
                </a:lnTo>
                <a:lnTo>
                  <a:pt x="0" y="683"/>
                </a:lnTo>
                <a:lnTo>
                  <a:pt x="1" y="687"/>
                </a:lnTo>
                <a:lnTo>
                  <a:pt x="4" y="691"/>
                </a:lnTo>
                <a:lnTo>
                  <a:pt x="7" y="694"/>
                </a:lnTo>
                <a:lnTo>
                  <a:pt x="12" y="695"/>
                </a:lnTo>
                <a:lnTo>
                  <a:pt x="683" y="695"/>
                </a:lnTo>
                <a:lnTo>
                  <a:pt x="688" y="694"/>
                </a:lnTo>
                <a:lnTo>
                  <a:pt x="691" y="691"/>
                </a:lnTo>
                <a:lnTo>
                  <a:pt x="694" y="687"/>
                </a:lnTo>
                <a:lnTo>
                  <a:pt x="695" y="683"/>
                </a:lnTo>
                <a:lnTo>
                  <a:pt x="695" y="11"/>
                </a:lnTo>
                <a:lnTo>
                  <a:pt x="694" y="7"/>
                </a:lnTo>
                <a:lnTo>
                  <a:pt x="691" y="3"/>
                </a:lnTo>
                <a:lnTo>
                  <a:pt x="688" y="1"/>
                </a:lnTo>
                <a:lnTo>
                  <a:pt x="683" y="0"/>
                </a:lnTo>
                <a:close/>
              </a:path>
            </a:pathLst>
          </a:custGeom>
          <a:solidFill>
            <a:srgbClr val="3F3F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3" name="Google Shape;233;p4"/>
          <p:cNvSpPr/>
          <p:nvPr/>
        </p:nvSpPr>
        <p:spPr>
          <a:xfrm>
            <a:off x="649514" y="3899407"/>
            <a:ext cx="406646" cy="406646"/>
          </a:xfrm>
          <a:custGeom>
            <a:avLst/>
            <a:gdLst/>
            <a:ahLst/>
            <a:cxnLst/>
            <a:rect l="l" t="t" r="r" b="b"/>
            <a:pathLst>
              <a:path w="695" h="695" extrusionOk="0">
                <a:moveTo>
                  <a:pt x="488" y="471"/>
                </a:moveTo>
                <a:lnTo>
                  <a:pt x="490" y="475"/>
                </a:lnTo>
                <a:lnTo>
                  <a:pt x="491" y="479"/>
                </a:lnTo>
                <a:lnTo>
                  <a:pt x="490" y="484"/>
                </a:lnTo>
                <a:lnTo>
                  <a:pt x="488" y="487"/>
                </a:lnTo>
                <a:lnTo>
                  <a:pt x="483" y="490"/>
                </a:lnTo>
                <a:lnTo>
                  <a:pt x="479" y="490"/>
                </a:lnTo>
                <a:lnTo>
                  <a:pt x="475" y="490"/>
                </a:lnTo>
                <a:lnTo>
                  <a:pt x="471" y="487"/>
                </a:lnTo>
                <a:lnTo>
                  <a:pt x="348" y="365"/>
                </a:lnTo>
                <a:lnTo>
                  <a:pt x="225" y="487"/>
                </a:lnTo>
                <a:lnTo>
                  <a:pt x="221" y="490"/>
                </a:lnTo>
                <a:lnTo>
                  <a:pt x="216" y="490"/>
                </a:lnTo>
                <a:lnTo>
                  <a:pt x="212" y="490"/>
                </a:lnTo>
                <a:lnTo>
                  <a:pt x="207" y="487"/>
                </a:lnTo>
                <a:lnTo>
                  <a:pt x="205" y="483"/>
                </a:lnTo>
                <a:lnTo>
                  <a:pt x="204" y="478"/>
                </a:lnTo>
                <a:lnTo>
                  <a:pt x="205" y="474"/>
                </a:lnTo>
                <a:lnTo>
                  <a:pt x="207" y="471"/>
                </a:lnTo>
                <a:lnTo>
                  <a:pt x="331" y="347"/>
                </a:lnTo>
                <a:lnTo>
                  <a:pt x="207" y="223"/>
                </a:lnTo>
                <a:lnTo>
                  <a:pt x="205" y="220"/>
                </a:lnTo>
                <a:lnTo>
                  <a:pt x="204" y="215"/>
                </a:lnTo>
                <a:lnTo>
                  <a:pt x="205" y="211"/>
                </a:lnTo>
                <a:lnTo>
                  <a:pt x="207" y="207"/>
                </a:lnTo>
                <a:lnTo>
                  <a:pt x="212" y="204"/>
                </a:lnTo>
                <a:lnTo>
                  <a:pt x="216" y="203"/>
                </a:lnTo>
                <a:lnTo>
                  <a:pt x="221" y="204"/>
                </a:lnTo>
                <a:lnTo>
                  <a:pt x="224" y="207"/>
                </a:lnTo>
                <a:lnTo>
                  <a:pt x="348" y="330"/>
                </a:lnTo>
                <a:lnTo>
                  <a:pt x="471" y="207"/>
                </a:lnTo>
                <a:lnTo>
                  <a:pt x="475" y="204"/>
                </a:lnTo>
                <a:lnTo>
                  <a:pt x="479" y="203"/>
                </a:lnTo>
                <a:lnTo>
                  <a:pt x="483" y="204"/>
                </a:lnTo>
                <a:lnTo>
                  <a:pt x="488" y="207"/>
                </a:lnTo>
                <a:lnTo>
                  <a:pt x="490" y="211"/>
                </a:lnTo>
                <a:lnTo>
                  <a:pt x="491" y="215"/>
                </a:lnTo>
                <a:lnTo>
                  <a:pt x="490" y="220"/>
                </a:lnTo>
                <a:lnTo>
                  <a:pt x="488" y="223"/>
                </a:lnTo>
                <a:lnTo>
                  <a:pt x="364" y="347"/>
                </a:lnTo>
                <a:lnTo>
                  <a:pt x="488" y="471"/>
                </a:lnTo>
                <a:close/>
                <a:moveTo>
                  <a:pt x="683" y="0"/>
                </a:moveTo>
                <a:lnTo>
                  <a:pt x="12" y="0"/>
                </a:lnTo>
                <a:lnTo>
                  <a:pt x="7" y="1"/>
                </a:lnTo>
                <a:lnTo>
                  <a:pt x="4" y="3"/>
                </a:lnTo>
                <a:lnTo>
                  <a:pt x="1" y="7"/>
                </a:lnTo>
                <a:lnTo>
                  <a:pt x="0" y="11"/>
                </a:lnTo>
                <a:lnTo>
                  <a:pt x="0" y="683"/>
                </a:lnTo>
                <a:lnTo>
                  <a:pt x="1" y="687"/>
                </a:lnTo>
                <a:lnTo>
                  <a:pt x="4" y="691"/>
                </a:lnTo>
                <a:lnTo>
                  <a:pt x="7" y="694"/>
                </a:lnTo>
                <a:lnTo>
                  <a:pt x="12" y="695"/>
                </a:lnTo>
                <a:lnTo>
                  <a:pt x="683" y="695"/>
                </a:lnTo>
                <a:lnTo>
                  <a:pt x="688" y="694"/>
                </a:lnTo>
                <a:lnTo>
                  <a:pt x="691" y="691"/>
                </a:lnTo>
                <a:lnTo>
                  <a:pt x="694" y="687"/>
                </a:lnTo>
                <a:lnTo>
                  <a:pt x="695" y="683"/>
                </a:lnTo>
                <a:lnTo>
                  <a:pt x="695" y="11"/>
                </a:lnTo>
                <a:lnTo>
                  <a:pt x="694" y="7"/>
                </a:lnTo>
                <a:lnTo>
                  <a:pt x="691" y="3"/>
                </a:lnTo>
                <a:lnTo>
                  <a:pt x="688" y="1"/>
                </a:lnTo>
                <a:lnTo>
                  <a:pt x="683" y="0"/>
                </a:lnTo>
                <a:close/>
              </a:path>
            </a:pathLst>
          </a:custGeom>
          <a:solidFill>
            <a:srgbClr val="3F3F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4" name="Google Shape;234;p4"/>
          <p:cNvSpPr/>
          <p:nvPr/>
        </p:nvSpPr>
        <p:spPr>
          <a:xfrm>
            <a:off x="4630056" y="2330299"/>
            <a:ext cx="406646" cy="406646"/>
          </a:xfrm>
          <a:custGeom>
            <a:avLst/>
            <a:gdLst/>
            <a:ahLst/>
            <a:cxnLst/>
            <a:rect l="l" t="t" r="r" b="b"/>
            <a:pathLst>
              <a:path w="695" h="695" extrusionOk="0">
                <a:moveTo>
                  <a:pt x="488" y="471"/>
                </a:moveTo>
                <a:lnTo>
                  <a:pt x="490" y="475"/>
                </a:lnTo>
                <a:lnTo>
                  <a:pt x="491" y="479"/>
                </a:lnTo>
                <a:lnTo>
                  <a:pt x="490" y="484"/>
                </a:lnTo>
                <a:lnTo>
                  <a:pt x="488" y="487"/>
                </a:lnTo>
                <a:lnTo>
                  <a:pt x="483" y="490"/>
                </a:lnTo>
                <a:lnTo>
                  <a:pt x="479" y="490"/>
                </a:lnTo>
                <a:lnTo>
                  <a:pt x="475" y="490"/>
                </a:lnTo>
                <a:lnTo>
                  <a:pt x="471" y="487"/>
                </a:lnTo>
                <a:lnTo>
                  <a:pt x="348" y="365"/>
                </a:lnTo>
                <a:lnTo>
                  <a:pt x="225" y="487"/>
                </a:lnTo>
                <a:lnTo>
                  <a:pt x="221" y="490"/>
                </a:lnTo>
                <a:lnTo>
                  <a:pt x="216" y="490"/>
                </a:lnTo>
                <a:lnTo>
                  <a:pt x="212" y="490"/>
                </a:lnTo>
                <a:lnTo>
                  <a:pt x="207" y="487"/>
                </a:lnTo>
                <a:lnTo>
                  <a:pt x="205" y="483"/>
                </a:lnTo>
                <a:lnTo>
                  <a:pt x="204" y="478"/>
                </a:lnTo>
                <a:lnTo>
                  <a:pt x="205" y="474"/>
                </a:lnTo>
                <a:lnTo>
                  <a:pt x="207" y="471"/>
                </a:lnTo>
                <a:lnTo>
                  <a:pt x="331" y="347"/>
                </a:lnTo>
                <a:lnTo>
                  <a:pt x="207" y="223"/>
                </a:lnTo>
                <a:lnTo>
                  <a:pt x="205" y="220"/>
                </a:lnTo>
                <a:lnTo>
                  <a:pt x="204" y="215"/>
                </a:lnTo>
                <a:lnTo>
                  <a:pt x="205" y="211"/>
                </a:lnTo>
                <a:lnTo>
                  <a:pt x="207" y="207"/>
                </a:lnTo>
                <a:lnTo>
                  <a:pt x="212" y="204"/>
                </a:lnTo>
                <a:lnTo>
                  <a:pt x="216" y="203"/>
                </a:lnTo>
                <a:lnTo>
                  <a:pt x="221" y="204"/>
                </a:lnTo>
                <a:lnTo>
                  <a:pt x="224" y="207"/>
                </a:lnTo>
                <a:lnTo>
                  <a:pt x="348" y="330"/>
                </a:lnTo>
                <a:lnTo>
                  <a:pt x="471" y="207"/>
                </a:lnTo>
                <a:lnTo>
                  <a:pt x="475" y="204"/>
                </a:lnTo>
                <a:lnTo>
                  <a:pt x="479" y="203"/>
                </a:lnTo>
                <a:lnTo>
                  <a:pt x="483" y="204"/>
                </a:lnTo>
                <a:lnTo>
                  <a:pt x="488" y="207"/>
                </a:lnTo>
                <a:lnTo>
                  <a:pt x="490" y="211"/>
                </a:lnTo>
                <a:lnTo>
                  <a:pt x="491" y="215"/>
                </a:lnTo>
                <a:lnTo>
                  <a:pt x="490" y="220"/>
                </a:lnTo>
                <a:lnTo>
                  <a:pt x="488" y="223"/>
                </a:lnTo>
                <a:lnTo>
                  <a:pt x="364" y="347"/>
                </a:lnTo>
                <a:lnTo>
                  <a:pt x="488" y="471"/>
                </a:lnTo>
                <a:close/>
                <a:moveTo>
                  <a:pt x="683" y="0"/>
                </a:moveTo>
                <a:lnTo>
                  <a:pt x="12" y="0"/>
                </a:lnTo>
                <a:lnTo>
                  <a:pt x="7" y="1"/>
                </a:lnTo>
                <a:lnTo>
                  <a:pt x="4" y="3"/>
                </a:lnTo>
                <a:lnTo>
                  <a:pt x="1" y="7"/>
                </a:lnTo>
                <a:lnTo>
                  <a:pt x="0" y="11"/>
                </a:lnTo>
                <a:lnTo>
                  <a:pt x="0" y="683"/>
                </a:lnTo>
                <a:lnTo>
                  <a:pt x="1" y="687"/>
                </a:lnTo>
                <a:lnTo>
                  <a:pt x="4" y="691"/>
                </a:lnTo>
                <a:lnTo>
                  <a:pt x="7" y="694"/>
                </a:lnTo>
                <a:lnTo>
                  <a:pt x="12" y="695"/>
                </a:lnTo>
                <a:lnTo>
                  <a:pt x="683" y="695"/>
                </a:lnTo>
                <a:lnTo>
                  <a:pt x="688" y="694"/>
                </a:lnTo>
                <a:lnTo>
                  <a:pt x="691" y="691"/>
                </a:lnTo>
                <a:lnTo>
                  <a:pt x="694" y="687"/>
                </a:lnTo>
                <a:lnTo>
                  <a:pt x="695" y="683"/>
                </a:lnTo>
                <a:lnTo>
                  <a:pt x="695" y="11"/>
                </a:lnTo>
                <a:lnTo>
                  <a:pt x="694" y="7"/>
                </a:lnTo>
                <a:lnTo>
                  <a:pt x="691" y="3"/>
                </a:lnTo>
                <a:lnTo>
                  <a:pt x="688" y="1"/>
                </a:lnTo>
                <a:lnTo>
                  <a:pt x="683" y="0"/>
                </a:lnTo>
                <a:close/>
              </a:path>
            </a:pathLst>
          </a:custGeom>
          <a:solidFill>
            <a:srgbClr val="3F3F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5" name="Google Shape;235;p4"/>
          <p:cNvSpPr txBox="1"/>
          <p:nvPr/>
        </p:nvSpPr>
        <p:spPr>
          <a:xfrm>
            <a:off x="649514" y="361936"/>
            <a:ext cx="10515600" cy="67710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400" b="1">
                <a:solidFill>
                  <a:schemeClr val="dk1"/>
                </a:solidFill>
                <a:latin typeface="Century Gothic"/>
                <a:ea typeface="Century Gothic"/>
                <a:cs typeface="Century Gothic"/>
                <a:sym typeface="Century Gothic"/>
              </a:rPr>
              <a:t>CHECKLIST</a:t>
            </a:r>
            <a:endParaRPr sz="4400">
              <a:solidFill>
                <a:schemeClr val="dk1"/>
              </a:solidFill>
              <a:latin typeface="Century Gothic"/>
              <a:ea typeface="Century Gothic"/>
              <a:cs typeface="Century Gothic"/>
              <a:sym typeface="Century Gothic"/>
            </a:endParaRPr>
          </a:p>
        </p:txBody>
      </p:sp>
      <p:grpSp>
        <p:nvGrpSpPr>
          <p:cNvPr id="236" name="Google Shape;236;p4"/>
          <p:cNvGrpSpPr/>
          <p:nvPr/>
        </p:nvGrpSpPr>
        <p:grpSpPr>
          <a:xfrm>
            <a:off x="649514" y="1532724"/>
            <a:ext cx="2741386" cy="430887"/>
            <a:chOff x="649514" y="1532724"/>
            <a:chExt cx="2741386" cy="430887"/>
          </a:xfrm>
        </p:grpSpPr>
        <p:sp>
          <p:nvSpPr>
            <p:cNvPr id="237" name="Google Shape;237;p4"/>
            <p:cNvSpPr txBox="1"/>
            <p:nvPr/>
          </p:nvSpPr>
          <p:spPr>
            <a:xfrm>
              <a:off x="1209675" y="1532724"/>
              <a:ext cx="2181225" cy="430887"/>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dk1"/>
                  </a:solidFill>
                  <a:latin typeface="Quattrocento Sans"/>
                  <a:ea typeface="Quattrocento Sans"/>
                  <a:cs typeface="Quattrocento Sans"/>
                  <a:sym typeface="Quattrocento Sans"/>
                </a:rPr>
                <a:t>Lorem ipsum dolor sit amet, consectetur adipiscing elit. </a:t>
              </a:r>
              <a:endParaRPr/>
            </a:p>
          </p:txBody>
        </p:sp>
        <p:sp>
          <p:nvSpPr>
            <p:cNvPr id="238" name="Google Shape;238;p4"/>
            <p:cNvSpPr/>
            <p:nvPr/>
          </p:nvSpPr>
          <p:spPr>
            <a:xfrm>
              <a:off x="649514" y="1544844"/>
              <a:ext cx="406648" cy="406648"/>
            </a:xfrm>
            <a:custGeom>
              <a:avLst/>
              <a:gdLst/>
              <a:ahLst/>
              <a:cxnLst/>
              <a:rect l="l" t="t" r="r" b="b"/>
              <a:pathLst>
                <a:path w="719" h="719" extrusionOk="0">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39" name="Google Shape;239;p4"/>
          <p:cNvGrpSpPr/>
          <p:nvPr/>
        </p:nvGrpSpPr>
        <p:grpSpPr>
          <a:xfrm>
            <a:off x="649514" y="2318178"/>
            <a:ext cx="2741386" cy="430887"/>
            <a:chOff x="649514" y="1532724"/>
            <a:chExt cx="2741386" cy="430887"/>
          </a:xfrm>
        </p:grpSpPr>
        <p:sp>
          <p:nvSpPr>
            <p:cNvPr id="240" name="Google Shape;240;p4"/>
            <p:cNvSpPr txBox="1"/>
            <p:nvPr/>
          </p:nvSpPr>
          <p:spPr>
            <a:xfrm>
              <a:off x="1209675" y="1532724"/>
              <a:ext cx="2181225" cy="430887"/>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dk1"/>
                  </a:solidFill>
                  <a:latin typeface="Quattrocento Sans"/>
                  <a:ea typeface="Quattrocento Sans"/>
                  <a:cs typeface="Quattrocento Sans"/>
                  <a:sym typeface="Quattrocento Sans"/>
                </a:rPr>
                <a:t>Lorem ipsum dolor sit amet, consectetur adipiscing elit. </a:t>
              </a:r>
              <a:endParaRPr/>
            </a:p>
          </p:txBody>
        </p:sp>
        <p:sp>
          <p:nvSpPr>
            <p:cNvPr id="241" name="Google Shape;241;p4"/>
            <p:cNvSpPr/>
            <p:nvPr/>
          </p:nvSpPr>
          <p:spPr>
            <a:xfrm>
              <a:off x="649514" y="1544844"/>
              <a:ext cx="406648" cy="406648"/>
            </a:xfrm>
            <a:custGeom>
              <a:avLst/>
              <a:gdLst/>
              <a:ahLst/>
              <a:cxnLst/>
              <a:rect l="l" t="t" r="r" b="b"/>
              <a:pathLst>
                <a:path w="719" h="719" extrusionOk="0">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42" name="Google Shape;242;p4"/>
          <p:cNvGrpSpPr/>
          <p:nvPr/>
        </p:nvGrpSpPr>
        <p:grpSpPr>
          <a:xfrm>
            <a:off x="649514" y="3103632"/>
            <a:ext cx="2741386" cy="430887"/>
            <a:chOff x="649514" y="1532724"/>
            <a:chExt cx="2741386" cy="430887"/>
          </a:xfrm>
        </p:grpSpPr>
        <p:sp>
          <p:nvSpPr>
            <p:cNvPr id="243" name="Google Shape;243;p4"/>
            <p:cNvSpPr txBox="1"/>
            <p:nvPr/>
          </p:nvSpPr>
          <p:spPr>
            <a:xfrm>
              <a:off x="1209675" y="1532724"/>
              <a:ext cx="2181225" cy="430887"/>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dk1"/>
                  </a:solidFill>
                  <a:latin typeface="Quattrocento Sans"/>
                  <a:ea typeface="Quattrocento Sans"/>
                  <a:cs typeface="Quattrocento Sans"/>
                  <a:sym typeface="Quattrocento Sans"/>
                </a:rPr>
                <a:t>Lorem ipsum dolor sit amet, consectetur adipiscing elit. </a:t>
              </a:r>
              <a:endParaRPr/>
            </a:p>
          </p:txBody>
        </p:sp>
        <p:sp>
          <p:nvSpPr>
            <p:cNvPr id="244" name="Google Shape;244;p4"/>
            <p:cNvSpPr/>
            <p:nvPr/>
          </p:nvSpPr>
          <p:spPr>
            <a:xfrm>
              <a:off x="649514" y="1544844"/>
              <a:ext cx="406648" cy="406648"/>
            </a:xfrm>
            <a:custGeom>
              <a:avLst/>
              <a:gdLst/>
              <a:ahLst/>
              <a:cxnLst/>
              <a:rect l="l" t="t" r="r" b="b"/>
              <a:pathLst>
                <a:path w="719" h="719" extrusionOk="0">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245" name="Google Shape;245;p4"/>
          <p:cNvSpPr txBox="1"/>
          <p:nvPr/>
        </p:nvSpPr>
        <p:spPr>
          <a:xfrm>
            <a:off x="1209675" y="3889086"/>
            <a:ext cx="2181225" cy="430887"/>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dk1"/>
                </a:solidFill>
                <a:latin typeface="Quattrocento Sans"/>
                <a:ea typeface="Quattrocento Sans"/>
                <a:cs typeface="Quattrocento Sans"/>
                <a:sym typeface="Quattrocento Sans"/>
              </a:rPr>
              <a:t>Lorem ipsum dolor sit amet, consectetur adipiscing elit. </a:t>
            </a:r>
            <a:endParaRPr/>
          </a:p>
        </p:txBody>
      </p:sp>
      <p:grpSp>
        <p:nvGrpSpPr>
          <p:cNvPr id="246" name="Google Shape;246;p4"/>
          <p:cNvGrpSpPr/>
          <p:nvPr/>
        </p:nvGrpSpPr>
        <p:grpSpPr>
          <a:xfrm>
            <a:off x="649514" y="4674540"/>
            <a:ext cx="2741386" cy="430887"/>
            <a:chOff x="649514" y="1532724"/>
            <a:chExt cx="2741386" cy="430887"/>
          </a:xfrm>
        </p:grpSpPr>
        <p:sp>
          <p:nvSpPr>
            <p:cNvPr id="247" name="Google Shape;247;p4"/>
            <p:cNvSpPr txBox="1"/>
            <p:nvPr/>
          </p:nvSpPr>
          <p:spPr>
            <a:xfrm>
              <a:off x="1209675" y="1532724"/>
              <a:ext cx="2181225" cy="430887"/>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dk1"/>
                  </a:solidFill>
                  <a:latin typeface="Quattrocento Sans"/>
                  <a:ea typeface="Quattrocento Sans"/>
                  <a:cs typeface="Quattrocento Sans"/>
                  <a:sym typeface="Quattrocento Sans"/>
                </a:rPr>
                <a:t>Lorem ipsum dolor sit amet, consectetur adipiscing elit. </a:t>
              </a:r>
              <a:endParaRPr/>
            </a:p>
          </p:txBody>
        </p:sp>
        <p:sp>
          <p:nvSpPr>
            <p:cNvPr id="248" name="Google Shape;248;p4"/>
            <p:cNvSpPr/>
            <p:nvPr/>
          </p:nvSpPr>
          <p:spPr>
            <a:xfrm>
              <a:off x="649514" y="1544844"/>
              <a:ext cx="406648" cy="406648"/>
            </a:xfrm>
            <a:custGeom>
              <a:avLst/>
              <a:gdLst/>
              <a:ahLst/>
              <a:cxnLst/>
              <a:rect l="l" t="t" r="r" b="b"/>
              <a:pathLst>
                <a:path w="719" h="719" extrusionOk="0">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49" name="Google Shape;249;p4"/>
          <p:cNvGrpSpPr/>
          <p:nvPr/>
        </p:nvGrpSpPr>
        <p:grpSpPr>
          <a:xfrm>
            <a:off x="649514" y="5459996"/>
            <a:ext cx="2741386" cy="430887"/>
            <a:chOff x="649514" y="1532724"/>
            <a:chExt cx="2741386" cy="430887"/>
          </a:xfrm>
        </p:grpSpPr>
        <p:sp>
          <p:nvSpPr>
            <p:cNvPr id="250" name="Google Shape;250;p4"/>
            <p:cNvSpPr txBox="1"/>
            <p:nvPr/>
          </p:nvSpPr>
          <p:spPr>
            <a:xfrm>
              <a:off x="1209675" y="1532724"/>
              <a:ext cx="2181225" cy="430887"/>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dk1"/>
                  </a:solidFill>
                  <a:latin typeface="Quattrocento Sans"/>
                  <a:ea typeface="Quattrocento Sans"/>
                  <a:cs typeface="Quattrocento Sans"/>
                  <a:sym typeface="Quattrocento Sans"/>
                </a:rPr>
                <a:t>Lorem ipsum dolor sit amet, consectetur adipiscing elit. </a:t>
              </a:r>
              <a:endParaRPr/>
            </a:p>
          </p:txBody>
        </p:sp>
        <p:sp>
          <p:nvSpPr>
            <p:cNvPr id="251" name="Google Shape;251;p4"/>
            <p:cNvSpPr/>
            <p:nvPr/>
          </p:nvSpPr>
          <p:spPr>
            <a:xfrm>
              <a:off x="649514" y="1544844"/>
              <a:ext cx="406648" cy="406648"/>
            </a:xfrm>
            <a:custGeom>
              <a:avLst/>
              <a:gdLst/>
              <a:ahLst/>
              <a:cxnLst/>
              <a:rect l="l" t="t" r="r" b="b"/>
              <a:pathLst>
                <a:path w="719" h="719" extrusionOk="0">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52" name="Google Shape;252;p4"/>
          <p:cNvGrpSpPr/>
          <p:nvPr/>
        </p:nvGrpSpPr>
        <p:grpSpPr>
          <a:xfrm>
            <a:off x="4630057" y="1532724"/>
            <a:ext cx="2741386" cy="430887"/>
            <a:chOff x="649514" y="1532724"/>
            <a:chExt cx="2741386" cy="430887"/>
          </a:xfrm>
        </p:grpSpPr>
        <p:sp>
          <p:nvSpPr>
            <p:cNvPr id="253" name="Google Shape;253;p4"/>
            <p:cNvSpPr txBox="1"/>
            <p:nvPr/>
          </p:nvSpPr>
          <p:spPr>
            <a:xfrm>
              <a:off x="1209675" y="1532724"/>
              <a:ext cx="2181225" cy="430887"/>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dk1"/>
                  </a:solidFill>
                  <a:latin typeface="Quattrocento Sans"/>
                  <a:ea typeface="Quattrocento Sans"/>
                  <a:cs typeface="Quattrocento Sans"/>
                  <a:sym typeface="Quattrocento Sans"/>
                </a:rPr>
                <a:t>Lorem ipsum dolor sit amet, consectetur adipiscing elit. </a:t>
              </a:r>
              <a:endParaRPr/>
            </a:p>
          </p:txBody>
        </p:sp>
        <p:sp>
          <p:nvSpPr>
            <p:cNvPr id="254" name="Google Shape;254;p4"/>
            <p:cNvSpPr/>
            <p:nvPr/>
          </p:nvSpPr>
          <p:spPr>
            <a:xfrm>
              <a:off x="649514" y="1544844"/>
              <a:ext cx="406648" cy="406648"/>
            </a:xfrm>
            <a:custGeom>
              <a:avLst/>
              <a:gdLst/>
              <a:ahLst/>
              <a:cxnLst/>
              <a:rect l="l" t="t" r="r" b="b"/>
              <a:pathLst>
                <a:path w="719" h="719" extrusionOk="0">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255" name="Google Shape;255;p4"/>
          <p:cNvSpPr txBox="1"/>
          <p:nvPr/>
        </p:nvSpPr>
        <p:spPr>
          <a:xfrm>
            <a:off x="5190217" y="2318178"/>
            <a:ext cx="2181225" cy="430887"/>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dk1"/>
                </a:solidFill>
                <a:latin typeface="Quattrocento Sans"/>
                <a:ea typeface="Quattrocento Sans"/>
                <a:cs typeface="Quattrocento Sans"/>
                <a:sym typeface="Quattrocento Sans"/>
              </a:rPr>
              <a:t>Lorem ipsum dolor sit amet, consectetur adipiscing elit. </a:t>
            </a:r>
            <a:endParaRPr/>
          </a:p>
        </p:txBody>
      </p:sp>
      <p:grpSp>
        <p:nvGrpSpPr>
          <p:cNvPr id="256" name="Google Shape;256;p4"/>
          <p:cNvGrpSpPr/>
          <p:nvPr/>
        </p:nvGrpSpPr>
        <p:grpSpPr>
          <a:xfrm>
            <a:off x="4630057" y="3103632"/>
            <a:ext cx="2741386" cy="430887"/>
            <a:chOff x="649514" y="1532724"/>
            <a:chExt cx="2741386" cy="430887"/>
          </a:xfrm>
        </p:grpSpPr>
        <p:sp>
          <p:nvSpPr>
            <p:cNvPr id="257" name="Google Shape;257;p4"/>
            <p:cNvSpPr txBox="1"/>
            <p:nvPr/>
          </p:nvSpPr>
          <p:spPr>
            <a:xfrm>
              <a:off x="1209675" y="1532724"/>
              <a:ext cx="2181225" cy="430887"/>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dk1"/>
                  </a:solidFill>
                  <a:latin typeface="Quattrocento Sans"/>
                  <a:ea typeface="Quattrocento Sans"/>
                  <a:cs typeface="Quattrocento Sans"/>
                  <a:sym typeface="Quattrocento Sans"/>
                </a:rPr>
                <a:t>Lorem ipsum dolor sit amet, consectetur adipiscing elit. </a:t>
              </a:r>
              <a:endParaRPr/>
            </a:p>
          </p:txBody>
        </p:sp>
        <p:sp>
          <p:nvSpPr>
            <p:cNvPr id="258" name="Google Shape;258;p4"/>
            <p:cNvSpPr/>
            <p:nvPr/>
          </p:nvSpPr>
          <p:spPr>
            <a:xfrm>
              <a:off x="649514" y="1544844"/>
              <a:ext cx="406648" cy="406648"/>
            </a:xfrm>
            <a:custGeom>
              <a:avLst/>
              <a:gdLst/>
              <a:ahLst/>
              <a:cxnLst/>
              <a:rect l="l" t="t" r="r" b="b"/>
              <a:pathLst>
                <a:path w="719" h="719" extrusionOk="0">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59" name="Google Shape;259;p4"/>
          <p:cNvGrpSpPr/>
          <p:nvPr/>
        </p:nvGrpSpPr>
        <p:grpSpPr>
          <a:xfrm>
            <a:off x="4630057" y="3889086"/>
            <a:ext cx="2741386" cy="430887"/>
            <a:chOff x="649514" y="1532724"/>
            <a:chExt cx="2741386" cy="430887"/>
          </a:xfrm>
        </p:grpSpPr>
        <p:sp>
          <p:nvSpPr>
            <p:cNvPr id="260" name="Google Shape;260;p4"/>
            <p:cNvSpPr txBox="1"/>
            <p:nvPr/>
          </p:nvSpPr>
          <p:spPr>
            <a:xfrm>
              <a:off x="1209675" y="1532724"/>
              <a:ext cx="2181225" cy="430887"/>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dk1"/>
                  </a:solidFill>
                  <a:latin typeface="Quattrocento Sans"/>
                  <a:ea typeface="Quattrocento Sans"/>
                  <a:cs typeface="Quattrocento Sans"/>
                  <a:sym typeface="Quattrocento Sans"/>
                </a:rPr>
                <a:t>Lorem ipsum dolor sit amet, consectetur adipiscing elit. </a:t>
              </a:r>
              <a:endParaRPr/>
            </a:p>
          </p:txBody>
        </p:sp>
        <p:sp>
          <p:nvSpPr>
            <p:cNvPr id="261" name="Google Shape;261;p4"/>
            <p:cNvSpPr/>
            <p:nvPr/>
          </p:nvSpPr>
          <p:spPr>
            <a:xfrm>
              <a:off x="649514" y="1544844"/>
              <a:ext cx="406648" cy="406648"/>
            </a:xfrm>
            <a:custGeom>
              <a:avLst/>
              <a:gdLst/>
              <a:ahLst/>
              <a:cxnLst/>
              <a:rect l="l" t="t" r="r" b="b"/>
              <a:pathLst>
                <a:path w="719" h="719" extrusionOk="0">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62" name="Google Shape;262;p4"/>
          <p:cNvGrpSpPr/>
          <p:nvPr/>
        </p:nvGrpSpPr>
        <p:grpSpPr>
          <a:xfrm>
            <a:off x="4630057" y="4674540"/>
            <a:ext cx="2741386" cy="430887"/>
            <a:chOff x="649514" y="1532724"/>
            <a:chExt cx="2741386" cy="430887"/>
          </a:xfrm>
        </p:grpSpPr>
        <p:sp>
          <p:nvSpPr>
            <p:cNvPr id="263" name="Google Shape;263;p4"/>
            <p:cNvSpPr txBox="1"/>
            <p:nvPr/>
          </p:nvSpPr>
          <p:spPr>
            <a:xfrm>
              <a:off x="1209675" y="1532724"/>
              <a:ext cx="2181225" cy="430887"/>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dk1"/>
                  </a:solidFill>
                  <a:latin typeface="Quattrocento Sans"/>
                  <a:ea typeface="Quattrocento Sans"/>
                  <a:cs typeface="Quattrocento Sans"/>
                  <a:sym typeface="Quattrocento Sans"/>
                </a:rPr>
                <a:t>Lorem ipsum dolor sit amet, consectetur adipiscing elit. </a:t>
              </a:r>
              <a:endParaRPr/>
            </a:p>
          </p:txBody>
        </p:sp>
        <p:sp>
          <p:nvSpPr>
            <p:cNvPr id="264" name="Google Shape;264;p4"/>
            <p:cNvSpPr/>
            <p:nvPr/>
          </p:nvSpPr>
          <p:spPr>
            <a:xfrm>
              <a:off x="649514" y="1544844"/>
              <a:ext cx="406648" cy="406648"/>
            </a:xfrm>
            <a:custGeom>
              <a:avLst/>
              <a:gdLst/>
              <a:ahLst/>
              <a:cxnLst/>
              <a:rect l="l" t="t" r="r" b="b"/>
              <a:pathLst>
                <a:path w="719" h="719" extrusionOk="0">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65" name="Google Shape;265;p4"/>
          <p:cNvGrpSpPr/>
          <p:nvPr/>
        </p:nvGrpSpPr>
        <p:grpSpPr>
          <a:xfrm>
            <a:off x="4630057" y="5459996"/>
            <a:ext cx="2741386" cy="430887"/>
            <a:chOff x="649514" y="1532724"/>
            <a:chExt cx="2741386" cy="430887"/>
          </a:xfrm>
        </p:grpSpPr>
        <p:sp>
          <p:nvSpPr>
            <p:cNvPr id="266" name="Google Shape;266;p4"/>
            <p:cNvSpPr txBox="1"/>
            <p:nvPr/>
          </p:nvSpPr>
          <p:spPr>
            <a:xfrm>
              <a:off x="1209675" y="1532724"/>
              <a:ext cx="2181225" cy="430887"/>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dk1"/>
                  </a:solidFill>
                  <a:latin typeface="Quattrocento Sans"/>
                  <a:ea typeface="Quattrocento Sans"/>
                  <a:cs typeface="Quattrocento Sans"/>
                  <a:sym typeface="Quattrocento Sans"/>
                </a:rPr>
                <a:t>Lorem ipsum dolor sit amet, consectetur adipiscing elit. </a:t>
              </a:r>
              <a:endParaRPr/>
            </a:p>
          </p:txBody>
        </p:sp>
        <p:sp>
          <p:nvSpPr>
            <p:cNvPr id="267" name="Google Shape;267;p4"/>
            <p:cNvSpPr/>
            <p:nvPr/>
          </p:nvSpPr>
          <p:spPr>
            <a:xfrm>
              <a:off x="649514" y="1544844"/>
              <a:ext cx="406648" cy="406648"/>
            </a:xfrm>
            <a:custGeom>
              <a:avLst/>
              <a:gdLst/>
              <a:ahLst/>
              <a:cxnLst/>
              <a:rect l="l" t="t" r="r" b="b"/>
              <a:pathLst>
                <a:path w="719" h="719" extrusionOk="0">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68" name="Google Shape;268;p4"/>
          <p:cNvGrpSpPr/>
          <p:nvPr/>
        </p:nvGrpSpPr>
        <p:grpSpPr>
          <a:xfrm>
            <a:off x="8610600" y="1532724"/>
            <a:ext cx="2741386" cy="430887"/>
            <a:chOff x="649514" y="1532724"/>
            <a:chExt cx="2741386" cy="430887"/>
          </a:xfrm>
        </p:grpSpPr>
        <p:sp>
          <p:nvSpPr>
            <p:cNvPr id="269" name="Google Shape;269;p4"/>
            <p:cNvSpPr txBox="1"/>
            <p:nvPr/>
          </p:nvSpPr>
          <p:spPr>
            <a:xfrm>
              <a:off x="1209675" y="1532724"/>
              <a:ext cx="2181225" cy="430887"/>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dk1"/>
                  </a:solidFill>
                  <a:latin typeface="Quattrocento Sans"/>
                  <a:ea typeface="Quattrocento Sans"/>
                  <a:cs typeface="Quattrocento Sans"/>
                  <a:sym typeface="Quattrocento Sans"/>
                </a:rPr>
                <a:t>Lorem ipsum dolor sit amet, consectetur adipiscing elit. </a:t>
              </a:r>
              <a:endParaRPr/>
            </a:p>
          </p:txBody>
        </p:sp>
        <p:sp>
          <p:nvSpPr>
            <p:cNvPr id="270" name="Google Shape;270;p4"/>
            <p:cNvSpPr/>
            <p:nvPr/>
          </p:nvSpPr>
          <p:spPr>
            <a:xfrm>
              <a:off x="649514" y="1544844"/>
              <a:ext cx="406648" cy="406648"/>
            </a:xfrm>
            <a:custGeom>
              <a:avLst/>
              <a:gdLst/>
              <a:ahLst/>
              <a:cxnLst/>
              <a:rect l="l" t="t" r="r" b="b"/>
              <a:pathLst>
                <a:path w="719" h="719" extrusionOk="0">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71" name="Google Shape;271;p4"/>
          <p:cNvGrpSpPr/>
          <p:nvPr/>
        </p:nvGrpSpPr>
        <p:grpSpPr>
          <a:xfrm>
            <a:off x="8610600" y="2318178"/>
            <a:ext cx="2741386" cy="430887"/>
            <a:chOff x="649514" y="1532724"/>
            <a:chExt cx="2741386" cy="430887"/>
          </a:xfrm>
        </p:grpSpPr>
        <p:sp>
          <p:nvSpPr>
            <p:cNvPr id="272" name="Google Shape;272;p4"/>
            <p:cNvSpPr txBox="1"/>
            <p:nvPr/>
          </p:nvSpPr>
          <p:spPr>
            <a:xfrm>
              <a:off x="1209675" y="1532724"/>
              <a:ext cx="2181225" cy="430887"/>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dk1"/>
                  </a:solidFill>
                  <a:latin typeface="Quattrocento Sans"/>
                  <a:ea typeface="Quattrocento Sans"/>
                  <a:cs typeface="Quattrocento Sans"/>
                  <a:sym typeface="Quattrocento Sans"/>
                </a:rPr>
                <a:t>Lorem ipsum dolor sit amet, consectetur adipiscing elit. </a:t>
              </a:r>
              <a:endParaRPr/>
            </a:p>
          </p:txBody>
        </p:sp>
        <p:sp>
          <p:nvSpPr>
            <p:cNvPr id="273" name="Google Shape;273;p4"/>
            <p:cNvSpPr/>
            <p:nvPr/>
          </p:nvSpPr>
          <p:spPr>
            <a:xfrm>
              <a:off x="649514" y="1544844"/>
              <a:ext cx="406648" cy="406648"/>
            </a:xfrm>
            <a:custGeom>
              <a:avLst/>
              <a:gdLst/>
              <a:ahLst/>
              <a:cxnLst/>
              <a:rect l="l" t="t" r="r" b="b"/>
              <a:pathLst>
                <a:path w="719" h="719" extrusionOk="0">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74" name="Google Shape;274;p4"/>
          <p:cNvGrpSpPr/>
          <p:nvPr/>
        </p:nvGrpSpPr>
        <p:grpSpPr>
          <a:xfrm>
            <a:off x="8610600" y="3103632"/>
            <a:ext cx="2741386" cy="430887"/>
            <a:chOff x="649514" y="1532724"/>
            <a:chExt cx="2741386" cy="430887"/>
          </a:xfrm>
        </p:grpSpPr>
        <p:sp>
          <p:nvSpPr>
            <p:cNvPr id="275" name="Google Shape;275;p4"/>
            <p:cNvSpPr txBox="1"/>
            <p:nvPr/>
          </p:nvSpPr>
          <p:spPr>
            <a:xfrm>
              <a:off x="1209675" y="1532724"/>
              <a:ext cx="2181225" cy="430887"/>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dk1"/>
                  </a:solidFill>
                  <a:latin typeface="Quattrocento Sans"/>
                  <a:ea typeface="Quattrocento Sans"/>
                  <a:cs typeface="Quattrocento Sans"/>
                  <a:sym typeface="Quattrocento Sans"/>
                </a:rPr>
                <a:t>Lorem ipsum dolor sit amet, consectetur adipiscing elit. </a:t>
              </a:r>
              <a:endParaRPr/>
            </a:p>
          </p:txBody>
        </p:sp>
        <p:sp>
          <p:nvSpPr>
            <p:cNvPr id="276" name="Google Shape;276;p4"/>
            <p:cNvSpPr/>
            <p:nvPr/>
          </p:nvSpPr>
          <p:spPr>
            <a:xfrm>
              <a:off x="649514" y="1544844"/>
              <a:ext cx="406648" cy="406648"/>
            </a:xfrm>
            <a:custGeom>
              <a:avLst/>
              <a:gdLst/>
              <a:ahLst/>
              <a:cxnLst/>
              <a:rect l="l" t="t" r="r" b="b"/>
              <a:pathLst>
                <a:path w="719" h="719" extrusionOk="0">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277" name="Google Shape;277;p4"/>
          <p:cNvSpPr txBox="1"/>
          <p:nvPr/>
        </p:nvSpPr>
        <p:spPr>
          <a:xfrm>
            <a:off x="9170761" y="3889086"/>
            <a:ext cx="2181225" cy="430887"/>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dk1"/>
                </a:solidFill>
                <a:latin typeface="Quattrocento Sans"/>
                <a:ea typeface="Quattrocento Sans"/>
                <a:cs typeface="Quattrocento Sans"/>
                <a:sym typeface="Quattrocento Sans"/>
              </a:rPr>
              <a:t>Lorem ipsum dolor sit amet, consectetur adipiscing elit. </a:t>
            </a:r>
            <a:endParaRPr/>
          </a:p>
        </p:txBody>
      </p:sp>
      <p:grpSp>
        <p:nvGrpSpPr>
          <p:cNvPr id="278" name="Google Shape;278;p4"/>
          <p:cNvGrpSpPr/>
          <p:nvPr/>
        </p:nvGrpSpPr>
        <p:grpSpPr>
          <a:xfrm>
            <a:off x="8610600" y="4674540"/>
            <a:ext cx="2741386" cy="430887"/>
            <a:chOff x="649514" y="1532724"/>
            <a:chExt cx="2741386" cy="430887"/>
          </a:xfrm>
        </p:grpSpPr>
        <p:sp>
          <p:nvSpPr>
            <p:cNvPr id="279" name="Google Shape;279;p4"/>
            <p:cNvSpPr txBox="1"/>
            <p:nvPr/>
          </p:nvSpPr>
          <p:spPr>
            <a:xfrm>
              <a:off x="1209675" y="1532724"/>
              <a:ext cx="2181225" cy="430887"/>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dk1"/>
                  </a:solidFill>
                  <a:latin typeface="Quattrocento Sans"/>
                  <a:ea typeface="Quattrocento Sans"/>
                  <a:cs typeface="Quattrocento Sans"/>
                  <a:sym typeface="Quattrocento Sans"/>
                </a:rPr>
                <a:t>Lorem ipsum dolor sit amet, consectetur adipiscing elit. </a:t>
              </a:r>
              <a:endParaRPr/>
            </a:p>
          </p:txBody>
        </p:sp>
        <p:sp>
          <p:nvSpPr>
            <p:cNvPr id="280" name="Google Shape;280;p4"/>
            <p:cNvSpPr/>
            <p:nvPr/>
          </p:nvSpPr>
          <p:spPr>
            <a:xfrm>
              <a:off x="649514" y="1544844"/>
              <a:ext cx="406648" cy="406648"/>
            </a:xfrm>
            <a:custGeom>
              <a:avLst/>
              <a:gdLst/>
              <a:ahLst/>
              <a:cxnLst/>
              <a:rect l="l" t="t" r="r" b="b"/>
              <a:pathLst>
                <a:path w="719" h="719" extrusionOk="0">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81" name="Google Shape;281;p4"/>
          <p:cNvGrpSpPr/>
          <p:nvPr/>
        </p:nvGrpSpPr>
        <p:grpSpPr>
          <a:xfrm>
            <a:off x="8610600" y="5459996"/>
            <a:ext cx="2741386" cy="430887"/>
            <a:chOff x="649514" y="1532724"/>
            <a:chExt cx="2741386" cy="430887"/>
          </a:xfrm>
        </p:grpSpPr>
        <p:sp>
          <p:nvSpPr>
            <p:cNvPr id="282" name="Google Shape;282;p4"/>
            <p:cNvSpPr txBox="1"/>
            <p:nvPr/>
          </p:nvSpPr>
          <p:spPr>
            <a:xfrm>
              <a:off x="1209675" y="1532724"/>
              <a:ext cx="2181225" cy="430887"/>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400">
                  <a:solidFill>
                    <a:schemeClr val="dk1"/>
                  </a:solidFill>
                  <a:latin typeface="Quattrocento Sans"/>
                  <a:ea typeface="Quattrocento Sans"/>
                  <a:cs typeface="Quattrocento Sans"/>
                  <a:sym typeface="Quattrocento Sans"/>
                </a:rPr>
                <a:t>Lorem ipsum dolor sit amet, consectetur adipiscing elit. </a:t>
              </a:r>
              <a:endParaRPr/>
            </a:p>
          </p:txBody>
        </p:sp>
        <p:sp>
          <p:nvSpPr>
            <p:cNvPr id="283" name="Google Shape;283;p4"/>
            <p:cNvSpPr/>
            <p:nvPr/>
          </p:nvSpPr>
          <p:spPr>
            <a:xfrm>
              <a:off x="649514" y="1544844"/>
              <a:ext cx="406648" cy="406648"/>
            </a:xfrm>
            <a:custGeom>
              <a:avLst/>
              <a:gdLst/>
              <a:ahLst/>
              <a:cxnLst/>
              <a:rect l="l" t="t" r="r" b="b"/>
              <a:pathLst>
                <a:path w="719" h="719" extrusionOk="0">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cxnSp>
        <p:nvCxnSpPr>
          <p:cNvPr id="284" name="Google Shape;284;p4"/>
          <p:cNvCxnSpPr/>
          <p:nvPr/>
        </p:nvCxnSpPr>
        <p:spPr>
          <a:xfrm>
            <a:off x="4010478" y="1994920"/>
            <a:ext cx="0" cy="3433766"/>
          </a:xfrm>
          <a:prstGeom prst="straightConnector1">
            <a:avLst/>
          </a:prstGeom>
          <a:noFill/>
          <a:ln w="9525" cap="flat" cmpd="sng">
            <a:solidFill>
              <a:schemeClr val="accent5"/>
            </a:solidFill>
            <a:prstDash val="solid"/>
            <a:miter lim="800000"/>
            <a:headEnd type="none" w="sm" len="sm"/>
            <a:tailEnd type="none" w="sm" len="sm"/>
          </a:ln>
        </p:spPr>
      </p:cxnSp>
      <p:cxnSp>
        <p:nvCxnSpPr>
          <p:cNvPr id="285" name="Google Shape;285;p4"/>
          <p:cNvCxnSpPr/>
          <p:nvPr/>
        </p:nvCxnSpPr>
        <p:spPr>
          <a:xfrm>
            <a:off x="7991021" y="1994920"/>
            <a:ext cx="0" cy="3433766"/>
          </a:xfrm>
          <a:prstGeom prst="straightConnector1">
            <a:avLst/>
          </a:prstGeom>
          <a:noFill/>
          <a:ln w="9525" cap="flat" cmpd="sng">
            <a:solidFill>
              <a:schemeClr val="accent5"/>
            </a:solidFill>
            <a:prstDash val="solid"/>
            <a:miter lim="800000"/>
            <a:headEnd type="none" w="sm" len="sm"/>
            <a:tailEnd type="none" w="sm" len="sm"/>
          </a:ln>
        </p:spPr>
      </p:cxnSp>
      <p:sp>
        <p:nvSpPr>
          <p:cNvPr id="286" name="Google Shape;286;p4"/>
          <p:cNvSpPr txBox="1"/>
          <p:nvPr/>
        </p:nvSpPr>
        <p:spPr>
          <a:xfrm>
            <a:off x="11825055" y="6467171"/>
            <a:ext cx="35073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400" b="1">
                <a:solidFill>
                  <a:srgbClr val="888888"/>
                </a:solidFill>
                <a:latin typeface="Quattrocento Sans"/>
                <a:ea typeface="Quattrocento Sans"/>
                <a:cs typeface="Quattrocento Sans"/>
                <a:sym typeface="Quattrocento Sans"/>
              </a:rPr>
              <a:t>4</a:t>
            </a:fld>
            <a:endParaRPr sz="1400" b="1">
              <a:solidFill>
                <a:srgbClr val="888888"/>
              </a:solidFill>
              <a:latin typeface="Quattrocento Sans"/>
              <a:ea typeface="Quattrocento Sans"/>
              <a:cs typeface="Quattrocento Sans"/>
              <a:sym typeface="Quattrocento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5"/>
          <p:cNvSpPr txBox="1">
            <a:spLocks noGrp="1"/>
          </p:cNvSpPr>
          <p:nvPr>
            <p:ph type="sldNum" idx="4294967295"/>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sp>
        <p:nvSpPr>
          <p:cNvPr id="292" name="Google Shape;292;p5"/>
          <p:cNvSpPr txBox="1"/>
          <p:nvPr/>
        </p:nvSpPr>
        <p:spPr>
          <a:xfrm>
            <a:off x="649514" y="361936"/>
            <a:ext cx="10515600" cy="67710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400" b="1">
                <a:solidFill>
                  <a:schemeClr val="dk1"/>
                </a:solidFill>
                <a:latin typeface="Century Gothic"/>
                <a:ea typeface="Century Gothic"/>
                <a:cs typeface="Century Gothic"/>
                <a:sym typeface="Century Gothic"/>
              </a:rPr>
              <a:t>CHECKLIST</a:t>
            </a:r>
            <a:endParaRPr sz="4400">
              <a:solidFill>
                <a:schemeClr val="dk1"/>
              </a:solidFill>
              <a:latin typeface="Century Gothic"/>
              <a:ea typeface="Century Gothic"/>
              <a:cs typeface="Century Gothic"/>
              <a:sym typeface="Century Gothic"/>
            </a:endParaRPr>
          </a:p>
        </p:txBody>
      </p:sp>
      <p:grpSp>
        <p:nvGrpSpPr>
          <p:cNvPr id="293" name="Google Shape;293;p5"/>
          <p:cNvGrpSpPr/>
          <p:nvPr/>
        </p:nvGrpSpPr>
        <p:grpSpPr>
          <a:xfrm>
            <a:off x="775804" y="2173237"/>
            <a:ext cx="10640392" cy="3997938"/>
            <a:chOff x="1007303" y="1916067"/>
            <a:chExt cx="10287349" cy="3865289"/>
          </a:xfrm>
        </p:grpSpPr>
        <p:sp>
          <p:nvSpPr>
            <p:cNvPr id="294" name="Google Shape;294;p5"/>
            <p:cNvSpPr/>
            <p:nvPr/>
          </p:nvSpPr>
          <p:spPr>
            <a:xfrm>
              <a:off x="1091824" y="1916067"/>
              <a:ext cx="2319426" cy="1616569"/>
            </a:xfrm>
            <a:prstGeom prst="rect">
              <a:avLst/>
            </a:prstGeom>
            <a:blipFill rotWithShape="1">
              <a:blip r:embed="rId3">
                <a:alphaModFix/>
              </a:blip>
              <a:stretch>
                <a:fillRect/>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66">
                <a:solidFill>
                  <a:schemeClr val="lt1"/>
                </a:solidFill>
                <a:latin typeface="Microsoft Yahei"/>
                <a:ea typeface="Microsoft Yahei"/>
                <a:cs typeface="Microsoft Yahei"/>
                <a:sym typeface="Microsoft Yahei"/>
              </a:endParaRPr>
            </a:p>
          </p:txBody>
        </p:sp>
        <p:grpSp>
          <p:nvGrpSpPr>
            <p:cNvPr id="295" name="Google Shape;295;p5"/>
            <p:cNvGrpSpPr/>
            <p:nvPr/>
          </p:nvGrpSpPr>
          <p:grpSpPr>
            <a:xfrm>
              <a:off x="1091824" y="3520439"/>
              <a:ext cx="2319424" cy="449048"/>
              <a:chOff x="552075" y="2865457"/>
              <a:chExt cx="1859685" cy="360040"/>
            </a:xfrm>
          </p:grpSpPr>
          <p:sp>
            <p:nvSpPr>
              <p:cNvPr id="296" name="Google Shape;296;p5"/>
              <p:cNvSpPr/>
              <p:nvPr/>
            </p:nvSpPr>
            <p:spPr>
              <a:xfrm>
                <a:off x="552075" y="2865457"/>
                <a:ext cx="1859685" cy="360040"/>
              </a:xfrm>
              <a:prstGeom prst="rect">
                <a:avLst/>
              </a:prstGeom>
              <a:solidFill>
                <a:srgbClr val="4C5D8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icrosoft Yahei"/>
                  <a:ea typeface="Microsoft Yahei"/>
                  <a:cs typeface="Microsoft Yahei"/>
                  <a:sym typeface="Microsoft Yahei"/>
                </a:endParaRPr>
              </a:p>
            </p:txBody>
          </p:sp>
          <p:sp>
            <p:nvSpPr>
              <p:cNvPr id="297" name="Google Shape;297;p5"/>
              <p:cNvSpPr txBox="1"/>
              <p:nvPr/>
            </p:nvSpPr>
            <p:spPr>
              <a:xfrm>
                <a:off x="841272" y="2906183"/>
                <a:ext cx="915163" cy="27144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lt1"/>
                    </a:solidFill>
                    <a:latin typeface="Microsoft Yahei"/>
                    <a:ea typeface="Microsoft Yahei"/>
                    <a:cs typeface="Microsoft Yahei"/>
                    <a:sym typeface="Microsoft Yahei"/>
                  </a:rPr>
                  <a:t>Key work</a:t>
                </a:r>
                <a:endParaRPr sz="1600" b="1">
                  <a:solidFill>
                    <a:schemeClr val="lt1"/>
                  </a:solidFill>
                  <a:latin typeface="Microsoft Yahei"/>
                  <a:ea typeface="Microsoft Yahei"/>
                  <a:cs typeface="Microsoft Yahei"/>
                  <a:sym typeface="Microsoft Yahei"/>
                </a:endParaRPr>
              </a:p>
            </p:txBody>
          </p:sp>
        </p:grpSp>
        <p:sp>
          <p:nvSpPr>
            <p:cNvPr id="298" name="Google Shape;298;p5"/>
            <p:cNvSpPr txBox="1"/>
            <p:nvPr/>
          </p:nvSpPr>
          <p:spPr>
            <a:xfrm>
              <a:off x="1007303" y="4156146"/>
              <a:ext cx="2514665" cy="1625209"/>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1200">
                  <a:solidFill>
                    <a:srgbClr val="3F3F3F"/>
                  </a:solidFill>
                  <a:latin typeface="Century Gothic"/>
                  <a:ea typeface="Century Gothic"/>
                  <a:cs typeface="Century Gothic"/>
                  <a:sym typeface="Century Gothic"/>
                </a:rPr>
                <a:t>Enter a simple text summary here to enter a simple text overview of this simple text content.</a:t>
              </a:r>
              <a:endParaRPr/>
            </a:p>
          </p:txBody>
        </p:sp>
        <p:sp>
          <p:nvSpPr>
            <p:cNvPr id="299" name="Google Shape;299;p5"/>
            <p:cNvSpPr/>
            <p:nvPr/>
          </p:nvSpPr>
          <p:spPr>
            <a:xfrm>
              <a:off x="3679882" y="1916067"/>
              <a:ext cx="2319426" cy="1616569"/>
            </a:xfrm>
            <a:prstGeom prst="rect">
              <a:avLst/>
            </a:prstGeom>
            <a:blipFill rotWithShape="1">
              <a:blip r:embed="rId4">
                <a:alphaModFix/>
              </a:blip>
              <a:stretch>
                <a:fillRect/>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66">
                <a:solidFill>
                  <a:schemeClr val="lt1"/>
                </a:solidFill>
                <a:latin typeface="Microsoft Yahei"/>
                <a:ea typeface="Microsoft Yahei"/>
                <a:cs typeface="Microsoft Yahei"/>
                <a:sym typeface="Microsoft Yahei"/>
              </a:endParaRPr>
            </a:p>
          </p:txBody>
        </p:sp>
        <p:grpSp>
          <p:nvGrpSpPr>
            <p:cNvPr id="300" name="Google Shape;300;p5"/>
            <p:cNvGrpSpPr/>
            <p:nvPr/>
          </p:nvGrpSpPr>
          <p:grpSpPr>
            <a:xfrm>
              <a:off x="3679882" y="3520440"/>
              <a:ext cx="2319426" cy="449048"/>
              <a:chOff x="552075" y="2865457"/>
              <a:chExt cx="1859685" cy="360040"/>
            </a:xfrm>
          </p:grpSpPr>
          <p:sp>
            <p:nvSpPr>
              <p:cNvPr id="301" name="Google Shape;301;p5"/>
              <p:cNvSpPr/>
              <p:nvPr/>
            </p:nvSpPr>
            <p:spPr>
              <a:xfrm>
                <a:off x="552075" y="2865457"/>
                <a:ext cx="1859685" cy="360040"/>
              </a:xfrm>
              <a:prstGeom prst="rect">
                <a:avLst/>
              </a:prstGeom>
              <a:solidFill>
                <a:srgbClr val="8EC1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icrosoft Yahei"/>
                  <a:ea typeface="Microsoft Yahei"/>
                  <a:cs typeface="Microsoft Yahei"/>
                  <a:sym typeface="Microsoft Yahei"/>
                </a:endParaRPr>
              </a:p>
            </p:txBody>
          </p:sp>
          <p:sp>
            <p:nvSpPr>
              <p:cNvPr id="302" name="Google Shape;302;p5"/>
              <p:cNvSpPr txBox="1"/>
              <p:nvPr/>
            </p:nvSpPr>
            <p:spPr>
              <a:xfrm>
                <a:off x="805970" y="2902994"/>
                <a:ext cx="915162" cy="27144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lt1"/>
                    </a:solidFill>
                    <a:latin typeface="Microsoft Yahei"/>
                    <a:ea typeface="Microsoft Yahei"/>
                    <a:cs typeface="Microsoft Yahei"/>
                    <a:sym typeface="Microsoft Yahei"/>
                  </a:rPr>
                  <a:t>Key work</a:t>
                </a:r>
                <a:endParaRPr sz="1600" b="1">
                  <a:solidFill>
                    <a:schemeClr val="lt1"/>
                  </a:solidFill>
                  <a:latin typeface="Microsoft Yahei"/>
                  <a:ea typeface="Microsoft Yahei"/>
                  <a:cs typeface="Microsoft Yahei"/>
                  <a:sym typeface="Microsoft Yahei"/>
                </a:endParaRPr>
              </a:p>
            </p:txBody>
          </p:sp>
        </p:grpSp>
        <p:sp>
          <p:nvSpPr>
            <p:cNvPr id="303" name="Google Shape;303;p5"/>
            <p:cNvSpPr txBox="1"/>
            <p:nvPr/>
          </p:nvSpPr>
          <p:spPr>
            <a:xfrm>
              <a:off x="3595362" y="4156146"/>
              <a:ext cx="2514665" cy="1625209"/>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1200">
                  <a:solidFill>
                    <a:srgbClr val="3F3F3F"/>
                  </a:solidFill>
                  <a:latin typeface="Century Gothic"/>
                  <a:ea typeface="Century Gothic"/>
                  <a:cs typeface="Century Gothic"/>
                  <a:sym typeface="Century Gothic"/>
                </a:rPr>
                <a:t>Enter a simple text summary here to enter a simple text overview of this simple text content.</a:t>
              </a:r>
              <a:endParaRPr/>
            </a:p>
          </p:txBody>
        </p:sp>
        <p:sp>
          <p:nvSpPr>
            <p:cNvPr id="304" name="Google Shape;304;p5"/>
            <p:cNvSpPr/>
            <p:nvPr/>
          </p:nvSpPr>
          <p:spPr>
            <a:xfrm>
              <a:off x="6274201" y="1916067"/>
              <a:ext cx="2319426" cy="1616569"/>
            </a:xfrm>
            <a:prstGeom prst="rect">
              <a:avLst/>
            </a:prstGeom>
            <a:blipFill rotWithShape="1">
              <a:blip r:embed="rId5">
                <a:alphaModFix/>
              </a:blip>
              <a:stretch>
                <a:fillRect/>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66">
                <a:solidFill>
                  <a:schemeClr val="lt1"/>
                </a:solidFill>
                <a:latin typeface="Microsoft Yahei"/>
                <a:ea typeface="Microsoft Yahei"/>
                <a:cs typeface="Microsoft Yahei"/>
                <a:sym typeface="Microsoft Yahei"/>
              </a:endParaRPr>
            </a:p>
          </p:txBody>
        </p:sp>
        <p:grpSp>
          <p:nvGrpSpPr>
            <p:cNvPr id="305" name="Google Shape;305;p5"/>
            <p:cNvGrpSpPr/>
            <p:nvPr/>
          </p:nvGrpSpPr>
          <p:grpSpPr>
            <a:xfrm>
              <a:off x="6274202" y="3520445"/>
              <a:ext cx="2319426" cy="449049"/>
              <a:chOff x="552075" y="2865457"/>
              <a:chExt cx="1859685" cy="360040"/>
            </a:xfrm>
          </p:grpSpPr>
          <p:sp>
            <p:nvSpPr>
              <p:cNvPr id="306" name="Google Shape;306;p5"/>
              <p:cNvSpPr/>
              <p:nvPr/>
            </p:nvSpPr>
            <p:spPr>
              <a:xfrm>
                <a:off x="552075" y="2865457"/>
                <a:ext cx="1859685" cy="360040"/>
              </a:xfrm>
              <a:prstGeom prst="rect">
                <a:avLst/>
              </a:prstGeom>
              <a:solidFill>
                <a:srgbClr val="F39C1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icrosoft Yahei"/>
                  <a:ea typeface="Microsoft Yahei"/>
                  <a:cs typeface="Microsoft Yahei"/>
                  <a:sym typeface="Microsoft Yahei"/>
                </a:endParaRPr>
              </a:p>
            </p:txBody>
          </p:sp>
          <p:sp>
            <p:nvSpPr>
              <p:cNvPr id="307" name="Google Shape;307;p5"/>
              <p:cNvSpPr txBox="1"/>
              <p:nvPr/>
            </p:nvSpPr>
            <p:spPr>
              <a:xfrm>
                <a:off x="840691" y="2892812"/>
                <a:ext cx="915162" cy="27144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lt1"/>
                    </a:solidFill>
                    <a:latin typeface="Microsoft Yahei"/>
                    <a:ea typeface="Microsoft Yahei"/>
                    <a:cs typeface="Microsoft Yahei"/>
                    <a:sym typeface="Microsoft Yahei"/>
                  </a:rPr>
                  <a:t>Key work</a:t>
                </a:r>
                <a:endParaRPr sz="1600" b="1">
                  <a:solidFill>
                    <a:schemeClr val="lt1"/>
                  </a:solidFill>
                  <a:latin typeface="Microsoft Yahei"/>
                  <a:ea typeface="Microsoft Yahei"/>
                  <a:cs typeface="Microsoft Yahei"/>
                  <a:sym typeface="Microsoft Yahei"/>
                </a:endParaRPr>
              </a:p>
            </p:txBody>
          </p:sp>
        </p:grpSp>
        <p:sp>
          <p:nvSpPr>
            <p:cNvPr id="308" name="Google Shape;308;p5"/>
            <p:cNvSpPr txBox="1"/>
            <p:nvPr/>
          </p:nvSpPr>
          <p:spPr>
            <a:xfrm>
              <a:off x="6189681" y="4156147"/>
              <a:ext cx="2514665" cy="1625209"/>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1200">
                  <a:solidFill>
                    <a:srgbClr val="3F3F3F"/>
                  </a:solidFill>
                  <a:latin typeface="Century Gothic"/>
                  <a:ea typeface="Century Gothic"/>
                  <a:cs typeface="Century Gothic"/>
                  <a:sym typeface="Century Gothic"/>
                </a:rPr>
                <a:t>Enter a simple text summary here to enter a simple text overview of this simple text content.</a:t>
              </a:r>
              <a:endParaRPr/>
            </a:p>
          </p:txBody>
        </p:sp>
        <p:sp>
          <p:nvSpPr>
            <p:cNvPr id="309" name="Google Shape;309;p5"/>
            <p:cNvSpPr/>
            <p:nvPr/>
          </p:nvSpPr>
          <p:spPr>
            <a:xfrm>
              <a:off x="8864507" y="1916067"/>
              <a:ext cx="2319426" cy="1616569"/>
            </a:xfrm>
            <a:prstGeom prst="rect">
              <a:avLst/>
            </a:prstGeom>
            <a:blipFill rotWithShape="1">
              <a:blip r:embed="rId6">
                <a:alphaModFix/>
              </a:blip>
              <a:stretch>
                <a:fillRect/>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66">
                <a:solidFill>
                  <a:schemeClr val="lt1"/>
                </a:solidFill>
                <a:latin typeface="Microsoft Yahei"/>
                <a:ea typeface="Microsoft Yahei"/>
                <a:cs typeface="Microsoft Yahei"/>
                <a:sym typeface="Microsoft Yahei"/>
              </a:endParaRPr>
            </a:p>
          </p:txBody>
        </p:sp>
        <p:grpSp>
          <p:nvGrpSpPr>
            <p:cNvPr id="310" name="Google Shape;310;p5"/>
            <p:cNvGrpSpPr/>
            <p:nvPr/>
          </p:nvGrpSpPr>
          <p:grpSpPr>
            <a:xfrm>
              <a:off x="8864507" y="3520446"/>
              <a:ext cx="2319426" cy="449049"/>
              <a:chOff x="552075" y="2865457"/>
              <a:chExt cx="1859685" cy="360040"/>
            </a:xfrm>
          </p:grpSpPr>
          <p:sp>
            <p:nvSpPr>
              <p:cNvPr id="311" name="Google Shape;311;p5"/>
              <p:cNvSpPr/>
              <p:nvPr/>
            </p:nvSpPr>
            <p:spPr>
              <a:xfrm>
                <a:off x="552075" y="2865457"/>
                <a:ext cx="1859685" cy="360040"/>
              </a:xfrm>
              <a:prstGeom prst="rect">
                <a:avLst/>
              </a:prstGeom>
              <a:solidFill>
                <a:srgbClr val="C139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Microsoft Yahei"/>
                  <a:ea typeface="Microsoft Yahei"/>
                  <a:cs typeface="Microsoft Yahei"/>
                  <a:sym typeface="Microsoft Yahei"/>
                </a:endParaRPr>
              </a:p>
            </p:txBody>
          </p:sp>
          <p:sp>
            <p:nvSpPr>
              <p:cNvPr id="312" name="Google Shape;312;p5"/>
              <p:cNvSpPr txBox="1"/>
              <p:nvPr/>
            </p:nvSpPr>
            <p:spPr>
              <a:xfrm>
                <a:off x="805390" y="2917975"/>
                <a:ext cx="915162" cy="27144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lt1"/>
                    </a:solidFill>
                    <a:latin typeface="Microsoft Yahei"/>
                    <a:ea typeface="Microsoft Yahei"/>
                    <a:cs typeface="Microsoft Yahei"/>
                    <a:sym typeface="Microsoft Yahei"/>
                  </a:rPr>
                  <a:t>Key work</a:t>
                </a:r>
                <a:endParaRPr sz="1600" b="1">
                  <a:solidFill>
                    <a:schemeClr val="lt1"/>
                  </a:solidFill>
                  <a:latin typeface="Microsoft Yahei"/>
                  <a:ea typeface="Microsoft Yahei"/>
                  <a:cs typeface="Microsoft Yahei"/>
                  <a:sym typeface="Microsoft Yahei"/>
                </a:endParaRPr>
              </a:p>
            </p:txBody>
          </p:sp>
        </p:grpSp>
        <p:sp>
          <p:nvSpPr>
            <p:cNvPr id="313" name="Google Shape;313;p5"/>
            <p:cNvSpPr txBox="1"/>
            <p:nvPr/>
          </p:nvSpPr>
          <p:spPr>
            <a:xfrm>
              <a:off x="8779987" y="4156147"/>
              <a:ext cx="2514665" cy="1625208"/>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1200">
                  <a:solidFill>
                    <a:srgbClr val="3F3F3F"/>
                  </a:solidFill>
                  <a:latin typeface="Century Gothic"/>
                  <a:ea typeface="Century Gothic"/>
                  <a:cs typeface="Century Gothic"/>
                  <a:sym typeface="Century Gothic"/>
                </a:rPr>
                <a:t>Enter a simple text summary here to enter a simple text overview of this simple text content.</a:t>
              </a:r>
              <a:endParaRPr/>
            </a:p>
          </p:txBody>
        </p:sp>
      </p:grpSp>
      <p:sp>
        <p:nvSpPr>
          <p:cNvPr id="314" name="Google Shape;314;p5"/>
          <p:cNvSpPr txBox="1"/>
          <p:nvPr/>
        </p:nvSpPr>
        <p:spPr>
          <a:xfrm>
            <a:off x="11825055" y="6467171"/>
            <a:ext cx="35073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400" b="1">
                <a:solidFill>
                  <a:srgbClr val="888888"/>
                </a:solidFill>
                <a:latin typeface="Quattrocento Sans"/>
                <a:ea typeface="Quattrocento Sans"/>
                <a:cs typeface="Quattrocento Sans"/>
                <a:sym typeface="Quattrocento Sans"/>
              </a:rPr>
              <a:t>5</a:t>
            </a:fld>
            <a:endParaRPr sz="1400" b="1">
              <a:solidFill>
                <a:srgbClr val="888888"/>
              </a:solidFill>
              <a:latin typeface="Quattrocento Sans"/>
              <a:ea typeface="Quattrocento Sans"/>
              <a:cs typeface="Quattrocento Sans"/>
              <a:sym typeface="Quattrocento Sa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6"/>
          <p:cNvSpPr txBox="1"/>
          <p:nvPr/>
        </p:nvSpPr>
        <p:spPr>
          <a:xfrm>
            <a:off x="497610" y="265841"/>
            <a:ext cx="9625888" cy="67710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400" b="1">
                <a:solidFill>
                  <a:schemeClr val="dk1"/>
                </a:solidFill>
                <a:latin typeface="Century Gothic"/>
                <a:ea typeface="Century Gothic"/>
                <a:cs typeface="Century Gothic"/>
                <a:sym typeface="Century Gothic"/>
              </a:rPr>
              <a:t>Company development timeline</a:t>
            </a:r>
            <a:endParaRPr sz="4400" b="1">
              <a:solidFill>
                <a:schemeClr val="dk1"/>
              </a:solidFill>
              <a:latin typeface="Century Gothic"/>
              <a:ea typeface="Century Gothic"/>
              <a:cs typeface="Century Gothic"/>
              <a:sym typeface="Century Gothic"/>
            </a:endParaRPr>
          </a:p>
        </p:txBody>
      </p:sp>
      <p:grpSp>
        <p:nvGrpSpPr>
          <p:cNvPr id="320" name="Google Shape;320;p6"/>
          <p:cNvGrpSpPr/>
          <p:nvPr/>
        </p:nvGrpSpPr>
        <p:grpSpPr>
          <a:xfrm>
            <a:off x="7867161" y="4348523"/>
            <a:ext cx="3989112" cy="1004809"/>
            <a:chOff x="6995978" y="4997649"/>
            <a:chExt cx="4357822" cy="1097683"/>
          </a:xfrm>
        </p:grpSpPr>
        <p:sp>
          <p:nvSpPr>
            <p:cNvPr id="321" name="Google Shape;321;p6"/>
            <p:cNvSpPr/>
            <p:nvPr/>
          </p:nvSpPr>
          <p:spPr>
            <a:xfrm>
              <a:off x="6995978" y="4997649"/>
              <a:ext cx="2010690" cy="3362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rgbClr val="F79A00"/>
                  </a:solidFill>
                  <a:latin typeface="Source Sans Pro"/>
                  <a:ea typeface="Source Sans Pro"/>
                  <a:cs typeface="Source Sans Pro"/>
                  <a:sym typeface="Source Sans Pro"/>
                </a:rPr>
                <a:t>Add a corporate event</a:t>
              </a:r>
              <a:endParaRPr/>
            </a:p>
          </p:txBody>
        </p:sp>
        <p:sp>
          <p:nvSpPr>
            <p:cNvPr id="322" name="Google Shape;322;p6"/>
            <p:cNvSpPr txBox="1"/>
            <p:nvPr/>
          </p:nvSpPr>
          <p:spPr>
            <a:xfrm>
              <a:off x="7002235" y="5288394"/>
              <a:ext cx="4351565" cy="80693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75B54"/>
                </a:buClr>
                <a:buSzPts val="1400"/>
                <a:buFont typeface="Calibri"/>
                <a:buNone/>
              </a:pPr>
              <a:r>
                <a:rPr lang="en-US" sz="1400" b="0" i="0" u="none" strike="noStrike" cap="none">
                  <a:solidFill>
                    <a:srgbClr val="575B54"/>
                  </a:solidFill>
                  <a:latin typeface="Calibri"/>
                  <a:ea typeface="Calibri"/>
                  <a:cs typeface="Calibri"/>
                  <a:sym typeface="Calibri"/>
                </a:rPr>
                <a:t>Lorem ipsum dolor sit amet adipiscing elit. Vestibulum dignissim nunc nisi ac scelerisque nulla malesuada id. </a:t>
              </a:r>
              <a:endParaRPr/>
            </a:p>
          </p:txBody>
        </p:sp>
      </p:grpSp>
      <p:grpSp>
        <p:nvGrpSpPr>
          <p:cNvPr id="323" name="Google Shape;323;p6"/>
          <p:cNvGrpSpPr/>
          <p:nvPr/>
        </p:nvGrpSpPr>
        <p:grpSpPr>
          <a:xfrm>
            <a:off x="8317147" y="3005322"/>
            <a:ext cx="3083414" cy="1004809"/>
            <a:chOff x="6995978" y="4997649"/>
            <a:chExt cx="3368412" cy="1097683"/>
          </a:xfrm>
        </p:grpSpPr>
        <p:sp>
          <p:nvSpPr>
            <p:cNvPr id="324" name="Google Shape;324;p6"/>
            <p:cNvSpPr/>
            <p:nvPr/>
          </p:nvSpPr>
          <p:spPr>
            <a:xfrm>
              <a:off x="6995978" y="4997649"/>
              <a:ext cx="2010691" cy="3362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rgbClr val="F79A00"/>
                  </a:solidFill>
                  <a:latin typeface="Source Sans Pro"/>
                  <a:ea typeface="Source Sans Pro"/>
                  <a:cs typeface="Source Sans Pro"/>
                  <a:sym typeface="Source Sans Pro"/>
                </a:rPr>
                <a:t>Add a corporate event</a:t>
              </a:r>
              <a:endParaRPr/>
            </a:p>
          </p:txBody>
        </p:sp>
        <p:sp>
          <p:nvSpPr>
            <p:cNvPr id="325" name="Google Shape;325;p6"/>
            <p:cNvSpPr txBox="1"/>
            <p:nvPr/>
          </p:nvSpPr>
          <p:spPr>
            <a:xfrm>
              <a:off x="7002235" y="5288394"/>
              <a:ext cx="3362155" cy="80693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75B54"/>
                </a:buClr>
                <a:buSzPts val="1400"/>
                <a:buFont typeface="Calibri"/>
                <a:buNone/>
              </a:pPr>
              <a:r>
                <a:rPr lang="en-US" sz="1400" b="0" i="0" u="none" strike="noStrike" cap="none">
                  <a:solidFill>
                    <a:srgbClr val="575B54"/>
                  </a:solidFill>
                  <a:latin typeface="Calibri"/>
                  <a:ea typeface="Calibri"/>
                  <a:cs typeface="Calibri"/>
                  <a:sym typeface="Calibri"/>
                </a:rPr>
                <a:t>Lorem ipsum dolor sit amet adipiscing elit. Vestibulum dignissim nunc nisi ac scelerisque</a:t>
              </a:r>
              <a:endParaRPr/>
            </a:p>
          </p:txBody>
        </p:sp>
      </p:grpSp>
      <p:grpSp>
        <p:nvGrpSpPr>
          <p:cNvPr id="326" name="Google Shape;326;p6"/>
          <p:cNvGrpSpPr/>
          <p:nvPr/>
        </p:nvGrpSpPr>
        <p:grpSpPr>
          <a:xfrm>
            <a:off x="7660842" y="1766088"/>
            <a:ext cx="4024338" cy="789365"/>
            <a:chOff x="6995978" y="4997649"/>
            <a:chExt cx="4396304" cy="862326"/>
          </a:xfrm>
        </p:grpSpPr>
        <p:sp>
          <p:nvSpPr>
            <p:cNvPr id="327" name="Google Shape;327;p6"/>
            <p:cNvSpPr/>
            <p:nvPr/>
          </p:nvSpPr>
          <p:spPr>
            <a:xfrm>
              <a:off x="6995978" y="4997649"/>
              <a:ext cx="2010690" cy="3362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rgbClr val="F79A00"/>
                  </a:solidFill>
                  <a:latin typeface="Source Sans Pro"/>
                  <a:ea typeface="Source Sans Pro"/>
                  <a:cs typeface="Source Sans Pro"/>
                  <a:sym typeface="Source Sans Pro"/>
                </a:rPr>
                <a:t>Add a corporate event</a:t>
              </a:r>
              <a:endParaRPr/>
            </a:p>
          </p:txBody>
        </p:sp>
        <p:sp>
          <p:nvSpPr>
            <p:cNvPr id="328" name="Google Shape;328;p6"/>
            <p:cNvSpPr txBox="1"/>
            <p:nvPr/>
          </p:nvSpPr>
          <p:spPr>
            <a:xfrm>
              <a:off x="7002235" y="5288394"/>
              <a:ext cx="4390047" cy="5715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75B54"/>
                </a:buClr>
                <a:buSzPts val="1400"/>
                <a:buFont typeface="Calibri"/>
                <a:buNone/>
              </a:pPr>
              <a:r>
                <a:rPr lang="en-US" sz="1400" b="0" i="0" u="none" strike="noStrike" cap="none">
                  <a:solidFill>
                    <a:srgbClr val="575B54"/>
                  </a:solidFill>
                  <a:latin typeface="Calibri"/>
                  <a:ea typeface="Calibri"/>
                  <a:cs typeface="Calibri"/>
                  <a:sym typeface="Calibri"/>
                </a:rPr>
                <a:t>Lorem ipsum dolor sit amet adipiscing elit. Vestibulum dignissim nunc nisi ac scelerisque</a:t>
              </a:r>
              <a:endParaRPr/>
            </a:p>
          </p:txBody>
        </p:sp>
      </p:grpSp>
      <p:grpSp>
        <p:nvGrpSpPr>
          <p:cNvPr id="329" name="Google Shape;329;p6"/>
          <p:cNvGrpSpPr/>
          <p:nvPr/>
        </p:nvGrpSpPr>
        <p:grpSpPr>
          <a:xfrm>
            <a:off x="6452122" y="1001532"/>
            <a:ext cx="3083414" cy="789365"/>
            <a:chOff x="6995978" y="4997649"/>
            <a:chExt cx="3368412" cy="862326"/>
          </a:xfrm>
        </p:grpSpPr>
        <p:sp>
          <p:nvSpPr>
            <p:cNvPr id="330" name="Google Shape;330;p6"/>
            <p:cNvSpPr/>
            <p:nvPr/>
          </p:nvSpPr>
          <p:spPr>
            <a:xfrm>
              <a:off x="6995978" y="4997649"/>
              <a:ext cx="2010691" cy="3362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rgbClr val="F79A00"/>
                  </a:solidFill>
                  <a:latin typeface="Source Sans Pro"/>
                  <a:ea typeface="Source Sans Pro"/>
                  <a:cs typeface="Source Sans Pro"/>
                  <a:sym typeface="Source Sans Pro"/>
                </a:rPr>
                <a:t>Add a corporate event</a:t>
              </a:r>
              <a:endParaRPr/>
            </a:p>
          </p:txBody>
        </p:sp>
        <p:sp>
          <p:nvSpPr>
            <p:cNvPr id="331" name="Google Shape;331;p6"/>
            <p:cNvSpPr txBox="1"/>
            <p:nvPr/>
          </p:nvSpPr>
          <p:spPr>
            <a:xfrm>
              <a:off x="7002235" y="5288394"/>
              <a:ext cx="3362155" cy="5715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75B54"/>
                </a:buClr>
                <a:buSzPts val="1400"/>
                <a:buFont typeface="Calibri"/>
                <a:buNone/>
              </a:pPr>
              <a:r>
                <a:rPr lang="en-US" sz="1400" b="0" i="0" u="none" strike="noStrike" cap="none">
                  <a:solidFill>
                    <a:srgbClr val="575B54"/>
                  </a:solidFill>
                  <a:latin typeface="Calibri"/>
                  <a:ea typeface="Calibri"/>
                  <a:cs typeface="Calibri"/>
                  <a:sym typeface="Calibri"/>
                </a:rPr>
                <a:t>Lorem ipsum dolor sit amet adipiscing elit. </a:t>
              </a:r>
              <a:endParaRPr/>
            </a:p>
          </p:txBody>
        </p:sp>
      </p:grpSp>
      <p:grpSp>
        <p:nvGrpSpPr>
          <p:cNvPr id="332" name="Google Shape;332;p6"/>
          <p:cNvGrpSpPr/>
          <p:nvPr/>
        </p:nvGrpSpPr>
        <p:grpSpPr>
          <a:xfrm>
            <a:off x="6446755" y="5476422"/>
            <a:ext cx="4024338" cy="789365"/>
            <a:chOff x="6995978" y="4997649"/>
            <a:chExt cx="4396304" cy="862326"/>
          </a:xfrm>
        </p:grpSpPr>
        <p:sp>
          <p:nvSpPr>
            <p:cNvPr id="333" name="Google Shape;333;p6"/>
            <p:cNvSpPr/>
            <p:nvPr/>
          </p:nvSpPr>
          <p:spPr>
            <a:xfrm>
              <a:off x="6995978" y="4997649"/>
              <a:ext cx="2010690" cy="3362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rgbClr val="F79A00"/>
                  </a:solidFill>
                  <a:latin typeface="Source Sans Pro"/>
                  <a:ea typeface="Source Sans Pro"/>
                  <a:cs typeface="Source Sans Pro"/>
                  <a:sym typeface="Source Sans Pro"/>
                </a:rPr>
                <a:t>Add a corporate event</a:t>
              </a:r>
              <a:endParaRPr/>
            </a:p>
          </p:txBody>
        </p:sp>
        <p:sp>
          <p:nvSpPr>
            <p:cNvPr id="334" name="Google Shape;334;p6"/>
            <p:cNvSpPr txBox="1"/>
            <p:nvPr/>
          </p:nvSpPr>
          <p:spPr>
            <a:xfrm>
              <a:off x="7002235" y="5288394"/>
              <a:ext cx="4390047" cy="5715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75B54"/>
                </a:buClr>
                <a:buSzPts val="1400"/>
                <a:buFont typeface="Calibri"/>
                <a:buNone/>
              </a:pPr>
              <a:r>
                <a:rPr lang="en-US" sz="1400" b="0" i="0" u="none" strike="noStrike" cap="none">
                  <a:solidFill>
                    <a:srgbClr val="575B54"/>
                  </a:solidFill>
                  <a:latin typeface="Calibri"/>
                  <a:ea typeface="Calibri"/>
                  <a:cs typeface="Calibri"/>
                  <a:sym typeface="Calibri"/>
                </a:rPr>
                <a:t>Lorem ipsum dolor sit amet adipiscing elit. Vestibulum</a:t>
              </a:r>
              <a:endParaRPr/>
            </a:p>
          </p:txBody>
        </p:sp>
      </p:grpSp>
      <p:grpSp>
        <p:nvGrpSpPr>
          <p:cNvPr id="335" name="Google Shape;335;p6"/>
          <p:cNvGrpSpPr/>
          <p:nvPr/>
        </p:nvGrpSpPr>
        <p:grpSpPr>
          <a:xfrm>
            <a:off x="1539892" y="2892430"/>
            <a:ext cx="3201434" cy="1050810"/>
            <a:chOff x="838200" y="2381308"/>
            <a:chExt cx="3497339" cy="1147933"/>
          </a:xfrm>
        </p:grpSpPr>
        <p:sp>
          <p:nvSpPr>
            <p:cNvPr id="336" name="Google Shape;336;p6"/>
            <p:cNvSpPr/>
            <p:nvPr/>
          </p:nvSpPr>
          <p:spPr>
            <a:xfrm>
              <a:off x="2254061" y="2381308"/>
              <a:ext cx="2081478" cy="3362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rgbClr val="F79A00"/>
                  </a:solidFill>
                  <a:latin typeface="Source Sans Pro"/>
                  <a:ea typeface="Source Sans Pro"/>
                  <a:cs typeface="Source Sans Pro"/>
                  <a:sym typeface="Source Sans Pro"/>
                </a:rPr>
                <a:t>Add a corporate event</a:t>
              </a:r>
              <a:endParaRPr/>
            </a:p>
          </p:txBody>
        </p:sp>
        <p:sp>
          <p:nvSpPr>
            <p:cNvPr id="337" name="Google Shape;337;p6"/>
            <p:cNvSpPr txBox="1"/>
            <p:nvPr/>
          </p:nvSpPr>
          <p:spPr>
            <a:xfrm>
              <a:off x="838200" y="2722304"/>
              <a:ext cx="3250733" cy="80693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575B54"/>
                </a:buClr>
                <a:buSzPts val="1400"/>
                <a:buFont typeface="Calibri"/>
                <a:buNone/>
              </a:pPr>
              <a:r>
                <a:rPr lang="en-US" sz="1400" b="0" i="0" u="none" strike="noStrike" cap="none">
                  <a:solidFill>
                    <a:srgbClr val="575B54"/>
                  </a:solidFill>
                  <a:latin typeface="Calibri"/>
                  <a:ea typeface="Calibri"/>
                  <a:cs typeface="Calibri"/>
                  <a:sym typeface="Calibri"/>
                </a:rPr>
                <a:t>Lorem ipsum dolor sit amet, consectetur adipiscing elit. Vestibulum dignissim nunc</a:t>
              </a:r>
              <a:endParaRPr/>
            </a:p>
          </p:txBody>
        </p:sp>
      </p:grpSp>
      <p:grpSp>
        <p:nvGrpSpPr>
          <p:cNvPr id="338" name="Google Shape;338;p6"/>
          <p:cNvGrpSpPr/>
          <p:nvPr/>
        </p:nvGrpSpPr>
        <p:grpSpPr>
          <a:xfrm>
            <a:off x="2464234" y="5302673"/>
            <a:ext cx="2652729" cy="999561"/>
            <a:chOff x="1592101" y="1440292"/>
            <a:chExt cx="2897919" cy="1091949"/>
          </a:xfrm>
        </p:grpSpPr>
        <p:sp>
          <p:nvSpPr>
            <p:cNvPr id="339" name="Google Shape;339;p6"/>
            <p:cNvSpPr/>
            <p:nvPr/>
          </p:nvSpPr>
          <p:spPr>
            <a:xfrm>
              <a:off x="2655147" y="1440292"/>
              <a:ext cx="1834873" cy="5715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rgbClr val="F79A00"/>
                  </a:solidFill>
                  <a:latin typeface="Source Sans Pro"/>
                  <a:ea typeface="Source Sans Pro"/>
                  <a:cs typeface="Source Sans Pro"/>
                  <a:sym typeface="Source Sans Pro"/>
                </a:rPr>
                <a:t>Add a corporate event</a:t>
              </a:r>
              <a:endParaRPr/>
            </a:p>
          </p:txBody>
        </p:sp>
        <p:sp>
          <p:nvSpPr>
            <p:cNvPr id="340" name="Google Shape;340;p6"/>
            <p:cNvSpPr txBox="1"/>
            <p:nvPr/>
          </p:nvSpPr>
          <p:spPr>
            <a:xfrm>
              <a:off x="1592101" y="1725303"/>
              <a:ext cx="2897917" cy="806938"/>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575B54"/>
                </a:buClr>
                <a:buSzPts val="1400"/>
                <a:buFont typeface="Calibri"/>
                <a:buNone/>
              </a:pPr>
              <a:r>
                <a:rPr lang="en-US" sz="1400" b="0" i="0" u="none" strike="noStrike" cap="none">
                  <a:solidFill>
                    <a:srgbClr val="575B54"/>
                  </a:solidFill>
                  <a:latin typeface="Calibri"/>
                  <a:ea typeface="Calibri"/>
                  <a:cs typeface="Calibri"/>
                  <a:sym typeface="Calibri"/>
                </a:rPr>
                <a:t>dolor sit amet, consectetur adipiscing elit Vestibulum dignissim nunc nisi ac</a:t>
              </a:r>
              <a:endParaRPr/>
            </a:p>
          </p:txBody>
        </p:sp>
      </p:grpSp>
      <p:grpSp>
        <p:nvGrpSpPr>
          <p:cNvPr id="341" name="Google Shape;341;p6"/>
          <p:cNvGrpSpPr/>
          <p:nvPr/>
        </p:nvGrpSpPr>
        <p:grpSpPr>
          <a:xfrm>
            <a:off x="4359479" y="1273028"/>
            <a:ext cx="3746589" cy="4388957"/>
            <a:chOff x="3261436" y="976868"/>
            <a:chExt cx="4092882" cy="4794623"/>
          </a:xfrm>
        </p:grpSpPr>
        <p:grpSp>
          <p:nvGrpSpPr>
            <p:cNvPr id="342" name="Google Shape;342;p6"/>
            <p:cNvGrpSpPr/>
            <p:nvPr/>
          </p:nvGrpSpPr>
          <p:grpSpPr>
            <a:xfrm>
              <a:off x="3261436" y="1217662"/>
              <a:ext cx="4092882" cy="4553829"/>
              <a:chOff x="3256962" y="1177162"/>
              <a:chExt cx="4092882" cy="4553829"/>
            </a:xfrm>
          </p:grpSpPr>
          <p:sp>
            <p:nvSpPr>
              <p:cNvPr id="343" name="Google Shape;343;p6"/>
              <p:cNvSpPr/>
              <p:nvPr/>
            </p:nvSpPr>
            <p:spPr>
              <a:xfrm>
                <a:off x="3629665" y="1177162"/>
                <a:ext cx="1339403" cy="812561"/>
              </a:xfrm>
              <a:custGeom>
                <a:avLst/>
                <a:gdLst/>
                <a:ahLst/>
                <a:cxnLst/>
                <a:rect l="l" t="t" r="r" b="b"/>
                <a:pathLst>
                  <a:path w="1339403" h="812561" extrusionOk="0">
                    <a:moveTo>
                      <a:pt x="1339403" y="0"/>
                    </a:moveTo>
                    <a:lnTo>
                      <a:pt x="1339403" y="264650"/>
                    </a:lnTo>
                    <a:cubicBezTo>
                      <a:pt x="876960" y="264650"/>
                      <a:pt x="452823" y="428662"/>
                      <a:pt x="121989" y="701690"/>
                    </a:cubicBezTo>
                    <a:lnTo>
                      <a:pt x="0" y="812561"/>
                    </a:lnTo>
                    <a:lnTo>
                      <a:pt x="0" y="462812"/>
                    </a:lnTo>
                    <a:lnTo>
                      <a:pt x="121360" y="372061"/>
                    </a:lnTo>
                    <a:cubicBezTo>
                      <a:pt x="411108" y="176311"/>
                      <a:pt x="750480" y="48435"/>
                      <a:pt x="1116661" y="11248"/>
                    </a:cubicBezTo>
                    <a:lnTo>
                      <a:pt x="1339403" y="0"/>
                    </a:lnTo>
                    <a:close/>
                  </a:path>
                </a:pathLst>
              </a:custGeom>
              <a:solidFill>
                <a:srgbClr val="C59A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Quattrocento Sans"/>
                  <a:buNone/>
                </a:pPr>
                <a:endParaRPr sz="1400" b="0" i="0" u="none" strike="noStrike" cap="none">
                  <a:solidFill>
                    <a:srgbClr val="000000"/>
                  </a:solidFill>
                  <a:latin typeface="Calibri"/>
                  <a:ea typeface="Calibri"/>
                  <a:cs typeface="Calibri"/>
                  <a:sym typeface="Calibri"/>
                </a:endParaRPr>
              </a:p>
            </p:txBody>
          </p:sp>
          <p:sp>
            <p:nvSpPr>
              <p:cNvPr id="344" name="Google Shape;344;p6"/>
              <p:cNvSpPr/>
              <p:nvPr/>
            </p:nvSpPr>
            <p:spPr>
              <a:xfrm>
                <a:off x="5046341" y="1181064"/>
                <a:ext cx="1323035" cy="873006"/>
              </a:xfrm>
              <a:custGeom>
                <a:avLst/>
                <a:gdLst/>
                <a:ahLst/>
                <a:cxnLst/>
                <a:rect l="l" t="t" r="r" b="b"/>
                <a:pathLst>
                  <a:path w="1323035" h="873006" extrusionOk="0">
                    <a:moveTo>
                      <a:pt x="0" y="0"/>
                    </a:moveTo>
                    <a:lnTo>
                      <a:pt x="145471" y="7346"/>
                    </a:lnTo>
                    <a:cubicBezTo>
                      <a:pt x="584889" y="51971"/>
                      <a:pt x="985700" y="227187"/>
                      <a:pt x="1308484" y="493571"/>
                    </a:cubicBezTo>
                    <a:lnTo>
                      <a:pt x="1323035" y="506796"/>
                    </a:lnTo>
                    <a:lnTo>
                      <a:pt x="1323035" y="873006"/>
                    </a:lnTo>
                    <a:lnTo>
                      <a:pt x="1276054" y="821314"/>
                    </a:lnTo>
                    <a:cubicBezTo>
                      <a:pt x="973001" y="518261"/>
                      <a:pt x="568788" y="316367"/>
                      <a:pt x="118411" y="270629"/>
                    </a:cubicBezTo>
                    <a:lnTo>
                      <a:pt x="0" y="264650"/>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Quattrocento Sans"/>
                  <a:buNone/>
                </a:pPr>
                <a:endParaRPr sz="1400" b="0" i="0" u="none" strike="noStrike" cap="none">
                  <a:solidFill>
                    <a:srgbClr val="000000"/>
                  </a:solidFill>
                  <a:latin typeface="Calibri"/>
                  <a:ea typeface="Calibri"/>
                  <a:cs typeface="Calibri"/>
                  <a:sym typeface="Calibri"/>
                </a:endParaRPr>
              </a:p>
            </p:txBody>
          </p:sp>
          <p:sp>
            <p:nvSpPr>
              <p:cNvPr id="345" name="Google Shape;345;p6"/>
              <p:cNvSpPr/>
              <p:nvPr/>
            </p:nvSpPr>
            <p:spPr>
              <a:xfrm>
                <a:off x="6446648" y="1758090"/>
                <a:ext cx="699012" cy="1558976"/>
              </a:xfrm>
              <a:custGeom>
                <a:avLst/>
                <a:gdLst/>
                <a:ahLst/>
                <a:cxnLst/>
                <a:rect l="l" t="t" r="r" b="b"/>
                <a:pathLst>
                  <a:path w="699012" h="1558976" extrusionOk="0">
                    <a:moveTo>
                      <a:pt x="0" y="0"/>
                    </a:moveTo>
                    <a:lnTo>
                      <a:pt x="62882" y="57152"/>
                    </a:lnTo>
                    <a:cubicBezTo>
                      <a:pt x="407842" y="402110"/>
                      <a:pt x="637653" y="862217"/>
                      <a:pt x="689715" y="1374871"/>
                    </a:cubicBezTo>
                    <a:lnTo>
                      <a:pt x="699012" y="1558976"/>
                    </a:lnTo>
                    <a:lnTo>
                      <a:pt x="434361" y="1558976"/>
                    </a:lnTo>
                    <a:lnTo>
                      <a:pt x="426431" y="1401930"/>
                    </a:lnTo>
                    <a:cubicBezTo>
                      <a:pt x="393761" y="1080232"/>
                      <a:pt x="281420" y="782087"/>
                      <a:pt x="109449" y="527538"/>
                    </a:cubicBezTo>
                    <a:lnTo>
                      <a:pt x="0" y="381173"/>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Quattrocento Sans"/>
                  <a:buNone/>
                </a:pPr>
                <a:endParaRPr sz="1400" b="0" i="0" u="none" strike="noStrike" cap="none">
                  <a:solidFill>
                    <a:srgbClr val="000000"/>
                  </a:solidFill>
                  <a:latin typeface="Calibri"/>
                  <a:ea typeface="Calibri"/>
                  <a:cs typeface="Calibri"/>
                  <a:sym typeface="Calibri"/>
                </a:endParaRPr>
              </a:p>
            </p:txBody>
          </p:sp>
          <p:sp>
            <p:nvSpPr>
              <p:cNvPr id="346" name="Google Shape;346;p6"/>
              <p:cNvSpPr/>
              <p:nvPr/>
            </p:nvSpPr>
            <p:spPr>
              <a:xfrm>
                <a:off x="6346756" y="3394340"/>
                <a:ext cx="798904" cy="1287887"/>
              </a:xfrm>
              <a:custGeom>
                <a:avLst/>
                <a:gdLst/>
                <a:ahLst/>
                <a:cxnLst/>
                <a:rect l="l" t="t" r="r" b="b"/>
                <a:pathLst>
                  <a:path w="798904" h="1287887" extrusionOk="0">
                    <a:moveTo>
                      <a:pt x="534253" y="0"/>
                    </a:moveTo>
                    <a:lnTo>
                      <a:pt x="798904" y="0"/>
                    </a:lnTo>
                    <a:lnTo>
                      <a:pt x="789607" y="184108"/>
                    </a:lnTo>
                    <a:cubicBezTo>
                      <a:pt x="752420" y="550289"/>
                      <a:pt x="624544" y="889661"/>
                      <a:pt x="428794" y="1179409"/>
                    </a:cubicBezTo>
                    <a:lnTo>
                      <a:pt x="347676" y="1287887"/>
                    </a:lnTo>
                    <a:lnTo>
                      <a:pt x="0" y="1287887"/>
                    </a:lnTo>
                    <a:lnTo>
                      <a:pt x="99164" y="1178779"/>
                    </a:lnTo>
                    <a:cubicBezTo>
                      <a:pt x="333188" y="895207"/>
                      <a:pt x="487119" y="543086"/>
                      <a:pt x="526323" y="157049"/>
                    </a:cubicBezTo>
                    <a:lnTo>
                      <a:pt x="534253"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Quattrocento Sans"/>
                  <a:buNone/>
                </a:pPr>
                <a:endParaRPr sz="1400" b="0" i="0" u="none" strike="noStrike" cap="none">
                  <a:solidFill>
                    <a:srgbClr val="000000"/>
                  </a:solidFill>
                  <a:latin typeface="Calibri"/>
                  <a:ea typeface="Calibri"/>
                  <a:cs typeface="Calibri"/>
                  <a:sym typeface="Calibri"/>
                </a:endParaRPr>
              </a:p>
            </p:txBody>
          </p:sp>
          <p:sp>
            <p:nvSpPr>
              <p:cNvPr id="347" name="Google Shape;347;p6"/>
              <p:cNvSpPr/>
              <p:nvPr/>
            </p:nvSpPr>
            <p:spPr>
              <a:xfrm>
                <a:off x="3617722" y="4710834"/>
                <a:ext cx="1368650" cy="823414"/>
              </a:xfrm>
              <a:custGeom>
                <a:avLst/>
                <a:gdLst/>
                <a:ahLst/>
                <a:cxnLst/>
                <a:rect l="l" t="t" r="r" b="b"/>
                <a:pathLst>
                  <a:path w="1368650" h="823414" extrusionOk="0">
                    <a:moveTo>
                      <a:pt x="0" y="0"/>
                    </a:moveTo>
                    <a:lnTo>
                      <a:pt x="133931" y="121724"/>
                    </a:lnTo>
                    <a:cubicBezTo>
                      <a:pt x="464765" y="394752"/>
                      <a:pt x="888902" y="558764"/>
                      <a:pt x="1351345" y="558764"/>
                    </a:cubicBezTo>
                    <a:lnTo>
                      <a:pt x="1368650" y="557890"/>
                    </a:lnTo>
                    <a:lnTo>
                      <a:pt x="1368650" y="822540"/>
                    </a:lnTo>
                    <a:lnTo>
                      <a:pt x="1351346" y="823414"/>
                    </a:lnTo>
                    <a:cubicBezTo>
                      <a:pt x="900155" y="823414"/>
                      <a:pt x="481000" y="686253"/>
                      <a:pt x="133302" y="451353"/>
                    </a:cubicBezTo>
                    <a:lnTo>
                      <a:pt x="0" y="351672"/>
                    </a:lnTo>
                    <a:lnTo>
                      <a:pt x="0" y="0"/>
                    </a:ln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Quattrocento Sans"/>
                  <a:buNone/>
                </a:pPr>
                <a:endParaRPr sz="1400" b="0" i="0" u="none" strike="noStrike" cap="none">
                  <a:solidFill>
                    <a:srgbClr val="000000"/>
                  </a:solidFill>
                  <a:latin typeface="Calibri"/>
                  <a:ea typeface="Calibri"/>
                  <a:cs typeface="Calibri"/>
                  <a:sym typeface="Calibri"/>
                </a:endParaRPr>
              </a:p>
            </p:txBody>
          </p:sp>
          <p:sp>
            <p:nvSpPr>
              <p:cNvPr id="348" name="Google Shape;348;p6"/>
              <p:cNvSpPr/>
              <p:nvPr/>
            </p:nvSpPr>
            <p:spPr>
              <a:xfrm>
                <a:off x="5063645" y="4759500"/>
                <a:ext cx="1570098" cy="769972"/>
              </a:xfrm>
              <a:custGeom>
                <a:avLst/>
                <a:gdLst/>
                <a:ahLst/>
                <a:cxnLst/>
                <a:rect l="l" t="t" r="r" b="b"/>
                <a:pathLst>
                  <a:path w="1570098" h="769972" extrusionOk="0">
                    <a:moveTo>
                      <a:pt x="1203220" y="0"/>
                    </a:moveTo>
                    <a:lnTo>
                      <a:pt x="1570098" y="0"/>
                    </a:lnTo>
                    <a:lnTo>
                      <a:pt x="1445885" y="136667"/>
                    </a:lnTo>
                    <a:cubicBezTo>
                      <a:pt x="1100927" y="481627"/>
                      <a:pt x="640820" y="711438"/>
                      <a:pt x="128166" y="763500"/>
                    </a:cubicBezTo>
                    <a:lnTo>
                      <a:pt x="0" y="769972"/>
                    </a:lnTo>
                    <a:lnTo>
                      <a:pt x="0" y="505323"/>
                    </a:lnTo>
                    <a:lnTo>
                      <a:pt x="101106" y="500217"/>
                    </a:lnTo>
                    <a:cubicBezTo>
                      <a:pt x="487144" y="461013"/>
                      <a:pt x="839264" y="307082"/>
                      <a:pt x="1122836" y="73058"/>
                    </a:cubicBezTo>
                    <a:lnTo>
                      <a:pt x="120322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Quattrocento Sans"/>
                  <a:buNone/>
                </a:pPr>
                <a:endParaRPr sz="1400" b="0" i="0" u="none" strike="noStrike" cap="none">
                  <a:solidFill>
                    <a:srgbClr val="000000"/>
                  </a:solidFill>
                  <a:latin typeface="Calibri"/>
                  <a:ea typeface="Calibri"/>
                  <a:cs typeface="Calibri"/>
                  <a:sym typeface="Calibri"/>
                </a:endParaRPr>
              </a:p>
            </p:txBody>
          </p:sp>
          <p:sp>
            <p:nvSpPr>
              <p:cNvPr id="349" name="Google Shape;349;p6"/>
              <p:cNvSpPr/>
              <p:nvPr/>
            </p:nvSpPr>
            <p:spPr>
              <a:xfrm>
                <a:off x="3256962" y="1583442"/>
                <a:ext cx="668134" cy="668134"/>
              </a:xfrm>
              <a:prstGeom prst="ellipse">
                <a:avLst/>
              </a:prstGeom>
              <a:solidFill>
                <a:schemeClr val="lt2"/>
              </a:solidFill>
              <a:ln w="76200" cap="flat" cmpd="sng">
                <a:solidFill>
                  <a:srgbClr val="C59A00"/>
                </a:solidFill>
                <a:prstDash val="solid"/>
                <a:miter lim="800000"/>
                <a:headEnd type="none" w="sm" len="sm"/>
                <a:tailEnd type="none" w="sm" len="sm"/>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Quattrocento Sans"/>
                  <a:buNone/>
                </a:pPr>
                <a:endParaRPr sz="1400" b="0" i="0" u="none" strike="noStrike" cap="none">
                  <a:solidFill>
                    <a:srgbClr val="000000"/>
                  </a:solidFill>
                  <a:latin typeface="Calibri"/>
                  <a:ea typeface="Calibri"/>
                  <a:cs typeface="Calibri"/>
                  <a:sym typeface="Calibri"/>
                </a:endParaRPr>
              </a:p>
            </p:txBody>
          </p:sp>
          <p:sp>
            <p:nvSpPr>
              <p:cNvPr id="350" name="Google Shape;350;p6"/>
              <p:cNvSpPr/>
              <p:nvPr/>
            </p:nvSpPr>
            <p:spPr>
              <a:xfrm>
                <a:off x="6081858" y="1583442"/>
                <a:ext cx="668134" cy="668134"/>
              </a:xfrm>
              <a:prstGeom prst="ellipse">
                <a:avLst/>
              </a:prstGeom>
              <a:solidFill>
                <a:schemeClr val="lt2"/>
              </a:solidFill>
              <a:ln w="76200" cap="flat" cmpd="sng">
                <a:solidFill>
                  <a:schemeClr val="accent2"/>
                </a:solidFill>
                <a:prstDash val="solid"/>
                <a:miter lim="800000"/>
                <a:headEnd type="none" w="sm" len="sm"/>
                <a:tailEnd type="none" w="sm" len="sm"/>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Quattrocento Sans"/>
                  <a:buNone/>
                </a:pPr>
                <a:endParaRPr sz="1400" b="0" i="0" u="none" strike="noStrike" cap="none">
                  <a:solidFill>
                    <a:srgbClr val="000000"/>
                  </a:solidFill>
                  <a:latin typeface="Calibri"/>
                  <a:ea typeface="Calibri"/>
                  <a:cs typeface="Calibri"/>
                  <a:sym typeface="Calibri"/>
                </a:endParaRPr>
              </a:p>
            </p:txBody>
          </p:sp>
          <p:sp>
            <p:nvSpPr>
              <p:cNvPr id="351" name="Google Shape;351;p6"/>
              <p:cNvSpPr/>
              <p:nvPr/>
            </p:nvSpPr>
            <p:spPr>
              <a:xfrm>
                <a:off x="6681710" y="3015110"/>
                <a:ext cx="668134" cy="668134"/>
              </a:xfrm>
              <a:prstGeom prst="ellipse">
                <a:avLst/>
              </a:prstGeom>
              <a:solidFill>
                <a:schemeClr val="lt2"/>
              </a:solidFill>
              <a:ln w="76200" cap="flat" cmpd="sng">
                <a:solidFill>
                  <a:schemeClr val="accent3"/>
                </a:solidFill>
                <a:prstDash val="solid"/>
                <a:miter lim="800000"/>
                <a:headEnd type="none" w="sm" len="sm"/>
                <a:tailEnd type="none" w="sm" len="sm"/>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Quattrocento Sans"/>
                  <a:buNone/>
                </a:pPr>
                <a:endParaRPr sz="1400" b="0" i="0" u="none" strike="noStrike" cap="none">
                  <a:solidFill>
                    <a:srgbClr val="000000"/>
                  </a:solidFill>
                  <a:latin typeface="Calibri"/>
                  <a:ea typeface="Calibri"/>
                  <a:cs typeface="Calibri"/>
                  <a:sym typeface="Calibri"/>
                </a:endParaRPr>
              </a:p>
            </p:txBody>
          </p:sp>
          <p:sp>
            <p:nvSpPr>
              <p:cNvPr id="352" name="Google Shape;352;p6"/>
              <p:cNvSpPr/>
              <p:nvPr/>
            </p:nvSpPr>
            <p:spPr>
              <a:xfrm>
                <a:off x="6136172" y="4436375"/>
                <a:ext cx="668134" cy="668134"/>
              </a:xfrm>
              <a:prstGeom prst="ellipse">
                <a:avLst/>
              </a:prstGeom>
              <a:solidFill>
                <a:schemeClr val="lt2"/>
              </a:solidFill>
              <a:ln w="76200" cap="flat" cmpd="sng">
                <a:solidFill>
                  <a:schemeClr val="accent4"/>
                </a:solidFill>
                <a:prstDash val="solid"/>
                <a:miter lim="800000"/>
                <a:headEnd type="none" w="sm" len="sm"/>
                <a:tailEnd type="none" w="sm" len="sm"/>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Quattrocento Sans"/>
                  <a:buNone/>
                </a:pPr>
                <a:endParaRPr sz="1400" b="0" i="0" u="none" strike="noStrike" cap="none">
                  <a:solidFill>
                    <a:srgbClr val="000000"/>
                  </a:solidFill>
                  <a:latin typeface="Calibri"/>
                  <a:ea typeface="Calibri"/>
                  <a:cs typeface="Calibri"/>
                  <a:sym typeface="Calibri"/>
                </a:endParaRPr>
              </a:p>
            </p:txBody>
          </p:sp>
          <p:sp>
            <p:nvSpPr>
              <p:cNvPr id="353" name="Google Shape;353;p6"/>
              <p:cNvSpPr/>
              <p:nvPr/>
            </p:nvSpPr>
            <p:spPr>
              <a:xfrm>
                <a:off x="4686516" y="5062857"/>
                <a:ext cx="668134" cy="668134"/>
              </a:xfrm>
              <a:prstGeom prst="ellipse">
                <a:avLst/>
              </a:prstGeom>
              <a:solidFill>
                <a:schemeClr val="lt2"/>
              </a:solidFill>
              <a:ln w="76200" cap="flat" cmpd="sng">
                <a:solidFill>
                  <a:schemeClr val="accent5"/>
                </a:solidFill>
                <a:prstDash val="solid"/>
                <a:miter lim="800000"/>
                <a:headEnd type="none" w="sm" len="sm"/>
                <a:tailEnd type="none" w="sm" len="sm"/>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Quattrocento Sans"/>
                  <a:buNone/>
                </a:pPr>
                <a:endParaRPr sz="1400" b="0" i="0" u="none" strike="noStrike" cap="none">
                  <a:solidFill>
                    <a:srgbClr val="000000"/>
                  </a:solidFill>
                  <a:latin typeface="Calibri"/>
                  <a:ea typeface="Calibri"/>
                  <a:cs typeface="Calibri"/>
                  <a:sym typeface="Calibri"/>
                </a:endParaRPr>
              </a:p>
            </p:txBody>
          </p:sp>
          <p:sp>
            <p:nvSpPr>
              <p:cNvPr id="354" name="Google Shape;354;p6"/>
              <p:cNvSpPr/>
              <p:nvPr/>
            </p:nvSpPr>
            <p:spPr>
              <a:xfrm>
                <a:off x="3257022" y="4487618"/>
                <a:ext cx="668134" cy="668134"/>
              </a:xfrm>
              <a:prstGeom prst="ellipse">
                <a:avLst/>
              </a:prstGeom>
              <a:solidFill>
                <a:schemeClr val="lt2"/>
              </a:solidFill>
              <a:ln w="76200" cap="flat" cmpd="sng">
                <a:solidFill>
                  <a:schemeClr val="accent6"/>
                </a:solidFill>
                <a:prstDash val="solid"/>
                <a:miter lim="800000"/>
                <a:headEnd type="none" w="sm" len="sm"/>
                <a:tailEnd type="none" w="sm" len="sm"/>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Quattrocento Sans"/>
                  <a:buNone/>
                </a:pPr>
                <a:endParaRPr sz="1400" b="0" i="0" u="none" strike="noStrike" cap="none">
                  <a:solidFill>
                    <a:srgbClr val="000000"/>
                  </a:solidFill>
                  <a:latin typeface="Calibri"/>
                  <a:ea typeface="Calibri"/>
                  <a:cs typeface="Calibri"/>
                  <a:sym typeface="Calibri"/>
                </a:endParaRPr>
              </a:p>
            </p:txBody>
          </p:sp>
          <p:sp>
            <p:nvSpPr>
              <p:cNvPr id="355" name="Google Shape;355;p6"/>
              <p:cNvSpPr/>
              <p:nvPr/>
            </p:nvSpPr>
            <p:spPr>
              <a:xfrm>
                <a:off x="3488898" y="1818328"/>
                <a:ext cx="204262" cy="240405"/>
              </a:xfrm>
              <a:custGeom>
                <a:avLst/>
                <a:gdLst/>
                <a:ahLst/>
                <a:cxnLst/>
                <a:rect l="l" t="t" r="r" b="b"/>
                <a:pathLst>
                  <a:path w="158" h="186" extrusionOk="0">
                    <a:moveTo>
                      <a:pt x="17" y="186"/>
                    </a:moveTo>
                    <a:cubicBezTo>
                      <a:pt x="15" y="186"/>
                      <a:pt x="13" y="186"/>
                      <a:pt x="10" y="185"/>
                    </a:cubicBezTo>
                    <a:cubicBezTo>
                      <a:pt x="4" y="182"/>
                      <a:pt x="0" y="176"/>
                      <a:pt x="0" y="169"/>
                    </a:cubicBezTo>
                    <a:cubicBezTo>
                      <a:pt x="0" y="17"/>
                      <a:pt x="0" y="17"/>
                      <a:pt x="0" y="17"/>
                    </a:cubicBezTo>
                    <a:cubicBezTo>
                      <a:pt x="0" y="10"/>
                      <a:pt x="4" y="4"/>
                      <a:pt x="11" y="1"/>
                    </a:cubicBezTo>
                    <a:cubicBezTo>
                      <a:pt x="13" y="1"/>
                      <a:pt x="15" y="0"/>
                      <a:pt x="17" y="0"/>
                    </a:cubicBezTo>
                    <a:cubicBezTo>
                      <a:pt x="141" y="0"/>
                      <a:pt x="141" y="0"/>
                      <a:pt x="141" y="0"/>
                    </a:cubicBezTo>
                    <a:cubicBezTo>
                      <a:pt x="143" y="0"/>
                      <a:pt x="145" y="1"/>
                      <a:pt x="147" y="2"/>
                    </a:cubicBezTo>
                    <a:cubicBezTo>
                      <a:pt x="154" y="4"/>
                      <a:pt x="158" y="10"/>
                      <a:pt x="158" y="17"/>
                    </a:cubicBezTo>
                    <a:cubicBezTo>
                      <a:pt x="158" y="169"/>
                      <a:pt x="158" y="169"/>
                      <a:pt x="158" y="169"/>
                    </a:cubicBezTo>
                    <a:cubicBezTo>
                      <a:pt x="158" y="176"/>
                      <a:pt x="154" y="182"/>
                      <a:pt x="147" y="185"/>
                    </a:cubicBezTo>
                    <a:cubicBezTo>
                      <a:pt x="145" y="186"/>
                      <a:pt x="143" y="186"/>
                      <a:pt x="141" y="186"/>
                    </a:cubicBezTo>
                    <a:cubicBezTo>
                      <a:pt x="136" y="186"/>
                      <a:pt x="131" y="184"/>
                      <a:pt x="128" y="181"/>
                    </a:cubicBezTo>
                    <a:cubicBezTo>
                      <a:pt x="79" y="134"/>
                      <a:pt x="79" y="134"/>
                      <a:pt x="79" y="134"/>
                    </a:cubicBezTo>
                    <a:cubicBezTo>
                      <a:pt x="30" y="181"/>
                      <a:pt x="30" y="181"/>
                      <a:pt x="30" y="181"/>
                    </a:cubicBezTo>
                    <a:cubicBezTo>
                      <a:pt x="26" y="184"/>
                      <a:pt x="22" y="186"/>
                      <a:pt x="17" y="186"/>
                    </a:cubicBezTo>
                    <a:close/>
                    <a:moveTo>
                      <a:pt x="17" y="8"/>
                    </a:moveTo>
                    <a:cubicBezTo>
                      <a:pt x="16" y="8"/>
                      <a:pt x="15" y="8"/>
                      <a:pt x="14" y="9"/>
                    </a:cubicBezTo>
                    <a:cubicBezTo>
                      <a:pt x="10" y="10"/>
                      <a:pt x="8" y="14"/>
                      <a:pt x="8" y="17"/>
                    </a:cubicBezTo>
                    <a:cubicBezTo>
                      <a:pt x="8" y="169"/>
                      <a:pt x="8" y="169"/>
                      <a:pt x="8" y="169"/>
                    </a:cubicBezTo>
                    <a:cubicBezTo>
                      <a:pt x="8" y="173"/>
                      <a:pt x="10" y="176"/>
                      <a:pt x="13" y="177"/>
                    </a:cubicBezTo>
                    <a:cubicBezTo>
                      <a:pt x="17" y="179"/>
                      <a:pt x="21" y="178"/>
                      <a:pt x="24" y="175"/>
                    </a:cubicBezTo>
                    <a:cubicBezTo>
                      <a:pt x="79" y="123"/>
                      <a:pt x="79" y="123"/>
                      <a:pt x="79" y="123"/>
                    </a:cubicBezTo>
                    <a:cubicBezTo>
                      <a:pt x="134" y="175"/>
                      <a:pt x="134" y="175"/>
                      <a:pt x="134" y="175"/>
                    </a:cubicBezTo>
                    <a:cubicBezTo>
                      <a:pt x="135" y="177"/>
                      <a:pt x="138" y="178"/>
                      <a:pt x="141" y="178"/>
                    </a:cubicBezTo>
                    <a:cubicBezTo>
                      <a:pt x="142" y="178"/>
                      <a:pt x="143" y="178"/>
                      <a:pt x="144" y="177"/>
                    </a:cubicBezTo>
                    <a:cubicBezTo>
                      <a:pt x="148" y="176"/>
                      <a:pt x="150" y="173"/>
                      <a:pt x="150" y="169"/>
                    </a:cubicBezTo>
                    <a:cubicBezTo>
                      <a:pt x="150" y="17"/>
                      <a:pt x="150" y="17"/>
                      <a:pt x="150" y="17"/>
                    </a:cubicBezTo>
                    <a:cubicBezTo>
                      <a:pt x="150" y="14"/>
                      <a:pt x="148" y="10"/>
                      <a:pt x="144" y="9"/>
                    </a:cubicBezTo>
                    <a:cubicBezTo>
                      <a:pt x="143" y="8"/>
                      <a:pt x="142" y="8"/>
                      <a:pt x="141" y="8"/>
                    </a:cubicBezTo>
                    <a:lnTo>
                      <a:pt x="17" y="8"/>
                    </a:lnTo>
                    <a:close/>
                  </a:path>
                </a:pathLst>
              </a:custGeom>
              <a:solidFill>
                <a:srgbClr val="C59A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400"/>
                  <a:buFont typeface="Quattrocento Sans"/>
                  <a:buNone/>
                </a:pPr>
                <a:endParaRPr sz="1400" b="0" i="0" u="none" strike="noStrike" cap="none">
                  <a:solidFill>
                    <a:srgbClr val="FFFFFF"/>
                  </a:solidFill>
                  <a:latin typeface="Calibri"/>
                  <a:ea typeface="Calibri"/>
                  <a:cs typeface="Calibri"/>
                  <a:sym typeface="Calibri"/>
                </a:endParaRPr>
              </a:p>
            </p:txBody>
          </p:sp>
          <p:sp>
            <p:nvSpPr>
              <p:cNvPr id="356" name="Google Shape;356;p6"/>
              <p:cNvSpPr/>
              <p:nvPr/>
            </p:nvSpPr>
            <p:spPr>
              <a:xfrm>
                <a:off x="6303120" y="1777306"/>
                <a:ext cx="287055" cy="288375"/>
              </a:xfrm>
              <a:custGeom>
                <a:avLst/>
                <a:gdLst/>
                <a:ahLst/>
                <a:cxnLst/>
                <a:rect l="l" t="t" r="r" b="b"/>
                <a:pathLst>
                  <a:path w="184" h="185" extrusionOk="0">
                    <a:moveTo>
                      <a:pt x="108" y="185"/>
                    </a:moveTo>
                    <a:cubicBezTo>
                      <a:pt x="103" y="185"/>
                      <a:pt x="98" y="183"/>
                      <a:pt x="95" y="179"/>
                    </a:cubicBezTo>
                    <a:cubicBezTo>
                      <a:pt x="11" y="96"/>
                      <a:pt x="11" y="96"/>
                      <a:pt x="11" y="96"/>
                    </a:cubicBezTo>
                    <a:cubicBezTo>
                      <a:pt x="5" y="89"/>
                      <a:pt x="0" y="77"/>
                      <a:pt x="0" y="67"/>
                    </a:cubicBezTo>
                    <a:cubicBezTo>
                      <a:pt x="0" y="19"/>
                      <a:pt x="0" y="19"/>
                      <a:pt x="0" y="19"/>
                    </a:cubicBezTo>
                    <a:cubicBezTo>
                      <a:pt x="0" y="8"/>
                      <a:pt x="8" y="0"/>
                      <a:pt x="19" y="0"/>
                    </a:cubicBezTo>
                    <a:cubicBezTo>
                      <a:pt x="67" y="0"/>
                      <a:pt x="67" y="0"/>
                      <a:pt x="67" y="0"/>
                    </a:cubicBezTo>
                    <a:cubicBezTo>
                      <a:pt x="77" y="0"/>
                      <a:pt x="89" y="5"/>
                      <a:pt x="96" y="12"/>
                    </a:cubicBezTo>
                    <a:cubicBezTo>
                      <a:pt x="179" y="95"/>
                      <a:pt x="179" y="95"/>
                      <a:pt x="179" y="95"/>
                    </a:cubicBezTo>
                    <a:cubicBezTo>
                      <a:pt x="182" y="99"/>
                      <a:pt x="184" y="103"/>
                      <a:pt x="184" y="108"/>
                    </a:cubicBezTo>
                    <a:cubicBezTo>
                      <a:pt x="184" y="113"/>
                      <a:pt x="182" y="118"/>
                      <a:pt x="179" y="122"/>
                    </a:cubicBezTo>
                    <a:cubicBezTo>
                      <a:pt x="122" y="179"/>
                      <a:pt x="122" y="179"/>
                      <a:pt x="122" y="179"/>
                    </a:cubicBezTo>
                    <a:cubicBezTo>
                      <a:pt x="118" y="183"/>
                      <a:pt x="113" y="185"/>
                      <a:pt x="108" y="185"/>
                    </a:cubicBezTo>
                    <a:close/>
                    <a:moveTo>
                      <a:pt x="19" y="8"/>
                    </a:moveTo>
                    <a:cubicBezTo>
                      <a:pt x="13" y="8"/>
                      <a:pt x="8" y="13"/>
                      <a:pt x="8" y="19"/>
                    </a:cubicBezTo>
                    <a:cubicBezTo>
                      <a:pt x="8" y="67"/>
                      <a:pt x="8" y="67"/>
                      <a:pt x="8" y="67"/>
                    </a:cubicBezTo>
                    <a:cubicBezTo>
                      <a:pt x="8" y="75"/>
                      <a:pt x="12" y="85"/>
                      <a:pt x="17" y="90"/>
                    </a:cubicBezTo>
                    <a:cubicBezTo>
                      <a:pt x="101" y="173"/>
                      <a:pt x="101" y="173"/>
                      <a:pt x="101" y="173"/>
                    </a:cubicBezTo>
                    <a:cubicBezTo>
                      <a:pt x="104" y="177"/>
                      <a:pt x="112" y="177"/>
                      <a:pt x="116" y="173"/>
                    </a:cubicBezTo>
                    <a:cubicBezTo>
                      <a:pt x="173" y="116"/>
                      <a:pt x="173" y="116"/>
                      <a:pt x="173" y="116"/>
                    </a:cubicBezTo>
                    <a:cubicBezTo>
                      <a:pt x="175" y="114"/>
                      <a:pt x="176" y="111"/>
                      <a:pt x="176" y="108"/>
                    </a:cubicBezTo>
                    <a:cubicBezTo>
                      <a:pt x="176" y="105"/>
                      <a:pt x="175" y="103"/>
                      <a:pt x="173" y="101"/>
                    </a:cubicBezTo>
                    <a:cubicBezTo>
                      <a:pt x="90" y="17"/>
                      <a:pt x="90" y="17"/>
                      <a:pt x="90" y="17"/>
                    </a:cubicBezTo>
                    <a:cubicBezTo>
                      <a:pt x="85" y="12"/>
                      <a:pt x="74" y="8"/>
                      <a:pt x="67" y="8"/>
                    </a:cubicBezTo>
                    <a:lnTo>
                      <a:pt x="19" y="8"/>
                    </a:lnTo>
                    <a:close/>
                    <a:moveTo>
                      <a:pt x="41" y="60"/>
                    </a:moveTo>
                    <a:cubicBezTo>
                      <a:pt x="31" y="60"/>
                      <a:pt x="22" y="52"/>
                      <a:pt x="22" y="41"/>
                    </a:cubicBezTo>
                    <a:cubicBezTo>
                      <a:pt x="22" y="31"/>
                      <a:pt x="31" y="22"/>
                      <a:pt x="41" y="22"/>
                    </a:cubicBezTo>
                    <a:cubicBezTo>
                      <a:pt x="51" y="22"/>
                      <a:pt x="60" y="31"/>
                      <a:pt x="60" y="41"/>
                    </a:cubicBezTo>
                    <a:cubicBezTo>
                      <a:pt x="60" y="52"/>
                      <a:pt x="51" y="60"/>
                      <a:pt x="41" y="60"/>
                    </a:cubicBezTo>
                    <a:close/>
                    <a:moveTo>
                      <a:pt x="41" y="30"/>
                    </a:moveTo>
                    <a:cubicBezTo>
                      <a:pt x="35" y="30"/>
                      <a:pt x="30" y="35"/>
                      <a:pt x="30" y="41"/>
                    </a:cubicBezTo>
                    <a:cubicBezTo>
                      <a:pt x="30" y="47"/>
                      <a:pt x="35" y="52"/>
                      <a:pt x="41" y="52"/>
                    </a:cubicBezTo>
                    <a:cubicBezTo>
                      <a:pt x="47" y="52"/>
                      <a:pt x="52" y="47"/>
                      <a:pt x="52" y="41"/>
                    </a:cubicBezTo>
                    <a:cubicBezTo>
                      <a:pt x="52" y="35"/>
                      <a:pt x="47" y="30"/>
                      <a:pt x="41" y="30"/>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400"/>
                  <a:buFont typeface="Quattrocento Sans"/>
                  <a:buNone/>
                </a:pPr>
                <a:endParaRPr sz="1400" b="0" i="0" u="none" strike="noStrike" cap="none">
                  <a:solidFill>
                    <a:srgbClr val="FFFFFF"/>
                  </a:solidFill>
                  <a:latin typeface="Calibri"/>
                  <a:ea typeface="Calibri"/>
                  <a:cs typeface="Calibri"/>
                  <a:sym typeface="Calibri"/>
                </a:endParaRPr>
              </a:p>
            </p:txBody>
          </p:sp>
          <p:sp>
            <p:nvSpPr>
              <p:cNvPr id="357" name="Google Shape;357;p6"/>
              <p:cNvSpPr/>
              <p:nvPr/>
            </p:nvSpPr>
            <p:spPr>
              <a:xfrm>
                <a:off x="6886015" y="3202733"/>
                <a:ext cx="277866" cy="275690"/>
              </a:xfrm>
              <a:custGeom>
                <a:avLst/>
                <a:gdLst/>
                <a:ahLst/>
                <a:cxnLst/>
                <a:rect l="l" t="t" r="r" b="b"/>
                <a:pathLst>
                  <a:path w="162" h="161" extrusionOk="0">
                    <a:moveTo>
                      <a:pt x="56" y="161"/>
                    </a:moveTo>
                    <a:cubicBezTo>
                      <a:pt x="56" y="161"/>
                      <a:pt x="56" y="161"/>
                      <a:pt x="56" y="161"/>
                    </a:cubicBezTo>
                    <a:cubicBezTo>
                      <a:pt x="53" y="161"/>
                      <a:pt x="52" y="160"/>
                      <a:pt x="50" y="158"/>
                    </a:cubicBezTo>
                    <a:cubicBezTo>
                      <a:pt x="30" y="131"/>
                      <a:pt x="30" y="131"/>
                      <a:pt x="30" y="131"/>
                    </a:cubicBezTo>
                    <a:cubicBezTo>
                      <a:pt x="3" y="111"/>
                      <a:pt x="3" y="111"/>
                      <a:pt x="3" y="111"/>
                    </a:cubicBezTo>
                    <a:cubicBezTo>
                      <a:pt x="1" y="110"/>
                      <a:pt x="0" y="108"/>
                      <a:pt x="0" y="105"/>
                    </a:cubicBezTo>
                    <a:cubicBezTo>
                      <a:pt x="0" y="103"/>
                      <a:pt x="0" y="101"/>
                      <a:pt x="2" y="100"/>
                    </a:cubicBezTo>
                    <a:cubicBezTo>
                      <a:pt x="13" y="89"/>
                      <a:pt x="13" y="89"/>
                      <a:pt x="13" y="89"/>
                    </a:cubicBezTo>
                    <a:cubicBezTo>
                      <a:pt x="14" y="87"/>
                      <a:pt x="16" y="87"/>
                      <a:pt x="18" y="87"/>
                    </a:cubicBezTo>
                    <a:cubicBezTo>
                      <a:pt x="18" y="87"/>
                      <a:pt x="19" y="87"/>
                      <a:pt x="20" y="87"/>
                    </a:cubicBezTo>
                    <a:cubicBezTo>
                      <a:pt x="39" y="92"/>
                      <a:pt x="39" y="92"/>
                      <a:pt x="39" y="92"/>
                    </a:cubicBezTo>
                    <a:cubicBezTo>
                      <a:pt x="62" y="69"/>
                      <a:pt x="62" y="69"/>
                      <a:pt x="62" y="69"/>
                    </a:cubicBezTo>
                    <a:cubicBezTo>
                      <a:pt x="11" y="41"/>
                      <a:pt x="11" y="41"/>
                      <a:pt x="11" y="41"/>
                    </a:cubicBezTo>
                    <a:cubicBezTo>
                      <a:pt x="9" y="40"/>
                      <a:pt x="7" y="38"/>
                      <a:pt x="7" y="36"/>
                    </a:cubicBezTo>
                    <a:cubicBezTo>
                      <a:pt x="7" y="33"/>
                      <a:pt x="7" y="31"/>
                      <a:pt x="9" y="29"/>
                    </a:cubicBezTo>
                    <a:cubicBezTo>
                      <a:pt x="23" y="15"/>
                      <a:pt x="23" y="15"/>
                      <a:pt x="23" y="15"/>
                    </a:cubicBezTo>
                    <a:cubicBezTo>
                      <a:pt x="25" y="13"/>
                      <a:pt x="28" y="13"/>
                      <a:pt x="30" y="13"/>
                    </a:cubicBezTo>
                    <a:cubicBezTo>
                      <a:pt x="101" y="30"/>
                      <a:pt x="101" y="30"/>
                      <a:pt x="101" y="30"/>
                    </a:cubicBezTo>
                    <a:cubicBezTo>
                      <a:pt x="116" y="14"/>
                      <a:pt x="116" y="14"/>
                      <a:pt x="116" y="14"/>
                    </a:cubicBezTo>
                    <a:cubicBezTo>
                      <a:pt x="125" y="6"/>
                      <a:pt x="137" y="0"/>
                      <a:pt x="146" y="0"/>
                    </a:cubicBezTo>
                    <a:cubicBezTo>
                      <a:pt x="151" y="0"/>
                      <a:pt x="154" y="1"/>
                      <a:pt x="157" y="4"/>
                    </a:cubicBezTo>
                    <a:cubicBezTo>
                      <a:pt x="161" y="8"/>
                      <a:pt x="162" y="15"/>
                      <a:pt x="159" y="24"/>
                    </a:cubicBezTo>
                    <a:cubicBezTo>
                      <a:pt x="157" y="31"/>
                      <a:pt x="152" y="39"/>
                      <a:pt x="147" y="44"/>
                    </a:cubicBezTo>
                    <a:cubicBezTo>
                      <a:pt x="131" y="61"/>
                      <a:pt x="131" y="61"/>
                      <a:pt x="131" y="61"/>
                    </a:cubicBezTo>
                    <a:cubicBezTo>
                      <a:pt x="148" y="134"/>
                      <a:pt x="148" y="134"/>
                      <a:pt x="148" y="134"/>
                    </a:cubicBezTo>
                    <a:cubicBezTo>
                      <a:pt x="148" y="137"/>
                      <a:pt x="147" y="140"/>
                      <a:pt x="145" y="142"/>
                    </a:cubicBezTo>
                    <a:cubicBezTo>
                      <a:pt x="131" y="153"/>
                      <a:pt x="131" y="153"/>
                      <a:pt x="131" y="153"/>
                    </a:cubicBezTo>
                    <a:cubicBezTo>
                      <a:pt x="130" y="154"/>
                      <a:pt x="128" y="154"/>
                      <a:pt x="126" y="154"/>
                    </a:cubicBezTo>
                    <a:cubicBezTo>
                      <a:pt x="126" y="154"/>
                      <a:pt x="125" y="154"/>
                      <a:pt x="124" y="154"/>
                    </a:cubicBezTo>
                    <a:cubicBezTo>
                      <a:pt x="122" y="153"/>
                      <a:pt x="120" y="152"/>
                      <a:pt x="120" y="150"/>
                    </a:cubicBezTo>
                    <a:cubicBezTo>
                      <a:pt x="92" y="99"/>
                      <a:pt x="92" y="99"/>
                      <a:pt x="92" y="99"/>
                    </a:cubicBezTo>
                    <a:cubicBezTo>
                      <a:pt x="69" y="122"/>
                      <a:pt x="69" y="122"/>
                      <a:pt x="69" y="122"/>
                    </a:cubicBezTo>
                    <a:cubicBezTo>
                      <a:pt x="74" y="141"/>
                      <a:pt x="74" y="141"/>
                      <a:pt x="74" y="141"/>
                    </a:cubicBezTo>
                    <a:cubicBezTo>
                      <a:pt x="75" y="144"/>
                      <a:pt x="74" y="146"/>
                      <a:pt x="72" y="148"/>
                    </a:cubicBezTo>
                    <a:cubicBezTo>
                      <a:pt x="62" y="159"/>
                      <a:pt x="62" y="159"/>
                      <a:pt x="62" y="159"/>
                    </a:cubicBezTo>
                    <a:cubicBezTo>
                      <a:pt x="60" y="160"/>
                      <a:pt x="58" y="161"/>
                      <a:pt x="56" y="161"/>
                    </a:cubicBezTo>
                    <a:close/>
                    <a:moveTo>
                      <a:pt x="8" y="105"/>
                    </a:moveTo>
                    <a:cubicBezTo>
                      <a:pt x="36" y="126"/>
                      <a:pt x="36" y="126"/>
                      <a:pt x="36" y="126"/>
                    </a:cubicBezTo>
                    <a:cubicBezTo>
                      <a:pt x="56" y="153"/>
                      <a:pt x="56" y="153"/>
                      <a:pt x="56" y="153"/>
                    </a:cubicBezTo>
                    <a:cubicBezTo>
                      <a:pt x="66" y="143"/>
                      <a:pt x="66" y="143"/>
                      <a:pt x="66" y="143"/>
                    </a:cubicBezTo>
                    <a:cubicBezTo>
                      <a:pt x="60" y="120"/>
                      <a:pt x="60" y="120"/>
                      <a:pt x="60" y="120"/>
                    </a:cubicBezTo>
                    <a:cubicBezTo>
                      <a:pt x="94" y="86"/>
                      <a:pt x="94" y="86"/>
                      <a:pt x="94" y="86"/>
                    </a:cubicBezTo>
                    <a:cubicBezTo>
                      <a:pt x="126" y="146"/>
                      <a:pt x="126" y="146"/>
                      <a:pt x="126" y="146"/>
                    </a:cubicBezTo>
                    <a:cubicBezTo>
                      <a:pt x="140" y="136"/>
                      <a:pt x="140" y="136"/>
                      <a:pt x="140" y="136"/>
                    </a:cubicBezTo>
                    <a:cubicBezTo>
                      <a:pt x="122" y="58"/>
                      <a:pt x="122" y="58"/>
                      <a:pt x="122" y="58"/>
                    </a:cubicBezTo>
                    <a:cubicBezTo>
                      <a:pt x="141" y="39"/>
                      <a:pt x="141" y="39"/>
                      <a:pt x="141" y="39"/>
                    </a:cubicBezTo>
                    <a:cubicBezTo>
                      <a:pt x="146" y="34"/>
                      <a:pt x="150" y="28"/>
                      <a:pt x="152" y="22"/>
                    </a:cubicBezTo>
                    <a:cubicBezTo>
                      <a:pt x="154" y="16"/>
                      <a:pt x="153" y="12"/>
                      <a:pt x="151" y="10"/>
                    </a:cubicBezTo>
                    <a:cubicBezTo>
                      <a:pt x="150" y="8"/>
                      <a:pt x="149" y="8"/>
                      <a:pt x="146" y="8"/>
                    </a:cubicBezTo>
                    <a:cubicBezTo>
                      <a:pt x="139" y="8"/>
                      <a:pt x="129" y="13"/>
                      <a:pt x="122" y="20"/>
                    </a:cubicBezTo>
                    <a:cubicBezTo>
                      <a:pt x="103" y="39"/>
                      <a:pt x="103" y="39"/>
                      <a:pt x="103" y="39"/>
                    </a:cubicBezTo>
                    <a:cubicBezTo>
                      <a:pt x="28" y="21"/>
                      <a:pt x="28" y="21"/>
                      <a:pt x="28" y="21"/>
                    </a:cubicBezTo>
                    <a:cubicBezTo>
                      <a:pt x="15" y="35"/>
                      <a:pt x="15" y="35"/>
                      <a:pt x="15" y="35"/>
                    </a:cubicBezTo>
                    <a:cubicBezTo>
                      <a:pt x="75" y="67"/>
                      <a:pt x="75" y="67"/>
                      <a:pt x="75" y="67"/>
                    </a:cubicBezTo>
                    <a:cubicBezTo>
                      <a:pt x="41" y="101"/>
                      <a:pt x="41" y="101"/>
                      <a:pt x="41" y="101"/>
                    </a:cubicBezTo>
                    <a:cubicBezTo>
                      <a:pt x="18" y="95"/>
                      <a:pt x="18" y="95"/>
                      <a:pt x="18" y="95"/>
                    </a:cubicBezTo>
                    <a:lnTo>
                      <a:pt x="8" y="105"/>
                    </a:lnTo>
                    <a:close/>
                  </a:path>
                </a:pathLst>
              </a:custGeom>
              <a:solidFill>
                <a:schemeClr val="accent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400"/>
                  <a:buFont typeface="Quattrocento Sans"/>
                  <a:buNone/>
                </a:pPr>
                <a:endParaRPr sz="1400" b="0" i="0" u="none" strike="noStrike" cap="none">
                  <a:solidFill>
                    <a:srgbClr val="FFFFFF"/>
                  </a:solidFill>
                  <a:latin typeface="Calibri"/>
                  <a:ea typeface="Calibri"/>
                  <a:cs typeface="Calibri"/>
                  <a:sym typeface="Calibri"/>
                </a:endParaRPr>
              </a:p>
            </p:txBody>
          </p:sp>
          <p:sp>
            <p:nvSpPr>
              <p:cNvPr id="358" name="Google Shape;358;p6"/>
              <p:cNvSpPr/>
              <p:nvPr/>
            </p:nvSpPr>
            <p:spPr>
              <a:xfrm>
                <a:off x="3461560" y="4691412"/>
                <a:ext cx="258937" cy="260545"/>
              </a:xfrm>
              <a:custGeom>
                <a:avLst/>
                <a:gdLst/>
                <a:ahLst/>
                <a:cxnLst/>
                <a:rect l="l" t="t" r="r" b="b"/>
                <a:pathLst>
                  <a:path w="322" h="324" extrusionOk="0">
                    <a:moveTo>
                      <a:pt x="284" y="324"/>
                    </a:moveTo>
                    <a:lnTo>
                      <a:pt x="170" y="324"/>
                    </a:lnTo>
                    <a:lnTo>
                      <a:pt x="170" y="258"/>
                    </a:lnTo>
                    <a:lnTo>
                      <a:pt x="152" y="258"/>
                    </a:lnTo>
                    <a:lnTo>
                      <a:pt x="152" y="324"/>
                    </a:lnTo>
                    <a:lnTo>
                      <a:pt x="38" y="324"/>
                    </a:lnTo>
                    <a:lnTo>
                      <a:pt x="38" y="213"/>
                    </a:lnTo>
                    <a:lnTo>
                      <a:pt x="0" y="213"/>
                    </a:lnTo>
                    <a:lnTo>
                      <a:pt x="0" y="189"/>
                    </a:lnTo>
                    <a:lnTo>
                      <a:pt x="161" y="0"/>
                    </a:lnTo>
                    <a:lnTo>
                      <a:pt x="208" y="57"/>
                    </a:lnTo>
                    <a:lnTo>
                      <a:pt x="208" y="17"/>
                    </a:lnTo>
                    <a:lnTo>
                      <a:pt x="265" y="17"/>
                    </a:lnTo>
                    <a:lnTo>
                      <a:pt x="265" y="123"/>
                    </a:lnTo>
                    <a:lnTo>
                      <a:pt x="322" y="189"/>
                    </a:lnTo>
                    <a:lnTo>
                      <a:pt x="322" y="213"/>
                    </a:lnTo>
                    <a:lnTo>
                      <a:pt x="284" y="213"/>
                    </a:lnTo>
                    <a:lnTo>
                      <a:pt x="284" y="324"/>
                    </a:lnTo>
                    <a:close/>
                    <a:moveTo>
                      <a:pt x="189" y="305"/>
                    </a:moveTo>
                    <a:lnTo>
                      <a:pt x="265" y="305"/>
                    </a:lnTo>
                    <a:lnTo>
                      <a:pt x="265" y="194"/>
                    </a:lnTo>
                    <a:lnTo>
                      <a:pt x="300" y="194"/>
                    </a:lnTo>
                    <a:lnTo>
                      <a:pt x="246" y="130"/>
                    </a:lnTo>
                    <a:lnTo>
                      <a:pt x="246" y="36"/>
                    </a:lnTo>
                    <a:lnTo>
                      <a:pt x="227" y="36"/>
                    </a:lnTo>
                    <a:lnTo>
                      <a:pt x="227" y="107"/>
                    </a:lnTo>
                    <a:lnTo>
                      <a:pt x="161" y="31"/>
                    </a:lnTo>
                    <a:lnTo>
                      <a:pt x="22" y="194"/>
                    </a:lnTo>
                    <a:lnTo>
                      <a:pt x="57" y="194"/>
                    </a:lnTo>
                    <a:lnTo>
                      <a:pt x="57" y="305"/>
                    </a:lnTo>
                    <a:lnTo>
                      <a:pt x="133" y="305"/>
                    </a:lnTo>
                    <a:lnTo>
                      <a:pt x="133" y="239"/>
                    </a:lnTo>
                    <a:lnTo>
                      <a:pt x="189" y="239"/>
                    </a:lnTo>
                    <a:lnTo>
                      <a:pt x="189" y="305"/>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400"/>
                  <a:buFont typeface="Quattrocento Sans"/>
                  <a:buNone/>
                </a:pPr>
                <a:endParaRPr sz="1400" b="0" i="0" u="none" strike="noStrike" cap="none">
                  <a:solidFill>
                    <a:srgbClr val="FFFFFF"/>
                  </a:solidFill>
                  <a:latin typeface="Calibri"/>
                  <a:ea typeface="Calibri"/>
                  <a:cs typeface="Calibri"/>
                  <a:sym typeface="Calibri"/>
                </a:endParaRPr>
              </a:p>
            </p:txBody>
          </p:sp>
          <p:sp>
            <p:nvSpPr>
              <p:cNvPr id="359" name="Google Shape;359;p6"/>
              <p:cNvSpPr/>
              <p:nvPr/>
            </p:nvSpPr>
            <p:spPr>
              <a:xfrm>
                <a:off x="4904362" y="5275822"/>
                <a:ext cx="276444" cy="234333"/>
              </a:xfrm>
              <a:custGeom>
                <a:avLst/>
                <a:gdLst/>
                <a:ahLst/>
                <a:cxnLst/>
                <a:rect l="l" t="t" r="r" b="b"/>
                <a:pathLst>
                  <a:path w="172" h="146" extrusionOk="0">
                    <a:moveTo>
                      <a:pt x="146" y="146"/>
                    </a:moveTo>
                    <a:cubicBezTo>
                      <a:pt x="26" y="146"/>
                      <a:pt x="26" y="146"/>
                      <a:pt x="26" y="146"/>
                    </a:cubicBezTo>
                    <a:cubicBezTo>
                      <a:pt x="12" y="146"/>
                      <a:pt x="0" y="135"/>
                      <a:pt x="0" y="120"/>
                    </a:cubicBezTo>
                    <a:cubicBezTo>
                      <a:pt x="0" y="26"/>
                      <a:pt x="0" y="26"/>
                      <a:pt x="0" y="26"/>
                    </a:cubicBezTo>
                    <a:cubicBezTo>
                      <a:pt x="0" y="12"/>
                      <a:pt x="12" y="0"/>
                      <a:pt x="26" y="0"/>
                    </a:cubicBezTo>
                    <a:cubicBezTo>
                      <a:pt x="58" y="0"/>
                      <a:pt x="58" y="0"/>
                      <a:pt x="58" y="0"/>
                    </a:cubicBezTo>
                    <a:cubicBezTo>
                      <a:pt x="72" y="0"/>
                      <a:pt x="83" y="11"/>
                      <a:pt x="84" y="25"/>
                    </a:cubicBezTo>
                    <a:cubicBezTo>
                      <a:pt x="146" y="25"/>
                      <a:pt x="146" y="25"/>
                      <a:pt x="146" y="25"/>
                    </a:cubicBezTo>
                    <a:cubicBezTo>
                      <a:pt x="160" y="25"/>
                      <a:pt x="172" y="37"/>
                      <a:pt x="172" y="51"/>
                    </a:cubicBezTo>
                    <a:cubicBezTo>
                      <a:pt x="172" y="120"/>
                      <a:pt x="172" y="120"/>
                      <a:pt x="172" y="120"/>
                    </a:cubicBezTo>
                    <a:cubicBezTo>
                      <a:pt x="172" y="135"/>
                      <a:pt x="160" y="146"/>
                      <a:pt x="146" y="146"/>
                    </a:cubicBezTo>
                    <a:close/>
                    <a:moveTo>
                      <a:pt x="26" y="8"/>
                    </a:moveTo>
                    <a:cubicBezTo>
                      <a:pt x="16" y="8"/>
                      <a:pt x="8" y="16"/>
                      <a:pt x="8" y="26"/>
                    </a:cubicBezTo>
                    <a:cubicBezTo>
                      <a:pt x="8" y="120"/>
                      <a:pt x="8" y="120"/>
                      <a:pt x="8" y="120"/>
                    </a:cubicBezTo>
                    <a:cubicBezTo>
                      <a:pt x="8" y="130"/>
                      <a:pt x="16" y="138"/>
                      <a:pt x="26" y="138"/>
                    </a:cubicBezTo>
                    <a:cubicBezTo>
                      <a:pt x="146" y="138"/>
                      <a:pt x="146" y="138"/>
                      <a:pt x="146" y="138"/>
                    </a:cubicBezTo>
                    <a:cubicBezTo>
                      <a:pt x="156" y="138"/>
                      <a:pt x="164" y="130"/>
                      <a:pt x="164" y="120"/>
                    </a:cubicBezTo>
                    <a:cubicBezTo>
                      <a:pt x="164" y="51"/>
                      <a:pt x="164" y="51"/>
                      <a:pt x="164" y="51"/>
                    </a:cubicBezTo>
                    <a:cubicBezTo>
                      <a:pt x="164" y="41"/>
                      <a:pt x="156" y="33"/>
                      <a:pt x="146" y="33"/>
                    </a:cubicBezTo>
                    <a:cubicBezTo>
                      <a:pt x="76" y="33"/>
                      <a:pt x="76" y="33"/>
                      <a:pt x="76" y="33"/>
                    </a:cubicBezTo>
                    <a:cubicBezTo>
                      <a:pt x="76" y="26"/>
                      <a:pt x="76" y="26"/>
                      <a:pt x="76" y="26"/>
                    </a:cubicBezTo>
                    <a:cubicBezTo>
                      <a:pt x="76" y="16"/>
                      <a:pt x="68" y="8"/>
                      <a:pt x="58" y="8"/>
                    </a:cubicBezTo>
                    <a:lnTo>
                      <a:pt x="26"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400"/>
                  <a:buFont typeface="Quattrocento Sans"/>
                  <a:buNone/>
                </a:pPr>
                <a:endParaRPr sz="1400" b="0" i="0" u="none" strike="noStrike" cap="none">
                  <a:solidFill>
                    <a:srgbClr val="FFFFFF"/>
                  </a:solidFill>
                  <a:latin typeface="Calibri"/>
                  <a:ea typeface="Calibri"/>
                  <a:cs typeface="Calibri"/>
                  <a:sym typeface="Calibri"/>
                </a:endParaRPr>
              </a:p>
            </p:txBody>
          </p:sp>
          <p:sp>
            <p:nvSpPr>
              <p:cNvPr id="360" name="Google Shape;360;p6"/>
              <p:cNvSpPr/>
              <p:nvPr/>
            </p:nvSpPr>
            <p:spPr>
              <a:xfrm>
                <a:off x="6330674" y="4627373"/>
                <a:ext cx="259501" cy="280609"/>
              </a:xfrm>
              <a:custGeom>
                <a:avLst/>
                <a:gdLst/>
                <a:ahLst/>
                <a:cxnLst/>
                <a:rect l="l" t="t" r="r" b="b"/>
                <a:pathLst>
                  <a:path w="177" h="191" extrusionOk="0">
                    <a:moveTo>
                      <a:pt x="39" y="191"/>
                    </a:moveTo>
                    <a:cubicBezTo>
                      <a:pt x="27" y="191"/>
                      <a:pt x="0" y="185"/>
                      <a:pt x="0" y="166"/>
                    </a:cubicBezTo>
                    <a:cubicBezTo>
                      <a:pt x="0" y="147"/>
                      <a:pt x="27" y="141"/>
                      <a:pt x="39" y="141"/>
                    </a:cubicBezTo>
                    <a:cubicBezTo>
                      <a:pt x="45" y="141"/>
                      <a:pt x="51" y="142"/>
                      <a:pt x="56" y="143"/>
                    </a:cubicBezTo>
                    <a:cubicBezTo>
                      <a:pt x="56" y="43"/>
                      <a:pt x="56" y="43"/>
                      <a:pt x="56" y="43"/>
                    </a:cubicBezTo>
                    <a:cubicBezTo>
                      <a:pt x="56" y="37"/>
                      <a:pt x="60" y="31"/>
                      <a:pt x="67" y="29"/>
                    </a:cubicBezTo>
                    <a:cubicBezTo>
                      <a:pt x="158" y="1"/>
                      <a:pt x="158" y="1"/>
                      <a:pt x="158" y="1"/>
                    </a:cubicBezTo>
                    <a:cubicBezTo>
                      <a:pt x="159" y="1"/>
                      <a:pt x="160" y="0"/>
                      <a:pt x="162" y="0"/>
                    </a:cubicBezTo>
                    <a:cubicBezTo>
                      <a:pt x="170" y="0"/>
                      <a:pt x="177" y="7"/>
                      <a:pt x="177" y="15"/>
                    </a:cubicBezTo>
                    <a:cubicBezTo>
                      <a:pt x="177" y="138"/>
                      <a:pt x="177" y="138"/>
                      <a:pt x="177" y="138"/>
                    </a:cubicBezTo>
                    <a:cubicBezTo>
                      <a:pt x="177" y="157"/>
                      <a:pt x="150" y="163"/>
                      <a:pt x="138" y="163"/>
                    </a:cubicBezTo>
                    <a:cubicBezTo>
                      <a:pt x="125" y="163"/>
                      <a:pt x="98" y="157"/>
                      <a:pt x="98" y="138"/>
                    </a:cubicBezTo>
                    <a:cubicBezTo>
                      <a:pt x="98" y="119"/>
                      <a:pt x="125" y="113"/>
                      <a:pt x="138" y="113"/>
                    </a:cubicBezTo>
                    <a:cubicBezTo>
                      <a:pt x="144" y="113"/>
                      <a:pt x="149" y="114"/>
                      <a:pt x="155" y="115"/>
                    </a:cubicBezTo>
                    <a:cubicBezTo>
                      <a:pt x="155" y="68"/>
                      <a:pt x="155" y="68"/>
                      <a:pt x="155" y="68"/>
                    </a:cubicBezTo>
                    <a:cubicBezTo>
                      <a:pt x="78" y="91"/>
                      <a:pt x="78" y="91"/>
                      <a:pt x="78" y="91"/>
                    </a:cubicBezTo>
                    <a:cubicBezTo>
                      <a:pt x="78" y="166"/>
                      <a:pt x="78" y="166"/>
                      <a:pt x="78" y="166"/>
                    </a:cubicBezTo>
                    <a:cubicBezTo>
                      <a:pt x="78" y="185"/>
                      <a:pt x="52" y="191"/>
                      <a:pt x="39" y="191"/>
                    </a:cubicBezTo>
                    <a:close/>
                    <a:moveTo>
                      <a:pt x="39" y="149"/>
                    </a:moveTo>
                    <a:cubicBezTo>
                      <a:pt x="28" y="149"/>
                      <a:pt x="8" y="154"/>
                      <a:pt x="8" y="166"/>
                    </a:cubicBezTo>
                    <a:cubicBezTo>
                      <a:pt x="8" y="178"/>
                      <a:pt x="28" y="183"/>
                      <a:pt x="39" y="183"/>
                    </a:cubicBezTo>
                    <a:cubicBezTo>
                      <a:pt x="50" y="183"/>
                      <a:pt x="70" y="178"/>
                      <a:pt x="70" y="166"/>
                    </a:cubicBezTo>
                    <a:cubicBezTo>
                      <a:pt x="70" y="85"/>
                      <a:pt x="70" y="85"/>
                      <a:pt x="70" y="85"/>
                    </a:cubicBezTo>
                    <a:cubicBezTo>
                      <a:pt x="163" y="57"/>
                      <a:pt x="163" y="57"/>
                      <a:pt x="163" y="57"/>
                    </a:cubicBezTo>
                    <a:cubicBezTo>
                      <a:pt x="163" y="127"/>
                      <a:pt x="163" y="127"/>
                      <a:pt x="163" y="127"/>
                    </a:cubicBezTo>
                    <a:cubicBezTo>
                      <a:pt x="157" y="125"/>
                      <a:pt x="157" y="125"/>
                      <a:pt x="157" y="125"/>
                    </a:cubicBezTo>
                    <a:cubicBezTo>
                      <a:pt x="151" y="122"/>
                      <a:pt x="145" y="121"/>
                      <a:pt x="138" y="121"/>
                    </a:cubicBezTo>
                    <a:cubicBezTo>
                      <a:pt x="127" y="121"/>
                      <a:pt x="106" y="126"/>
                      <a:pt x="106" y="138"/>
                    </a:cubicBezTo>
                    <a:cubicBezTo>
                      <a:pt x="106" y="150"/>
                      <a:pt x="127" y="155"/>
                      <a:pt x="138" y="155"/>
                    </a:cubicBezTo>
                    <a:cubicBezTo>
                      <a:pt x="148" y="155"/>
                      <a:pt x="169" y="150"/>
                      <a:pt x="169" y="138"/>
                    </a:cubicBezTo>
                    <a:cubicBezTo>
                      <a:pt x="169" y="15"/>
                      <a:pt x="169" y="15"/>
                      <a:pt x="169" y="15"/>
                    </a:cubicBezTo>
                    <a:cubicBezTo>
                      <a:pt x="169" y="11"/>
                      <a:pt x="166" y="8"/>
                      <a:pt x="162" y="8"/>
                    </a:cubicBezTo>
                    <a:cubicBezTo>
                      <a:pt x="161" y="8"/>
                      <a:pt x="161" y="8"/>
                      <a:pt x="160" y="9"/>
                    </a:cubicBezTo>
                    <a:cubicBezTo>
                      <a:pt x="69" y="37"/>
                      <a:pt x="69" y="37"/>
                      <a:pt x="69" y="37"/>
                    </a:cubicBezTo>
                    <a:cubicBezTo>
                      <a:pt x="66" y="38"/>
                      <a:pt x="64" y="40"/>
                      <a:pt x="64" y="43"/>
                    </a:cubicBezTo>
                    <a:cubicBezTo>
                      <a:pt x="64" y="155"/>
                      <a:pt x="64" y="155"/>
                      <a:pt x="64" y="155"/>
                    </a:cubicBezTo>
                    <a:cubicBezTo>
                      <a:pt x="59" y="153"/>
                      <a:pt x="59" y="153"/>
                      <a:pt x="59" y="153"/>
                    </a:cubicBezTo>
                    <a:cubicBezTo>
                      <a:pt x="53" y="150"/>
                      <a:pt x="46" y="149"/>
                      <a:pt x="39" y="149"/>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400"/>
                  <a:buFont typeface="Quattrocento Sans"/>
                  <a:buNone/>
                </a:pPr>
                <a:endParaRPr sz="1400" b="0" i="0" u="none" strike="noStrike" cap="none">
                  <a:solidFill>
                    <a:srgbClr val="FFFFFF"/>
                  </a:solidFill>
                  <a:latin typeface="Calibri"/>
                  <a:ea typeface="Calibri"/>
                  <a:cs typeface="Calibri"/>
                  <a:sym typeface="Calibri"/>
                </a:endParaRPr>
              </a:p>
            </p:txBody>
          </p:sp>
        </p:grpSp>
        <p:grpSp>
          <p:nvGrpSpPr>
            <p:cNvPr id="361" name="Google Shape;361;p6"/>
            <p:cNvGrpSpPr/>
            <p:nvPr/>
          </p:nvGrpSpPr>
          <p:grpSpPr>
            <a:xfrm>
              <a:off x="4673637" y="976868"/>
              <a:ext cx="668134" cy="668134"/>
              <a:chOff x="4673637" y="976868"/>
              <a:chExt cx="668134" cy="668134"/>
            </a:xfrm>
          </p:grpSpPr>
          <p:sp>
            <p:nvSpPr>
              <p:cNvPr id="362" name="Google Shape;362;p6"/>
              <p:cNvSpPr/>
              <p:nvPr/>
            </p:nvSpPr>
            <p:spPr>
              <a:xfrm>
                <a:off x="4673637" y="976868"/>
                <a:ext cx="668134" cy="668134"/>
              </a:xfrm>
              <a:prstGeom prst="ellipse">
                <a:avLst/>
              </a:prstGeom>
              <a:solidFill>
                <a:schemeClr val="lt2"/>
              </a:solidFill>
              <a:ln w="76200" cap="flat" cmpd="sng">
                <a:solidFill>
                  <a:schemeClr val="accent1"/>
                </a:solidFill>
                <a:prstDash val="solid"/>
                <a:miter lim="800000"/>
                <a:headEnd type="none" w="sm" len="sm"/>
                <a:tailEnd type="none" w="sm" len="sm"/>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Quattrocento Sans"/>
                  <a:buNone/>
                </a:pPr>
                <a:endParaRPr sz="1400" b="0" i="0" u="none" strike="noStrike" cap="none">
                  <a:solidFill>
                    <a:srgbClr val="000000"/>
                  </a:solidFill>
                  <a:latin typeface="Calibri"/>
                  <a:ea typeface="Calibri"/>
                  <a:cs typeface="Calibri"/>
                  <a:sym typeface="Calibri"/>
                </a:endParaRPr>
              </a:p>
            </p:txBody>
          </p:sp>
          <p:sp>
            <p:nvSpPr>
              <p:cNvPr id="363" name="Google Shape;363;p6"/>
              <p:cNvSpPr/>
              <p:nvPr/>
            </p:nvSpPr>
            <p:spPr>
              <a:xfrm>
                <a:off x="4849399" y="1202631"/>
                <a:ext cx="316610" cy="236835"/>
              </a:xfrm>
              <a:custGeom>
                <a:avLst/>
                <a:gdLst/>
                <a:ahLst/>
                <a:cxnLst/>
                <a:rect l="l" t="t" r="r" b="b"/>
                <a:pathLst>
                  <a:path w="215" h="161" extrusionOk="0">
                    <a:moveTo>
                      <a:pt x="211" y="28"/>
                    </a:moveTo>
                    <a:cubicBezTo>
                      <a:pt x="209" y="26"/>
                      <a:pt x="207" y="24"/>
                      <a:pt x="202" y="24"/>
                    </a:cubicBezTo>
                    <a:cubicBezTo>
                      <a:pt x="61" y="24"/>
                      <a:pt x="61" y="24"/>
                      <a:pt x="61" y="24"/>
                    </a:cubicBezTo>
                    <a:cubicBezTo>
                      <a:pt x="54" y="9"/>
                      <a:pt x="54" y="9"/>
                      <a:pt x="54" y="9"/>
                    </a:cubicBezTo>
                    <a:cubicBezTo>
                      <a:pt x="54" y="8"/>
                      <a:pt x="53" y="7"/>
                      <a:pt x="52" y="6"/>
                    </a:cubicBezTo>
                    <a:cubicBezTo>
                      <a:pt x="52" y="5"/>
                      <a:pt x="51" y="5"/>
                      <a:pt x="50" y="4"/>
                    </a:cubicBezTo>
                    <a:cubicBezTo>
                      <a:pt x="50" y="3"/>
                      <a:pt x="49" y="3"/>
                      <a:pt x="49" y="2"/>
                    </a:cubicBezTo>
                    <a:cubicBezTo>
                      <a:pt x="48" y="2"/>
                      <a:pt x="48" y="2"/>
                      <a:pt x="48" y="2"/>
                    </a:cubicBezTo>
                    <a:cubicBezTo>
                      <a:pt x="48" y="2"/>
                      <a:pt x="47" y="2"/>
                      <a:pt x="46" y="1"/>
                    </a:cubicBezTo>
                    <a:cubicBezTo>
                      <a:pt x="46" y="1"/>
                      <a:pt x="46" y="1"/>
                      <a:pt x="46" y="1"/>
                    </a:cubicBezTo>
                    <a:cubicBezTo>
                      <a:pt x="45" y="1"/>
                      <a:pt x="44" y="1"/>
                      <a:pt x="44" y="1"/>
                    </a:cubicBezTo>
                    <a:cubicBezTo>
                      <a:pt x="43" y="1"/>
                      <a:pt x="43" y="1"/>
                      <a:pt x="43" y="1"/>
                    </a:cubicBezTo>
                    <a:cubicBezTo>
                      <a:pt x="42" y="0"/>
                      <a:pt x="42" y="0"/>
                      <a:pt x="42" y="0"/>
                    </a:cubicBezTo>
                    <a:cubicBezTo>
                      <a:pt x="14" y="0"/>
                      <a:pt x="14" y="0"/>
                      <a:pt x="14" y="0"/>
                    </a:cubicBezTo>
                    <a:cubicBezTo>
                      <a:pt x="6" y="0"/>
                      <a:pt x="0" y="6"/>
                      <a:pt x="0" y="14"/>
                    </a:cubicBezTo>
                    <a:cubicBezTo>
                      <a:pt x="0" y="21"/>
                      <a:pt x="6" y="27"/>
                      <a:pt x="14" y="27"/>
                    </a:cubicBezTo>
                    <a:cubicBezTo>
                      <a:pt x="33" y="27"/>
                      <a:pt x="33" y="27"/>
                      <a:pt x="33" y="27"/>
                    </a:cubicBezTo>
                    <a:cubicBezTo>
                      <a:pt x="41" y="44"/>
                      <a:pt x="41" y="44"/>
                      <a:pt x="41" y="44"/>
                    </a:cubicBezTo>
                    <a:cubicBezTo>
                      <a:pt x="42" y="49"/>
                      <a:pt x="45" y="54"/>
                      <a:pt x="45" y="54"/>
                    </a:cubicBezTo>
                    <a:cubicBezTo>
                      <a:pt x="64" y="97"/>
                      <a:pt x="64" y="97"/>
                      <a:pt x="64" y="97"/>
                    </a:cubicBezTo>
                    <a:cubicBezTo>
                      <a:pt x="64" y="97"/>
                      <a:pt x="64" y="98"/>
                      <a:pt x="65" y="98"/>
                    </a:cubicBezTo>
                    <a:cubicBezTo>
                      <a:pt x="68" y="106"/>
                      <a:pt x="68" y="106"/>
                      <a:pt x="68" y="106"/>
                    </a:cubicBezTo>
                    <a:cubicBezTo>
                      <a:pt x="70" y="110"/>
                      <a:pt x="73" y="113"/>
                      <a:pt x="78" y="115"/>
                    </a:cubicBezTo>
                    <a:cubicBezTo>
                      <a:pt x="77" y="115"/>
                      <a:pt x="77" y="115"/>
                      <a:pt x="77" y="115"/>
                    </a:cubicBezTo>
                    <a:cubicBezTo>
                      <a:pt x="170" y="115"/>
                      <a:pt x="170" y="115"/>
                      <a:pt x="170" y="115"/>
                    </a:cubicBezTo>
                    <a:cubicBezTo>
                      <a:pt x="174" y="115"/>
                      <a:pt x="174" y="115"/>
                      <a:pt x="174" y="115"/>
                    </a:cubicBezTo>
                    <a:cubicBezTo>
                      <a:pt x="174" y="115"/>
                      <a:pt x="174" y="115"/>
                      <a:pt x="174" y="115"/>
                    </a:cubicBezTo>
                    <a:cubicBezTo>
                      <a:pt x="178" y="113"/>
                      <a:pt x="182" y="110"/>
                      <a:pt x="183" y="106"/>
                    </a:cubicBezTo>
                    <a:cubicBezTo>
                      <a:pt x="206" y="54"/>
                      <a:pt x="206" y="54"/>
                      <a:pt x="206" y="54"/>
                    </a:cubicBezTo>
                    <a:cubicBezTo>
                      <a:pt x="208" y="51"/>
                      <a:pt x="215" y="36"/>
                      <a:pt x="211" y="28"/>
                    </a:cubicBezTo>
                    <a:close/>
                    <a:moveTo>
                      <a:pt x="199" y="51"/>
                    </a:moveTo>
                    <a:cubicBezTo>
                      <a:pt x="177" y="100"/>
                      <a:pt x="177" y="100"/>
                      <a:pt x="177" y="100"/>
                    </a:cubicBezTo>
                    <a:cubicBezTo>
                      <a:pt x="177" y="99"/>
                      <a:pt x="177" y="99"/>
                      <a:pt x="177" y="99"/>
                    </a:cubicBezTo>
                    <a:cubicBezTo>
                      <a:pt x="176" y="103"/>
                      <a:pt x="176" y="103"/>
                      <a:pt x="176" y="103"/>
                    </a:cubicBezTo>
                    <a:cubicBezTo>
                      <a:pt x="175" y="106"/>
                      <a:pt x="173" y="107"/>
                      <a:pt x="170" y="107"/>
                    </a:cubicBezTo>
                    <a:cubicBezTo>
                      <a:pt x="170" y="107"/>
                      <a:pt x="170" y="107"/>
                      <a:pt x="170" y="107"/>
                    </a:cubicBezTo>
                    <a:cubicBezTo>
                      <a:pt x="166" y="107"/>
                      <a:pt x="166" y="107"/>
                      <a:pt x="166" y="107"/>
                    </a:cubicBezTo>
                    <a:cubicBezTo>
                      <a:pt x="166" y="108"/>
                      <a:pt x="166" y="108"/>
                      <a:pt x="166" y="108"/>
                    </a:cubicBezTo>
                    <a:cubicBezTo>
                      <a:pt x="85" y="108"/>
                      <a:pt x="85" y="108"/>
                      <a:pt x="85" y="108"/>
                    </a:cubicBezTo>
                    <a:cubicBezTo>
                      <a:pt x="81" y="107"/>
                      <a:pt x="81" y="107"/>
                      <a:pt x="81" y="107"/>
                    </a:cubicBezTo>
                    <a:cubicBezTo>
                      <a:pt x="79" y="107"/>
                      <a:pt x="76" y="106"/>
                      <a:pt x="76" y="103"/>
                    </a:cubicBezTo>
                    <a:cubicBezTo>
                      <a:pt x="75" y="99"/>
                      <a:pt x="75" y="99"/>
                      <a:pt x="75" y="99"/>
                    </a:cubicBezTo>
                    <a:cubicBezTo>
                      <a:pt x="74" y="100"/>
                      <a:pt x="74" y="100"/>
                      <a:pt x="74" y="100"/>
                    </a:cubicBezTo>
                    <a:cubicBezTo>
                      <a:pt x="52" y="51"/>
                      <a:pt x="52" y="51"/>
                      <a:pt x="52" y="51"/>
                    </a:cubicBezTo>
                    <a:cubicBezTo>
                      <a:pt x="52" y="51"/>
                      <a:pt x="49" y="46"/>
                      <a:pt x="48" y="41"/>
                    </a:cubicBezTo>
                    <a:cubicBezTo>
                      <a:pt x="38" y="20"/>
                      <a:pt x="38" y="20"/>
                      <a:pt x="38" y="20"/>
                    </a:cubicBezTo>
                    <a:cubicBezTo>
                      <a:pt x="14" y="20"/>
                      <a:pt x="14" y="20"/>
                      <a:pt x="14" y="20"/>
                    </a:cubicBezTo>
                    <a:cubicBezTo>
                      <a:pt x="11" y="20"/>
                      <a:pt x="8" y="17"/>
                      <a:pt x="8" y="14"/>
                    </a:cubicBezTo>
                    <a:cubicBezTo>
                      <a:pt x="8" y="11"/>
                      <a:pt x="11" y="8"/>
                      <a:pt x="14" y="8"/>
                    </a:cubicBezTo>
                    <a:cubicBezTo>
                      <a:pt x="42" y="8"/>
                      <a:pt x="42" y="8"/>
                      <a:pt x="42" y="8"/>
                    </a:cubicBezTo>
                    <a:cubicBezTo>
                      <a:pt x="43" y="8"/>
                      <a:pt x="43" y="8"/>
                      <a:pt x="43" y="8"/>
                    </a:cubicBezTo>
                    <a:cubicBezTo>
                      <a:pt x="43" y="8"/>
                      <a:pt x="43" y="8"/>
                      <a:pt x="44" y="9"/>
                    </a:cubicBezTo>
                    <a:cubicBezTo>
                      <a:pt x="44" y="9"/>
                      <a:pt x="44" y="9"/>
                      <a:pt x="45" y="9"/>
                    </a:cubicBezTo>
                    <a:cubicBezTo>
                      <a:pt x="45" y="9"/>
                      <a:pt x="45" y="9"/>
                      <a:pt x="45" y="10"/>
                    </a:cubicBezTo>
                    <a:cubicBezTo>
                      <a:pt x="46" y="10"/>
                      <a:pt x="46" y="10"/>
                      <a:pt x="46" y="10"/>
                    </a:cubicBezTo>
                    <a:cubicBezTo>
                      <a:pt x="47" y="11"/>
                      <a:pt x="47" y="11"/>
                      <a:pt x="47" y="12"/>
                    </a:cubicBezTo>
                    <a:cubicBezTo>
                      <a:pt x="56" y="31"/>
                      <a:pt x="56" y="31"/>
                      <a:pt x="56" y="31"/>
                    </a:cubicBezTo>
                    <a:cubicBezTo>
                      <a:pt x="202" y="31"/>
                      <a:pt x="202" y="31"/>
                      <a:pt x="202" y="31"/>
                    </a:cubicBezTo>
                    <a:cubicBezTo>
                      <a:pt x="204" y="31"/>
                      <a:pt x="204" y="32"/>
                      <a:pt x="204" y="32"/>
                    </a:cubicBezTo>
                    <a:cubicBezTo>
                      <a:pt x="206" y="35"/>
                      <a:pt x="203" y="44"/>
                      <a:pt x="199" y="51"/>
                    </a:cubicBezTo>
                    <a:close/>
                    <a:moveTo>
                      <a:pt x="96" y="123"/>
                    </a:moveTo>
                    <a:cubicBezTo>
                      <a:pt x="86" y="123"/>
                      <a:pt x="77" y="131"/>
                      <a:pt x="77" y="142"/>
                    </a:cubicBezTo>
                    <a:cubicBezTo>
                      <a:pt x="77" y="152"/>
                      <a:pt x="86" y="161"/>
                      <a:pt x="96" y="161"/>
                    </a:cubicBezTo>
                    <a:cubicBezTo>
                      <a:pt x="106" y="161"/>
                      <a:pt x="115" y="152"/>
                      <a:pt x="115" y="142"/>
                    </a:cubicBezTo>
                    <a:cubicBezTo>
                      <a:pt x="115" y="131"/>
                      <a:pt x="106" y="123"/>
                      <a:pt x="96" y="123"/>
                    </a:cubicBezTo>
                    <a:close/>
                    <a:moveTo>
                      <a:pt x="96" y="154"/>
                    </a:moveTo>
                    <a:cubicBezTo>
                      <a:pt x="89" y="154"/>
                      <a:pt x="84" y="148"/>
                      <a:pt x="84" y="142"/>
                    </a:cubicBezTo>
                    <a:cubicBezTo>
                      <a:pt x="84" y="135"/>
                      <a:pt x="89" y="130"/>
                      <a:pt x="96" y="130"/>
                    </a:cubicBezTo>
                    <a:cubicBezTo>
                      <a:pt x="103" y="130"/>
                      <a:pt x="108" y="135"/>
                      <a:pt x="108" y="142"/>
                    </a:cubicBezTo>
                    <a:cubicBezTo>
                      <a:pt x="108" y="148"/>
                      <a:pt x="103" y="154"/>
                      <a:pt x="96" y="154"/>
                    </a:cubicBezTo>
                    <a:close/>
                    <a:moveTo>
                      <a:pt x="161" y="123"/>
                    </a:moveTo>
                    <a:cubicBezTo>
                      <a:pt x="151" y="123"/>
                      <a:pt x="142" y="131"/>
                      <a:pt x="142" y="142"/>
                    </a:cubicBezTo>
                    <a:cubicBezTo>
                      <a:pt x="142" y="152"/>
                      <a:pt x="151" y="161"/>
                      <a:pt x="161" y="161"/>
                    </a:cubicBezTo>
                    <a:cubicBezTo>
                      <a:pt x="172" y="161"/>
                      <a:pt x="180" y="152"/>
                      <a:pt x="180" y="142"/>
                    </a:cubicBezTo>
                    <a:cubicBezTo>
                      <a:pt x="180" y="131"/>
                      <a:pt x="172" y="123"/>
                      <a:pt x="161" y="123"/>
                    </a:cubicBezTo>
                    <a:close/>
                    <a:moveTo>
                      <a:pt x="161" y="154"/>
                    </a:moveTo>
                    <a:cubicBezTo>
                      <a:pt x="155" y="154"/>
                      <a:pt x="149" y="148"/>
                      <a:pt x="149" y="142"/>
                    </a:cubicBezTo>
                    <a:cubicBezTo>
                      <a:pt x="149" y="135"/>
                      <a:pt x="155" y="130"/>
                      <a:pt x="161" y="130"/>
                    </a:cubicBezTo>
                    <a:cubicBezTo>
                      <a:pt x="168" y="130"/>
                      <a:pt x="173" y="135"/>
                      <a:pt x="173" y="142"/>
                    </a:cubicBezTo>
                    <a:cubicBezTo>
                      <a:pt x="173" y="148"/>
                      <a:pt x="168" y="154"/>
                      <a:pt x="161" y="154"/>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400"/>
                  <a:buFont typeface="Quattrocento Sans"/>
                  <a:buNone/>
                </a:pPr>
                <a:endParaRPr sz="1400" b="0" i="0" u="none" strike="noStrike" cap="none">
                  <a:solidFill>
                    <a:srgbClr val="FFFFFF"/>
                  </a:solidFill>
                  <a:latin typeface="Calibri"/>
                  <a:ea typeface="Calibri"/>
                  <a:cs typeface="Calibri"/>
                  <a:sym typeface="Calibri"/>
                </a:endParaRPr>
              </a:p>
            </p:txBody>
          </p:sp>
        </p:grpSp>
      </p:grpSp>
      <p:grpSp>
        <p:nvGrpSpPr>
          <p:cNvPr id="364" name="Google Shape;364;p6"/>
          <p:cNvGrpSpPr/>
          <p:nvPr/>
        </p:nvGrpSpPr>
        <p:grpSpPr>
          <a:xfrm>
            <a:off x="4706633" y="2256538"/>
            <a:ext cx="2367842" cy="2433613"/>
            <a:chOff x="4718050" y="2314576"/>
            <a:chExt cx="628650" cy="646112"/>
          </a:xfrm>
        </p:grpSpPr>
        <p:sp>
          <p:nvSpPr>
            <p:cNvPr id="365" name="Google Shape;365;p6"/>
            <p:cNvSpPr/>
            <p:nvPr/>
          </p:nvSpPr>
          <p:spPr>
            <a:xfrm>
              <a:off x="4718050" y="2314576"/>
              <a:ext cx="628650" cy="628650"/>
            </a:xfrm>
            <a:prstGeom prst="ellipse">
              <a:avLst/>
            </a:prstGeom>
            <a:solidFill>
              <a:srgbClr val="98D3E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66" name="Google Shape;366;p6"/>
            <p:cNvSpPr/>
            <p:nvPr/>
          </p:nvSpPr>
          <p:spPr>
            <a:xfrm>
              <a:off x="4811713" y="2581276"/>
              <a:ext cx="88900" cy="150813"/>
            </a:xfrm>
            <a:custGeom>
              <a:avLst/>
              <a:gdLst/>
              <a:ahLst/>
              <a:cxnLst/>
              <a:rect l="l" t="t" r="r" b="b"/>
              <a:pathLst>
                <a:path w="242" h="410" extrusionOk="0">
                  <a:moveTo>
                    <a:pt x="242" y="0"/>
                  </a:moveTo>
                  <a:cubicBezTo>
                    <a:pt x="103" y="136"/>
                    <a:pt x="103" y="136"/>
                    <a:pt x="103" y="136"/>
                  </a:cubicBezTo>
                  <a:cubicBezTo>
                    <a:pt x="0" y="410"/>
                    <a:pt x="0" y="410"/>
                    <a:pt x="0" y="410"/>
                  </a:cubicBezTo>
                  <a:cubicBezTo>
                    <a:pt x="166" y="400"/>
                    <a:pt x="166" y="400"/>
                    <a:pt x="166" y="400"/>
                  </a:cubicBezTo>
                  <a:cubicBezTo>
                    <a:pt x="166" y="400"/>
                    <a:pt x="204" y="398"/>
                    <a:pt x="220" y="372"/>
                  </a:cubicBezTo>
                  <a:cubicBezTo>
                    <a:pt x="237" y="346"/>
                    <a:pt x="242" y="0"/>
                    <a:pt x="242" y="0"/>
                  </a:cubicBezTo>
                  <a:close/>
                </a:path>
              </a:pathLst>
            </a:custGeom>
            <a:solidFill>
              <a:srgbClr val="F2BF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67" name="Google Shape;367;p6"/>
            <p:cNvSpPr/>
            <p:nvPr/>
          </p:nvSpPr>
          <p:spPr>
            <a:xfrm>
              <a:off x="4881563" y="2446338"/>
              <a:ext cx="311150" cy="396875"/>
            </a:xfrm>
            <a:custGeom>
              <a:avLst/>
              <a:gdLst/>
              <a:ahLst/>
              <a:cxnLst/>
              <a:rect l="l" t="t" r="r" b="b"/>
              <a:pathLst>
                <a:path w="841" h="1068" extrusionOk="0">
                  <a:moveTo>
                    <a:pt x="16" y="1068"/>
                  </a:moveTo>
                  <a:cubicBezTo>
                    <a:pt x="7" y="1068"/>
                    <a:pt x="0" y="1061"/>
                    <a:pt x="0" y="1052"/>
                  </a:cubicBezTo>
                  <a:cubicBezTo>
                    <a:pt x="0" y="16"/>
                    <a:pt x="0" y="16"/>
                    <a:pt x="0" y="16"/>
                  </a:cubicBezTo>
                  <a:cubicBezTo>
                    <a:pt x="0" y="7"/>
                    <a:pt x="7" y="0"/>
                    <a:pt x="16" y="0"/>
                  </a:cubicBezTo>
                  <a:cubicBezTo>
                    <a:pt x="825" y="0"/>
                    <a:pt x="825" y="0"/>
                    <a:pt x="825" y="0"/>
                  </a:cubicBezTo>
                  <a:cubicBezTo>
                    <a:pt x="834" y="0"/>
                    <a:pt x="841" y="7"/>
                    <a:pt x="841" y="16"/>
                  </a:cubicBezTo>
                  <a:cubicBezTo>
                    <a:pt x="841" y="1052"/>
                    <a:pt x="841" y="1052"/>
                    <a:pt x="841" y="1052"/>
                  </a:cubicBezTo>
                  <a:cubicBezTo>
                    <a:pt x="841" y="1061"/>
                    <a:pt x="834" y="1068"/>
                    <a:pt x="825" y="1068"/>
                  </a:cubicBezTo>
                  <a:cubicBezTo>
                    <a:pt x="16" y="1068"/>
                    <a:pt x="16" y="1068"/>
                    <a:pt x="16" y="1068"/>
                  </a:cubicBezTo>
                </a:path>
              </a:pathLst>
            </a:custGeom>
            <a:solidFill>
              <a:srgbClr val="69A2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68" name="Google Shape;368;p6"/>
            <p:cNvSpPr/>
            <p:nvPr/>
          </p:nvSpPr>
          <p:spPr>
            <a:xfrm>
              <a:off x="4905375" y="2460626"/>
              <a:ext cx="273050" cy="361950"/>
            </a:xfrm>
            <a:prstGeom prst="rect">
              <a:avLst/>
            </a:prstGeom>
            <a:solidFill>
              <a:srgbClr val="ECED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69" name="Google Shape;369;p6"/>
            <p:cNvSpPr/>
            <p:nvPr/>
          </p:nvSpPr>
          <p:spPr>
            <a:xfrm>
              <a:off x="4905375" y="2460626"/>
              <a:ext cx="273050" cy="3619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70" name="Google Shape;370;p6"/>
            <p:cNvSpPr/>
            <p:nvPr/>
          </p:nvSpPr>
          <p:spPr>
            <a:xfrm>
              <a:off x="4778375" y="2713038"/>
              <a:ext cx="100013" cy="98425"/>
            </a:xfrm>
            <a:custGeom>
              <a:avLst/>
              <a:gdLst/>
              <a:ahLst/>
              <a:cxnLst/>
              <a:rect l="l" t="t" r="r" b="b"/>
              <a:pathLst>
                <a:path w="63" h="62" extrusionOk="0">
                  <a:moveTo>
                    <a:pt x="25" y="1"/>
                  </a:moveTo>
                  <a:lnTo>
                    <a:pt x="0" y="62"/>
                  </a:lnTo>
                  <a:lnTo>
                    <a:pt x="43" y="62"/>
                  </a:lnTo>
                  <a:lnTo>
                    <a:pt x="63" y="10"/>
                  </a:lnTo>
                  <a:lnTo>
                    <a:pt x="26" y="0"/>
                  </a:lnTo>
                  <a:lnTo>
                    <a:pt x="25" y="1"/>
                  </a:lnTo>
                  <a:close/>
                </a:path>
              </a:pathLst>
            </a:custGeom>
            <a:solidFill>
              <a:srgbClr val="F2BF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71" name="Google Shape;371;p6"/>
            <p:cNvSpPr/>
            <p:nvPr/>
          </p:nvSpPr>
          <p:spPr>
            <a:xfrm>
              <a:off x="4778375" y="2713038"/>
              <a:ext cx="100013" cy="98425"/>
            </a:xfrm>
            <a:custGeom>
              <a:avLst/>
              <a:gdLst/>
              <a:ahLst/>
              <a:cxnLst/>
              <a:rect l="l" t="t" r="r" b="b"/>
              <a:pathLst>
                <a:path w="63" h="62" extrusionOk="0">
                  <a:moveTo>
                    <a:pt x="25" y="1"/>
                  </a:moveTo>
                  <a:lnTo>
                    <a:pt x="0" y="62"/>
                  </a:lnTo>
                  <a:lnTo>
                    <a:pt x="43" y="62"/>
                  </a:lnTo>
                  <a:lnTo>
                    <a:pt x="63" y="10"/>
                  </a:lnTo>
                  <a:lnTo>
                    <a:pt x="26"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72" name="Google Shape;372;p6"/>
            <p:cNvSpPr/>
            <p:nvPr/>
          </p:nvSpPr>
          <p:spPr>
            <a:xfrm>
              <a:off x="4900613" y="2466976"/>
              <a:ext cx="273050" cy="3556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73" name="Google Shape;373;p6"/>
            <p:cNvSpPr/>
            <p:nvPr/>
          </p:nvSpPr>
          <p:spPr>
            <a:xfrm>
              <a:off x="4900613" y="2466976"/>
              <a:ext cx="273050" cy="355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74" name="Google Shape;374;p6"/>
            <p:cNvSpPr/>
            <p:nvPr/>
          </p:nvSpPr>
          <p:spPr>
            <a:xfrm>
              <a:off x="4978400" y="2446338"/>
              <a:ext cx="117475" cy="28575"/>
            </a:xfrm>
            <a:prstGeom prst="rect">
              <a:avLst/>
            </a:prstGeom>
            <a:solidFill>
              <a:srgbClr val="ECED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75" name="Google Shape;375;p6"/>
            <p:cNvSpPr/>
            <p:nvPr/>
          </p:nvSpPr>
          <p:spPr>
            <a:xfrm>
              <a:off x="4967288" y="2527301"/>
              <a:ext cx="184150" cy="41275"/>
            </a:xfrm>
            <a:prstGeom prst="rect">
              <a:avLst/>
            </a:prstGeom>
            <a:solidFill>
              <a:srgbClr val="ECED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76" name="Google Shape;376;p6"/>
            <p:cNvSpPr/>
            <p:nvPr/>
          </p:nvSpPr>
          <p:spPr>
            <a:xfrm>
              <a:off x="4916488" y="2527301"/>
              <a:ext cx="41275" cy="41275"/>
            </a:xfrm>
            <a:prstGeom prst="rect">
              <a:avLst/>
            </a:prstGeom>
            <a:solidFill>
              <a:srgbClr val="ECED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77" name="Google Shape;377;p6"/>
            <p:cNvSpPr/>
            <p:nvPr/>
          </p:nvSpPr>
          <p:spPr>
            <a:xfrm>
              <a:off x="4967288" y="2578101"/>
              <a:ext cx="184150" cy="41275"/>
            </a:xfrm>
            <a:prstGeom prst="rect">
              <a:avLst/>
            </a:prstGeom>
            <a:solidFill>
              <a:srgbClr val="ECED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78" name="Google Shape;378;p6"/>
            <p:cNvSpPr/>
            <p:nvPr/>
          </p:nvSpPr>
          <p:spPr>
            <a:xfrm>
              <a:off x="4916488" y="2578101"/>
              <a:ext cx="41275" cy="41275"/>
            </a:xfrm>
            <a:prstGeom prst="rect">
              <a:avLst/>
            </a:prstGeom>
            <a:solidFill>
              <a:srgbClr val="ECED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79" name="Google Shape;379;p6"/>
            <p:cNvSpPr/>
            <p:nvPr/>
          </p:nvSpPr>
          <p:spPr>
            <a:xfrm>
              <a:off x="4967288" y="2628901"/>
              <a:ext cx="184150" cy="41275"/>
            </a:xfrm>
            <a:prstGeom prst="rect">
              <a:avLst/>
            </a:prstGeom>
            <a:solidFill>
              <a:srgbClr val="ECED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80" name="Google Shape;380;p6"/>
            <p:cNvSpPr/>
            <p:nvPr/>
          </p:nvSpPr>
          <p:spPr>
            <a:xfrm>
              <a:off x="4916488" y="2628901"/>
              <a:ext cx="41275" cy="41275"/>
            </a:xfrm>
            <a:prstGeom prst="rect">
              <a:avLst/>
            </a:prstGeom>
            <a:solidFill>
              <a:srgbClr val="ECED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81" name="Google Shape;381;p6"/>
            <p:cNvSpPr/>
            <p:nvPr/>
          </p:nvSpPr>
          <p:spPr>
            <a:xfrm>
              <a:off x="4967288" y="2679700"/>
              <a:ext cx="184150" cy="39688"/>
            </a:xfrm>
            <a:prstGeom prst="rect">
              <a:avLst/>
            </a:prstGeom>
            <a:solidFill>
              <a:srgbClr val="ECED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82" name="Google Shape;382;p6"/>
            <p:cNvSpPr/>
            <p:nvPr/>
          </p:nvSpPr>
          <p:spPr>
            <a:xfrm>
              <a:off x="4967288" y="2679700"/>
              <a:ext cx="184150" cy="3968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83" name="Google Shape;383;p6"/>
            <p:cNvSpPr/>
            <p:nvPr/>
          </p:nvSpPr>
          <p:spPr>
            <a:xfrm>
              <a:off x="4916488" y="2679700"/>
              <a:ext cx="41275" cy="39688"/>
            </a:xfrm>
            <a:prstGeom prst="rect">
              <a:avLst/>
            </a:prstGeom>
            <a:solidFill>
              <a:srgbClr val="ECED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84" name="Google Shape;384;p6"/>
            <p:cNvSpPr/>
            <p:nvPr/>
          </p:nvSpPr>
          <p:spPr>
            <a:xfrm>
              <a:off x="4967288" y="2730500"/>
              <a:ext cx="184150" cy="41275"/>
            </a:xfrm>
            <a:prstGeom prst="rect">
              <a:avLst/>
            </a:prstGeom>
            <a:solidFill>
              <a:srgbClr val="ECED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85" name="Google Shape;385;p6"/>
            <p:cNvSpPr/>
            <p:nvPr/>
          </p:nvSpPr>
          <p:spPr>
            <a:xfrm>
              <a:off x="4916488" y="2730500"/>
              <a:ext cx="41275" cy="41275"/>
            </a:xfrm>
            <a:prstGeom prst="rect">
              <a:avLst/>
            </a:prstGeom>
            <a:solidFill>
              <a:srgbClr val="ECED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86" name="Google Shape;386;p6"/>
            <p:cNvSpPr/>
            <p:nvPr/>
          </p:nvSpPr>
          <p:spPr>
            <a:xfrm>
              <a:off x="4922838" y="2535238"/>
              <a:ext cx="30163" cy="22225"/>
            </a:xfrm>
            <a:custGeom>
              <a:avLst/>
              <a:gdLst/>
              <a:ahLst/>
              <a:cxnLst/>
              <a:rect l="l" t="t" r="r" b="b"/>
              <a:pathLst>
                <a:path w="19" h="14" extrusionOk="0">
                  <a:moveTo>
                    <a:pt x="19" y="3"/>
                  </a:moveTo>
                  <a:lnTo>
                    <a:pt x="17" y="0"/>
                  </a:lnTo>
                  <a:lnTo>
                    <a:pt x="7" y="10"/>
                  </a:lnTo>
                  <a:lnTo>
                    <a:pt x="2" y="4"/>
                  </a:lnTo>
                  <a:lnTo>
                    <a:pt x="0" y="6"/>
                  </a:lnTo>
                  <a:lnTo>
                    <a:pt x="5" y="12"/>
                  </a:lnTo>
                  <a:lnTo>
                    <a:pt x="5" y="12"/>
                  </a:lnTo>
                  <a:lnTo>
                    <a:pt x="7" y="14"/>
                  </a:lnTo>
                  <a:lnTo>
                    <a:pt x="7" y="14"/>
                  </a:lnTo>
                  <a:lnTo>
                    <a:pt x="8" y="14"/>
                  </a:lnTo>
                  <a:lnTo>
                    <a:pt x="10" y="12"/>
                  </a:lnTo>
                  <a:lnTo>
                    <a:pt x="10" y="12"/>
                  </a:lnTo>
                  <a:lnTo>
                    <a:pt x="19" y="3"/>
                  </a:lnTo>
                  <a:close/>
                </a:path>
              </a:pathLst>
            </a:custGeom>
            <a:solidFill>
              <a:srgbClr val="77B8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87" name="Google Shape;387;p6"/>
            <p:cNvSpPr/>
            <p:nvPr/>
          </p:nvSpPr>
          <p:spPr>
            <a:xfrm>
              <a:off x="4922838" y="2589213"/>
              <a:ext cx="30163" cy="20638"/>
            </a:xfrm>
            <a:custGeom>
              <a:avLst/>
              <a:gdLst/>
              <a:ahLst/>
              <a:cxnLst/>
              <a:rect l="l" t="t" r="r" b="b"/>
              <a:pathLst>
                <a:path w="19" h="13" extrusionOk="0">
                  <a:moveTo>
                    <a:pt x="19" y="2"/>
                  </a:moveTo>
                  <a:lnTo>
                    <a:pt x="17" y="0"/>
                  </a:lnTo>
                  <a:lnTo>
                    <a:pt x="7" y="9"/>
                  </a:lnTo>
                  <a:lnTo>
                    <a:pt x="2" y="4"/>
                  </a:lnTo>
                  <a:lnTo>
                    <a:pt x="0" y="6"/>
                  </a:lnTo>
                  <a:lnTo>
                    <a:pt x="5" y="11"/>
                  </a:lnTo>
                  <a:lnTo>
                    <a:pt x="5" y="11"/>
                  </a:lnTo>
                  <a:lnTo>
                    <a:pt x="7" y="13"/>
                  </a:lnTo>
                  <a:lnTo>
                    <a:pt x="7" y="13"/>
                  </a:lnTo>
                  <a:lnTo>
                    <a:pt x="8" y="13"/>
                  </a:lnTo>
                  <a:lnTo>
                    <a:pt x="10" y="11"/>
                  </a:lnTo>
                  <a:lnTo>
                    <a:pt x="10" y="11"/>
                  </a:lnTo>
                  <a:lnTo>
                    <a:pt x="19" y="2"/>
                  </a:lnTo>
                  <a:close/>
                </a:path>
              </a:pathLst>
            </a:custGeom>
            <a:solidFill>
              <a:srgbClr val="77B8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88" name="Google Shape;388;p6"/>
            <p:cNvSpPr/>
            <p:nvPr/>
          </p:nvSpPr>
          <p:spPr>
            <a:xfrm>
              <a:off x="4922838" y="2638425"/>
              <a:ext cx="30163" cy="20638"/>
            </a:xfrm>
            <a:custGeom>
              <a:avLst/>
              <a:gdLst/>
              <a:ahLst/>
              <a:cxnLst/>
              <a:rect l="l" t="t" r="r" b="b"/>
              <a:pathLst>
                <a:path w="19" h="13" extrusionOk="0">
                  <a:moveTo>
                    <a:pt x="19" y="2"/>
                  </a:moveTo>
                  <a:lnTo>
                    <a:pt x="17" y="0"/>
                  </a:lnTo>
                  <a:lnTo>
                    <a:pt x="7" y="9"/>
                  </a:lnTo>
                  <a:lnTo>
                    <a:pt x="2" y="4"/>
                  </a:lnTo>
                  <a:lnTo>
                    <a:pt x="0" y="6"/>
                  </a:lnTo>
                  <a:lnTo>
                    <a:pt x="5" y="11"/>
                  </a:lnTo>
                  <a:lnTo>
                    <a:pt x="5" y="11"/>
                  </a:lnTo>
                  <a:lnTo>
                    <a:pt x="7" y="13"/>
                  </a:lnTo>
                  <a:lnTo>
                    <a:pt x="7" y="13"/>
                  </a:lnTo>
                  <a:lnTo>
                    <a:pt x="8" y="13"/>
                  </a:lnTo>
                  <a:lnTo>
                    <a:pt x="10" y="11"/>
                  </a:lnTo>
                  <a:lnTo>
                    <a:pt x="10" y="11"/>
                  </a:lnTo>
                  <a:lnTo>
                    <a:pt x="19" y="2"/>
                  </a:lnTo>
                  <a:close/>
                </a:path>
              </a:pathLst>
            </a:custGeom>
            <a:solidFill>
              <a:srgbClr val="77B8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89" name="Google Shape;389;p6"/>
            <p:cNvSpPr/>
            <p:nvPr/>
          </p:nvSpPr>
          <p:spPr>
            <a:xfrm>
              <a:off x="4927600" y="2689225"/>
              <a:ext cx="22225" cy="20638"/>
            </a:xfrm>
            <a:custGeom>
              <a:avLst/>
              <a:gdLst/>
              <a:ahLst/>
              <a:cxnLst/>
              <a:rect l="l" t="t" r="r" b="b"/>
              <a:pathLst>
                <a:path w="14" h="13" extrusionOk="0">
                  <a:moveTo>
                    <a:pt x="12" y="9"/>
                  </a:moveTo>
                  <a:lnTo>
                    <a:pt x="9" y="7"/>
                  </a:lnTo>
                  <a:lnTo>
                    <a:pt x="14" y="2"/>
                  </a:lnTo>
                  <a:lnTo>
                    <a:pt x="12" y="0"/>
                  </a:lnTo>
                  <a:lnTo>
                    <a:pt x="7" y="5"/>
                  </a:lnTo>
                  <a:lnTo>
                    <a:pt x="2" y="0"/>
                  </a:lnTo>
                  <a:lnTo>
                    <a:pt x="0" y="2"/>
                  </a:lnTo>
                  <a:lnTo>
                    <a:pt x="5" y="7"/>
                  </a:lnTo>
                  <a:lnTo>
                    <a:pt x="2" y="9"/>
                  </a:lnTo>
                  <a:lnTo>
                    <a:pt x="0" y="11"/>
                  </a:lnTo>
                  <a:lnTo>
                    <a:pt x="0" y="11"/>
                  </a:lnTo>
                  <a:lnTo>
                    <a:pt x="2" y="13"/>
                  </a:lnTo>
                  <a:lnTo>
                    <a:pt x="2" y="13"/>
                  </a:lnTo>
                  <a:lnTo>
                    <a:pt x="2" y="13"/>
                  </a:lnTo>
                  <a:lnTo>
                    <a:pt x="4" y="11"/>
                  </a:lnTo>
                  <a:lnTo>
                    <a:pt x="4" y="11"/>
                  </a:lnTo>
                  <a:lnTo>
                    <a:pt x="7" y="9"/>
                  </a:lnTo>
                  <a:lnTo>
                    <a:pt x="10" y="11"/>
                  </a:lnTo>
                  <a:lnTo>
                    <a:pt x="9" y="11"/>
                  </a:lnTo>
                  <a:lnTo>
                    <a:pt x="12" y="13"/>
                  </a:lnTo>
                  <a:lnTo>
                    <a:pt x="12" y="13"/>
                  </a:lnTo>
                  <a:lnTo>
                    <a:pt x="12" y="13"/>
                  </a:lnTo>
                  <a:lnTo>
                    <a:pt x="14" y="11"/>
                  </a:lnTo>
                  <a:lnTo>
                    <a:pt x="14" y="11"/>
                  </a:lnTo>
                  <a:lnTo>
                    <a:pt x="12" y="9"/>
                  </a:lnTo>
                  <a:close/>
                </a:path>
              </a:pathLst>
            </a:custGeom>
            <a:solidFill>
              <a:srgbClr val="E94B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90" name="Google Shape;390;p6"/>
            <p:cNvSpPr/>
            <p:nvPr/>
          </p:nvSpPr>
          <p:spPr>
            <a:xfrm>
              <a:off x="4927600" y="2740025"/>
              <a:ext cx="22225" cy="20638"/>
            </a:xfrm>
            <a:custGeom>
              <a:avLst/>
              <a:gdLst/>
              <a:ahLst/>
              <a:cxnLst/>
              <a:rect l="l" t="t" r="r" b="b"/>
              <a:pathLst>
                <a:path w="14" h="13" extrusionOk="0">
                  <a:moveTo>
                    <a:pt x="12" y="9"/>
                  </a:moveTo>
                  <a:lnTo>
                    <a:pt x="9" y="6"/>
                  </a:lnTo>
                  <a:lnTo>
                    <a:pt x="14" y="2"/>
                  </a:lnTo>
                  <a:lnTo>
                    <a:pt x="12" y="0"/>
                  </a:lnTo>
                  <a:lnTo>
                    <a:pt x="7" y="4"/>
                  </a:lnTo>
                  <a:lnTo>
                    <a:pt x="2" y="0"/>
                  </a:lnTo>
                  <a:lnTo>
                    <a:pt x="0" y="2"/>
                  </a:lnTo>
                  <a:lnTo>
                    <a:pt x="5" y="6"/>
                  </a:lnTo>
                  <a:lnTo>
                    <a:pt x="2" y="9"/>
                  </a:lnTo>
                  <a:lnTo>
                    <a:pt x="0" y="11"/>
                  </a:lnTo>
                  <a:lnTo>
                    <a:pt x="0" y="11"/>
                  </a:lnTo>
                  <a:lnTo>
                    <a:pt x="2" y="13"/>
                  </a:lnTo>
                  <a:lnTo>
                    <a:pt x="2" y="13"/>
                  </a:lnTo>
                  <a:lnTo>
                    <a:pt x="2" y="13"/>
                  </a:lnTo>
                  <a:lnTo>
                    <a:pt x="4" y="11"/>
                  </a:lnTo>
                  <a:lnTo>
                    <a:pt x="4" y="11"/>
                  </a:lnTo>
                  <a:lnTo>
                    <a:pt x="7" y="9"/>
                  </a:lnTo>
                  <a:lnTo>
                    <a:pt x="10" y="11"/>
                  </a:lnTo>
                  <a:lnTo>
                    <a:pt x="9" y="11"/>
                  </a:lnTo>
                  <a:lnTo>
                    <a:pt x="12" y="13"/>
                  </a:lnTo>
                  <a:lnTo>
                    <a:pt x="12" y="13"/>
                  </a:lnTo>
                  <a:lnTo>
                    <a:pt x="12" y="13"/>
                  </a:lnTo>
                  <a:lnTo>
                    <a:pt x="14" y="11"/>
                  </a:lnTo>
                  <a:lnTo>
                    <a:pt x="14" y="11"/>
                  </a:lnTo>
                  <a:lnTo>
                    <a:pt x="12" y="9"/>
                  </a:lnTo>
                  <a:close/>
                </a:path>
              </a:pathLst>
            </a:custGeom>
            <a:solidFill>
              <a:srgbClr val="E94B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91" name="Google Shape;391;p6"/>
            <p:cNvSpPr/>
            <p:nvPr/>
          </p:nvSpPr>
          <p:spPr>
            <a:xfrm>
              <a:off x="4811713" y="2609850"/>
              <a:ext cx="104775" cy="133350"/>
            </a:xfrm>
            <a:custGeom>
              <a:avLst/>
              <a:gdLst/>
              <a:ahLst/>
              <a:cxnLst/>
              <a:rect l="l" t="t" r="r" b="b"/>
              <a:pathLst>
                <a:path w="282" h="356" extrusionOk="0">
                  <a:moveTo>
                    <a:pt x="185" y="211"/>
                  </a:moveTo>
                  <a:cubicBezTo>
                    <a:pt x="185" y="211"/>
                    <a:pt x="196" y="190"/>
                    <a:pt x="239" y="103"/>
                  </a:cubicBezTo>
                  <a:cubicBezTo>
                    <a:pt x="282" y="17"/>
                    <a:pt x="239" y="0"/>
                    <a:pt x="239" y="0"/>
                  </a:cubicBezTo>
                  <a:cubicBezTo>
                    <a:pt x="124" y="137"/>
                    <a:pt x="124" y="137"/>
                    <a:pt x="124" y="137"/>
                  </a:cubicBezTo>
                  <a:cubicBezTo>
                    <a:pt x="0" y="318"/>
                    <a:pt x="0" y="318"/>
                    <a:pt x="0" y="318"/>
                  </a:cubicBezTo>
                  <a:cubicBezTo>
                    <a:pt x="0" y="318"/>
                    <a:pt x="185" y="356"/>
                    <a:pt x="185" y="211"/>
                  </a:cubicBezTo>
                  <a:close/>
                </a:path>
              </a:pathLst>
            </a:custGeom>
            <a:solidFill>
              <a:srgbClr val="FBC89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92" name="Google Shape;392;p6"/>
            <p:cNvSpPr/>
            <p:nvPr/>
          </p:nvSpPr>
          <p:spPr>
            <a:xfrm>
              <a:off x="4778375" y="2728913"/>
              <a:ext cx="65088" cy="82550"/>
            </a:xfrm>
            <a:custGeom>
              <a:avLst/>
              <a:gdLst/>
              <a:ahLst/>
              <a:cxnLst/>
              <a:rect l="l" t="t" r="r" b="b"/>
              <a:pathLst>
                <a:path w="41" h="52" extrusionOk="0">
                  <a:moveTo>
                    <a:pt x="41" y="0"/>
                  </a:moveTo>
                  <a:lnTo>
                    <a:pt x="21" y="0"/>
                  </a:lnTo>
                  <a:lnTo>
                    <a:pt x="0" y="52"/>
                  </a:lnTo>
                  <a:lnTo>
                    <a:pt x="19" y="52"/>
                  </a:lnTo>
                  <a:lnTo>
                    <a:pt x="41" y="0"/>
                  </a:lnTo>
                  <a:close/>
                </a:path>
              </a:pathLst>
            </a:custGeom>
            <a:solidFill>
              <a:srgbClr val="FBC89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93" name="Google Shape;393;p6"/>
            <p:cNvSpPr/>
            <p:nvPr/>
          </p:nvSpPr>
          <p:spPr>
            <a:xfrm>
              <a:off x="4722813" y="2747963"/>
              <a:ext cx="155575" cy="163513"/>
            </a:xfrm>
            <a:custGeom>
              <a:avLst/>
              <a:gdLst/>
              <a:ahLst/>
              <a:cxnLst/>
              <a:rect l="l" t="t" r="r" b="b"/>
              <a:pathLst>
                <a:path w="98" h="103" extrusionOk="0">
                  <a:moveTo>
                    <a:pt x="63" y="103"/>
                  </a:moveTo>
                  <a:lnTo>
                    <a:pt x="0" y="103"/>
                  </a:lnTo>
                  <a:lnTo>
                    <a:pt x="45" y="0"/>
                  </a:lnTo>
                  <a:lnTo>
                    <a:pt x="98" y="0"/>
                  </a:lnTo>
                  <a:lnTo>
                    <a:pt x="63" y="103"/>
                  </a:lnTo>
                  <a:close/>
                </a:path>
              </a:pathLst>
            </a:custGeom>
            <a:solidFill>
              <a:srgbClr val="77B8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94" name="Google Shape;394;p6"/>
            <p:cNvSpPr/>
            <p:nvPr/>
          </p:nvSpPr>
          <p:spPr>
            <a:xfrm>
              <a:off x="4800600" y="2736850"/>
              <a:ext cx="79375" cy="11113"/>
            </a:xfrm>
            <a:custGeom>
              <a:avLst/>
              <a:gdLst/>
              <a:ahLst/>
              <a:cxnLst/>
              <a:rect l="l" t="t" r="r" b="b"/>
              <a:pathLst>
                <a:path w="50" h="7" extrusionOk="0">
                  <a:moveTo>
                    <a:pt x="50" y="0"/>
                  </a:moveTo>
                  <a:lnTo>
                    <a:pt x="3" y="0"/>
                  </a:lnTo>
                  <a:lnTo>
                    <a:pt x="0" y="7"/>
                  </a:lnTo>
                  <a:lnTo>
                    <a:pt x="47" y="7"/>
                  </a:lnTo>
                  <a:lnTo>
                    <a:pt x="50" y="0"/>
                  </a:lnTo>
                  <a:close/>
                </a:path>
              </a:pathLst>
            </a:custGeom>
            <a:solidFill>
              <a:srgbClr val="FBF19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95" name="Google Shape;395;p6"/>
            <p:cNvSpPr/>
            <p:nvPr/>
          </p:nvSpPr>
          <p:spPr>
            <a:xfrm>
              <a:off x="5045075" y="2651125"/>
              <a:ext cx="138113" cy="130175"/>
            </a:xfrm>
            <a:custGeom>
              <a:avLst/>
              <a:gdLst/>
              <a:ahLst/>
              <a:cxnLst/>
              <a:rect l="l" t="t" r="r" b="b"/>
              <a:pathLst>
                <a:path w="369" h="349" extrusionOk="0">
                  <a:moveTo>
                    <a:pt x="16" y="0"/>
                  </a:moveTo>
                  <a:cubicBezTo>
                    <a:pt x="243" y="86"/>
                    <a:pt x="243" y="86"/>
                    <a:pt x="243" y="86"/>
                  </a:cubicBezTo>
                  <a:cubicBezTo>
                    <a:pt x="369" y="349"/>
                    <a:pt x="369" y="349"/>
                    <a:pt x="369" y="349"/>
                  </a:cubicBezTo>
                  <a:cubicBezTo>
                    <a:pt x="203" y="339"/>
                    <a:pt x="203" y="339"/>
                    <a:pt x="203" y="339"/>
                  </a:cubicBezTo>
                  <a:cubicBezTo>
                    <a:pt x="203" y="339"/>
                    <a:pt x="165" y="336"/>
                    <a:pt x="149" y="310"/>
                  </a:cubicBezTo>
                  <a:cubicBezTo>
                    <a:pt x="136" y="291"/>
                    <a:pt x="80" y="144"/>
                    <a:pt x="47" y="64"/>
                  </a:cubicBezTo>
                  <a:cubicBezTo>
                    <a:pt x="47" y="64"/>
                    <a:pt x="12" y="46"/>
                    <a:pt x="6" y="31"/>
                  </a:cubicBezTo>
                  <a:cubicBezTo>
                    <a:pt x="0" y="15"/>
                    <a:pt x="16" y="0"/>
                    <a:pt x="16" y="0"/>
                  </a:cubicBezTo>
                </a:path>
              </a:pathLst>
            </a:custGeom>
            <a:solidFill>
              <a:srgbClr val="FBC89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96" name="Google Shape;396;p6"/>
            <p:cNvSpPr/>
            <p:nvPr/>
          </p:nvSpPr>
          <p:spPr>
            <a:xfrm>
              <a:off x="4978400" y="2463800"/>
              <a:ext cx="117475" cy="42863"/>
            </a:xfrm>
            <a:custGeom>
              <a:avLst/>
              <a:gdLst/>
              <a:ahLst/>
              <a:cxnLst/>
              <a:rect l="l" t="t" r="r" b="b"/>
              <a:pathLst>
                <a:path w="319" h="116" extrusionOk="0">
                  <a:moveTo>
                    <a:pt x="158" y="116"/>
                  </a:moveTo>
                  <a:cubicBezTo>
                    <a:pt x="128" y="116"/>
                    <a:pt x="104" y="94"/>
                    <a:pt x="100" y="65"/>
                  </a:cubicBezTo>
                  <a:cubicBezTo>
                    <a:pt x="0" y="65"/>
                    <a:pt x="0" y="65"/>
                    <a:pt x="0" y="65"/>
                  </a:cubicBezTo>
                  <a:cubicBezTo>
                    <a:pt x="0" y="16"/>
                    <a:pt x="0" y="16"/>
                    <a:pt x="0" y="16"/>
                  </a:cubicBezTo>
                  <a:cubicBezTo>
                    <a:pt x="118" y="15"/>
                    <a:pt x="118" y="15"/>
                    <a:pt x="118" y="15"/>
                  </a:cubicBezTo>
                  <a:cubicBezTo>
                    <a:pt x="129" y="5"/>
                    <a:pt x="143" y="0"/>
                    <a:pt x="158" y="0"/>
                  </a:cubicBezTo>
                  <a:cubicBezTo>
                    <a:pt x="172" y="0"/>
                    <a:pt x="185" y="5"/>
                    <a:pt x="196" y="14"/>
                  </a:cubicBezTo>
                  <a:cubicBezTo>
                    <a:pt x="319" y="13"/>
                    <a:pt x="319" y="13"/>
                    <a:pt x="319" y="13"/>
                  </a:cubicBezTo>
                  <a:cubicBezTo>
                    <a:pt x="319" y="65"/>
                    <a:pt x="319" y="65"/>
                    <a:pt x="319" y="65"/>
                  </a:cubicBezTo>
                  <a:cubicBezTo>
                    <a:pt x="215" y="65"/>
                    <a:pt x="215" y="65"/>
                    <a:pt x="215" y="65"/>
                  </a:cubicBezTo>
                  <a:cubicBezTo>
                    <a:pt x="212" y="94"/>
                    <a:pt x="187" y="116"/>
                    <a:pt x="158" y="116"/>
                  </a:cubicBezTo>
                  <a:close/>
                  <a:moveTo>
                    <a:pt x="15" y="50"/>
                  </a:moveTo>
                  <a:cubicBezTo>
                    <a:pt x="115" y="50"/>
                    <a:pt x="115" y="50"/>
                    <a:pt x="115" y="50"/>
                  </a:cubicBezTo>
                  <a:cubicBezTo>
                    <a:pt x="115" y="58"/>
                    <a:pt x="115" y="58"/>
                    <a:pt x="115" y="58"/>
                  </a:cubicBezTo>
                  <a:cubicBezTo>
                    <a:pt x="115" y="82"/>
                    <a:pt x="134" y="101"/>
                    <a:pt x="158" y="101"/>
                  </a:cubicBezTo>
                  <a:cubicBezTo>
                    <a:pt x="181" y="101"/>
                    <a:pt x="201" y="82"/>
                    <a:pt x="201" y="58"/>
                  </a:cubicBezTo>
                  <a:cubicBezTo>
                    <a:pt x="201" y="50"/>
                    <a:pt x="201" y="50"/>
                    <a:pt x="201" y="50"/>
                  </a:cubicBezTo>
                  <a:cubicBezTo>
                    <a:pt x="304" y="50"/>
                    <a:pt x="304" y="50"/>
                    <a:pt x="304" y="50"/>
                  </a:cubicBezTo>
                  <a:cubicBezTo>
                    <a:pt x="304" y="29"/>
                    <a:pt x="304" y="29"/>
                    <a:pt x="304" y="29"/>
                  </a:cubicBezTo>
                  <a:cubicBezTo>
                    <a:pt x="190" y="29"/>
                    <a:pt x="190" y="29"/>
                    <a:pt x="190" y="29"/>
                  </a:cubicBezTo>
                  <a:cubicBezTo>
                    <a:pt x="188" y="27"/>
                    <a:pt x="188" y="27"/>
                    <a:pt x="188" y="27"/>
                  </a:cubicBezTo>
                  <a:cubicBezTo>
                    <a:pt x="180" y="19"/>
                    <a:pt x="169" y="15"/>
                    <a:pt x="158" y="15"/>
                  </a:cubicBezTo>
                  <a:cubicBezTo>
                    <a:pt x="146" y="15"/>
                    <a:pt x="135" y="19"/>
                    <a:pt x="127" y="28"/>
                  </a:cubicBezTo>
                  <a:cubicBezTo>
                    <a:pt x="125" y="30"/>
                    <a:pt x="125" y="30"/>
                    <a:pt x="125" y="30"/>
                  </a:cubicBezTo>
                  <a:cubicBezTo>
                    <a:pt x="15" y="31"/>
                    <a:pt x="15" y="31"/>
                    <a:pt x="15" y="31"/>
                  </a:cubicBezTo>
                  <a:lnTo>
                    <a:pt x="15" y="50"/>
                  </a:lnTo>
                  <a:close/>
                </a:path>
              </a:pathLst>
            </a:custGeom>
            <a:solidFill>
              <a:srgbClr val="ECED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97" name="Google Shape;397;p6"/>
            <p:cNvSpPr/>
            <p:nvPr/>
          </p:nvSpPr>
          <p:spPr>
            <a:xfrm>
              <a:off x="5140325" y="2466975"/>
              <a:ext cx="33338" cy="33338"/>
            </a:xfrm>
            <a:custGeom>
              <a:avLst/>
              <a:gdLst/>
              <a:ahLst/>
              <a:cxnLst/>
              <a:rect l="l" t="t" r="r" b="b"/>
              <a:pathLst>
                <a:path w="21" h="21" extrusionOk="0">
                  <a:moveTo>
                    <a:pt x="21" y="21"/>
                  </a:moveTo>
                  <a:lnTo>
                    <a:pt x="0" y="21"/>
                  </a:lnTo>
                  <a:lnTo>
                    <a:pt x="0" y="0"/>
                  </a:lnTo>
                  <a:lnTo>
                    <a:pt x="21" y="21"/>
                  </a:lnTo>
                  <a:close/>
                </a:path>
              </a:pathLst>
            </a:custGeom>
            <a:solidFill>
              <a:srgbClr val="ECEDE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98" name="Google Shape;398;p6"/>
            <p:cNvSpPr/>
            <p:nvPr/>
          </p:nvSpPr>
          <p:spPr>
            <a:xfrm>
              <a:off x="5062538" y="2674938"/>
              <a:ext cx="61913" cy="57150"/>
            </a:xfrm>
            <a:custGeom>
              <a:avLst/>
              <a:gdLst/>
              <a:ahLst/>
              <a:cxnLst/>
              <a:rect l="l" t="t" r="r" b="b"/>
              <a:pathLst>
                <a:path w="39" h="36" extrusionOk="0">
                  <a:moveTo>
                    <a:pt x="0" y="0"/>
                  </a:moveTo>
                  <a:lnTo>
                    <a:pt x="28" y="10"/>
                  </a:lnTo>
                  <a:lnTo>
                    <a:pt x="39" y="35"/>
                  </a:lnTo>
                  <a:lnTo>
                    <a:pt x="11" y="36"/>
                  </a:lnTo>
                  <a:lnTo>
                    <a:pt x="0" y="0"/>
                  </a:lnTo>
                  <a:close/>
                </a:path>
              </a:pathLst>
            </a:custGeom>
            <a:solidFill>
              <a:srgbClr val="E0B28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399" name="Google Shape;399;p6"/>
            <p:cNvSpPr/>
            <p:nvPr/>
          </p:nvSpPr>
          <p:spPr>
            <a:xfrm>
              <a:off x="5062538" y="2674938"/>
              <a:ext cx="61913" cy="57150"/>
            </a:xfrm>
            <a:custGeom>
              <a:avLst/>
              <a:gdLst/>
              <a:ahLst/>
              <a:cxnLst/>
              <a:rect l="l" t="t" r="r" b="b"/>
              <a:pathLst>
                <a:path w="39" h="36" extrusionOk="0">
                  <a:moveTo>
                    <a:pt x="0" y="0"/>
                  </a:moveTo>
                  <a:lnTo>
                    <a:pt x="28" y="10"/>
                  </a:lnTo>
                  <a:lnTo>
                    <a:pt x="39" y="35"/>
                  </a:lnTo>
                  <a:lnTo>
                    <a:pt x="11" y="36"/>
                  </a:lnTo>
                  <a:lnTo>
                    <a:pt x="0"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400" name="Google Shape;400;p6"/>
            <p:cNvSpPr/>
            <p:nvPr/>
          </p:nvSpPr>
          <p:spPr>
            <a:xfrm>
              <a:off x="5016500" y="2667000"/>
              <a:ext cx="219075" cy="58738"/>
            </a:xfrm>
            <a:custGeom>
              <a:avLst/>
              <a:gdLst/>
              <a:ahLst/>
              <a:cxnLst/>
              <a:rect l="l" t="t" r="r" b="b"/>
              <a:pathLst>
                <a:path w="138" h="37" extrusionOk="0">
                  <a:moveTo>
                    <a:pt x="138" y="22"/>
                  </a:moveTo>
                  <a:lnTo>
                    <a:pt x="135" y="37"/>
                  </a:lnTo>
                  <a:lnTo>
                    <a:pt x="13" y="15"/>
                  </a:lnTo>
                  <a:lnTo>
                    <a:pt x="5" y="8"/>
                  </a:lnTo>
                  <a:lnTo>
                    <a:pt x="0" y="5"/>
                  </a:lnTo>
                  <a:lnTo>
                    <a:pt x="6" y="3"/>
                  </a:lnTo>
                  <a:lnTo>
                    <a:pt x="16" y="0"/>
                  </a:lnTo>
                  <a:lnTo>
                    <a:pt x="16" y="0"/>
                  </a:lnTo>
                  <a:lnTo>
                    <a:pt x="138" y="22"/>
                  </a:lnTo>
                  <a:close/>
                </a:path>
              </a:pathLst>
            </a:custGeom>
            <a:solidFill>
              <a:srgbClr val="E94B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401" name="Google Shape;401;p6"/>
            <p:cNvSpPr/>
            <p:nvPr/>
          </p:nvSpPr>
          <p:spPr>
            <a:xfrm>
              <a:off x="5016500" y="2667000"/>
              <a:ext cx="219075" cy="58738"/>
            </a:xfrm>
            <a:custGeom>
              <a:avLst/>
              <a:gdLst/>
              <a:ahLst/>
              <a:cxnLst/>
              <a:rect l="l" t="t" r="r" b="b"/>
              <a:pathLst>
                <a:path w="138" h="37" extrusionOk="0">
                  <a:moveTo>
                    <a:pt x="138" y="22"/>
                  </a:moveTo>
                  <a:lnTo>
                    <a:pt x="135" y="37"/>
                  </a:lnTo>
                  <a:lnTo>
                    <a:pt x="13" y="15"/>
                  </a:lnTo>
                  <a:lnTo>
                    <a:pt x="5" y="8"/>
                  </a:lnTo>
                  <a:lnTo>
                    <a:pt x="0" y="5"/>
                  </a:lnTo>
                  <a:lnTo>
                    <a:pt x="6" y="3"/>
                  </a:lnTo>
                  <a:lnTo>
                    <a:pt x="16" y="0"/>
                  </a:lnTo>
                  <a:lnTo>
                    <a:pt x="16" y="0"/>
                  </a:lnTo>
                  <a:lnTo>
                    <a:pt x="138" y="22"/>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402" name="Google Shape;402;p6"/>
            <p:cNvSpPr/>
            <p:nvPr/>
          </p:nvSpPr>
          <p:spPr>
            <a:xfrm>
              <a:off x="5232400" y="2708275"/>
              <a:ext cx="1588" cy="9525"/>
            </a:xfrm>
            <a:custGeom>
              <a:avLst/>
              <a:gdLst/>
              <a:ahLst/>
              <a:cxnLst/>
              <a:rect l="l" t="t" r="r" b="b"/>
              <a:pathLst>
                <a:path w="1" h="6" extrusionOk="0">
                  <a:moveTo>
                    <a:pt x="1" y="0"/>
                  </a:moveTo>
                  <a:lnTo>
                    <a:pt x="0" y="6"/>
                  </a:lnTo>
                  <a:lnTo>
                    <a:pt x="0" y="6"/>
                  </a:lnTo>
                  <a:lnTo>
                    <a:pt x="1" y="0"/>
                  </a:lnTo>
                  <a:lnTo>
                    <a:pt x="1" y="0"/>
                  </a:lnTo>
                  <a:close/>
                </a:path>
              </a:pathLst>
            </a:custGeom>
            <a:solidFill>
              <a:srgbClr val="AFDC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403" name="Google Shape;403;p6"/>
            <p:cNvSpPr/>
            <p:nvPr/>
          </p:nvSpPr>
          <p:spPr>
            <a:xfrm>
              <a:off x="5232400" y="2708275"/>
              <a:ext cx="1588" cy="9525"/>
            </a:xfrm>
            <a:custGeom>
              <a:avLst/>
              <a:gdLst/>
              <a:ahLst/>
              <a:cxnLst/>
              <a:rect l="l" t="t" r="r" b="b"/>
              <a:pathLst>
                <a:path w="1" h="6" extrusionOk="0">
                  <a:moveTo>
                    <a:pt x="1" y="0"/>
                  </a:moveTo>
                  <a:lnTo>
                    <a:pt x="0" y="6"/>
                  </a:lnTo>
                  <a:lnTo>
                    <a:pt x="0" y="6"/>
                  </a:lnTo>
                  <a:lnTo>
                    <a:pt x="1" y="0"/>
                  </a:lnTo>
                  <a:lnTo>
                    <a:pt x="1"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404" name="Google Shape;404;p6"/>
            <p:cNvSpPr/>
            <p:nvPr/>
          </p:nvSpPr>
          <p:spPr>
            <a:xfrm>
              <a:off x="5037138" y="2673350"/>
              <a:ext cx="196850" cy="44450"/>
            </a:xfrm>
            <a:custGeom>
              <a:avLst/>
              <a:gdLst/>
              <a:ahLst/>
              <a:cxnLst/>
              <a:rect l="l" t="t" r="r" b="b"/>
              <a:pathLst>
                <a:path w="124" h="28" extrusionOk="0">
                  <a:moveTo>
                    <a:pt x="0" y="0"/>
                  </a:moveTo>
                  <a:lnTo>
                    <a:pt x="0" y="6"/>
                  </a:lnTo>
                  <a:lnTo>
                    <a:pt x="123" y="28"/>
                  </a:lnTo>
                  <a:lnTo>
                    <a:pt x="124" y="22"/>
                  </a:lnTo>
                  <a:lnTo>
                    <a:pt x="0" y="0"/>
                  </a:lnTo>
                  <a:close/>
                </a:path>
              </a:pathLst>
            </a:custGeom>
            <a:solidFill>
              <a:srgbClr val="EE766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405" name="Google Shape;405;p6"/>
            <p:cNvSpPr/>
            <p:nvPr/>
          </p:nvSpPr>
          <p:spPr>
            <a:xfrm>
              <a:off x="5037138" y="2673350"/>
              <a:ext cx="196850" cy="44450"/>
            </a:xfrm>
            <a:custGeom>
              <a:avLst/>
              <a:gdLst/>
              <a:ahLst/>
              <a:cxnLst/>
              <a:rect l="l" t="t" r="r" b="b"/>
              <a:pathLst>
                <a:path w="124" h="28" extrusionOk="0">
                  <a:moveTo>
                    <a:pt x="0" y="0"/>
                  </a:moveTo>
                  <a:lnTo>
                    <a:pt x="0" y="6"/>
                  </a:lnTo>
                  <a:lnTo>
                    <a:pt x="123" y="28"/>
                  </a:lnTo>
                  <a:lnTo>
                    <a:pt x="124" y="22"/>
                  </a:lnTo>
                  <a:lnTo>
                    <a:pt x="0" y="0"/>
                  </a:lnTo>
                </a:path>
              </a:pathLst>
            </a:cu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406" name="Google Shape;406;p6"/>
            <p:cNvSpPr/>
            <p:nvPr/>
          </p:nvSpPr>
          <p:spPr>
            <a:xfrm>
              <a:off x="5051425" y="2674938"/>
              <a:ext cx="85725" cy="106363"/>
            </a:xfrm>
            <a:custGeom>
              <a:avLst/>
              <a:gdLst/>
              <a:ahLst/>
              <a:cxnLst/>
              <a:rect l="l" t="t" r="r" b="b"/>
              <a:pathLst>
                <a:path w="230" h="285" extrusionOk="0">
                  <a:moveTo>
                    <a:pt x="178" y="285"/>
                  </a:moveTo>
                  <a:cubicBezTo>
                    <a:pt x="126" y="259"/>
                    <a:pt x="126" y="259"/>
                    <a:pt x="126" y="259"/>
                  </a:cubicBezTo>
                  <a:cubicBezTo>
                    <a:pt x="0" y="17"/>
                    <a:pt x="0" y="17"/>
                    <a:pt x="0" y="17"/>
                  </a:cubicBezTo>
                  <a:cubicBezTo>
                    <a:pt x="0" y="17"/>
                    <a:pt x="46" y="0"/>
                    <a:pt x="81" y="56"/>
                  </a:cubicBezTo>
                  <a:cubicBezTo>
                    <a:pt x="132" y="133"/>
                    <a:pt x="132" y="133"/>
                    <a:pt x="132" y="133"/>
                  </a:cubicBezTo>
                  <a:cubicBezTo>
                    <a:pt x="164" y="140"/>
                    <a:pt x="164" y="140"/>
                    <a:pt x="164" y="140"/>
                  </a:cubicBezTo>
                  <a:cubicBezTo>
                    <a:pt x="184" y="82"/>
                    <a:pt x="184" y="82"/>
                    <a:pt x="184" y="82"/>
                  </a:cubicBezTo>
                  <a:cubicBezTo>
                    <a:pt x="230" y="168"/>
                    <a:pt x="230" y="168"/>
                    <a:pt x="230" y="168"/>
                  </a:cubicBezTo>
                  <a:lnTo>
                    <a:pt x="178" y="285"/>
                  </a:lnTo>
                  <a:close/>
                </a:path>
              </a:pathLst>
            </a:custGeom>
            <a:solidFill>
              <a:srgbClr val="FBC89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407" name="Google Shape;407;p6"/>
            <p:cNvSpPr/>
            <p:nvPr/>
          </p:nvSpPr>
          <p:spPr>
            <a:xfrm>
              <a:off x="5111750" y="2768600"/>
              <a:ext cx="74613" cy="19050"/>
            </a:xfrm>
            <a:custGeom>
              <a:avLst/>
              <a:gdLst/>
              <a:ahLst/>
              <a:cxnLst/>
              <a:rect l="l" t="t" r="r" b="b"/>
              <a:pathLst>
                <a:path w="47" h="12" extrusionOk="0">
                  <a:moveTo>
                    <a:pt x="0" y="4"/>
                  </a:moveTo>
                  <a:lnTo>
                    <a:pt x="3" y="12"/>
                  </a:lnTo>
                  <a:lnTo>
                    <a:pt x="47" y="11"/>
                  </a:lnTo>
                  <a:lnTo>
                    <a:pt x="41" y="0"/>
                  </a:lnTo>
                  <a:lnTo>
                    <a:pt x="0" y="4"/>
                  </a:lnTo>
                  <a:close/>
                </a:path>
              </a:pathLst>
            </a:custGeom>
            <a:solidFill>
              <a:srgbClr val="FBC89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408" name="Google Shape;408;p6"/>
            <p:cNvSpPr/>
            <p:nvPr/>
          </p:nvSpPr>
          <p:spPr>
            <a:xfrm>
              <a:off x="5116513" y="2797175"/>
              <a:ext cx="153988" cy="163513"/>
            </a:xfrm>
            <a:custGeom>
              <a:avLst/>
              <a:gdLst/>
              <a:ahLst/>
              <a:cxnLst/>
              <a:rect l="l" t="t" r="r" b="b"/>
              <a:pathLst>
                <a:path w="97" h="103" extrusionOk="0">
                  <a:moveTo>
                    <a:pt x="34" y="103"/>
                  </a:moveTo>
                  <a:lnTo>
                    <a:pt x="97" y="103"/>
                  </a:lnTo>
                  <a:lnTo>
                    <a:pt x="53" y="0"/>
                  </a:lnTo>
                  <a:lnTo>
                    <a:pt x="0" y="0"/>
                  </a:lnTo>
                  <a:lnTo>
                    <a:pt x="34" y="103"/>
                  </a:lnTo>
                  <a:close/>
                </a:path>
              </a:pathLst>
            </a:custGeom>
            <a:solidFill>
              <a:srgbClr val="77B8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409" name="Google Shape;409;p6"/>
            <p:cNvSpPr/>
            <p:nvPr/>
          </p:nvSpPr>
          <p:spPr>
            <a:xfrm>
              <a:off x="5113338" y="2784475"/>
              <a:ext cx="79375" cy="12700"/>
            </a:xfrm>
            <a:custGeom>
              <a:avLst/>
              <a:gdLst/>
              <a:ahLst/>
              <a:cxnLst/>
              <a:rect l="l" t="t" r="r" b="b"/>
              <a:pathLst>
                <a:path w="50" h="8" extrusionOk="0">
                  <a:moveTo>
                    <a:pt x="0" y="0"/>
                  </a:moveTo>
                  <a:lnTo>
                    <a:pt x="48" y="0"/>
                  </a:lnTo>
                  <a:lnTo>
                    <a:pt x="50" y="8"/>
                  </a:lnTo>
                  <a:lnTo>
                    <a:pt x="3" y="8"/>
                  </a:lnTo>
                  <a:lnTo>
                    <a:pt x="0" y="0"/>
                  </a:lnTo>
                  <a:close/>
                </a:path>
              </a:pathLst>
            </a:custGeom>
            <a:solidFill>
              <a:srgbClr val="FBF19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sp>
          <p:nvSpPr>
            <p:cNvPr id="410" name="Google Shape;410;p6"/>
            <p:cNvSpPr/>
            <p:nvPr/>
          </p:nvSpPr>
          <p:spPr>
            <a:xfrm>
              <a:off x="5024438" y="2667000"/>
              <a:ext cx="17463" cy="23813"/>
            </a:xfrm>
            <a:custGeom>
              <a:avLst/>
              <a:gdLst/>
              <a:ahLst/>
              <a:cxnLst/>
              <a:rect l="l" t="t" r="r" b="b"/>
              <a:pathLst>
                <a:path w="11" h="15" extrusionOk="0">
                  <a:moveTo>
                    <a:pt x="11" y="0"/>
                  </a:moveTo>
                  <a:lnTo>
                    <a:pt x="8" y="15"/>
                  </a:lnTo>
                  <a:lnTo>
                    <a:pt x="0" y="8"/>
                  </a:lnTo>
                  <a:lnTo>
                    <a:pt x="1" y="3"/>
                  </a:lnTo>
                  <a:lnTo>
                    <a:pt x="11" y="0"/>
                  </a:lnTo>
                  <a:lnTo>
                    <a:pt x="11" y="0"/>
                  </a:lnTo>
                  <a:close/>
                </a:path>
              </a:pathLst>
            </a:custGeom>
            <a:solidFill>
              <a:srgbClr val="FBC89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Quattrocento Sans"/>
                <a:ea typeface="Quattrocento Sans"/>
                <a:cs typeface="Quattrocento Sans"/>
                <a:sym typeface="Quattrocento Sans"/>
              </a:endParaRPr>
            </a:p>
          </p:txBody>
        </p:sp>
      </p:grpSp>
      <p:sp>
        <p:nvSpPr>
          <p:cNvPr id="411" name="Google Shape;411;p6"/>
          <p:cNvSpPr txBox="1"/>
          <p:nvPr/>
        </p:nvSpPr>
        <p:spPr>
          <a:xfrm>
            <a:off x="11825055" y="6467171"/>
            <a:ext cx="35073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400" b="1">
                <a:solidFill>
                  <a:srgbClr val="888888"/>
                </a:solidFill>
                <a:latin typeface="Quattrocento Sans"/>
                <a:ea typeface="Quattrocento Sans"/>
                <a:cs typeface="Quattrocento Sans"/>
                <a:sym typeface="Quattrocento Sans"/>
              </a:rPr>
              <a:t>6</a:t>
            </a:fld>
            <a:endParaRPr sz="1400" b="1">
              <a:solidFill>
                <a:srgbClr val="888888"/>
              </a:solidFill>
              <a:latin typeface="Quattrocento Sans"/>
              <a:ea typeface="Quattrocento Sans"/>
              <a:cs typeface="Quattrocento Sans"/>
              <a:sym typeface="Quattrocento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7"/>
          <p:cNvSpPr txBox="1"/>
          <p:nvPr/>
        </p:nvSpPr>
        <p:spPr>
          <a:xfrm>
            <a:off x="497610" y="265841"/>
            <a:ext cx="9625888" cy="67710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400" b="1">
                <a:solidFill>
                  <a:schemeClr val="dk1"/>
                </a:solidFill>
                <a:latin typeface="Century Gothic"/>
                <a:ea typeface="Century Gothic"/>
                <a:cs typeface="Century Gothic"/>
                <a:sym typeface="Century Gothic"/>
              </a:rPr>
              <a:t>Company development timeline</a:t>
            </a:r>
            <a:endParaRPr sz="4400" b="1">
              <a:solidFill>
                <a:schemeClr val="dk1"/>
              </a:solidFill>
              <a:latin typeface="Century Gothic"/>
              <a:ea typeface="Century Gothic"/>
              <a:cs typeface="Century Gothic"/>
              <a:sym typeface="Century Gothic"/>
            </a:endParaRPr>
          </a:p>
        </p:txBody>
      </p:sp>
      <p:grpSp>
        <p:nvGrpSpPr>
          <p:cNvPr id="417" name="Google Shape;417;p7"/>
          <p:cNvGrpSpPr/>
          <p:nvPr/>
        </p:nvGrpSpPr>
        <p:grpSpPr>
          <a:xfrm>
            <a:off x="846833" y="4775113"/>
            <a:ext cx="2540114" cy="1005507"/>
            <a:chOff x="1134819" y="5060053"/>
            <a:chExt cx="2490989" cy="986059"/>
          </a:xfrm>
        </p:grpSpPr>
        <p:sp>
          <p:nvSpPr>
            <p:cNvPr id="418" name="Google Shape;418;p7"/>
            <p:cNvSpPr txBox="1"/>
            <p:nvPr/>
          </p:nvSpPr>
          <p:spPr>
            <a:xfrm>
              <a:off x="2113707" y="5060053"/>
              <a:ext cx="533223" cy="3018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400"/>
                <a:buFont typeface="Source Sans Pro"/>
                <a:buNone/>
              </a:pPr>
              <a:r>
                <a:rPr lang="en-US" sz="1400" b="0" i="0" u="none" strike="noStrike" cap="none">
                  <a:solidFill>
                    <a:schemeClr val="dk1"/>
                  </a:solidFill>
                  <a:latin typeface="Source Sans Pro"/>
                  <a:ea typeface="Source Sans Pro"/>
                  <a:cs typeface="Source Sans Pro"/>
                  <a:sym typeface="Source Sans Pro"/>
                </a:rPr>
                <a:t>2016</a:t>
              </a:r>
              <a:endParaRPr sz="1400" b="0" i="0" u="none" strike="noStrike" cap="none">
                <a:solidFill>
                  <a:schemeClr val="dk1"/>
                </a:solidFill>
                <a:latin typeface="Source Sans Pro"/>
                <a:ea typeface="Source Sans Pro"/>
                <a:cs typeface="Source Sans Pro"/>
                <a:sym typeface="Source Sans Pro"/>
              </a:endParaRPr>
            </a:p>
          </p:txBody>
        </p:sp>
        <p:sp>
          <p:nvSpPr>
            <p:cNvPr id="419" name="Google Shape;419;p7"/>
            <p:cNvSpPr txBox="1"/>
            <p:nvPr/>
          </p:nvSpPr>
          <p:spPr>
            <a:xfrm>
              <a:off x="1134819" y="5321735"/>
              <a:ext cx="2490989" cy="7243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400"/>
                <a:buFont typeface="Calibri"/>
                <a:buNone/>
              </a:pPr>
              <a:r>
                <a:rPr lang="en-US" sz="1400" b="0" i="0" u="none" strike="noStrike" cap="none">
                  <a:solidFill>
                    <a:schemeClr val="dk1"/>
                  </a:solidFill>
                  <a:latin typeface="Calibri"/>
                  <a:ea typeface="Calibri"/>
                  <a:cs typeface="Calibri"/>
                  <a:sym typeface="Calibri"/>
                </a:rPr>
                <a:t>Lorem ipsum </a:t>
              </a:r>
              <a:endParaRPr sz="1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chemeClr val="dk1"/>
                </a:buClr>
                <a:buSzPts val="1400"/>
                <a:buFont typeface="Calibri"/>
                <a:buNone/>
              </a:pPr>
              <a:r>
                <a:rPr lang="en-US" sz="1400" b="0" i="0" u="none" strike="noStrike" cap="none">
                  <a:solidFill>
                    <a:schemeClr val="dk1"/>
                  </a:solidFill>
                  <a:latin typeface="Calibri"/>
                  <a:ea typeface="Calibri"/>
                  <a:cs typeface="Calibri"/>
                  <a:sym typeface="Calibri"/>
                </a:rPr>
                <a:t>consectetur adipiscing elit Vestibulum diissim nunc</a:t>
              </a:r>
              <a:endParaRPr/>
            </a:p>
          </p:txBody>
        </p:sp>
      </p:grpSp>
      <p:grpSp>
        <p:nvGrpSpPr>
          <p:cNvPr id="420" name="Google Shape;420;p7"/>
          <p:cNvGrpSpPr/>
          <p:nvPr/>
        </p:nvGrpSpPr>
        <p:grpSpPr>
          <a:xfrm>
            <a:off x="3552202" y="4775113"/>
            <a:ext cx="2540114" cy="1005507"/>
            <a:chOff x="1134819" y="5060053"/>
            <a:chExt cx="2490989" cy="986059"/>
          </a:xfrm>
        </p:grpSpPr>
        <p:sp>
          <p:nvSpPr>
            <p:cNvPr id="421" name="Google Shape;421;p7"/>
            <p:cNvSpPr txBox="1"/>
            <p:nvPr/>
          </p:nvSpPr>
          <p:spPr>
            <a:xfrm>
              <a:off x="2113704" y="5060053"/>
              <a:ext cx="533223" cy="3018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dk1"/>
                  </a:solidFill>
                  <a:latin typeface="Source Sans Pro"/>
                  <a:ea typeface="Source Sans Pro"/>
                  <a:cs typeface="Source Sans Pro"/>
                  <a:sym typeface="Source Sans Pro"/>
                </a:rPr>
                <a:t>2017</a:t>
              </a:r>
              <a:endParaRPr/>
            </a:p>
          </p:txBody>
        </p:sp>
        <p:sp>
          <p:nvSpPr>
            <p:cNvPr id="422" name="Google Shape;422;p7"/>
            <p:cNvSpPr txBox="1"/>
            <p:nvPr/>
          </p:nvSpPr>
          <p:spPr>
            <a:xfrm>
              <a:off x="1134819" y="5321735"/>
              <a:ext cx="2490989" cy="7243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400"/>
                <a:buFont typeface="Calibri"/>
                <a:buNone/>
              </a:pPr>
              <a:r>
                <a:rPr lang="en-US" sz="1400" b="0" i="0" u="none" strike="noStrike" cap="none">
                  <a:solidFill>
                    <a:schemeClr val="dk1"/>
                  </a:solidFill>
                  <a:latin typeface="Calibri"/>
                  <a:ea typeface="Calibri"/>
                  <a:cs typeface="Calibri"/>
                  <a:sym typeface="Calibri"/>
                </a:rPr>
                <a:t>Lorem ipsum </a:t>
              </a:r>
              <a:endParaRPr sz="1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chemeClr val="dk1"/>
                </a:buClr>
                <a:buSzPts val="1400"/>
                <a:buFont typeface="Calibri"/>
                <a:buNone/>
              </a:pPr>
              <a:r>
                <a:rPr lang="en-US" sz="1400" b="0" i="0" u="none" strike="noStrike" cap="none">
                  <a:solidFill>
                    <a:schemeClr val="dk1"/>
                  </a:solidFill>
                  <a:latin typeface="Calibri"/>
                  <a:ea typeface="Calibri"/>
                  <a:cs typeface="Calibri"/>
                  <a:sym typeface="Calibri"/>
                </a:rPr>
                <a:t>consectetur adipiscing elit Vestibulum diissim nunc</a:t>
              </a:r>
              <a:endParaRPr/>
            </a:p>
          </p:txBody>
        </p:sp>
      </p:grpSp>
      <p:grpSp>
        <p:nvGrpSpPr>
          <p:cNvPr id="423" name="Google Shape;423;p7"/>
          <p:cNvGrpSpPr/>
          <p:nvPr/>
        </p:nvGrpSpPr>
        <p:grpSpPr>
          <a:xfrm>
            <a:off x="6257571" y="4775107"/>
            <a:ext cx="2540114" cy="1015360"/>
            <a:chOff x="1134819" y="5060053"/>
            <a:chExt cx="2490989" cy="995723"/>
          </a:xfrm>
        </p:grpSpPr>
        <p:sp>
          <p:nvSpPr>
            <p:cNvPr id="424" name="Google Shape;424;p7"/>
            <p:cNvSpPr txBox="1"/>
            <p:nvPr/>
          </p:nvSpPr>
          <p:spPr>
            <a:xfrm>
              <a:off x="2113704" y="5060053"/>
              <a:ext cx="533223" cy="30182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dk1"/>
                  </a:solidFill>
                  <a:latin typeface="Source Sans Pro"/>
                  <a:ea typeface="Source Sans Pro"/>
                  <a:cs typeface="Source Sans Pro"/>
                  <a:sym typeface="Source Sans Pro"/>
                </a:rPr>
                <a:t>2018</a:t>
              </a:r>
              <a:endParaRPr/>
            </a:p>
          </p:txBody>
        </p:sp>
        <p:sp>
          <p:nvSpPr>
            <p:cNvPr id="425" name="Google Shape;425;p7"/>
            <p:cNvSpPr txBox="1"/>
            <p:nvPr/>
          </p:nvSpPr>
          <p:spPr>
            <a:xfrm>
              <a:off x="1134819" y="5331398"/>
              <a:ext cx="2490989" cy="72437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400"/>
                <a:buFont typeface="Calibri"/>
                <a:buNone/>
              </a:pPr>
              <a:r>
                <a:rPr lang="en-US" sz="1400" b="0" i="0" u="none" strike="noStrike" cap="none">
                  <a:solidFill>
                    <a:schemeClr val="dk1"/>
                  </a:solidFill>
                  <a:latin typeface="Calibri"/>
                  <a:ea typeface="Calibri"/>
                  <a:cs typeface="Calibri"/>
                  <a:sym typeface="Calibri"/>
                </a:rPr>
                <a:t>Lorem ipsum </a:t>
              </a:r>
              <a:endParaRPr sz="1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chemeClr val="dk1"/>
                </a:buClr>
                <a:buSzPts val="1400"/>
                <a:buFont typeface="Calibri"/>
                <a:buNone/>
              </a:pPr>
              <a:r>
                <a:rPr lang="en-US" sz="1400" b="0" i="0" u="none" strike="noStrike" cap="none">
                  <a:solidFill>
                    <a:schemeClr val="dk1"/>
                  </a:solidFill>
                  <a:latin typeface="Calibri"/>
                  <a:ea typeface="Calibri"/>
                  <a:cs typeface="Calibri"/>
                  <a:sym typeface="Calibri"/>
                </a:rPr>
                <a:t>consectetur adipiscing elit Vestibulum diissim nunc</a:t>
              </a:r>
              <a:endParaRPr/>
            </a:p>
          </p:txBody>
        </p:sp>
      </p:grpSp>
      <p:grpSp>
        <p:nvGrpSpPr>
          <p:cNvPr id="426" name="Google Shape;426;p7"/>
          <p:cNvGrpSpPr/>
          <p:nvPr/>
        </p:nvGrpSpPr>
        <p:grpSpPr>
          <a:xfrm>
            <a:off x="8962941" y="4775107"/>
            <a:ext cx="2540114" cy="1015360"/>
            <a:chOff x="1134819" y="5060053"/>
            <a:chExt cx="2490989" cy="995723"/>
          </a:xfrm>
        </p:grpSpPr>
        <p:sp>
          <p:nvSpPr>
            <p:cNvPr id="427" name="Google Shape;427;p7"/>
            <p:cNvSpPr txBox="1"/>
            <p:nvPr/>
          </p:nvSpPr>
          <p:spPr>
            <a:xfrm>
              <a:off x="2113704" y="5060053"/>
              <a:ext cx="533223" cy="30182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dk1"/>
                  </a:solidFill>
                  <a:latin typeface="Source Sans Pro"/>
                  <a:ea typeface="Source Sans Pro"/>
                  <a:cs typeface="Source Sans Pro"/>
                  <a:sym typeface="Source Sans Pro"/>
                </a:rPr>
                <a:t>2019</a:t>
              </a:r>
              <a:endParaRPr/>
            </a:p>
          </p:txBody>
        </p:sp>
        <p:sp>
          <p:nvSpPr>
            <p:cNvPr id="428" name="Google Shape;428;p7"/>
            <p:cNvSpPr txBox="1"/>
            <p:nvPr/>
          </p:nvSpPr>
          <p:spPr>
            <a:xfrm>
              <a:off x="1134819" y="5331398"/>
              <a:ext cx="2490989" cy="72437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400"/>
                <a:buFont typeface="Calibri"/>
                <a:buNone/>
              </a:pPr>
              <a:r>
                <a:rPr lang="en-US" sz="1400" b="0" i="0" u="none" strike="noStrike" cap="none">
                  <a:solidFill>
                    <a:schemeClr val="dk1"/>
                  </a:solidFill>
                  <a:latin typeface="Calibri"/>
                  <a:ea typeface="Calibri"/>
                  <a:cs typeface="Calibri"/>
                  <a:sym typeface="Calibri"/>
                </a:rPr>
                <a:t>Lorem ipsum </a:t>
              </a:r>
              <a:endParaRPr sz="1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chemeClr val="dk1"/>
                </a:buClr>
                <a:buSzPts val="1400"/>
                <a:buFont typeface="Calibri"/>
                <a:buNone/>
              </a:pPr>
              <a:r>
                <a:rPr lang="en-US" sz="1400" b="0" i="0" u="none" strike="noStrike" cap="none">
                  <a:solidFill>
                    <a:schemeClr val="dk1"/>
                  </a:solidFill>
                  <a:latin typeface="Calibri"/>
                  <a:ea typeface="Calibri"/>
                  <a:cs typeface="Calibri"/>
                  <a:sym typeface="Calibri"/>
                </a:rPr>
                <a:t>consectetur adipiscing elit Vestibulum diissim nunc</a:t>
              </a:r>
              <a:endParaRPr/>
            </a:p>
          </p:txBody>
        </p:sp>
      </p:grpSp>
      <p:grpSp>
        <p:nvGrpSpPr>
          <p:cNvPr id="429" name="Google Shape;429;p7"/>
          <p:cNvGrpSpPr/>
          <p:nvPr/>
        </p:nvGrpSpPr>
        <p:grpSpPr>
          <a:xfrm>
            <a:off x="839171" y="1282509"/>
            <a:ext cx="2555435" cy="1522694"/>
            <a:chOff x="1026552" y="1853942"/>
            <a:chExt cx="2506014" cy="1493245"/>
          </a:xfrm>
        </p:grpSpPr>
        <p:sp>
          <p:nvSpPr>
            <p:cNvPr id="430" name="Google Shape;430;p7"/>
            <p:cNvSpPr/>
            <p:nvPr/>
          </p:nvSpPr>
          <p:spPr>
            <a:xfrm>
              <a:off x="1996985" y="2588362"/>
              <a:ext cx="565150" cy="758825"/>
            </a:xfrm>
            <a:custGeom>
              <a:avLst/>
              <a:gdLst/>
              <a:ahLst/>
              <a:cxnLst/>
              <a:rect l="l" t="t" r="r" b="b"/>
              <a:pathLst>
                <a:path w="255" h="342" extrusionOk="0">
                  <a:moveTo>
                    <a:pt x="137" y="342"/>
                  </a:moveTo>
                  <a:cubicBezTo>
                    <a:pt x="136" y="342"/>
                    <a:pt x="135" y="342"/>
                    <a:pt x="135" y="342"/>
                  </a:cubicBezTo>
                  <a:cubicBezTo>
                    <a:pt x="133" y="341"/>
                    <a:pt x="132" y="338"/>
                    <a:pt x="133" y="336"/>
                  </a:cubicBezTo>
                  <a:cubicBezTo>
                    <a:pt x="134" y="336"/>
                    <a:pt x="165" y="284"/>
                    <a:pt x="160" y="222"/>
                  </a:cubicBezTo>
                  <a:cubicBezTo>
                    <a:pt x="145" y="235"/>
                    <a:pt x="127" y="243"/>
                    <a:pt x="110" y="248"/>
                  </a:cubicBezTo>
                  <a:cubicBezTo>
                    <a:pt x="70" y="259"/>
                    <a:pt x="34" y="245"/>
                    <a:pt x="20" y="213"/>
                  </a:cubicBezTo>
                  <a:cubicBezTo>
                    <a:pt x="0" y="168"/>
                    <a:pt x="20" y="130"/>
                    <a:pt x="50" y="114"/>
                  </a:cubicBezTo>
                  <a:cubicBezTo>
                    <a:pt x="80" y="100"/>
                    <a:pt x="121" y="106"/>
                    <a:pt x="148" y="153"/>
                  </a:cubicBezTo>
                  <a:cubicBezTo>
                    <a:pt x="158" y="170"/>
                    <a:pt x="164" y="188"/>
                    <a:pt x="166" y="206"/>
                  </a:cubicBezTo>
                  <a:cubicBezTo>
                    <a:pt x="203" y="169"/>
                    <a:pt x="229" y="106"/>
                    <a:pt x="223" y="17"/>
                  </a:cubicBezTo>
                  <a:cubicBezTo>
                    <a:pt x="206" y="43"/>
                    <a:pt x="206" y="43"/>
                    <a:pt x="206" y="43"/>
                  </a:cubicBezTo>
                  <a:cubicBezTo>
                    <a:pt x="204" y="45"/>
                    <a:pt x="202" y="45"/>
                    <a:pt x="200" y="44"/>
                  </a:cubicBezTo>
                  <a:cubicBezTo>
                    <a:pt x="198" y="43"/>
                    <a:pt x="198" y="41"/>
                    <a:pt x="199" y="39"/>
                  </a:cubicBezTo>
                  <a:cubicBezTo>
                    <a:pt x="203" y="30"/>
                    <a:pt x="212" y="12"/>
                    <a:pt x="221" y="5"/>
                  </a:cubicBezTo>
                  <a:cubicBezTo>
                    <a:pt x="223" y="2"/>
                    <a:pt x="223" y="2"/>
                    <a:pt x="223" y="2"/>
                  </a:cubicBezTo>
                  <a:cubicBezTo>
                    <a:pt x="224" y="1"/>
                    <a:pt x="225" y="0"/>
                    <a:pt x="227" y="1"/>
                  </a:cubicBezTo>
                  <a:cubicBezTo>
                    <a:pt x="228" y="1"/>
                    <a:pt x="228" y="1"/>
                    <a:pt x="229" y="2"/>
                  </a:cubicBezTo>
                  <a:cubicBezTo>
                    <a:pt x="230" y="2"/>
                    <a:pt x="233" y="3"/>
                    <a:pt x="235" y="6"/>
                  </a:cubicBezTo>
                  <a:cubicBezTo>
                    <a:pt x="243" y="19"/>
                    <a:pt x="255" y="38"/>
                    <a:pt x="255" y="38"/>
                  </a:cubicBezTo>
                  <a:cubicBezTo>
                    <a:pt x="248" y="43"/>
                    <a:pt x="248" y="43"/>
                    <a:pt x="248" y="43"/>
                  </a:cubicBezTo>
                  <a:cubicBezTo>
                    <a:pt x="248" y="43"/>
                    <a:pt x="238" y="27"/>
                    <a:pt x="231" y="14"/>
                  </a:cubicBezTo>
                  <a:cubicBezTo>
                    <a:pt x="238" y="110"/>
                    <a:pt x="209" y="178"/>
                    <a:pt x="168" y="216"/>
                  </a:cubicBezTo>
                  <a:cubicBezTo>
                    <a:pt x="175" y="283"/>
                    <a:pt x="140" y="340"/>
                    <a:pt x="140" y="340"/>
                  </a:cubicBezTo>
                  <a:cubicBezTo>
                    <a:pt x="139" y="342"/>
                    <a:pt x="138" y="342"/>
                    <a:pt x="137" y="342"/>
                  </a:cubicBezTo>
                  <a:close/>
                  <a:moveTo>
                    <a:pt x="80" y="115"/>
                  </a:moveTo>
                  <a:cubicBezTo>
                    <a:pt x="71" y="115"/>
                    <a:pt x="62" y="118"/>
                    <a:pt x="54" y="122"/>
                  </a:cubicBezTo>
                  <a:cubicBezTo>
                    <a:pt x="27" y="135"/>
                    <a:pt x="10" y="170"/>
                    <a:pt x="27" y="210"/>
                  </a:cubicBezTo>
                  <a:cubicBezTo>
                    <a:pt x="40" y="238"/>
                    <a:pt x="72" y="250"/>
                    <a:pt x="108" y="240"/>
                  </a:cubicBezTo>
                  <a:cubicBezTo>
                    <a:pt x="126" y="236"/>
                    <a:pt x="143" y="226"/>
                    <a:pt x="159" y="212"/>
                  </a:cubicBezTo>
                  <a:cubicBezTo>
                    <a:pt x="157" y="194"/>
                    <a:pt x="151" y="175"/>
                    <a:pt x="141" y="157"/>
                  </a:cubicBezTo>
                  <a:cubicBezTo>
                    <a:pt x="124" y="127"/>
                    <a:pt x="101" y="115"/>
                    <a:pt x="80" y="115"/>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FFFFFF"/>
                </a:solidFill>
                <a:latin typeface="Calibri"/>
                <a:ea typeface="Calibri"/>
                <a:cs typeface="Calibri"/>
                <a:sym typeface="Calibri"/>
              </a:endParaRPr>
            </a:p>
          </p:txBody>
        </p:sp>
        <p:sp>
          <p:nvSpPr>
            <p:cNvPr id="431" name="Google Shape;431;p7"/>
            <p:cNvSpPr/>
            <p:nvPr/>
          </p:nvSpPr>
          <p:spPr>
            <a:xfrm>
              <a:off x="1026552" y="1853942"/>
              <a:ext cx="2506014" cy="5734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C789F"/>
                </a:buClr>
                <a:buSzPts val="1600"/>
                <a:buFont typeface="Calibri"/>
                <a:buNone/>
              </a:pPr>
              <a:r>
                <a:rPr lang="en-US" sz="1600" b="1" i="0" u="none" strike="noStrike" cap="none">
                  <a:solidFill>
                    <a:srgbClr val="1C789F"/>
                  </a:solidFill>
                  <a:latin typeface="Calibri"/>
                  <a:ea typeface="Calibri"/>
                  <a:cs typeface="Calibri"/>
                  <a:sym typeface="Calibri"/>
                </a:rPr>
                <a:t>Lorem ipsum </a:t>
              </a:r>
              <a:endParaRPr sz="1600" b="1" i="0" u="none" strike="noStrike" cap="none">
                <a:solidFill>
                  <a:srgbClr val="1C789F"/>
                </a:solidFill>
                <a:latin typeface="Calibri"/>
                <a:ea typeface="Calibri"/>
                <a:cs typeface="Calibri"/>
                <a:sym typeface="Calibri"/>
              </a:endParaRPr>
            </a:p>
            <a:p>
              <a:pPr marL="0" marR="0" lvl="0" indent="0" algn="ctr" rtl="0">
                <a:lnSpc>
                  <a:spcPct val="100000"/>
                </a:lnSpc>
                <a:spcBef>
                  <a:spcPts val="0"/>
                </a:spcBef>
                <a:spcAft>
                  <a:spcPts val="0"/>
                </a:spcAft>
                <a:buClr>
                  <a:srgbClr val="1C789F"/>
                </a:buClr>
                <a:buSzPts val="1600"/>
                <a:buFont typeface="Calibri"/>
                <a:buNone/>
              </a:pPr>
              <a:r>
                <a:rPr lang="en-US" sz="1600" b="1" i="0" u="none" strike="noStrike" cap="none">
                  <a:solidFill>
                    <a:srgbClr val="1C789F"/>
                  </a:solidFill>
                  <a:latin typeface="Calibri"/>
                  <a:ea typeface="Calibri"/>
                  <a:cs typeface="Calibri"/>
                  <a:sym typeface="Calibri"/>
                </a:rPr>
                <a:t>consectetur adipiscing</a:t>
              </a:r>
              <a:endParaRPr/>
            </a:p>
          </p:txBody>
        </p:sp>
      </p:grpSp>
      <p:grpSp>
        <p:nvGrpSpPr>
          <p:cNvPr id="432" name="Google Shape;432;p7"/>
          <p:cNvGrpSpPr/>
          <p:nvPr/>
        </p:nvGrpSpPr>
        <p:grpSpPr>
          <a:xfrm>
            <a:off x="3541987" y="1282509"/>
            <a:ext cx="2555435" cy="1522694"/>
            <a:chOff x="3677096" y="1853942"/>
            <a:chExt cx="2506014" cy="1493245"/>
          </a:xfrm>
        </p:grpSpPr>
        <p:sp>
          <p:nvSpPr>
            <p:cNvPr id="433" name="Google Shape;433;p7"/>
            <p:cNvSpPr/>
            <p:nvPr/>
          </p:nvSpPr>
          <p:spPr>
            <a:xfrm>
              <a:off x="4650033" y="2588362"/>
              <a:ext cx="565150" cy="758825"/>
            </a:xfrm>
            <a:custGeom>
              <a:avLst/>
              <a:gdLst/>
              <a:ahLst/>
              <a:cxnLst/>
              <a:rect l="l" t="t" r="r" b="b"/>
              <a:pathLst>
                <a:path w="255" h="342" extrusionOk="0">
                  <a:moveTo>
                    <a:pt x="137" y="342"/>
                  </a:moveTo>
                  <a:cubicBezTo>
                    <a:pt x="136" y="342"/>
                    <a:pt x="135" y="342"/>
                    <a:pt x="135" y="342"/>
                  </a:cubicBezTo>
                  <a:cubicBezTo>
                    <a:pt x="133" y="341"/>
                    <a:pt x="132" y="338"/>
                    <a:pt x="133" y="336"/>
                  </a:cubicBezTo>
                  <a:cubicBezTo>
                    <a:pt x="134" y="336"/>
                    <a:pt x="165" y="284"/>
                    <a:pt x="160" y="222"/>
                  </a:cubicBezTo>
                  <a:cubicBezTo>
                    <a:pt x="145" y="235"/>
                    <a:pt x="127" y="243"/>
                    <a:pt x="110" y="248"/>
                  </a:cubicBezTo>
                  <a:cubicBezTo>
                    <a:pt x="70" y="259"/>
                    <a:pt x="34" y="245"/>
                    <a:pt x="20" y="213"/>
                  </a:cubicBezTo>
                  <a:cubicBezTo>
                    <a:pt x="0" y="168"/>
                    <a:pt x="20" y="130"/>
                    <a:pt x="50" y="114"/>
                  </a:cubicBezTo>
                  <a:cubicBezTo>
                    <a:pt x="80" y="100"/>
                    <a:pt x="121" y="106"/>
                    <a:pt x="148" y="153"/>
                  </a:cubicBezTo>
                  <a:cubicBezTo>
                    <a:pt x="158" y="170"/>
                    <a:pt x="164" y="188"/>
                    <a:pt x="166" y="206"/>
                  </a:cubicBezTo>
                  <a:cubicBezTo>
                    <a:pt x="203" y="169"/>
                    <a:pt x="229" y="106"/>
                    <a:pt x="223" y="17"/>
                  </a:cubicBezTo>
                  <a:cubicBezTo>
                    <a:pt x="206" y="43"/>
                    <a:pt x="206" y="43"/>
                    <a:pt x="206" y="43"/>
                  </a:cubicBezTo>
                  <a:cubicBezTo>
                    <a:pt x="204" y="45"/>
                    <a:pt x="202" y="45"/>
                    <a:pt x="200" y="44"/>
                  </a:cubicBezTo>
                  <a:cubicBezTo>
                    <a:pt x="198" y="43"/>
                    <a:pt x="198" y="41"/>
                    <a:pt x="199" y="39"/>
                  </a:cubicBezTo>
                  <a:cubicBezTo>
                    <a:pt x="203" y="30"/>
                    <a:pt x="212" y="12"/>
                    <a:pt x="221" y="5"/>
                  </a:cubicBezTo>
                  <a:cubicBezTo>
                    <a:pt x="223" y="2"/>
                    <a:pt x="223" y="2"/>
                    <a:pt x="223" y="2"/>
                  </a:cubicBezTo>
                  <a:cubicBezTo>
                    <a:pt x="224" y="1"/>
                    <a:pt x="225" y="0"/>
                    <a:pt x="227" y="1"/>
                  </a:cubicBezTo>
                  <a:cubicBezTo>
                    <a:pt x="228" y="1"/>
                    <a:pt x="228" y="1"/>
                    <a:pt x="229" y="2"/>
                  </a:cubicBezTo>
                  <a:cubicBezTo>
                    <a:pt x="230" y="2"/>
                    <a:pt x="233" y="3"/>
                    <a:pt x="235" y="6"/>
                  </a:cubicBezTo>
                  <a:cubicBezTo>
                    <a:pt x="243" y="19"/>
                    <a:pt x="255" y="38"/>
                    <a:pt x="255" y="38"/>
                  </a:cubicBezTo>
                  <a:cubicBezTo>
                    <a:pt x="248" y="43"/>
                    <a:pt x="248" y="43"/>
                    <a:pt x="248" y="43"/>
                  </a:cubicBezTo>
                  <a:cubicBezTo>
                    <a:pt x="248" y="43"/>
                    <a:pt x="238" y="27"/>
                    <a:pt x="231" y="14"/>
                  </a:cubicBezTo>
                  <a:cubicBezTo>
                    <a:pt x="238" y="110"/>
                    <a:pt x="209" y="178"/>
                    <a:pt x="168" y="216"/>
                  </a:cubicBezTo>
                  <a:cubicBezTo>
                    <a:pt x="175" y="283"/>
                    <a:pt x="140" y="340"/>
                    <a:pt x="140" y="340"/>
                  </a:cubicBezTo>
                  <a:cubicBezTo>
                    <a:pt x="139" y="342"/>
                    <a:pt x="138" y="342"/>
                    <a:pt x="137" y="342"/>
                  </a:cubicBezTo>
                  <a:close/>
                  <a:moveTo>
                    <a:pt x="80" y="115"/>
                  </a:moveTo>
                  <a:cubicBezTo>
                    <a:pt x="71" y="115"/>
                    <a:pt x="62" y="118"/>
                    <a:pt x="54" y="122"/>
                  </a:cubicBezTo>
                  <a:cubicBezTo>
                    <a:pt x="27" y="135"/>
                    <a:pt x="10" y="170"/>
                    <a:pt x="27" y="210"/>
                  </a:cubicBezTo>
                  <a:cubicBezTo>
                    <a:pt x="40" y="238"/>
                    <a:pt x="72" y="250"/>
                    <a:pt x="108" y="240"/>
                  </a:cubicBezTo>
                  <a:cubicBezTo>
                    <a:pt x="126" y="236"/>
                    <a:pt x="143" y="226"/>
                    <a:pt x="159" y="212"/>
                  </a:cubicBezTo>
                  <a:cubicBezTo>
                    <a:pt x="157" y="194"/>
                    <a:pt x="151" y="175"/>
                    <a:pt x="141" y="157"/>
                  </a:cubicBezTo>
                  <a:cubicBezTo>
                    <a:pt x="124" y="127"/>
                    <a:pt x="101" y="115"/>
                    <a:pt x="80" y="115"/>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FFFFFF"/>
                </a:solidFill>
                <a:latin typeface="Calibri"/>
                <a:ea typeface="Calibri"/>
                <a:cs typeface="Calibri"/>
                <a:sym typeface="Calibri"/>
              </a:endParaRPr>
            </a:p>
          </p:txBody>
        </p:sp>
        <p:sp>
          <p:nvSpPr>
            <p:cNvPr id="434" name="Google Shape;434;p7"/>
            <p:cNvSpPr/>
            <p:nvPr/>
          </p:nvSpPr>
          <p:spPr>
            <a:xfrm>
              <a:off x="3677096" y="1853942"/>
              <a:ext cx="2506014" cy="5734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D05126"/>
                </a:buClr>
                <a:buSzPts val="1600"/>
                <a:buFont typeface="Calibri"/>
                <a:buNone/>
              </a:pPr>
              <a:r>
                <a:rPr lang="en-US" sz="1600" b="1" i="0" u="none" strike="noStrike" cap="none">
                  <a:solidFill>
                    <a:srgbClr val="D05126"/>
                  </a:solidFill>
                  <a:latin typeface="Calibri"/>
                  <a:ea typeface="Calibri"/>
                  <a:cs typeface="Calibri"/>
                  <a:sym typeface="Calibri"/>
                </a:rPr>
                <a:t>Lorem ipsum </a:t>
              </a:r>
              <a:endParaRPr sz="1600" b="1" i="0" u="none" strike="noStrike" cap="none">
                <a:solidFill>
                  <a:srgbClr val="D05126"/>
                </a:solidFill>
                <a:latin typeface="Calibri"/>
                <a:ea typeface="Calibri"/>
                <a:cs typeface="Calibri"/>
                <a:sym typeface="Calibri"/>
              </a:endParaRPr>
            </a:p>
            <a:p>
              <a:pPr marL="0" marR="0" lvl="0" indent="0" algn="ctr" rtl="0">
                <a:lnSpc>
                  <a:spcPct val="100000"/>
                </a:lnSpc>
                <a:spcBef>
                  <a:spcPts val="0"/>
                </a:spcBef>
                <a:spcAft>
                  <a:spcPts val="0"/>
                </a:spcAft>
                <a:buClr>
                  <a:srgbClr val="D05126"/>
                </a:buClr>
                <a:buSzPts val="1600"/>
                <a:buFont typeface="Calibri"/>
                <a:buNone/>
              </a:pPr>
              <a:r>
                <a:rPr lang="en-US" sz="1600" b="1" i="0" u="none" strike="noStrike" cap="none">
                  <a:solidFill>
                    <a:srgbClr val="D05126"/>
                  </a:solidFill>
                  <a:latin typeface="Calibri"/>
                  <a:ea typeface="Calibri"/>
                  <a:cs typeface="Calibri"/>
                  <a:sym typeface="Calibri"/>
                </a:rPr>
                <a:t>consectetur adipiscing</a:t>
              </a:r>
              <a:endParaRPr/>
            </a:p>
          </p:txBody>
        </p:sp>
      </p:grpSp>
      <p:grpSp>
        <p:nvGrpSpPr>
          <p:cNvPr id="435" name="Google Shape;435;p7"/>
          <p:cNvGrpSpPr/>
          <p:nvPr/>
        </p:nvGrpSpPr>
        <p:grpSpPr>
          <a:xfrm>
            <a:off x="6244804" y="1282509"/>
            <a:ext cx="2555435" cy="1522694"/>
            <a:chOff x="6327640" y="1853942"/>
            <a:chExt cx="2506014" cy="1493245"/>
          </a:xfrm>
        </p:grpSpPr>
        <p:sp>
          <p:nvSpPr>
            <p:cNvPr id="436" name="Google Shape;436;p7"/>
            <p:cNvSpPr/>
            <p:nvPr/>
          </p:nvSpPr>
          <p:spPr>
            <a:xfrm>
              <a:off x="7303081" y="2588362"/>
              <a:ext cx="565150" cy="758825"/>
            </a:xfrm>
            <a:custGeom>
              <a:avLst/>
              <a:gdLst/>
              <a:ahLst/>
              <a:cxnLst/>
              <a:rect l="l" t="t" r="r" b="b"/>
              <a:pathLst>
                <a:path w="255" h="342" extrusionOk="0">
                  <a:moveTo>
                    <a:pt x="137" y="342"/>
                  </a:moveTo>
                  <a:cubicBezTo>
                    <a:pt x="136" y="342"/>
                    <a:pt x="135" y="342"/>
                    <a:pt x="135" y="342"/>
                  </a:cubicBezTo>
                  <a:cubicBezTo>
                    <a:pt x="133" y="341"/>
                    <a:pt x="132" y="338"/>
                    <a:pt x="133" y="336"/>
                  </a:cubicBezTo>
                  <a:cubicBezTo>
                    <a:pt x="134" y="336"/>
                    <a:pt x="165" y="284"/>
                    <a:pt x="160" y="222"/>
                  </a:cubicBezTo>
                  <a:cubicBezTo>
                    <a:pt x="145" y="235"/>
                    <a:pt x="127" y="243"/>
                    <a:pt x="110" y="248"/>
                  </a:cubicBezTo>
                  <a:cubicBezTo>
                    <a:pt x="70" y="259"/>
                    <a:pt x="34" y="245"/>
                    <a:pt x="20" y="213"/>
                  </a:cubicBezTo>
                  <a:cubicBezTo>
                    <a:pt x="0" y="168"/>
                    <a:pt x="20" y="130"/>
                    <a:pt x="50" y="114"/>
                  </a:cubicBezTo>
                  <a:cubicBezTo>
                    <a:pt x="80" y="100"/>
                    <a:pt x="121" y="106"/>
                    <a:pt x="148" y="153"/>
                  </a:cubicBezTo>
                  <a:cubicBezTo>
                    <a:pt x="158" y="170"/>
                    <a:pt x="164" y="188"/>
                    <a:pt x="166" y="206"/>
                  </a:cubicBezTo>
                  <a:cubicBezTo>
                    <a:pt x="203" y="169"/>
                    <a:pt x="229" y="106"/>
                    <a:pt x="223" y="17"/>
                  </a:cubicBezTo>
                  <a:cubicBezTo>
                    <a:pt x="206" y="43"/>
                    <a:pt x="206" y="43"/>
                    <a:pt x="206" y="43"/>
                  </a:cubicBezTo>
                  <a:cubicBezTo>
                    <a:pt x="204" y="45"/>
                    <a:pt x="202" y="45"/>
                    <a:pt x="200" y="44"/>
                  </a:cubicBezTo>
                  <a:cubicBezTo>
                    <a:pt x="198" y="43"/>
                    <a:pt x="198" y="41"/>
                    <a:pt x="199" y="39"/>
                  </a:cubicBezTo>
                  <a:cubicBezTo>
                    <a:pt x="203" y="30"/>
                    <a:pt x="212" y="12"/>
                    <a:pt x="221" y="5"/>
                  </a:cubicBezTo>
                  <a:cubicBezTo>
                    <a:pt x="223" y="2"/>
                    <a:pt x="223" y="2"/>
                    <a:pt x="223" y="2"/>
                  </a:cubicBezTo>
                  <a:cubicBezTo>
                    <a:pt x="224" y="1"/>
                    <a:pt x="225" y="0"/>
                    <a:pt x="227" y="1"/>
                  </a:cubicBezTo>
                  <a:cubicBezTo>
                    <a:pt x="228" y="1"/>
                    <a:pt x="228" y="1"/>
                    <a:pt x="229" y="2"/>
                  </a:cubicBezTo>
                  <a:cubicBezTo>
                    <a:pt x="230" y="2"/>
                    <a:pt x="233" y="3"/>
                    <a:pt x="235" y="6"/>
                  </a:cubicBezTo>
                  <a:cubicBezTo>
                    <a:pt x="243" y="19"/>
                    <a:pt x="255" y="38"/>
                    <a:pt x="255" y="38"/>
                  </a:cubicBezTo>
                  <a:cubicBezTo>
                    <a:pt x="248" y="43"/>
                    <a:pt x="248" y="43"/>
                    <a:pt x="248" y="43"/>
                  </a:cubicBezTo>
                  <a:cubicBezTo>
                    <a:pt x="248" y="43"/>
                    <a:pt x="238" y="27"/>
                    <a:pt x="231" y="14"/>
                  </a:cubicBezTo>
                  <a:cubicBezTo>
                    <a:pt x="238" y="110"/>
                    <a:pt x="209" y="178"/>
                    <a:pt x="168" y="216"/>
                  </a:cubicBezTo>
                  <a:cubicBezTo>
                    <a:pt x="175" y="283"/>
                    <a:pt x="140" y="340"/>
                    <a:pt x="140" y="340"/>
                  </a:cubicBezTo>
                  <a:cubicBezTo>
                    <a:pt x="139" y="342"/>
                    <a:pt x="138" y="342"/>
                    <a:pt x="137" y="342"/>
                  </a:cubicBezTo>
                  <a:close/>
                  <a:moveTo>
                    <a:pt x="80" y="115"/>
                  </a:moveTo>
                  <a:cubicBezTo>
                    <a:pt x="71" y="115"/>
                    <a:pt x="62" y="118"/>
                    <a:pt x="54" y="122"/>
                  </a:cubicBezTo>
                  <a:cubicBezTo>
                    <a:pt x="27" y="135"/>
                    <a:pt x="10" y="170"/>
                    <a:pt x="27" y="210"/>
                  </a:cubicBezTo>
                  <a:cubicBezTo>
                    <a:pt x="40" y="238"/>
                    <a:pt x="72" y="250"/>
                    <a:pt x="108" y="240"/>
                  </a:cubicBezTo>
                  <a:cubicBezTo>
                    <a:pt x="126" y="236"/>
                    <a:pt x="143" y="226"/>
                    <a:pt x="159" y="212"/>
                  </a:cubicBezTo>
                  <a:cubicBezTo>
                    <a:pt x="157" y="194"/>
                    <a:pt x="151" y="175"/>
                    <a:pt x="141" y="157"/>
                  </a:cubicBezTo>
                  <a:cubicBezTo>
                    <a:pt x="124" y="127"/>
                    <a:pt x="101" y="115"/>
                    <a:pt x="80" y="115"/>
                  </a:cubicBezTo>
                  <a:close/>
                </a:path>
              </a:pathLst>
            </a:custGeom>
            <a:solidFill>
              <a:schemeClr val="accent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FFFFFF"/>
                </a:solidFill>
                <a:latin typeface="Calibri"/>
                <a:ea typeface="Calibri"/>
                <a:cs typeface="Calibri"/>
                <a:sym typeface="Calibri"/>
              </a:endParaRPr>
            </a:p>
          </p:txBody>
        </p:sp>
        <p:sp>
          <p:nvSpPr>
            <p:cNvPr id="437" name="Google Shape;437;p7"/>
            <p:cNvSpPr/>
            <p:nvPr/>
          </p:nvSpPr>
          <p:spPr>
            <a:xfrm>
              <a:off x="6327640" y="1853942"/>
              <a:ext cx="2506014" cy="5734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619405"/>
                </a:buClr>
                <a:buSzPts val="1600"/>
                <a:buFont typeface="Calibri"/>
                <a:buNone/>
              </a:pPr>
              <a:r>
                <a:rPr lang="en-US" sz="1600" b="1" i="0" u="none" strike="noStrike" cap="none">
                  <a:solidFill>
                    <a:srgbClr val="619405"/>
                  </a:solidFill>
                  <a:latin typeface="Calibri"/>
                  <a:ea typeface="Calibri"/>
                  <a:cs typeface="Calibri"/>
                  <a:sym typeface="Calibri"/>
                </a:rPr>
                <a:t>Lorem ipsum </a:t>
              </a:r>
              <a:endParaRPr sz="1600" b="1" i="0" u="none" strike="noStrike" cap="none">
                <a:solidFill>
                  <a:srgbClr val="619405"/>
                </a:solidFill>
                <a:latin typeface="Calibri"/>
                <a:ea typeface="Calibri"/>
                <a:cs typeface="Calibri"/>
                <a:sym typeface="Calibri"/>
              </a:endParaRPr>
            </a:p>
            <a:p>
              <a:pPr marL="0" marR="0" lvl="0" indent="0" algn="ctr" rtl="0">
                <a:lnSpc>
                  <a:spcPct val="100000"/>
                </a:lnSpc>
                <a:spcBef>
                  <a:spcPts val="0"/>
                </a:spcBef>
                <a:spcAft>
                  <a:spcPts val="0"/>
                </a:spcAft>
                <a:buClr>
                  <a:srgbClr val="619405"/>
                </a:buClr>
                <a:buSzPts val="1600"/>
                <a:buFont typeface="Calibri"/>
                <a:buNone/>
              </a:pPr>
              <a:r>
                <a:rPr lang="en-US" sz="1600" b="1" i="0" u="none" strike="noStrike" cap="none">
                  <a:solidFill>
                    <a:srgbClr val="619405"/>
                  </a:solidFill>
                  <a:latin typeface="Calibri"/>
                  <a:ea typeface="Calibri"/>
                  <a:cs typeface="Calibri"/>
                  <a:sym typeface="Calibri"/>
                </a:rPr>
                <a:t>consectetur adipiscing</a:t>
              </a:r>
              <a:endParaRPr/>
            </a:p>
          </p:txBody>
        </p:sp>
      </p:grpSp>
      <p:grpSp>
        <p:nvGrpSpPr>
          <p:cNvPr id="438" name="Google Shape;438;p7"/>
          <p:cNvGrpSpPr/>
          <p:nvPr/>
        </p:nvGrpSpPr>
        <p:grpSpPr>
          <a:xfrm>
            <a:off x="8947620" y="1282509"/>
            <a:ext cx="2555435" cy="1522694"/>
            <a:chOff x="8978185" y="1853942"/>
            <a:chExt cx="2506014" cy="1493245"/>
          </a:xfrm>
        </p:grpSpPr>
        <p:sp>
          <p:nvSpPr>
            <p:cNvPr id="439" name="Google Shape;439;p7"/>
            <p:cNvSpPr/>
            <p:nvPr/>
          </p:nvSpPr>
          <p:spPr>
            <a:xfrm>
              <a:off x="9956130" y="2588362"/>
              <a:ext cx="565150" cy="758825"/>
            </a:xfrm>
            <a:custGeom>
              <a:avLst/>
              <a:gdLst/>
              <a:ahLst/>
              <a:cxnLst/>
              <a:rect l="l" t="t" r="r" b="b"/>
              <a:pathLst>
                <a:path w="255" h="342" extrusionOk="0">
                  <a:moveTo>
                    <a:pt x="137" y="342"/>
                  </a:moveTo>
                  <a:cubicBezTo>
                    <a:pt x="136" y="342"/>
                    <a:pt x="135" y="342"/>
                    <a:pt x="135" y="342"/>
                  </a:cubicBezTo>
                  <a:cubicBezTo>
                    <a:pt x="133" y="341"/>
                    <a:pt x="132" y="338"/>
                    <a:pt x="133" y="336"/>
                  </a:cubicBezTo>
                  <a:cubicBezTo>
                    <a:pt x="134" y="336"/>
                    <a:pt x="165" y="284"/>
                    <a:pt x="160" y="222"/>
                  </a:cubicBezTo>
                  <a:cubicBezTo>
                    <a:pt x="145" y="235"/>
                    <a:pt x="127" y="243"/>
                    <a:pt x="110" y="248"/>
                  </a:cubicBezTo>
                  <a:cubicBezTo>
                    <a:pt x="70" y="259"/>
                    <a:pt x="34" y="245"/>
                    <a:pt x="20" y="213"/>
                  </a:cubicBezTo>
                  <a:cubicBezTo>
                    <a:pt x="0" y="168"/>
                    <a:pt x="20" y="130"/>
                    <a:pt x="50" y="114"/>
                  </a:cubicBezTo>
                  <a:cubicBezTo>
                    <a:pt x="80" y="100"/>
                    <a:pt x="121" y="106"/>
                    <a:pt x="148" y="153"/>
                  </a:cubicBezTo>
                  <a:cubicBezTo>
                    <a:pt x="158" y="170"/>
                    <a:pt x="164" y="188"/>
                    <a:pt x="166" y="206"/>
                  </a:cubicBezTo>
                  <a:cubicBezTo>
                    <a:pt x="203" y="169"/>
                    <a:pt x="229" y="106"/>
                    <a:pt x="223" y="17"/>
                  </a:cubicBezTo>
                  <a:cubicBezTo>
                    <a:pt x="206" y="43"/>
                    <a:pt x="206" y="43"/>
                    <a:pt x="206" y="43"/>
                  </a:cubicBezTo>
                  <a:cubicBezTo>
                    <a:pt x="204" y="45"/>
                    <a:pt x="202" y="45"/>
                    <a:pt x="200" y="44"/>
                  </a:cubicBezTo>
                  <a:cubicBezTo>
                    <a:pt x="198" y="43"/>
                    <a:pt x="198" y="41"/>
                    <a:pt x="199" y="39"/>
                  </a:cubicBezTo>
                  <a:cubicBezTo>
                    <a:pt x="203" y="30"/>
                    <a:pt x="212" y="12"/>
                    <a:pt x="221" y="5"/>
                  </a:cubicBezTo>
                  <a:cubicBezTo>
                    <a:pt x="223" y="2"/>
                    <a:pt x="223" y="2"/>
                    <a:pt x="223" y="2"/>
                  </a:cubicBezTo>
                  <a:cubicBezTo>
                    <a:pt x="224" y="1"/>
                    <a:pt x="225" y="0"/>
                    <a:pt x="227" y="1"/>
                  </a:cubicBezTo>
                  <a:cubicBezTo>
                    <a:pt x="228" y="1"/>
                    <a:pt x="228" y="1"/>
                    <a:pt x="229" y="2"/>
                  </a:cubicBezTo>
                  <a:cubicBezTo>
                    <a:pt x="230" y="2"/>
                    <a:pt x="233" y="3"/>
                    <a:pt x="235" y="6"/>
                  </a:cubicBezTo>
                  <a:cubicBezTo>
                    <a:pt x="243" y="19"/>
                    <a:pt x="255" y="38"/>
                    <a:pt x="255" y="38"/>
                  </a:cubicBezTo>
                  <a:cubicBezTo>
                    <a:pt x="248" y="43"/>
                    <a:pt x="248" y="43"/>
                    <a:pt x="248" y="43"/>
                  </a:cubicBezTo>
                  <a:cubicBezTo>
                    <a:pt x="248" y="43"/>
                    <a:pt x="238" y="27"/>
                    <a:pt x="231" y="14"/>
                  </a:cubicBezTo>
                  <a:cubicBezTo>
                    <a:pt x="238" y="110"/>
                    <a:pt x="209" y="178"/>
                    <a:pt x="168" y="216"/>
                  </a:cubicBezTo>
                  <a:cubicBezTo>
                    <a:pt x="175" y="283"/>
                    <a:pt x="140" y="340"/>
                    <a:pt x="140" y="340"/>
                  </a:cubicBezTo>
                  <a:cubicBezTo>
                    <a:pt x="139" y="342"/>
                    <a:pt x="138" y="342"/>
                    <a:pt x="137" y="342"/>
                  </a:cubicBezTo>
                  <a:close/>
                  <a:moveTo>
                    <a:pt x="80" y="115"/>
                  </a:moveTo>
                  <a:cubicBezTo>
                    <a:pt x="71" y="115"/>
                    <a:pt x="62" y="118"/>
                    <a:pt x="54" y="122"/>
                  </a:cubicBezTo>
                  <a:cubicBezTo>
                    <a:pt x="27" y="135"/>
                    <a:pt x="10" y="170"/>
                    <a:pt x="27" y="210"/>
                  </a:cubicBezTo>
                  <a:cubicBezTo>
                    <a:pt x="40" y="238"/>
                    <a:pt x="72" y="250"/>
                    <a:pt x="108" y="240"/>
                  </a:cubicBezTo>
                  <a:cubicBezTo>
                    <a:pt x="126" y="236"/>
                    <a:pt x="143" y="226"/>
                    <a:pt x="159" y="212"/>
                  </a:cubicBezTo>
                  <a:cubicBezTo>
                    <a:pt x="157" y="194"/>
                    <a:pt x="151" y="175"/>
                    <a:pt x="141" y="157"/>
                  </a:cubicBezTo>
                  <a:cubicBezTo>
                    <a:pt x="124" y="127"/>
                    <a:pt x="101" y="115"/>
                    <a:pt x="80" y="115"/>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FFFFFF"/>
                </a:solidFill>
                <a:latin typeface="Calibri"/>
                <a:ea typeface="Calibri"/>
                <a:cs typeface="Calibri"/>
                <a:sym typeface="Calibri"/>
              </a:endParaRPr>
            </a:p>
          </p:txBody>
        </p:sp>
        <p:sp>
          <p:nvSpPr>
            <p:cNvPr id="440" name="Google Shape;440;p7"/>
            <p:cNvSpPr/>
            <p:nvPr/>
          </p:nvSpPr>
          <p:spPr>
            <a:xfrm>
              <a:off x="8978185" y="1853942"/>
              <a:ext cx="2506014" cy="5734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79A00"/>
                </a:buClr>
                <a:buSzPts val="1600"/>
                <a:buFont typeface="Calibri"/>
                <a:buNone/>
              </a:pPr>
              <a:r>
                <a:rPr lang="en-US" sz="1600" b="1" i="0" u="none" strike="noStrike" cap="none">
                  <a:solidFill>
                    <a:srgbClr val="F79A00"/>
                  </a:solidFill>
                  <a:latin typeface="Calibri"/>
                  <a:ea typeface="Calibri"/>
                  <a:cs typeface="Calibri"/>
                  <a:sym typeface="Calibri"/>
                </a:rPr>
                <a:t>Lorem ipsum </a:t>
              </a:r>
              <a:endParaRPr sz="1600" b="1" i="0" u="none" strike="noStrike" cap="none">
                <a:solidFill>
                  <a:srgbClr val="F79A00"/>
                </a:solidFill>
                <a:latin typeface="Calibri"/>
                <a:ea typeface="Calibri"/>
                <a:cs typeface="Calibri"/>
                <a:sym typeface="Calibri"/>
              </a:endParaRPr>
            </a:p>
            <a:p>
              <a:pPr marL="0" marR="0" lvl="0" indent="0" algn="ctr" rtl="0">
                <a:lnSpc>
                  <a:spcPct val="100000"/>
                </a:lnSpc>
                <a:spcBef>
                  <a:spcPts val="0"/>
                </a:spcBef>
                <a:spcAft>
                  <a:spcPts val="0"/>
                </a:spcAft>
                <a:buClr>
                  <a:srgbClr val="F79A00"/>
                </a:buClr>
                <a:buSzPts val="1600"/>
                <a:buFont typeface="Calibri"/>
                <a:buNone/>
              </a:pPr>
              <a:r>
                <a:rPr lang="en-US" sz="1600" b="1" i="0" u="none" strike="noStrike" cap="none">
                  <a:solidFill>
                    <a:srgbClr val="F79A00"/>
                  </a:solidFill>
                  <a:latin typeface="Calibri"/>
                  <a:ea typeface="Calibri"/>
                  <a:cs typeface="Calibri"/>
                  <a:sym typeface="Calibri"/>
                </a:rPr>
                <a:t>consectetur adipiscing</a:t>
              </a:r>
              <a:endParaRPr/>
            </a:p>
          </p:txBody>
        </p:sp>
      </p:grpSp>
      <p:grpSp>
        <p:nvGrpSpPr>
          <p:cNvPr id="441" name="Google Shape;441;p7"/>
          <p:cNvGrpSpPr/>
          <p:nvPr/>
        </p:nvGrpSpPr>
        <p:grpSpPr>
          <a:xfrm>
            <a:off x="3994890" y="2854154"/>
            <a:ext cx="1654741" cy="1654741"/>
            <a:chOff x="4121239" y="3395192"/>
            <a:chExt cx="1622739" cy="1622739"/>
          </a:xfrm>
        </p:grpSpPr>
        <p:sp>
          <p:nvSpPr>
            <p:cNvPr id="442" name="Google Shape;442;p7"/>
            <p:cNvSpPr/>
            <p:nvPr/>
          </p:nvSpPr>
          <p:spPr>
            <a:xfrm>
              <a:off x="4121239" y="3395192"/>
              <a:ext cx="1622739" cy="1622739"/>
            </a:xfrm>
            <a:prstGeom prst="ellipse">
              <a:avLst/>
            </a:prstGeom>
            <a:solidFill>
              <a:schemeClr val="accent2"/>
            </a:solidFill>
            <a:ln w="57150" cap="flat" cmpd="sng">
              <a:solidFill>
                <a:schemeClr val="l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Quattrocento Sans"/>
                <a:buNone/>
              </a:pPr>
              <a:endParaRPr sz="1800" b="0" i="0" u="none" strike="noStrike" cap="none">
                <a:solidFill>
                  <a:srgbClr val="FFFFFF"/>
                </a:solidFill>
                <a:latin typeface="Calibri"/>
                <a:ea typeface="Calibri"/>
                <a:cs typeface="Calibri"/>
                <a:sym typeface="Calibri"/>
              </a:endParaRPr>
            </a:p>
          </p:txBody>
        </p:sp>
        <p:grpSp>
          <p:nvGrpSpPr>
            <p:cNvPr id="443" name="Google Shape;443;p7"/>
            <p:cNvGrpSpPr/>
            <p:nvPr/>
          </p:nvGrpSpPr>
          <p:grpSpPr>
            <a:xfrm>
              <a:off x="4492951" y="3924164"/>
              <a:ext cx="879315" cy="564795"/>
              <a:chOff x="3698875" y="4430713"/>
              <a:chExt cx="1868487" cy="1200150"/>
            </a:xfrm>
          </p:grpSpPr>
          <p:sp>
            <p:nvSpPr>
              <p:cNvPr id="444" name="Google Shape;444;p7"/>
              <p:cNvSpPr/>
              <p:nvPr/>
            </p:nvSpPr>
            <p:spPr>
              <a:xfrm>
                <a:off x="3843338" y="4430713"/>
                <a:ext cx="1082675" cy="350838"/>
              </a:xfrm>
              <a:custGeom>
                <a:avLst/>
                <a:gdLst/>
                <a:ahLst/>
                <a:cxnLst/>
                <a:rect l="l" t="t" r="r" b="b"/>
                <a:pathLst>
                  <a:path w="682" h="221" extrusionOk="0">
                    <a:moveTo>
                      <a:pt x="630" y="221"/>
                    </a:moveTo>
                    <a:lnTo>
                      <a:pt x="630" y="221"/>
                    </a:lnTo>
                    <a:lnTo>
                      <a:pt x="638" y="189"/>
                    </a:lnTo>
                    <a:lnTo>
                      <a:pt x="648" y="160"/>
                    </a:lnTo>
                    <a:lnTo>
                      <a:pt x="663" y="135"/>
                    </a:lnTo>
                    <a:lnTo>
                      <a:pt x="682" y="110"/>
                    </a:lnTo>
                    <a:lnTo>
                      <a:pt x="313" y="110"/>
                    </a:lnTo>
                    <a:lnTo>
                      <a:pt x="313" y="52"/>
                    </a:lnTo>
                    <a:lnTo>
                      <a:pt x="313" y="52"/>
                    </a:lnTo>
                    <a:lnTo>
                      <a:pt x="313" y="41"/>
                    </a:lnTo>
                    <a:lnTo>
                      <a:pt x="311" y="31"/>
                    </a:lnTo>
                    <a:lnTo>
                      <a:pt x="305" y="23"/>
                    </a:lnTo>
                    <a:lnTo>
                      <a:pt x="298" y="14"/>
                    </a:lnTo>
                    <a:lnTo>
                      <a:pt x="292" y="8"/>
                    </a:lnTo>
                    <a:lnTo>
                      <a:pt x="282" y="4"/>
                    </a:lnTo>
                    <a:lnTo>
                      <a:pt x="273" y="2"/>
                    </a:lnTo>
                    <a:lnTo>
                      <a:pt x="263" y="0"/>
                    </a:lnTo>
                    <a:lnTo>
                      <a:pt x="53" y="0"/>
                    </a:lnTo>
                    <a:lnTo>
                      <a:pt x="53" y="0"/>
                    </a:lnTo>
                    <a:lnTo>
                      <a:pt x="42" y="2"/>
                    </a:lnTo>
                    <a:lnTo>
                      <a:pt x="32" y="4"/>
                    </a:lnTo>
                    <a:lnTo>
                      <a:pt x="23" y="8"/>
                    </a:lnTo>
                    <a:lnTo>
                      <a:pt x="17" y="14"/>
                    </a:lnTo>
                    <a:lnTo>
                      <a:pt x="11" y="23"/>
                    </a:lnTo>
                    <a:lnTo>
                      <a:pt x="5" y="31"/>
                    </a:lnTo>
                    <a:lnTo>
                      <a:pt x="3" y="41"/>
                    </a:lnTo>
                    <a:lnTo>
                      <a:pt x="0" y="52"/>
                    </a:lnTo>
                    <a:lnTo>
                      <a:pt x="0" y="221"/>
                    </a:lnTo>
                    <a:lnTo>
                      <a:pt x="630" y="221"/>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FFFFFF"/>
                  </a:solidFill>
                  <a:latin typeface="Calibri"/>
                  <a:ea typeface="Calibri"/>
                  <a:cs typeface="Calibri"/>
                  <a:sym typeface="Calibri"/>
                </a:endParaRPr>
              </a:p>
            </p:txBody>
          </p:sp>
          <p:sp>
            <p:nvSpPr>
              <p:cNvPr id="445" name="Google Shape;445;p7"/>
              <p:cNvSpPr/>
              <p:nvPr/>
            </p:nvSpPr>
            <p:spPr>
              <a:xfrm>
                <a:off x="3698875" y="4837113"/>
                <a:ext cx="1527175" cy="793750"/>
              </a:xfrm>
              <a:custGeom>
                <a:avLst/>
                <a:gdLst/>
                <a:ahLst/>
                <a:cxnLst/>
                <a:rect l="l" t="t" r="r" b="b"/>
                <a:pathLst>
                  <a:path w="962" h="500" extrusionOk="0">
                    <a:moveTo>
                      <a:pt x="714" y="17"/>
                    </a:moveTo>
                    <a:lnTo>
                      <a:pt x="714" y="17"/>
                    </a:lnTo>
                    <a:lnTo>
                      <a:pt x="714" y="0"/>
                    </a:lnTo>
                    <a:lnTo>
                      <a:pt x="37" y="0"/>
                    </a:lnTo>
                    <a:lnTo>
                      <a:pt x="37" y="0"/>
                    </a:lnTo>
                    <a:lnTo>
                      <a:pt x="29" y="0"/>
                    </a:lnTo>
                    <a:lnTo>
                      <a:pt x="21" y="2"/>
                    </a:lnTo>
                    <a:lnTo>
                      <a:pt x="14" y="4"/>
                    </a:lnTo>
                    <a:lnTo>
                      <a:pt x="10" y="8"/>
                    </a:lnTo>
                    <a:lnTo>
                      <a:pt x="6" y="15"/>
                    </a:lnTo>
                    <a:lnTo>
                      <a:pt x="2" y="19"/>
                    </a:lnTo>
                    <a:lnTo>
                      <a:pt x="0" y="33"/>
                    </a:lnTo>
                    <a:lnTo>
                      <a:pt x="0" y="33"/>
                    </a:lnTo>
                    <a:lnTo>
                      <a:pt x="2" y="46"/>
                    </a:lnTo>
                    <a:lnTo>
                      <a:pt x="106" y="448"/>
                    </a:lnTo>
                    <a:lnTo>
                      <a:pt x="106" y="448"/>
                    </a:lnTo>
                    <a:lnTo>
                      <a:pt x="110" y="458"/>
                    </a:lnTo>
                    <a:lnTo>
                      <a:pt x="114" y="469"/>
                    </a:lnTo>
                    <a:lnTo>
                      <a:pt x="123" y="477"/>
                    </a:lnTo>
                    <a:lnTo>
                      <a:pt x="131" y="485"/>
                    </a:lnTo>
                    <a:lnTo>
                      <a:pt x="141" y="492"/>
                    </a:lnTo>
                    <a:lnTo>
                      <a:pt x="152" y="496"/>
                    </a:lnTo>
                    <a:lnTo>
                      <a:pt x="162" y="500"/>
                    </a:lnTo>
                    <a:lnTo>
                      <a:pt x="175" y="500"/>
                    </a:lnTo>
                    <a:lnTo>
                      <a:pt x="848" y="500"/>
                    </a:lnTo>
                    <a:lnTo>
                      <a:pt x="848" y="500"/>
                    </a:lnTo>
                    <a:lnTo>
                      <a:pt x="858" y="500"/>
                    </a:lnTo>
                    <a:lnTo>
                      <a:pt x="868" y="496"/>
                    </a:lnTo>
                    <a:lnTo>
                      <a:pt x="879" y="492"/>
                    </a:lnTo>
                    <a:lnTo>
                      <a:pt x="889" y="485"/>
                    </a:lnTo>
                    <a:lnTo>
                      <a:pt x="898" y="477"/>
                    </a:lnTo>
                    <a:lnTo>
                      <a:pt x="906" y="469"/>
                    </a:lnTo>
                    <a:lnTo>
                      <a:pt x="912" y="458"/>
                    </a:lnTo>
                    <a:lnTo>
                      <a:pt x="914" y="448"/>
                    </a:lnTo>
                    <a:lnTo>
                      <a:pt x="962" y="269"/>
                    </a:lnTo>
                    <a:lnTo>
                      <a:pt x="962" y="269"/>
                    </a:lnTo>
                    <a:lnTo>
                      <a:pt x="937" y="267"/>
                    </a:lnTo>
                    <a:lnTo>
                      <a:pt x="912" y="262"/>
                    </a:lnTo>
                    <a:lnTo>
                      <a:pt x="887" y="256"/>
                    </a:lnTo>
                    <a:lnTo>
                      <a:pt x="864" y="248"/>
                    </a:lnTo>
                    <a:lnTo>
                      <a:pt x="843" y="235"/>
                    </a:lnTo>
                    <a:lnTo>
                      <a:pt x="823" y="223"/>
                    </a:lnTo>
                    <a:lnTo>
                      <a:pt x="804" y="208"/>
                    </a:lnTo>
                    <a:lnTo>
                      <a:pt x="787" y="192"/>
                    </a:lnTo>
                    <a:lnTo>
                      <a:pt x="771" y="175"/>
                    </a:lnTo>
                    <a:lnTo>
                      <a:pt x="756" y="156"/>
                    </a:lnTo>
                    <a:lnTo>
                      <a:pt x="743" y="135"/>
                    </a:lnTo>
                    <a:lnTo>
                      <a:pt x="733" y="112"/>
                    </a:lnTo>
                    <a:lnTo>
                      <a:pt x="725" y="90"/>
                    </a:lnTo>
                    <a:lnTo>
                      <a:pt x="718" y="67"/>
                    </a:lnTo>
                    <a:lnTo>
                      <a:pt x="714" y="42"/>
                    </a:lnTo>
                    <a:lnTo>
                      <a:pt x="714" y="17"/>
                    </a:lnTo>
                    <a:lnTo>
                      <a:pt x="714" y="17"/>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FFFFFF"/>
                  </a:solidFill>
                  <a:latin typeface="Calibri"/>
                  <a:ea typeface="Calibri"/>
                  <a:cs typeface="Calibri"/>
                  <a:sym typeface="Calibri"/>
                </a:endParaRPr>
              </a:p>
            </p:txBody>
          </p:sp>
          <p:sp>
            <p:nvSpPr>
              <p:cNvPr id="446" name="Google Shape;446;p7"/>
              <p:cNvSpPr/>
              <p:nvPr/>
            </p:nvSpPr>
            <p:spPr>
              <a:xfrm>
                <a:off x="4899025" y="4529138"/>
                <a:ext cx="668337" cy="665163"/>
              </a:xfrm>
              <a:custGeom>
                <a:avLst/>
                <a:gdLst/>
                <a:ahLst/>
                <a:cxnLst/>
                <a:rect l="l" t="t" r="r" b="b"/>
                <a:pathLst>
                  <a:path w="421" h="419" extrusionOk="0">
                    <a:moveTo>
                      <a:pt x="210" y="0"/>
                    </a:moveTo>
                    <a:lnTo>
                      <a:pt x="210" y="0"/>
                    </a:lnTo>
                    <a:lnTo>
                      <a:pt x="187" y="0"/>
                    </a:lnTo>
                    <a:lnTo>
                      <a:pt x="167" y="4"/>
                    </a:lnTo>
                    <a:lnTo>
                      <a:pt x="148" y="8"/>
                    </a:lnTo>
                    <a:lnTo>
                      <a:pt x="129" y="17"/>
                    </a:lnTo>
                    <a:lnTo>
                      <a:pt x="110" y="25"/>
                    </a:lnTo>
                    <a:lnTo>
                      <a:pt x="92" y="36"/>
                    </a:lnTo>
                    <a:lnTo>
                      <a:pt x="77" y="48"/>
                    </a:lnTo>
                    <a:lnTo>
                      <a:pt x="62" y="61"/>
                    </a:lnTo>
                    <a:lnTo>
                      <a:pt x="48" y="77"/>
                    </a:lnTo>
                    <a:lnTo>
                      <a:pt x="35" y="92"/>
                    </a:lnTo>
                    <a:lnTo>
                      <a:pt x="25" y="111"/>
                    </a:lnTo>
                    <a:lnTo>
                      <a:pt x="17" y="127"/>
                    </a:lnTo>
                    <a:lnTo>
                      <a:pt x="10" y="148"/>
                    </a:lnTo>
                    <a:lnTo>
                      <a:pt x="4" y="167"/>
                    </a:lnTo>
                    <a:lnTo>
                      <a:pt x="2" y="188"/>
                    </a:lnTo>
                    <a:lnTo>
                      <a:pt x="0" y="211"/>
                    </a:lnTo>
                    <a:lnTo>
                      <a:pt x="0" y="211"/>
                    </a:lnTo>
                    <a:lnTo>
                      <a:pt x="2" y="231"/>
                    </a:lnTo>
                    <a:lnTo>
                      <a:pt x="4" y="252"/>
                    </a:lnTo>
                    <a:lnTo>
                      <a:pt x="10" y="273"/>
                    </a:lnTo>
                    <a:lnTo>
                      <a:pt x="17" y="292"/>
                    </a:lnTo>
                    <a:lnTo>
                      <a:pt x="25" y="311"/>
                    </a:lnTo>
                    <a:lnTo>
                      <a:pt x="35" y="327"/>
                    </a:lnTo>
                    <a:lnTo>
                      <a:pt x="48" y="344"/>
                    </a:lnTo>
                    <a:lnTo>
                      <a:pt x="62" y="359"/>
                    </a:lnTo>
                    <a:lnTo>
                      <a:pt x="77" y="371"/>
                    </a:lnTo>
                    <a:lnTo>
                      <a:pt x="92" y="384"/>
                    </a:lnTo>
                    <a:lnTo>
                      <a:pt x="110" y="394"/>
                    </a:lnTo>
                    <a:lnTo>
                      <a:pt x="129" y="402"/>
                    </a:lnTo>
                    <a:lnTo>
                      <a:pt x="148" y="411"/>
                    </a:lnTo>
                    <a:lnTo>
                      <a:pt x="167" y="415"/>
                    </a:lnTo>
                    <a:lnTo>
                      <a:pt x="187" y="419"/>
                    </a:lnTo>
                    <a:lnTo>
                      <a:pt x="210" y="419"/>
                    </a:lnTo>
                    <a:lnTo>
                      <a:pt x="210" y="419"/>
                    </a:lnTo>
                    <a:lnTo>
                      <a:pt x="231" y="419"/>
                    </a:lnTo>
                    <a:lnTo>
                      <a:pt x="252" y="415"/>
                    </a:lnTo>
                    <a:lnTo>
                      <a:pt x="273" y="411"/>
                    </a:lnTo>
                    <a:lnTo>
                      <a:pt x="292" y="402"/>
                    </a:lnTo>
                    <a:lnTo>
                      <a:pt x="310" y="394"/>
                    </a:lnTo>
                    <a:lnTo>
                      <a:pt x="327" y="384"/>
                    </a:lnTo>
                    <a:lnTo>
                      <a:pt x="344" y="371"/>
                    </a:lnTo>
                    <a:lnTo>
                      <a:pt x="358" y="359"/>
                    </a:lnTo>
                    <a:lnTo>
                      <a:pt x="371" y="344"/>
                    </a:lnTo>
                    <a:lnTo>
                      <a:pt x="383" y="327"/>
                    </a:lnTo>
                    <a:lnTo>
                      <a:pt x="394" y="311"/>
                    </a:lnTo>
                    <a:lnTo>
                      <a:pt x="404" y="292"/>
                    </a:lnTo>
                    <a:lnTo>
                      <a:pt x="410" y="273"/>
                    </a:lnTo>
                    <a:lnTo>
                      <a:pt x="415" y="252"/>
                    </a:lnTo>
                    <a:lnTo>
                      <a:pt x="419" y="231"/>
                    </a:lnTo>
                    <a:lnTo>
                      <a:pt x="421" y="211"/>
                    </a:lnTo>
                    <a:lnTo>
                      <a:pt x="421" y="211"/>
                    </a:lnTo>
                    <a:lnTo>
                      <a:pt x="419" y="188"/>
                    </a:lnTo>
                    <a:lnTo>
                      <a:pt x="415" y="167"/>
                    </a:lnTo>
                    <a:lnTo>
                      <a:pt x="410" y="148"/>
                    </a:lnTo>
                    <a:lnTo>
                      <a:pt x="404" y="127"/>
                    </a:lnTo>
                    <a:lnTo>
                      <a:pt x="394" y="111"/>
                    </a:lnTo>
                    <a:lnTo>
                      <a:pt x="383" y="92"/>
                    </a:lnTo>
                    <a:lnTo>
                      <a:pt x="371" y="77"/>
                    </a:lnTo>
                    <a:lnTo>
                      <a:pt x="358" y="61"/>
                    </a:lnTo>
                    <a:lnTo>
                      <a:pt x="344" y="48"/>
                    </a:lnTo>
                    <a:lnTo>
                      <a:pt x="327" y="36"/>
                    </a:lnTo>
                    <a:lnTo>
                      <a:pt x="310" y="25"/>
                    </a:lnTo>
                    <a:lnTo>
                      <a:pt x="292" y="17"/>
                    </a:lnTo>
                    <a:lnTo>
                      <a:pt x="273" y="8"/>
                    </a:lnTo>
                    <a:lnTo>
                      <a:pt x="252" y="4"/>
                    </a:lnTo>
                    <a:lnTo>
                      <a:pt x="231" y="0"/>
                    </a:lnTo>
                    <a:lnTo>
                      <a:pt x="210" y="0"/>
                    </a:lnTo>
                    <a:lnTo>
                      <a:pt x="210" y="0"/>
                    </a:lnTo>
                    <a:close/>
                    <a:moveTo>
                      <a:pt x="315" y="240"/>
                    </a:moveTo>
                    <a:lnTo>
                      <a:pt x="240" y="240"/>
                    </a:lnTo>
                    <a:lnTo>
                      <a:pt x="240" y="315"/>
                    </a:lnTo>
                    <a:lnTo>
                      <a:pt x="240" y="315"/>
                    </a:lnTo>
                    <a:lnTo>
                      <a:pt x="237" y="325"/>
                    </a:lnTo>
                    <a:lnTo>
                      <a:pt x="231" y="336"/>
                    </a:lnTo>
                    <a:lnTo>
                      <a:pt x="221" y="342"/>
                    </a:lnTo>
                    <a:lnTo>
                      <a:pt x="210" y="344"/>
                    </a:lnTo>
                    <a:lnTo>
                      <a:pt x="210" y="344"/>
                    </a:lnTo>
                    <a:lnTo>
                      <a:pt x="198" y="342"/>
                    </a:lnTo>
                    <a:lnTo>
                      <a:pt x="190" y="336"/>
                    </a:lnTo>
                    <a:lnTo>
                      <a:pt x="183" y="325"/>
                    </a:lnTo>
                    <a:lnTo>
                      <a:pt x="181" y="315"/>
                    </a:lnTo>
                    <a:lnTo>
                      <a:pt x="181" y="240"/>
                    </a:lnTo>
                    <a:lnTo>
                      <a:pt x="106" y="240"/>
                    </a:lnTo>
                    <a:lnTo>
                      <a:pt x="106" y="240"/>
                    </a:lnTo>
                    <a:lnTo>
                      <a:pt x="94" y="238"/>
                    </a:lnTo>
                    <a:lnTo>
                      <a:pt x="85" y="231"/>
                    </a:lnTo>
                    <a:lnTo>
                      <a:pt x="79" y="221"/>
                    </a:lnTo>
                    <a:lnTo>
                      <a:pt x="75" y="211"/>
                    </a:lnTo>
                    <a:lnTo>
                      <a:pt x="75" y="211"/>
                    </a:lnTo>
                    <a:lnTo>
                      <a:pt x="79" y="198"/>
                    </a:lnTo>
                    <a:lnTo>
                      <a:pt x="85" y="190"/>
                    </a:lnTo>
                    <a:lnTo>
                      <a:pt x="94" y="184"/>
                    </a:lnTo>
                    <a:lnTo>
                      <a:pt x="106" y="181"/>
                    </a:lnTo>
                    <a:lnTo>
                      <a:pt x="181" y="181"/>
                    </a:lnTo>
                    <a:lnTo>
                      <a:pt x="181" y="104"/>
                    </a:lnTo>
                    <a:lnTo>
                      <a:pt x="181" y="104"/>
                    </a:lnTo>
                    <a:lnTo>
                      <a:pt x="183" y="94"/>
                    </a:lnTo>
                    <a:lnTo>
                      <a:pt x="190" y="83"/>
                    </a:lnTo>
                    <a:lnTo>
                      <a:pt x="198" y="77"/>
                    </a:lnTo>
                    <a:lnTo>
                      <a:pt x="210" y="75"/>
                    </a:lnTo>
                    <a:lnTo>
                      <a:pt x="210" y="75"/>
                    </a:lnTo>
                    <a:lnTo>
                      <a:pt x="221" y="77"/>
                    </a:lnTo>
                    <a:lnTo>
                      <a:pt x="231" y="83"/>
                    </a:lnTo>
                    <a:lnTo>
                      <a:pt x="237" y="94"/>
                    </a:lnTo>
                    <a:lnTo>
                      <a:pt x="240" y="104"/>
                    </a:lnTo>
                    <a:lnTo>
                      <a:pt x="240" y="181"/>
                    </a:lnTo>
                    <a:lnTo>
                      <a:pt x="315" y="181"/>
                    </a:lnTo>
                    <a:lnTo>
                      <a:pt x="315" y="181"/>
                    </a:lnTo>
                    <a:lnTo>
                      <a:pt x="325" y="184"/>
                    </a:lnTo>
                    <a:lnTo>
                      <a:pt x="335" y="190"/>
                    </a:lnTo>
                    <a:lnTo>
                      <a:pt x="342" y="198"/>
                    </a:lnTo>
                    <a:lnTo>
                      <a:pt x="344" y="211"/>
                    </a:lnTo>
                    <a:lnTo>
                      <a:pt x="344" y="211"/>
                    </a:lnTo>
                    <a:lnTo>
                      <a:pt x="342" y="221"/>
                    </a:lnTo>
                    <a:lnTo>
                      <a:pt x="335" y="231"/>
                    </a:lnTo>
                    <a:lnTo>
                      <a:pt x="325" y="238"/>
                    </a:lnTo>
                    <a:lnTo>
                      <a:pt x="315" y="240"/>
                    </a:lnTo>
                    <a:lnTo>
                      <a:pt x="315" y="2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FFFFFF"/>
                  </a:solidFill>
                  <a:latin typeface="Calibri"/>
                  <a:ea typeface="Calibri"/>
                  <a:cs typeface="Calibri"/>
                  <a:sym typeface="Calibri"/>
                </a:endParaRPr>
              </a:p>
            </p:txBody>
          </p:sp>
        </p:grpSp>
      </p:grpSp>
      <p:grpSp>
        <p:nvGrpSpPr>
          <p:cNvPr id="447" name="Google Shape;447;p7"/>
          <p:cNvGrpSpPr/>
          <p:nvPr/>
        </p:nvGrpSpPr>
        <p:grpSpPr>
          <a:xfrm>
            <a:off x="6700259" y="2854154"/>
            <a:ext cx="1654741" cy="1654741"/>
            <a:chOff x="6774287" y="3395192"/>
            <a:chExt cx="1622739" cy="1622739"/>
          </a:xfrm>
        </p:grpSpPr>
        <p:sp>
          <p:nvSpPr>
            <p:cNvPr id="448" name="Google Shape;448;p7"/>
            <p:cNvSpPr/>
            <p:nvPr/>
          </p:nvSpPr>
          <p:spPr>
            <a:xfrm>
              <a:off x="6774287" y="3395192"/>
              <a:ext cx="1622739" cy="1622739"/>
            </a:xfrm>
            <a:prstGeom prst="ellipse">
              <a:avLst/>
            </a:prstGeom>
            <a:solidFill>
              <a:schemeClr val="accent3"/>
            </a:solidFill>
            <a:ln w="57150" cap="flat" cmpd="sng">
              <a:solidFill>
                <a:schemeClr val="l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Quattrocento Sans"/>
                <a:buNone/>
              </a:pPr>
              <a:endParaRPr sz="1800" b="0" i="0" u="none" strike="noStrike" cap="none">
                <a:solidFill>
                  <a:srgbClr val="FFFFFF"/>
                </a:solidFill>
                <a:latin typeface="Calibri"/>
                <a:ea typeface="Calibri"/>
                <a:cs typeface="Calibri"/>
                <a:sym typeface="Calibri"/>
              </a:endParaRPr>
            </a:p>
          </p:txBody>
        </p:sp>
        <p:grpSp>
          <p:nvGrpSpPr>
            <p:cNvPr id="449" name="Google Shape;449;p7"/>
            <p:cNvGrpSpPr/>
            <p:nvPr/>
          </p:nvGrpSpPr>
          <p:grpSpPr>
            <a:xfrm>
              <a:off x="7107897" y="3867012"/>
              <a:ext cx="955519" cy="679099"/>
              <a:chOff x="9936163" y="1336675"/>
              <a:chExt cx="2030412" cy="1443038"/>
            </a:xfrm>
          </p:grpSpPr>
          <p:sp>
            <p:nvSpPr>
              <p:cNvPr id="450" name="Google Shape;450;p7"/>
              <p:cNvSpPr/>
              <p:nvPr/>
            </p:nvSpPr>
            <p:spPr>
              <a:xfrm>
                <a:off x="10944225" y="1336675"/>
                <a:ext cx="1022350" cy="1300163"/>
              </a:xfrm>
              <a:custGeom>
                <a:avLst/>
                <a:gdLst/>
                <a:ahLst/>
                <a:cxnLst/>
                <a:rect l="l" t="t" r="r" b="b"/>
                <a:pathLst>
                  <a:path w="644" h="819" extrusionOk="0">
                    <a:moveTo>
                      <a:pt x="644" y="321"/>
                    </a:moveTo>
                    <a:lnTo>
                      <a:pt x="644" y="321"/>
                    </a:lnTo>
                    <a:lnTo>
                      <a:pt x="642" y="288"/>
                    </a:lnTo>
                    <a:lnTo>
                      <a:pt x="635" y="257"/>
                    </a:lnTo>
                    <a:lnTo>
                      <a:pt x="625" y="225"/>
                    </a:lnTo>
                    <a:lnTo>
                      <a:pt x="613" y="196"/>
                    </a:lnTo>
                    <a:lnTo>
                      <a:pt x="594" y="169"/>
                    </a:lnTo>
                    <a:lnTo>
                      <a:pt x="573" y="142"/>
                    </a:lnTo>
                    <a:lnTo>
                      <a:pt x="550" y="117"/>
                    </a:lnTo>
                    <a:lnTo>
                      <a:pt x="523" y="94"/>
                    </a:lnTo>
                    <a:lnTo>
                      <a:pt x="494" y="73"/>
                    </a:lnTo>
                    <a:lnTo>
                      <a:pt x="463" y="57"/>
                    </a:lnTo>
                    <a:lnTo>
                      <a:pt x="427" y="40"/>
                    </a:lnTo>
                    <a:lnTo>
                      <a:pt x="392" y="25"/>
                    </a:lnTo>
                    <a:lnTo>
                      <a:pt x="354" y="15"/>
                    </a:lnTo>
                    <a:lnTo>
                      <a:pt x="315" y="9"/>
                    </a:lnTo>
                    <a:lnTo>
                      <a:pt x="273" y="3"/>
                    </a:lnTo>
                    <a:lnTo>
                      <a:pt x="231" y="0"/>
                    </a:lnTo>
                    <a:lnTo>
                      <a:pt x="231" y="0"/>
                    </a:lnTo>
                    <a:lnTo>
                      <a:pt x="198" y="3"/>
                    </a:lnTo>
                    <a:lnTo>
                      <a:pt x="167" y="5"/>
                    </a:lnTo>
                    <a:lnTo>
                      <a:pt x="138" y="9"/>
                    </a:lnTo>
                    <a:lnTo>
                      <a:pt x="108" y="17"/>
                    </a:lnTo>
                    <a:lnTo>
                      <a:pt x="79" y="23"/>
                    </a:lnTo>
                    <a:lnTo>
                      <a:pt x="52" y="34"/>
                    </a:lnTo>
                    <a:lnTo>
                      <a:pt x="25" y="44"/>
                    </a:lnTo>
                    <a:lnTo>
                      <a:pt x="0" y="57"/>
                    </a:lnTo>
                    <a:lnTo>
                      <a:pt x="0" y="57"/>
                    </a:lnTo>
                    <a:lnTo>
                      <a:pt x="27" y="69"/>
                    </a:lnTo>
                    <a:lnTo>
                      <a:pt x="56" y="84"/>
                    </a:lnTo>
                    <a:lnTo>
                      <a:pt x="81" y="98"/>
                    </a:lnTo>
                    <a:lnTo>
                      <a:pt x="106" y="115"/>
                    </a:lnTo>
                    <a:lnTo>
                      <a:pt x="129" y="132"/>
                    </a:lnTo>
                    <a:lnTo>
                      <a:pt x="152" y="150"/>
                    </a:lnTo>
                    <a:lnTo>
                      <a:pt x="171" y="171"/>
                    </a:lnTo>
                    <a:lnTo>
                      <a:pt x="190" y="192"/>
                    </a:lnTo>
                    <a:lnTo>
                      <a:pt x="206" y="215"/>
                    </a:lnTo>
                    <a:lnTo>
                      <a:pt x="221" y="238"/>
                    </a:lnTo>
                    <a:lnTo>
                      <a:pt x="233" y="261"/>
                    </a:lnTo>
                    <a:lnTo>
                      <a:pt x="244" y="286"/>
                    </a:lnTo>
                    <a:lnTo>
                      <a:pt x="252" y="313"/>
                    </a:lnTo>
                    <a:lnTo>
                      <a:pt x="258" y="338"/>
                    </a:lnTo>
                    <a:lnTo>
                      <a:pt x="263" y="365"/>
                    </a:lnTo>
                    <a:lnTo>
                      <a:pt x="263" y="392"/>
                    </a:lnTo>
                    <a:lnTo>
                      <a:pt x="263" y="392"/>
                    </a:lnTo>
                    <a:lnTo>
                      <a:pt x="263" y="413"/>
                    </a:lnTo>
                    <a:lnTo>
                      <a:pt x="260" y="434"/>
                    </a:lnTo>
                    <a:lnTo>
                      <a:pt x="256" y="455"/>
                    </a:lnTo>
                    <a:lnTo>
                      <a:pt x="252" y="475"/>
                    </a:lnTo>
                    <a:lnTo>
                      <a:pt x="244" y="496"/>
                    </a:lnTo>
                    <a:lnTo>
                      <a:pt x="238" y="515"/>
                    </a:lnTo>
                    <a:lnTo>
                      <a:pt x="227" y="536"/>
                    </a:lnTo>
                    <a:lnTo>
                      <a:pt x="217" y="555"/>
                    </a:lnTo>
                    <a:lnTo>
                      <a:pt x="204" y="571"/>
                    </a:lnTo>
                    <a:lnTo>
                      <a:pt x="192" y="590"/>
                    </a:lnTo>
                    <a:lnTo>
                      <a:pt x="177" y="607"/>
                    </a:lnTo>
                    <a:lnTo>
                      <a:pt x="163" y="623"/>
                    </a:lnTo>
                    <a:lnTo>
                      <a:pt x="146" y="640"/>
                    </a:lnTo>
                    <a:lnTo>
                      <a:pt x="127" y="655"/>
                    </a:lnTo>
                    <a:lnTo>
                      <a:pt x="108" y="669"/>
                    </a:lnTo>
                    <a:lnTo>
                      <a:pt x="90" y="684"/>
                    </a:lnTo>
                    <a:lnTo>
                      <a:pt x="90" y="684"/>
                    </a:lnTo>
                    <a:lnTo>
                      <a:pt x="100" y="698"/>
                    </a:lnTo>
                    <a:lnTo>
                      <a:pt x="113" y="715"/>
                    </a:lnTo>
                    <a:lnTo>
                      <a:pt x="125" y="730"/>
                    </a:lnTo>
                    <a:lnTo>
                      <a:pt x="140" y="744"/>
                    </a:lnTo>
                    <a:lnTo>
                      <a:pt x="156" y="757"/>
                    </a:lnTo>
                    <a:lnTo>
                      <a:pt x="173" y="769"/>
                    </a:lnTo>
                    <a:lnTo>
                      <a:pt x="190" y="780"/>
                    </a:lnTo>
                    <a:lnTo>
                      <a:pt x="208" y="788"/>
                    </a:lnTo>
                    <a:lnTo>
                      <a:pt x="227" y="798"/>
                    </a:lnTo>
                    <a:lnTo>
                      <a:pt x="246" y="805"/>
                    </a:lnTo>
                    <a:lnTo>
                      <a:pt x="267" y="811"/>
                    </a:lnTo>
                    <a:lnTo>
                      <a:pt x="285" y="815"/>
                    </a:lnTo>
                    <a:lnTo>
                      <a:pt x="308" y="817"/>
                    </a:lnTo>
                    <a:lnTo>
                      <a:pt x="329" y="819"/>
                    </a:lnTo>
                    <a:lnTo>
                      <a:pt x="350" y="819"/>
                    </a:lnTo>
                    <a:lnTo>
                      <a:pt x="373" y="817"/>
                    </a:lnTo>
                    <a:lnTo>
                      <a:pt x="373" y="817"/>
                    </a:lnTo>
                    <a:lnTo>
                      <a:pt x="354" y="809"/>
                    </a:lnTo>
                    <a:lnTo>
                      <a:pt x="333" y="798"/>
                    </a:lnTo>
                    <a:lnTo>
                      <a:pt x="310" y="784"/>
                    </a:lnTo>
                    <a:lnTo>
                      <a:pt x="290" y="767"/>
                    </a:lnTo>
                    <a:lnTo>
                      <a:pt x="281" y="757"/>
                    </a:lnTo>
                    <a:lnTo>
                      <a:pt x="271" y="744"/>
                    </a:lnTo>
                    <a:lnTo>
                      <a:pt x="263" y="732"/>
                    </a:lnTo>
                    <a:lnTo>
                      <a:pt x="256" y="717"/>
                    </a:lnTo>
                    <a:lnTo>
                      <a:pt x="250" y="701"/>
                    </a:lnTo>
                    <a:lnTo>
                      <a:pt x="246" y="682"/>
                    </a:lnTo>
                    <a:lnTo>
                      <a:pt x="244" y="663"/>
                    </a:lnTo>
                    <a:lnTo>
                      <a:pt x="244" y="642"/>
                    </a:lnTo>
                    <a:lnTo>
                      <a:pt x="244" y="642"/>
                    </a:lnTo>
                    <a:lnTo>
                      <a:pt x="252" y="640"/>
                    </a:lnTo>
                    <a:lnTo>
                      <a:pt x="252" y="640"/>
                    </a:lnTo>
                    <a:lnTo>
                      <a:pt x="292" y="636"/>
                    </a:lnTo>
                    <a:lnTo>
                      <a:pt x="331" y="632"/>
                    </a:lnTo>
                    <a:lnTo>
                      <a:pt x="369" y="621"/>
                    </a:lnTo>
                    <a:lnTo>
                      <a:pt x="404" y="611"/>
                    </a:lnTo>
                    <a:lnTo>
                      <a:pt x="440" y="596"/>
                    </a:lnTo>
                    <a:lnTo>
                      <a:pt x="473" y="580"/>
                    </a:lnTo>
                    <a:lnTo>
                      <a:pt x="502" y="563"/>
                    </a:lnTo>
                    <a:lnTo>
                      <a:pt x="529" y="542"/>
                    </a:lnTo>
                    <a:lnTo>
                      <a:pt x="556" y="519"/>
                    </a:lnTo>
                    <a:lnTo>
                      <a:pt x="577" y="494"/>
                    </a:lnTo>
                    <a:lnTo>
                      <a:pt x="598" y="469"/>
                    </a:lnTo>
                    <a:lnTo>
                      <a:pt x="615" y="442"/>
                    </a:lnTo>
                    <a:lnTo>
                      <a:pt x="627" y="413"/>
                    </a:lnTo>
                    <a:lnTo>
                      <a:pt x="638" y="384"/>
                    </a:lnTo>
                    <a:lnTo>
                      <a:pt x="642" y="353"/>
                    </a:lnTo>
                    <a:lnTo>
                      <a:pt x="644" y="321"/>
                    </a:lnTo>
                    <a:lnTo>
                      <a:pt x="644" y="321"/>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FFFFFF"/>
                  </a:solidFill>
                  <a:latin typeface="Calibri"/>
                  <a:ea typeface="Calibri"/>
                  <a:cs typeface="Calibri"/>
                  <a:sym typeface="Calibri"/>
                </a:endParaRPr>
              </a:p>
            </p:txBody>
          </p:sp>
          <p:sp>
            <p:nvSpPr>
              <p:cNvPr id="451" name="Google Shape;451;p7"/>
              <p:cNvSpPr/>
              <p:nvPr/>
            </p:nvSpPr>
            <p:spPr>
              <a:xfrm>
                <a:off x="9936163" y="1436688"/>
                <a:ext cx="1355725" cy="1343025"/>
              </a:xfrm>
              <a:custGeom>
                <a:avLst/>
                <a:gdLst/>
                <a:ahLst/>
                <a:cxnLst/>
                <a:rect l="l" t="t" r="r" b="b"/>
                <a:pathLst>
                  <a:path w="854" h="846" extrusionOk="0">
                    <a:moveTo>
                      <a:pt x="854" y="329"/>
                    </a:moveTo>
                    <a:lnTo>
                      <a:pt x="854" y="329"/>
                    </a:lnTo>
                    <a:lnTo>
                      <a:pt x="852" y="296"/>
                    </a:lnTo>
                    <a:lnTo>
                      <a:pt x="845" y="262"/>
                    </a:lnTo>
                    <a:lnTo>
                      <a:pt x="835" y="231"/>
                    </a:lnTo>
                    <a:lnTo>
                      <a:pt x="820" y="202"/>
                    </a:lnTo>
                    <a:lnTo>
                      <a:pt x="804" y="173"/>
                    </a:lnTo>
                    <a:lnTo>
                      <a:pt x="781" y="146"/>
                    </a:lnTo>
                    <a:lnTo>
                      <a:pt x="758" y="119"/>
                    </a:lnTo>
                    <a:lnTo>
                      <a:pt x="729" y="96"/>
                    </a:lnTo>
                    <a:lnTo>
                      <a:pt x="700" y="75"/>
                    </a:lnTo>
                    <a:lnTo>
                      <a:pt x="666" y="56"/>
                    </a:lnTo>
                    <a:lnTo>
                      <a:pt x="631" y="40"/>
                    </a:lnTo>
                    <a:lnTo>
                      <a:pt x="593" y="25"/>
                    </a:lnTo>
                    <a:lnTo>
                      <a:pt x="554" y="15"/>
                    </a:lnTo>
                    <a:lnTo>
                      <a:pt x="514" y="6"/>
                    </a:lnTo>
                    <a:lnTo>
                      <a:pt x="470" y="2"/>
                    </a:lnTo>
                    <a:lnTo>
                      <a:pt x="427" y="0"/>
                    </a:lnTo>
                    <a:lnTo>
                      <a:pt x="427" y="0"/>
                    </a:lnTo>
                    <a:lnTo>
                      <a:pt x="383" y="2"/>
                    </a:lnTo>
                    <a:lnTo>
                      <a:pt x="341" y="6"/>
                    </a:lnTo>
                    <a:lnTo>
                      <a:pt x="300" y="15"/>
                    </a:lnTo>
                    <a:lnTo>
                      <a:pt x="262" y="25"/>
                    </a:lnTo>
                    <a:lnTo>
                      <a:pt x="225" y="40"/>
                    </a:lnTo>
                    <a:lnTo>
                      <a:pt x="189" y="56"/>
                    </a:lnTo>
                    <a:lnTo>
                      <a:pt x="156" y="75"/>
                    </a:lnTo>
                    <a:lnTo>
                      <a:pt x="125" y="96"/>
                    </a:lnTo>
                    <a:lnTo>
                      <a:pt x="98" y="119"/>
                    </a:lnTo>
                    <a:lnTo>
                      <a:pt x="73" y="146"/>
                    </a:lnTo>
                    <a:lnTo>
                      <a:pt x="52" y="173"/>
                    </a:lnTo>
                    <a:lnTo>
                      <a:pt x="33" y="202"/>
                    </a:lnTo>
                    <a:lnTo>
                      <a:pt x="18" y="231"/>
                    </a:lnTo>
                    <a:lnTo>
                      <a:pt x="8" y="262"/>
                    </a:lnTo>
                    <a:lnTo>
                      <a:pt x="2" y="296"/>
                    </a:lnTo>
                    <a:lnTo>
                      <a:pt x="0" y="329"/>
                    </a:lnTo>
                    <a:lnTo>
                      <a:pt x="0" y="329"/>
                    </a:lnTo>
                    <a:lnTo>
                      <a:pt x="2" y="362"/>
                    </a:lnTo>
                    <a:lnTo>
                      <a:pt x="8" y="394"/>
                    </a:lnTo>
                    <a:lnTo>
                      <a:pt x="18" y="425"/>
                    </a:lnTo>
                    <a:lnTo>
                      <a:pt x="31" y="454"/>
                    </a:lnTo>
                    <a:lnTo>
                      <a:pt x="50" y="483"/>
                    </a:lnTo>
                    <a:lnTo>
                      <a:pt x="68" y="508"/>
                    </a:lnTo>
                    <a:lnTo>
                      <a:pt x="91" y="533"/>
                    </a:lnTo>
                    <a:lnTo>
                      <a:pt x="118" y="556"/>
                    </a:lnTo>
                    <a:lnTo>
                      <a:pt x="148" y="579"/>
                    </a:lnTo>
                    <a:lnTo>
                      <a:pt x="179" y="598"/>
                    </a:lnTo>
                    <a:lnTo>
                      <a:pt x="212" y="615"/>
                    </a:lnTo>
                    <a:lnTo>
                      <a:pt x="248" y="629"/>
                    </a:lnTo>
                    <a:lnTo>
                      <a:pt x="285" y="640"/>
                    </a:lnTo>
                    <a:lnTo>
                      <a:pt x="325" y="650"/>
                    </a:lnTo>
                    <a:lnTo>
                      <a:pt x="364" y="656"/>
                    </a:lnTo>
                    <a:lnTo>
                      <a:pt x="406" y="658"/>
                    </a:lnTo>
                    <a:lnTo>
                      <a:pt x="406" y="658"/>
                    </a:lnTo>
                    <a:lnTo>
                      <a:pt x="414" y="660"/>
                    </a:lnTo>
                    <a:lnTo>
                      <a:pt x="414" y="660"/>
                    </a:lnTo>
                    <a:lnTo>
                      <a:pt x="414" y="683"/>
                    </a:lnTo>
                    <a:lnTo>
                      <a:pt x="410" y="702"/>
                    </a:lnTo>
                    <a:lnTo>
                      <a:pt x="406" y="721"/>
                    </a:lnTo>
                    <a:lnTo>
                      <a:pt x="402" y="738"/>
                    </a:lnTo>
                    <a:lnTo>
                      <a:pt x="393" y="754"/>
                    </a:lnTo>
                    <a:lnTo>
                      <a:pt x="385" y="767"/>
                    </a:lnTo>
                    <a:lnTo>
                      <a:pt x="377" y="779"/>
                    </a:lnTo>
                    <a:lnTo>
                      <a:pt x="366" y="790"/>
                    </a:lnTo>
                    <a:lnTo>
                      <a:pt x="345" y="808"/>
                    </a:lnTo>
                    <a:lnTo>
                      <a:pt x="323" y="823"/>
                    </a:lnTo>
                    <a:lnTo>
                      <a:pt x="300" y="835"/>
                    </a:lnTo>
                    <a:lnTo>
                      <a:pt x="281" y="844"/>
                    </a:lnTo>
                    <a:lnTo>
                      <a:pt x="281" y="844"/>
                    </a:lnTo>
                    <a:lnTo>
                      <a:pt x="310" y="846"/>
                    </a:lnTo>
                    <a:lnTo>
                      <a:pt x="337" y="844"/>
                    </a:lnTo>
                    <a:lnTo>
                      <a:pt x="364" y="842"/>
                    </a:lnTo>
                    <a:lnTo>
                      <a:pt x="391" y="835"/>
                    </a:lnTo>
                    <a:lnTo>
                      <a:pt x="418" y="827"/>
                    </a:lnTo>
                    <a:lnTo>
                      <a:pt x="443" y="819"/>
                    </a:lnTo>
                    <a:lnTo>
                      <a:pt x="466" y="806"/>
                    </a:lnTo>
                    <a:lnTo>
                      <a:pt x="489" y="792"/>
                    </a:lnTo>
                    <a:lnTo>
                      <a:pt x="510" y="775"/>
                    </a:lnTo>
                    <a:lnTo>
                      <a:pt x="529" y="758"/>
                    </a:lnTo>
                    <a:lnTo>
                      <a:pt x="548" y="740"/>
                    </a:lnTo>
                    <a:lnTo>
                      <a:pt x="564" y="719"/>
                    </a:lnTo>
                    <a:lnTo>
                      <a:pt x="577" y="698"/>
                    </a:lnTo>
                    <a:lnTo>
                      <a:pt x="589" y="677"/>
                    </a:lnTo>
                    <a:lnTo>
                      <a:pt x="600" y="652"/>
                    </a:lnTo>
                    <a:lnTo>
                      <a:pt x="606" y="629"/>
                    </a:lnTo>
                    <a:lnTo>
                      <a:pt x="606" y="629"/>
                    </a:lnTo>
                    <a:lnTo>
                      <a:pt x="606" y="629"/>
                    </a:lnTo>
                    <a:lnTo>
                      <a:pt x="633" y="619"/>
                    </a:lnTo>
                    <a:lnTo>
                      <a:pt x="658" y="606"/>
                    </a:lnTo>
                    <a:lnTo>
                      <a:pt x="683" y="594"/>
                    </a:lnTo>
                    <a:lnTo>
                      <a:pt x="706" y="579"/>
                    </a:lnTo>
                    <a:lnTo>
                      <a:pt x="729" y="563"/>
                    </a:lnTo>
                    <a:lnTo>
                      <a:pt x="750" y="546"/>
                    </a:lnTo>
                    <a:lnTo>
                      <a:pt x="768" y="529"/>
                    </a:lnTo>
                    <a:lnTo>
                      <a:pt x="785" y="510"/>
                    </a:lnTo>
                    <a:lnTo>
                      <a:pt x="802" y="490"/>
                    </a:lnTo>
                    <a:lnTo>
                      <a:pt x="814" y="469"/>
                    </a:lnTo>
                    <a:lnTo>
                      <a:pt x="827" y="448"/>
                    </a:lnTo>
                    <a:lnTo>
                      <a:pt x="837" y="425"/>
                    </a:lnTo>
                    <a:lnTo>
                      <a:pt x="843" y="402"/>
                    </a:lnTo>
                    <a:lnTo>
                      <a:pt x="850" y="379"/>
                    </a:lnTo>
                    <a:lnTo>
                      <a:pt x="854" y="354"/>
                    </a:lnTo>
                    <a:lnTo>
                      <a:pt x="854" y="329"/>
                    </a:lnTo>
                    <a:lnTo>
                      <a:pt x="854" y="329"/>
                    </a:lnTo>
                    <a:close/>
                    <a:moveTo>
                      <a:pt x="427" y="150"/>
                    </a:moveTo>
                    <a:lnTo>
                      <a:pt x="427" y="150"/>
                    </a:lnTo>
                    <a:lnTo>
                      <a:pt x="441" y="150"/>
                    </a:lnTo>
                    <a:lnTo>
                      <a:pt x="452" y="154"/>
                    </a:lnTo>
                    <a:lnTo>
                      <a:pt x="462" y="158"/>
                    </a:lnTo>
                    <a:lnTo>
                      <a:pt x="468" y="165"/>
                    </a:lnTo>
                    <a:lnTo>
                      <a:pt x="475" y="173"/>
                    </a:lnTo>
                    <a:lnTo>
                      <a:pt x="479" y="183"/>
                    </a:lnTo>
                    <a:lnTo>
                      <a:pt x="481" y="194"/>
                    </a:lnTo>
                    <a:lnTo>
                      <a:pt x="481" y="206"/>
                    </a:lnTo>
                    <a:lnTo>
                      <a:pt x="481" y="206"/>
                    </a:lnTo>
                    <a:lnTo>
                      <a:pt x="479" y="237"/>
                    </a:lnTo>
                    <a:lnTo>
                      <a:pt x="475" y="273"/>
                    </a:lnTo>
                    <a:lnTo>
                      <a:pt x="468" y="315"/>
                    </a:lnTo>
                    <a:lnTo>
                      <a:pt x="458" y="360"/>
                    </a:lnTo>
                    <a:lnTo>
                      <a:pt x="458" y="360"/>
                    </a:lnTo>
                    <a:lnTo>
                      <a:pt x="456" y="371"/>
                    </a:lnTo>
                    <a:lnTo>
                      <a:pt x="450" y="379"/>
                    </a:lnTo>
                    <a:lnTo>
                      <a:pt x="441" y="383"/>
                    </a:lnTo>
                    <a:lnTo>
                      <a:pt x="427" y="385"/>
                    </a:lnTo>
                    <a:lnTo>
                      <a:pt x="427" y="385"/>
                    </a:lnTo>
                    <a:lnTo>
                      <a:pt x="414" y="383"/>
                    </a:lnTo>
                    <a:lnTo>
                      <a:pt x="406" y="379"/>
                    </a:lnTo>
                    <a:lnTo>
                      <a:pt x="400" y="371"/>
                    </a:lnTo>
                    <a:lnTo>
                      <a:pt x="395" y="360"/>
                    </a:lnTo>
                    <a:lnTo>
                      <a:pt x="395" y="360"/>
                    </a:lnTo>
                    <a:lnTo>
                      <a:pt x="387" y="315"/>
                    </a:lnTo>
                    <a:lnTo>
                      <a:pt x="379" y="273"/>
                    </a:lnTo>
                    <a:lnTo>
                      <a:pt x="375" y="237"/>
                    </a:lnTo>
                    <a:lnTo>
                      <a:pt x="375" y="206"/>
                    </a:lnTo>
                    <a:lnTo>
                      <a:pt x="375" y="206"/>
                    </a:lnTo>
                    <a:lnTo>
                      <a:pt x="375" y="194"/>
                    </a:lnTo>
                    <a:lnTo>
                      <a:pt x="377" y="183"/>
                    </a:lnTo>
                    <a:lnTo>
                      <a:pt x="381" y="173"/>
                    </a:lnTo>
                    <a:lnTo>
                      <a:pt x="385" y="165"/>
                    </a:lnTo>
                    <a:lnTo>
                      <a:pt x="393" y="158"/>
                    </a:lnTo>
                    <a:lnTo>
                      <a:pt x="402" y="154"/>
                    </a:lnTo>
                    <a:lnTo>
                      <a:pt x="414" y="150"/>
                    </a:lnTo>
                    <a:lnTo>
                      <a:pt x="427" y="150"/>
                    </a:lnTo>
                    <a:lnTo>
                      <a:pt x="427" y="150"/>
                    </a:lnTo>
                    <a:close/>
                    <a:moveTo>
                      <a:pt x="427" y="515"/>
                    </a:moveTo>
                    <a:lnTo>
                      <a:pt x="427" y="515"/>
                    </a:lnTo>
                    <a:lnTo>
                      <a:pt x="416" y="513"/>
                    </a:lnTo>
                    <a:lnTo>
                      <a:pt x="406" y="510"/>
                    </a:lnTo>
                    <a:lnTo>
                      <a:pt x="395" y="504"/>
                    </a:lnTo>
                    <a:lnTo>
                      <a:pt x="389" y="498"/>
                    </a:lnTo>
                    <a:lnTo>
                      <a:pt x="381" y="490"/>
                    </a:lnTo>
                    <a:lnTo>
                      <a:pt x="377" y="479"/>
                    </a:lnTo>
                    <a:lnTo>
                      <a:pt x="373" y="469"/>
                    </a:lnTo>
                    <a:lnTo>
                      <a:pt x="373" y="458"/>
                    </a:lnTo>
                    <a:lnTo>
                      <a:pt x="373" y="458"/>
                    </a:lnTo>
                    <a:lnTo>
                      <a:pt x="373" y="448"/>
                    </a:lnTo>
                    <a:lnTo>
                      <a:pt x="377" y="438"/>
                    </a:lnTo>
                    <a:lnTo>
                      <a:pt x="381" y="427"/>
                    </a:lnTo>
                    <a:lnTo>
                      <a:pt x="389" y="419"/>
                    </a:lnTo>
                    <a:lnTo>
                      <a:pt x="395" y="412"/>
                    </a:lnTo>
                    <a:lnTo>
                      <a:pt x="406" y="408"/>
                    </a:lnTo>
                    <a:lnTo>
                      <a:pt x="416" y="404"/>
                    </a:lnTo>
                    <a:lnTo>
                      <a:pt x="427" y="404"/>
                    </a:lnTo>
                    <a:lnTo>
                      <a:pt x="427" y="404"/>
                    </a:lnTo>
                    <a:lnTo>
                      <a:pt x="439" y="404"/>
                    </a:lnTo>
                    <a:lnTo>
                      <a:pt x="450" y="408"/>
                    </a:lnTo>
                    <a:lnTo>
                      <a:pt x="458" y="412"/>
                    </a:lnTo>
                    <a:lnTo>
                      <a:pt x="466" y="419"/>
                    </a:lnTo>
                    <a:lnTo>
                      <a:pt x="473" y="427"/>
                    </a:lnTo>
                    <a:lnTo>
                      <a:pt x="479" y="438"/>
                    </a:lnTo>
                    <a:lnTo>
                      <a:pt x="481" y="448"/>
                    </a:lnTo>
                    <a:lnTo>
                      <a:pt x="483" y="458"/>
                    </a:lnTo>
                    <a:lnTo>
                      <a:pt x="483" y="458"/>
                    </a:lnTo>
                    <a:lnTo>
                      <a:pt x="481" y="469"/>
                    </a:lnTo>
                    <a:lnTo>
                      <a:pt x="479" y="479"/>
                    </a:lnTo>
                    <a:lnTo>
                      <a:pt x="473" y="490"/>
                    </a:lnTo>
                    <a:lnTo>
                      <a:pt x="466" y="498"/>
                    </a:lnTo>
                    <a:lnTo>
                      <a:pt x="458" y="504"/>
                    </a:lnTo>
                    <a:lnTo>
                      <a:pt x="450" y="510"/>
                    </a:lnTo>
                    <a:lnTo>
                      <a:pt x="439" y="513"/>
                    </a:lnTo>
                    <a:lnTo>
                      <a:pt x="427" y="515"/>
                    </a:lnTo>
                    <a:lnTo>
                      <a:pt x="427" y="515"/>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FFFFFF"/>
                  </a:solidFill>
                  <a:latin typeface="Calibri"/>
                  <a:ea typeface="Calibri"/>
                  <a:cs typeface="Calibri"/>
                  <a:sym typeface="Calibri"/>
                </a:endParaRPr>
              </a:p>
            </p:txBody>
          </p:sp>
        </p:grpSp>
      </p:grpSp>
      <p:grpSp>
        <p:nvGrpSpPr>
          <p:cNvPr id="452" name="Google Shape;452;p7"/>
          <p:cNvGrpSpPr/>
          <p:nvPr/>
        </p:nvGrpSpPr>
        <p:grpSpPr>
          <a:xfrm>
            <a:off x="9405630" y="2854154"/>
            <a:ext cx="1654741" cy="1654741"/>
            <a:chOff x="9427336" y="3395192"/>
            <a:chExt cx="1622739" cy="1622739"/>
          </a:xfrm>
        </p:grpSpPr>
        <p:sp>
          <p:nvSpPr>
            <p:cNvPr id="453" name="Google Shape;453;p7"/>
            <p:cNvSpPr/>
            <p:nvPr/>
          </p:nvSpPr>
          <p:spPr>
            <a:xfrm>
              <a:off x="9427336" y="3395192"/>
              <a:ext cx="1622739" cy="1622739"/>
            </a:xfrm>
            <a:prstGeom prst="ellipse">
              <a:avLst/>
            </a:prstGeom>
            <a:solidFill>
              <a:schemeClr val="accent4"/>
            </a:solidFill>
            <a:ln w="57150" cap="flat" cmpd="sng">
              <a:solidFill>
                <a:schemeClr val="l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Quattrocento Sans"/>
                <a:buNone/>
              </a:pPr>
              <a:endParaRPr sz="1800" b="0" i="0" u="none" strike="noStrike" cap="none">
                <a:solidFill>
                  <a:srgbClr val="FFFFFF"/>
                </a:solidFill>
                <a:latin typeface="Calibri"/>
                <a:ea typeface="Calibri"/>
                <a:cs typeface="Calibri"/>
                <a:sym typeface="Calibri"/>
              </a:endParaRPr>
            </a:p>
          </p:txBody>
        </p:sp>
        <p:grpSp>
          <p:nvGrpSpPr>
            <p:cNvPr id="454" name="Google Shape;454;p7"/>
            <p:cNvGrpSpPr/>
            <p:nvPr/>
          </p:nvGrpSpPr>
          <p:grpSpPr>
            <a:xfrm>
              <a:off x="9805398" y="3899137"/>
              <a:ext cx="866615" cy="614849"/>
              <a:chOff x="328613" y="4324350"/>
              <a:chExt cx="1841500" cy="1306513"/>
            </a:xfrm>
          </p:grpSpPr>
          <p:sp>
            <p:nvSpPr>
              <p:cNvPr id="455" name="Google Shape;455;p7"/>
              <p:cNvSpPr/>
              <p:nvPr/>
            </p:nvSpPr>
            <p:spPr>
              <a:xfrm>
                <a:off x="328613" y="5019675"/>
                <a:ext cx="1385887" cy="611188"/>
              </a:xfrm>
              <a:custGeom>
                <a:avLst/>
                <a:gdLst/>
                <a:ahLst/>
                <a:cxnLst/>
                <a:rect l="l" t="t" r="r" b="b"/>
                <a:pathLst>
                  <a:path w="873" h="385" extrusionOk="0">
                    <a:moveTo>
                      <a:pt x="804" y="281"/>
                    </a:moveTo>
                    <a:lnTo>
                      <a:pt x="804" y="281"/>
                    </a:lnTo>
                    <a:lnTo>
                      <a:pt x="779" y="279"/>
                    </a:lnTo>
                    <a:lnTo>
                      <a:pt x="779" y="279"/>
                    </a:lnTo>
                    <a:lnTo>
                      <a:pt x="750" y="277"/>
                    </a:lnTo>
                    <a:lnTo>
                      <a:pt x="721" y="268"/>
                    </a:lnTo>
                    <a:lnTo>
                      <a:pt x="694" y="260"/>
                    </a:lnTo>
                    <a:lnTo>
                      <a:pt x="667" y="247"/>
                    </a:lnTo>
                    <a:lnTo>
                      <a:pt x="642" y="233"/>
                    </a:lnTo>
                    <a:lnTo>
                      <a:pt x="617" y="214"/>
                    </a:lnTo>
                    <a:lnTo>
                      <a:pt x="596" y="195"/>
                    </a:lnTo>
                    <a:lnTo>
                      <a:pt x="575" y="172"/>
                    </a:lnTo>
                    <a:lnTo>
                      <a:pt x="575" y="172"/>
                    </a:lnTo>
                    <a:lnTo>
                      <a:pt x="554" y="147"/>
                    </a:lnTo>
                    <a:lnTo>
                      <a:pt x="537" y="118"/>
                    </a:lnTo>
                    <a:lnTo>
                      <a:pt x="525" y="89"/>
                    </a:lnTo>
                    <a:lnTo>
                      <a:pt x="515" y="58"/>
                    </a:lnTo>
                    <a:lnTo>
                      <a:pt x="435" y="147"/>
                    </a:lnTo>
                    <a:lnTo>
                      <a:pt x="308" y="0"/>
                    </a:lnTo>
                    <a:lnTo>
                      <a:pt x="308" y="0"/>
                    </a:lnTo>
                    <a:lnTo>
                      <a:pt x="279" y="12"/>
                    </a:lnTo>
                    <a:lnTo>
                      <a:pt x="250" y="25"/>
                    </a:lnTo>
                    <a:lnTo>
                      <a:pt x="223" y="39"/>
                    </a:lnTo>
                    <a:lnTo>
                      <a:pt x="198" y="58"/>
                    </a:lnTo>
                    <a:lnTo>
                      <a:pt x="173" y="77"/>
                    </a:lnTo>
                    <a:lnTo>
                      <a:pt x="150" y="97"/>
                    </a:lnTo>
                    <a:lnTo>
                      <a:pt x="127" y="120"/>
                    </a:lnTo>
                    <a:lnTo>
                      <a:pt x="106" y="143"/>
                    </a:lnTo>
                    <a:lnTo>
                      <a:pt x="87" y="170"/>
                    </a:lnTo>
                    <a:lnTo>
                      <a:pt x="69" y="197"/>
                    </a:lnTo>
                    <a:lnTo>
                      <a:pt x="52" y="225"/>
                    </a:lnTo>
                    <a:lnTo>
                      <a:pt x="40" y="256"/>
                    </a:lnTo>
                    <a:lnTo>
                      <a:pt x="27" y="285"/>
                    </a:lnTo>
                    <a:lnTo>
                      <a:pt x="15" y="318"/>
                    </a:lnTo>
                    <a:lnTo>
                      <a:pt x="6" y="352"/>
                    </a:lnTo>
                    <a:lnTo>
                      <a:pt x="0" y="385"/>
                    </a:lnTo>
                    <a:lnTo>
                      <a:pt x="873" y="385"/>
                    </a:lnTo>
                    <a:lnTo>
                      <a:pt x="873" y="385"/>
                    </a:lnTo>
                    <a:lnTo>
                      <a:pt x="867" y="358"/>
                    </a:lnTo>
                    <a:lnTo>
                      <a:pt x="860" y="331"/>
                    </a:lnTo>
                    <a:lnTo>
                      <a:pt x="852" y="304"/>
                    </a:lnTo>
                    <a:lnTo>
                      <a:pt x="844" y="279"/>
                    </a:lnTo>
                    <a:lnTo>
                      <a:pt x="844" y="279"/>
                    </a:lnTo>
                    <a:lnTo>
                      <a:pt x="823" y="281"/>
                    </a:lnTo>
                    <a:lnTo>
                      <a:pt x="804" y="281"/>
                    </a:lnTo>
                    <a:lnTo>
                      <a:pt x="804" y="281"/>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FFFFFF"/>
                  </a:solidFill>
                  <a:latin typeface="Calibri"/>
                  <a:ea typeface="Calibri"/>
                  <a:cs typeface="Calibri"/>
                  <a:sym typeface="Calibri"/>
                </a:endParaRPr>
              </a:p>
            </p:txBody>
          </p:sp>
          <p:sp>
            <p:nvSpPr>
              <p:cNvPr id="456" name="Google Shape;456;p7"/>
              <p:cNvSpPr/>
              <p:nvPr/>
            </p:nvSpPr>
            <p:spPr>
              <a:xfrm>
                <a:off x="682625" y="4324350"/>
                <a:ext cx="668337" cy="677863"/>
              </a:xfrm>
              <a:custGeom>
                <a:avLst/>
                <a:gdLst/>
                <a:ahLst/>
                <a:cxnLst/>
                <a:rect l="l" t="t" r="r" b="b"/>
                <a:pathLst>
                  <a:path w="421" h="427" extrusionOk="0">
                    <a:moveTo>
                      <a:pt x="283" y="392"/>
                    </a:moveTo>
                    <a:lnTo>
                      <a:pt x="283" y="392"/>
                    </a:lnTo>
                    <a:lnTo>
                      <a:pt x="287" y="356"/>
                    </a:lnTo>
                    <a:lnTo>
                      <a:pt x="298" y="323"/>
                    </a:lnTo>
                    <a:lnTo>
                      <a:pt x="310" y="292"/>
                    </a:lnTo>
                    <a:lnTo>
                      <a:pt x="327" y="260"/>
                    </a:lnTo>
                    <a:lnTo>
                      <a:pt x="346" y="233"/>
                    </a:lnTo>
                    <a:lnTo>
                      <a:pt x="369" y="208"/>
                    </a:lnTo>
                    <a:lnTo>
                      <a:pt x="394" y="185"/>
                    </a:lnTo>
                    <a:lnTo>
                      <a:pt x="421" y="165"/>
                    </a:lnTo>
                    <a:lnTo>
                      <a:pt x="421" y="165"/>
                    </a:lnTo>
                    <a:lnTo>
                      <a:pt x="417" y="148"/>
                    </a:lnTo>
                    <a:lnTo>
                      <a:pt x="410" y="131"/>
                    </a:lnTo>
                    <a:lnTo>
                      <a:pt x="402" y="115"/>
                    </a:lnTo>
                    <a:lnTo>
                      <a:pt x="394" y="100"/>
                    </a:lnTo>
                    <a:lnTo>
                      <a:pt x="383" y="85"/>
                    </a:lnTo>
                    <a:lnTo>
                      <a:pt x="373" y="71"/>
                    </a:lnTo>
                    <a:lnTo>
                      <a:pt x="360" y="58"/>
                    </a:lnTo>
                    <a:lnTo>
                      <a:pt x="348" y="48"/>
                    </a:lnTo>
                    <a:lnTo>
                      <a:pt x="333" y="37"/>
                    </a:lnTo>
                    <a:lnTo>
                      <a:pt x="319" y="27"/>
                    </a:lnTo>
                    <a:lnTo>
                      <a:pt x="302" y="19"/>
                    </a:lnTo>
                    <a:lnTo>
                      <a:pt x="285" y="12"/>
                    </a:lnTo>
                    <a:lnTo>
                      <a:pt x="269" y="6"/>
                    </a:lnTo>
                    <a:lnTo>
                      <a:pt x="250" y="2"/>
                    </a:lnTo>
                    <a:lnTo>
                      <a:pt x="231" y="0"/>
                    </a:lnTo>
                    <a:lnTo>
                      <a:pt x="212" y="0"/>
                    </a:lnTo>
                    <a:lnTo>
                      <a:pt x="212" y="0"/>
                    </a:lnTo>
                    <a:lnTo>
                      <a:pt x="192" y="0"/>
                    </a:lnTo>
                    <a:lnTo>
                      <a:pt x="171" y="4"/>
                    </a:lnTo>
                    <a:lnTo>
                      <a:pt x="150" y="10"/>
                    </a:lnTo>
                    <a:lnTo>
                      <a:pt x="129" y="17"/>
                    </a:lnTo>
                    <a:lnTo>
                      <a:pt x="110" y="25"/>
                    </a:lnTo>
                    <a:lnTo>
                      <a:pt x="94" y="35"/>
                    </a:lnTo>
                    <a:lnTo>
                      <a:pt x="77" y="48"/>
                    </a:lnTo>
                    <a:lnTo>
                      <a:pt x="62" y="62"/>
                    </a:lnTo>
                    <a:lnTo>
                      <a:pt x="48" y="77"/>
                    </a:lnTo>
                    <a:lnTo>
                      <a:pt x="35" y="94"/>
                    </a:lnTo>
                    <a:lnTo>
                      <a:pt x="25" y="112"/>
                    </a:lnTo>
                    <a:lnTo>
                      <a:pt x="17" y="131"/>
                    </a:lnTo>
                    <a:lnTo>
                      <a:pt x="8" y="150"/>
                    </a:lnTo>
                    <a:lnTo>
                      <a:pt x="4" y="171"/>
                    </a:lnTo>
                    <a:lnTo>
                      <a:pt x="0" y="192"/>
                    </a:lnTo>
                    <a:lnTo>
                      <a:pt x="0" y="212"/>
                    </a:lnTo>
                    <a:lnTo>
                      <a:pt x="0" y="212"/>
                    </a:lnTo>
                    <a:lnTo>
                      <a:pt x="0" y="235"/>
                    </a:lnTo>
                    <a:lnTo>
                      <a:pt x="4" y="256"/>
                    </a:lnTo>
                    <a:lnTo>
                      <a:pt x="8" y="277"/>
                    </a:lnTo>
                    <a:lnTo>
                      <a:pt x="17" y="296"/>
                    </a:lnTo>
                    <a:lnTo>
                      <a:pt x="25" y="315"/>
                    </a:lnTo>
                    <a:lnTo>
                      <a:pt x="35" y="333"/>
                    </a:lnTo>
                    <a:lnTo>
                      <a:pt x="48" y="350"/>
                    </a:lnTo>
                    <a:lnTo>
                      <a:pt x="62" y="365"/>
                    </a:lnTo>
                    <a:lnTo>
                      <a:pt x="77" y="379"/>
                    </a:lnTo>
                    <a:lnTo>
                      <a:pt x="94" y="390"/>
                    </a:lnTo>
                    <a:lnTo>
                      <a:pt x="110" y="402"/>
                    </a:lnTo>
                    <a:lnTo>
                      <a:pt x="129" y="410"/>
                    </a:lnTo>
                    <a:lnTo>
                      <a:pt x="150" y="417"/>
                    </a:lnTo>
                    <a:lnTo>
                      <a:pt x="171" y="423"/>
                    </a:lnTo>
                    <a:lnTo>
                      <a:pt x="192" y="425"/>
                    </a:lnTo>
                    <a:lnTo>
                      <a:pt x="212" y="427"/>
                    </a:lnTo>
                    <a:lnTo>
                      <a:pt x="212" y="427"/>
                    </a:lnTo>
                    <a:lnTo>
                      <a:pt x="231" y="427"/>
                    </a:lnTo>
                    <a:lnTo>
                      <a:pt x="248" y="423"/>
                    </a:lnTo>
                    <a:lnTo>
                      <a:pt x="264" y="421"/>
                    </a:lnTo>
                    <a:lnTo>
                      <a:pt x="281" y="415"/>
                    </a:lnTo>
                    <a:lnTo>
                      <a:pt x="281" y="415"/>
                    </a:lnTo>
                    <a:lnTo>
                      <a:pt x="283" y="392"/>
                    </a:lnTo>
                    <a:lnTo>
                      <a:pt x="283" y="392"/>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FFFFFF"/>
                  </a:solidFill>
                  <a:latin typeface="Calibri"/>
                  <a:ea typeface="Calibri"/>
                  <a:cs typeface="Calibri"/>
                  <a:sym typeface="Calibri"/>
                </a:endParaRPr>
              </a:p>
            </p:txBody>
          </p:sp>
          <p:sp>
            <p:nvSpPr>
              <p:cNvPr id="457" name="Google Shape;457;p7"/>
              <p:cNvSpPr/>
              <p:nvPr/>
            </p:nvSpPr>
            <p:spPr>
              <a:xfrm>
                <a:off x="1195388" y="4578350"/>
                <a:ext cx="974725" cy="1052513"/>
              </a:xfrm>
              <a:custGeom>
                <a:avLst/>
                <a:gdLst/>
                <a:ahLst/>
                <a:cxnLst/>
                <a:rect l="l" t="t" r="r" b="b"/>
                <a:pathLst>
                  <a:path w="614" h="663" extrusionOk="0">
                    <a:moveTo>
                      <a:pt x="596" y="532"/>
                    </a:moveTo>
                    <a:lnTo>
                      <a:pt x="477" y="398"/>
                    </a:lnTo>
                    <a:lnTo>
                      <a:pt x="477" y="398"/>
                    </a:lnTo>
                    <a:lnTo>
                      <a:pt x="491" y="371"/>
                    </a:lnTo>
                    <a:lnTo>
                      <a:pt x="504" y="342"/>
                    </a:lnTo>
                    <a:lnTo>
                      <a:pt x="512" y="313"/>
                    </a:lnTo>
                    <a:lnTo>
                      <a:pt x="516" y="282"/>
                    </a:lnTo>
                    <a:lnTo>
                      <a:pt x="516" y="282"/>
                    </a:lnTo>
                    <a:lnTo>
                      <a:pt x="516" y="255"/>
                    </a:lnTo>
                    <a:lnTo>
                      <a:pt x="516" y="230"/>
                    </a:lnTo>
                    <a:lnTo>
                      <a:pt x="512" y="205"/>
                    </a:lnTo>
                    <a:lnTo>
                      <a:pt x="506" y="180"/>
                    </a:lnTo>
                    <a:lnTo>
                      <a:pt x="496" y="157"/>
                    </a:lnTo>
                    <a:lnTo>
                      <a:pt x="485" y="134"/>
                    </a:lnTo>
                    <a:lnTo>
                      <a:pt x="473" y="113"/>
                    </a:lnTo>
                    <a:lnTo>
                      <a:pt x="456" y="92"/>
                    </a:lnTo>
                    <a:lnTo>
                      <a:pt x="456" y="92"/>
                    </a:lnTo>
                    <a:lnTo>
                      <a:pt x="439" y="73"/>
                    </a:lnTo>
                    <a:lnTo>
                      <a:pt x="421" y="57"/>
                    </a:lnTo>
                    <a:lnTo>
                      <a:pt x="400" y="42"/>
                    </a:lnTo>
                    <a:lnTo>
                      <a:pt x="379" y="30"/>
                    </a:lnTo>
                    <a:lnTo>
                      <a:pt x="356" y="19"/>
                    </a:lnTo>
                    <a:lnTo>
                      <a:pt x="331" y="11"/>
                    </a:lnTo>
                    <a:lnTo>
                      <a:pt x="306" y="5"/>
                    </a:lnTo>
                    <a:lnTo>
                      <a:pt x="281" y="0"/>
                    </a:lnTo>
                    <a:lnTo>
                      <a:pt x="281" y="0"/>
                    </a:lnTo>
                    <a:lnTo>
                      <a:pt x="256" y="0"/>
                    </a:lnTo>
                    <a:lnTo>
                      <a:pt x="229" y="2"/>
                    </a:lnTo>
                    <a:lnTo>
                      <a:pt x="204" y="7"/>
                    </a:lnTo>
                    <a:lnTo>
                      <a:pt x="179" y="13"/>
                    </a:lnTo>
                    <a:lnTo>
                      <a:pt x="156" y="21"/>
                    </a:lnTo>
                    <a:lnTo>
                      <a:pt x="133" y="32"/>
                    </a:lnTo>
                    <a:lnTo>
                      <a:pt x="112" y="46"/>
                    </a:lnTo>
                    <a:lnTo>
                      <a:pt x="94" y="61"/>
                    </a:lnTo>
                    <a:lnTo>
                      <a:pt x="75" y="77"/>
                    </a:lnTo>
                    <a:lnTo>
                      <a:pt x="58" y="96"/>
                    </a:lnTo>
                    <a:lnTo>
                      <a:pt x="44" y="115"/>
                    </a:lnTo>
                    <a:lnTo>
                      <a:pt x="31" y="138"/>
                    </a:lnTo>
                    <a:lnTo>
                      <a:pt x="21" y="161"/>
                    </a:lnTo>
                    <a:lnTo>
                      <a:pt x="12" y="184"/>
                    </a:lnTo>
                    <a:lnTo>
                      <a:pt x="6" y="209"/>
                    </a:lnTo>
                    <a:lnTo>
                      <a:pt x="2" y="236"/>
                    </a:lnTo>
                    <a:lnTo>
                      <a:pt x="2" y="236"/>
                    </a:lnTo>
                    <a:lnTo>
                      <a:pt x="0" y="261"/>
                    </a:lnTo>
                    <a:lnTo>
                      <a:pt x="2" y="286"/>
                    </a:lnTo>
                    <a:lnTo>
                      <a:pt x="6" y="311"/>
                    </a:lnTo>
                    <a:lnTo>
                      <a:pt x="12" y="336"/>
                    </a:lnTo>
                    <a:lnTo>
                      <a:pt x="21" y="359"/>
                    </a:lnTo>
                    <a:lnTo>
                      <a:pt x="33" y="382"/>
                    </a:lnTo>
                    <a:lnTo>
                      <a:pt x="46" y="405"/>
                    </a:lnTo>
                    <a:lnTo>
                      <a:pt x="60" y="423"/>
                    </a:lnTo>
                    <a:lnTo>
                      <a:pt x="60" y="423"/>
                    </a:lnTo>
                    <a:lnTo>
                      <a:pt x="79" y="442"/>
                    </a:lnTo>
                    <a:lnTo>
                      <a:pt x="98" y="461"/>
                    </a:lnTo>
                    <a:lnTo>
                      <a:pt x="119" y="475"/>
                    </a:lnTo>
                    <a:lnTo>
                      <a:pt x="139" y="488"/>
                    </a:lnTo>
                    <a:lnTo>
                      <a:pt x="162" y="498"/>
                    </a:lnTo>
                    <a:lnTo>
                      <a:pt x="187" y="507"/>
                    </a:lnTo>
                    <a:lnTo>
                      <a:pt x="210" y="513"/>
                    </a:lnTo>
                    <a:lnTo>
                      <a:pt x="237" y="515"/>
                    </a:lnTo>
                    <a:lnTo>
                      <a:pt x="237" y="515"/>
                    </a:lnTo>
                    <a:lnTo>
                      <a:pt x="266" y="517"/>
                    </a:lnTo>
                    <a:lnTo>
                      <a:pt x="296" y="513"/>
                    </a:lnTo>
                    <a:lnTo>
                      <a:pt x="325" y="509"/>
                    </a:lnTo>
                    <a:lnTo>
                      <a:pt x="352" y="498"/>
                    </a:lnTo>
                    <a:lnTo>
                      <a:pt x="473" y="636"/>
                    </a:lnTo>
                    <a:lnTo>
                      <a:pt x="473" y="636"/>
                    </a:lnTo>
                    <a:lnTo>
                      <a:pt x="483" y="646"/>
                    </a:lnTo>
                    <a:lnTo>
                      <a:pt x="498" y="655"/>
                    </a:lnTo>
                    <a:lnTo>
                      <a:pt x="512" y="661"/>
                    </a:lnTo>
                    <a:lnTo>
                      <a:pt x="527" y="663"/>
                    </a:lnTo>
                    <a:lnTo>
                      <a:pt x="527" y="663"/>
                    </a:lnTo>
                    <a:lnTo>
                      <a:pt x="544" y="663"/>
                    </a:lnTo>
                    <a:lnTo>
                      <a:pt x="558" y="661"/>
                    </a:lnTo>
                    <a:lnTo>
                      <a:pt x="573" y="655"/>
                    </a:lnTo>
                    <a:lnTo>
                      <a:pt x="585" y="644"/>
                    </a:lnTo>
                    <a:lnTo>
                      <a:pt x="585" y="644"/>
                    </a:lnTo>
                    <a:lnTo>
                      <a:pt x="598" y="634"/>
                    </a:lnTo>
                    <a:lnTo>
                      <a:pt x="606" y="619"/>
                    </a:lnTo>
                    <a:lnTo>
                      <a:pt x="610" y="607"/>
                    </a:lnTo>
                    <a:lnTo>
                      <a:pt x="614" y="590"/>
                    </a:lnTo>
                    <a:lnTo>
                      <a:pt x="614" y="575"/>
                    </a:lnTo>
                    <a:lnTo>
                      <a:pt x="610" y="561"/>
                    </a:lnTo>
                    <a:lnTo>
                      <a:pt x="604" y="546"/>
                    </a:lnTo>
                    <a:lnTo>
                      <a:pt x="596" y="532"/>
                    </a:lnTo>
                    <a:lnTo>
                      <a:pt x="596" y="532"/>
                    </a:lnTo>
                    <a:close/>
                    <a:moveTo>
                      <a:pt x="452" y="275"/>
                    </a:moveTo>
                    <a:lnTo>
                      <a:pt x="452" y="275"/>
                    </a:lnTo>
                    <a:lnTo>
                      <a:pt x="448" y="294"/>
                    </a:lnTo>
                    <a:lnTo>
                      <a:pt x="444" y="313"/>
                    </a:lnTo>
                    <a:lnTo>
                      <a:pt x="437" y="332"/>
                    </a:lnTo>
                    <a:lnTo>
                      <a:pt x="429" y="348"/>
                    </a:lnTo>
                    <a:lnTo>
                      <a:pt x="421" y="365"/>
                    </a:lnTo>
                    <a:lnTo>
                      <a:pt x="408" y="380"/>
                    </a:lnTo>
                    <a:lnTo>
                      <a:pt x="396" y="392"/>
                    </a:lnTo>
                    <a:lnTo>
                      <a:pt x="383" y="407"/>
                    </a:lnTo>
                    <a:lnTo>
                      <a:pt x="369" y="417"/>
                    </a:lnTo>
                    <a:lnTo>
                      <a:pt x="352" y="428"/>
                    </a:lnTo>
                    <a:lnTo>
                      <a:pt x="335" y="436"/>
                    </a:lnTo>
                    <a:lnTo>
                      <a:pt x="319" y="442"/>
                    </a:lnTo>
                    <a:lnTo>
                      <a:pt x="300" y="446"/>
                    </a:lnTo>
                    <a:lnTo>
                      <a:pt x="281" y="450"/>
                    </a:lnTo>
                    <a:lnTo>
                      <a:pt x="262" y="450"/>
                    </a:lnTo>
                    <a:lnTo>
                      <a:pt x="241" y="450"/>
                    </a:lnTo>
                    <a:lnTo>
                      <a:pt x="241" y="450"/>
                    </a:lnTo>
                    <a:lnTo>
                      <a:pt x="223" y="448"/>
                    </a:lnTo>
                    <a:lnTo>
                      <a:pt x="204" y="442"/>
                    </a:lnTo>
                    <a:lnTo>
                      <a:pt x="185" y="436"/>
                    </a:lnTo>
                    <a:lnTo>
                      <a:pt x="169" y="428"/>
                    </a:lnTo>
                    <a:lnTo>
                      <a:pt x="152" y="419"/>
                    </a:lnTo>
                    <a:lnTo>
                      <a:pt x="137" y="409"/>
                    </a:lnTo>
                    <a:lnTo>
                      <a:pt x="125" y="396"/>
                    </a:lnTo>
                    <a:lnTo>
                      <a:pt x="112" y="382"/>
                    </a:lnTo>
                    <a:lnTo>
                      <a:pt x="100" y="367"/>
                    </a:lnTo>
                    <a:lnTo>
                      <a:pt x="91" y="350"/>
                    </a:lnTo>
                    <a:lnTo>
                      <a:pt x="83" y="334"/>
                    </a:lnTo>
                    <a:lnTo>
                      <a:pt x="75" y="317"/>
                    </a:lnTo>
                    <a:lnTo>
                      <a:pt x="71" y="298"/>
                    </a:lnTo>
                    <a:lnTo>
                      <a:pt x="69" y="280"/>
                    </a:lnTo>
                    <a:lnTo>
                      <a:pt x="66" y="261"/>
                    </a:lnTo>
                    <a:lnTo>
                      <a:pt x="66" y="242"/>
                    </a:lnTo>
                    <a:lnTo>
                      <a:pt x="66" y="242"/>
                    </a:lnTo>
                    <a:lnTo>
                      <a:pt x="71" y="221"/>
                    </a:lnTo>
                    <a:lnTo>
                      <a:pt x="75" y="203"/>
                    </a:lnTo>
                    <a:lnTo>
                      <a:pt x="81" y="186"/>
                    </a:lnTo>
                    <a:lnTo>
                      <a:pt x="89" y="167"/>
                    </a:lnTo>
                    <a:lnTo>
                      <a:pt x="98" y="153"/>
                    </a:lnTo>
                    <a:lnTo>
                      <a:pt x="110" y="136"/>
                    </a:lnTo>
                    <a:lnTo>
                      <a:pt x="121" y="123"/>
                    </a:lnTo>
                    <a:lnTo>
                      <a:pt x="135" y="111"/>
                    </a:lnTo>
                    <a:lnTo>
                      <a:pt x="150" y="98"/>
                    </a:lnTo>
                    <a:lnTo>
                      <a:pt x="166" y="90"/>
                    </a:lnTo>
                    <a:lnTo>
                      <a:pt x="183" y="82"/>
                    </a:lnTo>
                    <a:lnTo>
                      <a:pt x="200" y="75"/>
                    </a:lnTo>
                    <a:lnTo>
                      <a:pt x="219" y="69"/>
                    </a:lnTo>
                    <a:lnTo>
                      <a:pt x="237" y="67"/>
                    </a:lnTo>
                    <a:lnTo>
                      <a:pt x="256" y="65"/>
                    </a:lnTo>
                    <a:lnTo>
                      <a:pt x="277" y="65"/>
                    </a:lnTo>
                    <a:lnTo>
                      <a:pt x="277" y="65"/>
                    </a:lnTo>
                    <a:lnTo>
                      <a:pt x="296" y="69"/>
                    </a:lnTo>
                    <a:lnTo>
                      <a:pt x="314" y="73"/>
                    </a:lnTo>
                    <a:lnTo>
                      <a:pt x="333" y="80"/>
                    </a:lnTo>
                    <a:lnTo>
                      <a:pt x="350" y="88"/>
                    </a:lnTo>
                    <a:lnTo>
                      <a:pt x="366" y="96"/>
                    </a:lnTo>
                    <a:lnTo>
                      <a:pt x="381" y="109"/>
                    </a:lnTo>
                    <a:lnTo>
                      <a:pt x="394" y="121"/>
                    </a:lnTo>
                    <a:lnTo>
                      <a:pt x="406" y="134"/>
                    </a:lnTo>
                    <a:lnTo>
                      <a:pt x="419" y="148"/>
                    </a:lnTo>
                    <a:lnTo>
                      <a:pt x="427" y="165"/>
                    </a:lnTo>
                    <a:lnTo>
                      <a:pt x="435" y="182"/>
                    </a:lnTo>
                    <a:lnTo>
                      <a:pt x="444" y="198"/>
                    </a:lnTo>
                    <a:lnTo>
                      <a:pt x="448" y="217"/>
                    </a:lnTo>
                    <a:lnTo>
                      <a:pt x="450" y="236"/>
                    </a:lnTo>
                    <a:lnTo>
                      <a:pt x="452" y="255"/>
                    </a:lnTo>
                    <a:lnTo>
                      <a:pt x="452" y="275"/>
                    </a:lnTo>
                    <a:lnTo>
                      <a:pt x="452" y="275"/>
                    </a:lnTo>
                    <a:close/>
                    <a:moveTo>
                      <a:pt x="273" y="100"/>
                    </a:moveTo>
                    <a:lnTo>
                      <a:pt x="273" y="100"/>
                    </a:lnTo>
                    <a:lnTo>
                      <a:pt x="260" y="98"/>
                    </a:lnTo>
                    <a:lnTo>
                      <a:pt x="260" y="98"/>
                    </a:lnTo>
                    <a:lnTo>
                      <a:pt x="233" y="100"/>
                    </a:lnTo>
                    <a:lnTo>
                      <a:pt x="210" y="107"/>
                    </a:lnTo>
                    <a:lnTo>
                      <a:pt x="187" y="117"/>
                    </a:lnTo>
                    <a:lnTo>
                      <a:pt x="166" y="132"/>
                    </a:lnTo>
                    <a:lnTo>
                      <a:pt x="166" y="132"/>
                    </a:lnTo>
                    <a:lnTo>
                      <a:pt x="162" y="136"/>
                    </a:lnTo>
                    <a:lnTo>
                      <a:pt x="160" y="142"/>
                    </a:lnTo>
                    <a:lnTo>
                      <a:pt x="160" y="148"/>
                    </a:lnTo>
                    <a:lnTo>
                      <a:pt x="162" y="153"/>
                    </a:lnTo>
                    <a:lnTo>
                      <a:pt x="162" y="153"/>
                    </a:lnTo>
                    <a:lnTo>
                      <a:pt x="169" y="157"/>
                    </a:lnTo>
                    <a:lnTo>
                      <a:pt x="173" y="159"/>
                    </a:lnTo>
                    <a:lnTo>
                      <a:pt x="179" y="159"/>
                    </a:lnTo>
                    <a:lnTo>
                      <a:pt x="185" y="155"/>
                    </a:lnTo>
                    <a:lnTo>
                      <a:pt x="185" y="155"/>
                    </a:lnTo>
                    <a:lnTo>
                      <a:pt x="202" y="144"/>
                    </a:lnTo>
                    <a:lnTo>
                      <a:pt x="219" y="136"/>
                    </a:lnTo>
                    <a:lnTo>
                      <a:pt x="239" y="132"/>
                    </a:lnTo>
                    <a:lnTo>
                      <a:pt x="260" y="130"/>
                    </a:lnTo>
                    <a:lnTo>
                      <a:pt x="260" y="130"/>
                    </a:lnTo>
                    <a:lnTo>
                      <a:pt x="271" y="130"/>
                    </a:lnTo>
                    <a:lnTo>
                      <a:pt x="271" y="130"/>
                    </a:lnTo>
                    <a:lnTo>
                      <a:pt x="294" y="136"/>
                    </a:lnTo>
                    <a:lnTo>
                      <a:pt x="316" y="144"/>
                    </a:lnTo>
                    <a:lnTo>
                      <a:pt x="335" y="157"/>
                    </a:lnTo>
                    <a:lnTo>
                      <a:pt x="352" y="171"/>
                    </a:lnTo>
                    <a:lnTo>
                      <a:pt x="352" y="171"/>
                    </a:lnTo>
                    <a:lnTo>
                      <a:pt x="358" y="175"/>
                    </a:lnTo>
                    <a:lnTo>
                      <a:pt x="364" y="178"/>
                    </a:lnTo>
                    <a:lnTo>
                      <a:pt x="371" y="175"/>
                    </a:lnTo>
                    <a:lnTo>
                      <a:pt x="375" y="173"/>
                    </a:lnTo>
                    <a:lnTo>
                      <a:pt x="375" y="173"/>
                    </a:lnTo>
                    <a:lnTo>
                      <a:pt x="377" y="169"/>
                    </a:lnTo>
                    <a:lnTo>
                      <a:pt x="379" y="163"/>
                    </a:lnTo>
                    <a:lnTo>
                      <a:pt x="379" y="157"/>
                    </a:lnTo>
                    <a:lnTo>
                      <a:pt x="375" y="153"/>
                    </a:lnTo>
                    <a:lnTo>
                      <a:pt x="375" y="153"/>
                    </a:lnTo>
                    <a:lnTo>
                      <a:pt x="366" y="142"/>
                    </a:lnTo>
                    <a:lnTo>
                      <a:pt x="354" y="132"/>
                    </a:lnTo>
                    <a:lnTo>
                      <a:pt x="344" y="123"/>
                    </a:lnTo>
                    <a:lnTo>
                      <a:pt x="331" y="117"/>
                    </a:lnTo>
                    <a:lnTo>
                      <a:pt x="316" y="111"/>
                    </a:lnTo>
                    <a:lnTo>
                      <a:pt x="304" y="105"/>
                    </a:lnTo>
                    <a:lnTo>
                      <a:pt x="289" y="102"/>
                    </a:lnTo>
                    <a:lnTo>
                      <a:pt x="273" y="100"/>
                    </a:lnTo>
                    <a:lnTo>
                      <a:pt x="273" y="10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FFFFFF"/>
                  </a:solidFill>
                  <a:latin typeface="Calibri"/>
                  <a:ea typeface="Calibri"/>
                  <a:cs typeface="Calibri"/>
                  <a:sym typeface="Calibri"/>
                </a:endParaRPr>
              </a:p>
            </p:txBody>
          </p:sp>
        </p:grpSp>
      </p:grpSp>
      <p:grpSp>
        <p:nvGrpSpPr>
          <p:cNvPr id="458" name="Google Shape;458;p7"/>
          <p:cNvGrpSpPr/>
          <p:nvPr/>
        </p:nvGrpSpPr>
        <p:grpSpPr>
          <a:xfrm>
            <a:off x="1289519" y="2854154"/>
            <a:ext cx="1654741" cy="1654741"/>
            <a:chOff x="1468190" y="3395192"/>
            <a:chExt cx="1622739" cy="1622739"/>
          </a:xfrm>
        </p:grpSpPr>
        <p:sp>
          <p:nvSpPr>
            <p:cNvPr id="459" name="Google Shape;459;p7"/>
            <p:cNvSpPr/>
            <p:nvPr/>
          </p:nvSpPr>
          <p:spPr>
            <a:xfrm>
              <a:off x="1468190" y="3395192"/>
              <a:ext cx="1622739" cy="1622739"/>
            </a:xfrm>
            <a:prstGeom prst="ellipse">
              <a:avLst/>
            </a:prstGeom>
            <a:solidFill>
              <a:schemeClr val="accent1"/>
            </a:solidFill>
            <a:ln w="57150" cap="flat" cmpd="sng">
              <a:solidFill>
                <a:schemeClr val="l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Quattrocento Sans"/>
                <a:buNone/>
              </a:pPr>
              <a:endParaRPr sz="1800" b="0" i="0" u="none" strike="noStrike" cap="none">
                <a:solidFill>
                  <a:srgbClr val="FFFFFF"/>
                </a:solidFill>
                <a:latin typeface="Calibri"/>
                <a:ea typeface="Calibri"/>
                <a:cs typeface="Calibri"/>
                <a:sym typeface="Calibri"/>
              </a:endParaRPr>
            </a:p>
          </p:txBody>
        </p:sp>
        <p:grpSp>
          <p:nvGrpSpPr>
            <p:cNvPr id="460" name="Google Shape;460;p7"/>
            <p:cNvGrpSpPr/>
            <p:nvPr/>
          </p:nvGrpSpPr>
          <p:grpSpPr>
            <a:xfrm>
              <a:off x="1867916" y="3859914"/>
              <a:ext cx="823286" cy="693294"/>
              <a:chOff x="3675063" y="1296988"/>
              <a:chExt cx="1749425" cy="1473200"/>
            </a:xfrm>
          </p:grpSpPr>
          <p:sp>
            <p:nvSpPr>
              <p:cNvPr id="461" name="Google Shape;461;p7"/>
              <p:cNvSpPr/>
              <p:nvPr/>
            </p:nvSpPr>
            <p:spPr>
              <a:xfrm>
                <a:off x="4303713" y="1460500"/>
                <a:ext cx="503237" cy="501650"/>
              </a:xfrm>
              <a:custGeom>
                <a:avLst/>
                <a:gdLst/>
                <a:ahLst/>
                <a:cxnLst/>
                <a:rect l="l" t="t" r="r" b="b"/>
                <a:pathLst>
                  <a:path w="317" h="316" extrusionOk="0">
                    <a:moveTo>
                      <a:pt x="317" y="158"/>
                    </a:moveTo>
                    <a:lnTo>
                      <a:pt x="317" y="158"/>
                    </a:lnTo>
                    <a:lnTo>
                      <a:pt x="315" y="175"/>
                    </a:lnTo>
                    <a:lnTo>
                      <a:pt x="312" y="191"/>
                    </a:lnTo>
                    <a:lnTo>
                      <a:pt x="308" y="206"/>
                    </a:lnTo>
                    <a:lnTo>
                      <a:pt x="304" y="220"/>
                    </a:lnTo>
                    <a:lnTo>
                      <a:pt x="298" y="235"/>
                    </a:lnTo>
                    <a:lnTo>
                      <a:pt x="290" y="247"/>
                    </a:lnTo>
                    <a:lnTo>
                      <a:pt x="279" y="260"/>
                    </a:lnTo>
                    <a:lnTo>
                      <a:pt x="271" y="270"/>
                    </a:lnTo>
                    <a:lnTo>
                      <a:pt x="258" y="281"/>
                    </a:lnTo>
                    <a:lnTo>
                      <a:pt x="246" y="289"/>
                    </a:lnTo>
                    <a:lnTo>
                      <a:pt x="233" y="297"/>
                    </a:lnTo>
                    <a:lnTo>
                      <a:pt x="219" y="304"/>
                    </a:lnTo>
                    <a:lnTo>
                      <a:pt x="204" y="310"/>
                    </a:lnTo>
                    <a:lnTo>
                      <a:pt x="190" y="314"/>
                    </a:lnTo>
                    <a:lnTo>
                      <a:pt x="175" y="316"/>
                    </a:lnTo>
                    <a:lnTo>
                      <a:pt x="158" y="316"/>
                    </a:lnTo>
                    <a:lnTo>
                      <a:pt x="158" y="316"/>
                    </a:lnTo>
                    <a:lnTo>
                      <a:pt x="142" y="316"/>
                    </a:lnTo>
                    <a:lnTo>
                      <a:pt x="125" y="314"/>
                    </a:lnTo>
                    <a:lnTo>
                      <a:pt x="110" y="310"/>
                    </a:lnTo>
                    <a:lnTo>
                      <a:pt x="96" y="304"/>
                    </a:lnTo>
                    <a:lnTo>
                      <a:pt x="83" y="297"/>
                    </a:lnTo>
                    <a:lnTo>
                      <a:pt x="69" y="289"/>
                    </a:lnTo>
                    <a:lnTo>
                      <a:pt x="56" y="281"/>
                    </a:lnTo>
                    <a:lnTo>
                      <a:pt x="46" y="270"/>
                    </a:lnTo>
                    <a:lnTo>
                      <a:pt x="35" y="260"/>
                    </a:lnTo>
                    <a:lnTo>
                      <a:pt x="27" y="247"/>
                    </a:lnTo>
                    <a:lnTo>
                      <a:pt x="19" y="235"/>
                    </a:lnTo>
                    <a:lnTo>
                      <a:pt x="12" y="220"/>
                    </a:lnTo>
                    <a:lnTo>
                      <a:pt x="6" y="206"/>
                    </a:lnTo>
                    <a:lnTo>
                      <a:pt x="2" y="191"/>
                    </a:lnTo>
                    <a:lnTo>
                      <a:pt x="0" y="175"/>
                    </a:lnTo>
                    <a:lnTo>
                      <a:pt x="0" y="158"/>
                    </a:lnTo>
                    <a:lnTo>
                      <a:pt x="0" y="158"/>
                    </a:lnTo>
                    <a:lnTo>
                      <a:pt x="0" y="143"/>
                    </a:lnTo>
                    <a:lnTo>
                      <a:pt x="2" y="127"/>
                    </a:lnTo>
                    <a:lnTo>
                      <a:pt x="6" y="112"/>
                    </a:lnTo>
                    <a:lnTo>
                      <a:pt x="12" y="97"/>
                    </a:lnTo>
                    <a:lnTo>
                      <a:pt x="19" y="83"/>
                    </a:lnTo>
                    <a:lnTo>
                      <a:pt x="27" y="70"/>
                    </a:lnTo>
                    <a:lnTo>
                      <a:pt x="35" y="58"/>
                    </a:lnTo>
                    <a:lnTo>
                      <a:pt x="46" y="47"/>
                    </a:lnTo>
                    <a:lnTo>
                      <a:pt x="56" y="37"/>
                    </a:lnTo>
                    <a:lnTo>
                      <a:pt x="69" y="27"/>
                    </a:lnTo>
                    <a:lnTo>
                      <a:pt x="83" y="20"/>
                    </a:lnTo>
                    <a:lnTo>
                      <a:pt x="96" y="12"/>
                    </a:lnTo>
                    <a:lnTo>
                      <a:pt x="110" y="8"/>
                    </a:lnTo>
                    <a:lnTo>
                      <a:pt x="125" y="4"/>
                    </a:lnTo>
                    <a:lnTo>
                      <a:pt x="142" y="2"/>
                    </a:lnTo>
                    <a:lnTo>
                      <a:pt x="158" y="0"/>
                    </a:lnTo>
                    <a:lnTo>
                      <a:pt x="158" y="0"/>
                    </a:lnTo>
                    <a:lnTo>
                      <a:pt x="175" y="2"/>
                    </a:lnTo>
                    <a:lnTo>
                      <a:pt x="190" y="4"/>
                    </a:lnTo>
                    <a:lnTo>
                      <a:pt x="204" y="8"/>
                    </a:lnTo>
                    <a:lnTo>
                      <a:pt x="219" y="12"/>
                    </a:lnTo>
                    <a:lnTo>
                      <a:pt x="233" y="20"/>
                    </a:lnTo>
                    <a:lnTo>
                      <a:pt x="246" y="27"/>
                    </a:lnTo>
                    <a:lnTo>
                      <a:pt x="258" y="37"/>
                    </a:lnTo>
                    <a:lnTo>
                      <a:pt x="271" y="47"/>
                    </a:lnTo>
                    <a:lnTo>
                      <a:pt x="279" y="58"/>
                    </a:lnTo>
                    <a:lnTo>
                      <a:pt x="290" y="70"/>
                    </a:lnTo>
                    <a:lnTo>
                      <a:pt x="298" y="83"/>
                    </a:lnTo>
                    <a:lnTo>
                      <a:pt x="304" y="97"/>
                    </a:lnTo>
                    <a:lnTo>
                      <a:pt x="308" y="112"/>
                    </a:lnTo>
                    <a:lnTo>
                      <a:pt x="312" y="127"/>
                    </a:lnTo>
                    <a:lnTo>
                      <a:pt x="315" y="143"/>
                    </a:lnTo>
                    <a:lnTo>
                      <a:pt x="317" y="158"/>
                    </a:lnTo>
                    <a:lnTo>
                      <a:pt x="317" y="15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FFFFFF"/>
                  </a:solidFill>
                  <a:latin typeface="Calibri"/>
                  <a:ea typeface="Calibri"/>
                  <a:cs typeface="Calibri"/>
                  <a:sym typeface="Calibri"/>
                </a:endParaRPr>
              </a:p>
            </p:txBody>
          </p:sp>
          <p:sp>
            <p:nvSpPr>
              <p:cNvPr id="462" name="Google Shape;462;p7"/>
              <p:cNvSpPr/>
              <p:nvPr/>
            </p:nvSpPr>
            <p:spPr>
              <a:xfrm>
                <a:off x="4114800" y="2008188"/>
                <a:ext cx="882650" cy="762000"/>
              </a:xfrm>
              <a:custGeom>
                <a:avLst/>
                <a:gdLst/>
                <a:ahLst/>
                <a:cxnLst/>
                <a:rect l="l" t="t" r="r" b="b"/>
                <a:pathLst>
                  <a:path w="556" h="480" extrusionOk="0">
                    <a:moveTo>
                      <a:pt x="377" y="0"/>
                    </a:moveTo>
                    <a:lnTo>
                      <a:pt x="277" y="117"/>
                    </a:lnTo>
                    <a:lnTo>
                      <a:pt x="179" y="0"/>
                    </a:lnTo>
                    <a:lnTo>
                      <a:pt x="179" y="0"/>
                    </a:lnTo>
                    <a:lnTo>
                      <a:pt x="161" y="11"/>
                    </a:lnTo>
                    <a:lnTo>
                      <a:pt x="142" y="21"/>
                    </a:lnTo>
                    <a:lnTo>
                      <a:pt x="123" y="34"/>
                    </a:lnTo>
                    <a:lnTo>
                      <a:pt x="106" y="48"/>
                    </a:lnTo>
                    <a:lnTo>
                      <a:pt x="92" y="63"/>
                    </a:lnTo>
                    <a:lnTo>
                      <a:pt x="77" y="82"/>
                    </a:lnTo>
                    <a:lnTo>
                      <a:pt x="63" y="98"/>
                    </a:lnTo>
                    <a:lnTo>
                      <a:pt x="50" y="117"/>
                    </a:lnTo>
                    <a:lnTo>
                      <a:pt x="40" y="138"/>
                    </a:lnTo>
                    <a:lnTo>
                      <a:pt x="29" y="159"/>
                    </a:lnTo>
                    <a:lnTo>
                      <a:pt x="21" y="182"/>
                    </a:lnTo>
                    <a:lnTo>
                      <a:pt x="15" y="205"/>
                    </a:lnTo>
                    <a:lnTo>
                      <a:pt x="9" y="228"/>
                    </a:lnTo>
                    <a:lnTo>
                      <a:pt x="4" y="253"/>
                    </a:lnTo>
                    <a:lnTo>
                      <a:pt x="2" y="278"/>
                    </a:lnTo>
                    <a:lnTo>
                      <a:pt x="0" y="303"/>
                    </a:lnTo>
                    <a:lnTo>
                      <a:pt x="0" y="303"/>
                    </a:lnTo>
                    <a:lnTo>
                      <a:pt x="2" y="330"/>
                    </a:lnTo>
                    <a:lnTo>
                      <a:pt x="4" y="357"/>
                    </a:lnTo>
                    <a:lnTo>
                      <a:pt x="4" y="357"/>
                    </a:lnTo>
                    <a:lnTo>
                      <a:pt x="29" y="384"/>
                    </a:lnTo>
                    <a:lnTo>
                      <a:pt x="57" y="409"/>
                    </a:lnTo>
                    <a:lnTo>
                      <a:pt x="88" y="430"/>
                    </a:lnTo>
                    <a:lnTo>
                      <a:pt x="121" y="446"/>
                    </a:lnTo>
                    <a:lnTo>
                      <a:pt x="156" y="461"/>
                    </a:lnTo>
                    <a:lnTo>
                      <a:pt x="196" y="471"/>
                    </a:lnTo>
                    <a:lnTo>
                      <a:pt x="236" y="478"/>
                    </a:lnTo>
                    <a:lnTo>
                      <a:pt x="279" y="480"/>
                    </a:lnTo>
                    <a:lnTo>
                      <a:pt x="279" y="480"/>
                    </a:lnTo>
                    <a:lnTo>
                      <a:pt x="321" y="478"/>
                    </a:lnTo>
                    <a:lnTo>
                      <a:pt x="361" y="471"/>
                    </a:lnTo>
                    <a:lnTo>
                      <a:pt x="400" y="461"/>
                    </a:lnTo>
                    <a:lnTo>
                      <a:pt x="436" y="446"/>
                    </a:lnTo>
                    <a:lnTo>
                      <a:pt x="471" y="430"/>
                    </a:lnTo>
                    <a:lnTo>
                      <a:pt x="500" y="409"/>
                    </a:lnTo>
                    <a:lnTo>
                      <a:pt x="529" y="384"/>
                    </a:lnTo>
                    <a:lnTo>
                      <a:pt x="552" y="357"/>
                    </a:lnTo>
                    <a:lnTo>
                      <a:pt x="552" y="357"/>
                    </a:lnTo>
                    <a:lnTo>
                      <a:pt x="556" y="330"/>
                    </a:lnTo>
                    <a:lnTo>
                      <a:pt x="556" y="303"/>
                    </a:lnTo>
                    <a:lnTo>
                      <a:pt x="556" y="303"/>
                    </a:lnTo>
                    <a:lnTo>
                      <a:pt x="556" y="278"/>
                    </a:lnTo>
                    <a:lnTo>
                      <a:pt x="552" y="253"/>
                    </a:lnTo>
                    <a:lnTo>
                      <a:pt x="548" y="228"/>
                    </a:lnTo>
                    <a:lnTo>
                      <a:pt x="544" y="203"/>
                    </a:lnTo>
                    <a:lnTo>
                      <a:pt x="536" y="180"/>
                    </a:lnTo>
                    <a:lnTo>
                      <a:pt x="527" y="159"/>
                    </a:lnTo>
                    <a:lnTo>
                      <a:pt x="517" y="138"/>
                    </a:lnTo>
                    <a:lnTo>
                      <a:pt x="506" y="117"/>
                    </a:lnTo>
                    <a:lnTo>
                      <a:pt x="494" y="98"/>
                    </a:lnTo>
                    <a:lnTo>
                      <a:pt x="479" y="80"/>
                    </a:lnTo>
                    <a:lnTo>
                      <a:pt x="465" y="63"/>
                    </a:lnTo>
                    <a:lnTo>
                      <a:pt x="450" y="48"/>
                    </a:lnTo>
                    <a:lnTo>
                      <a:pt x="434" y="34"/>
                    </a:lnTo>
                    <a:lnTo>
                      <a:pt x="415" y="21"/>
                    </a:lnTo>
                    <a:lnTo>
                      <a:pt x="396" y="11"/>
                    </a:lnTo>
                    <a:lnTo>
                      <a:pt x="377" y="0"/>
                    </a:lnTo>
                    <a:lnTo>
                      <a:pt x="377"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FFFFFF"/>
                  </a:solidFill>
                  <a:latin typeface="Calibri"/>
                  <a:ea typeface="Calibri"/>
                  <a:cs typeface="Calibri"/>
                  <a:sym typeface="Calibri"/>
                </a:endParaRPr>
              </a:p>
            </p:txBody>
          </p:sp>
          <p:sp>
            <p:nvSpPr>
              <p:cNvPr id="463" name="Google Shape;463;p7"/>
              <p:cNvSpPr/>
              <p:nvPr/>
            </p:nvSpPr>
            <p:spPr>
              <a:xfrm>
                <a:off x="4789488" y="1296988"/>
                <a:ext cx="457200" cy="463550"/>
              </a:xfrm>
              <a:custGeom>
                <a:avLst/>
                <a:gdLst/>
                <a:ahLst/>
                <a:cxnLst/>
                <a:rect l="l" t="t" r="r" b="b"/>
                <a:pathLst>
                  <a:path w="288" h="292" extrusionOk="0">
                    <a:moveTo>
                      <a:pt x="140" y="0"/>
                    </a:moveTo>
                    <a:lnTo>
                      <a:pt x="140" y="0"/>
                    </a:lnTo>
                    <a:lnTo>
                      <a:pt x="115" y="3"/>
                    </a:lnTo>
                    <a:lnTo>
                      <a:pt x="92" y="7"/>
                    </a:lnTo>
                    <a:lnTo>
                      <a:pt x="71" y="17"/>
                    </a:lnTo>
                    <a:lnTo>
                      <a:pt x="50" y="30"/>
                    </a:lnTo>
                    <a:lnTo>
                      <a:pt x="34" y="46"/>
                    </a:lnTo>
                    <a:lnTo>
                      <a:pt x="19" y="65"/>
                    </a:lnTo>
                    <a:lnTo>
                      <a:pt x="9" y="86"/>
                    </a:lnTo>
                    <a:lnTo>
                      <a:pt x="0" y="109"/>
                    </a:lnTo>
                    <a:lnTo>
                      <a:pt x="0" y="109"/>
                    </a:lnTo>
                    <a:lnTo>
                      <a:pt x="15" y="123"/>
                    </a:lnTo>
                    <a:lnTo>
                      <a:pt x="27" y="140"/>
                    </a:lnTo>
                    <a:lnTo>
                      <a:pt x="38" y="159"/>
                    </a:lnTo>
                    <a:lnTo>
                      <a:pt x="48" y="178"/>
                    </a:lnTo>
                    <a:lnTo>
                      <a:pt x="54" y="196"/>
                    </a:lnTo>
                    <a:lnTo>
                      <a:pt x="61" y="217"/>
                    </a:lnTo>
                    <a:lnTo>
                      <a:pt x="65" y="240"/>
                    </a:lnTo>
                    <a:lnTo>
                      <a:pt x="65" y="261"/>
                    </a:lnTo>
                    <a:lnTo>
                      <a:pt x="65" y="261"/>
                    </a:lnTo>
                    <a:lnTo>
                      <a:pt x="65" y="271"/>
                    </a:lnTo>
                    <a:lnTo>
                      <a:pt x="65" y="271"/>
                    </a:lnTo>
                    <a:lnTo>
                      <a:pt x="81" y="280"/>
                    </a:lnTo>
                    <a:lnTo>
                      <a:pt x="100" y="286"/>
                    </a:lnTo>
                    <a:lnTo>
                      <a:pt x="119" y="290"/>
                    </a:lnTo>
                    <a:lnTo>
                      <a:pt x="140" y="292"/>
                    </a:lnTo>
                    <a:lnTo>
                      <a:pt x="140" y="292"/>
                    </a:lnTo>
                    <a:lnTo>
                      <a:pt x="154" y="292"/>
                    </a:lnTo>
                    <a:lnTo>
                      <a:pt x="169" y="290"/>
                    </a:lnTo>
                    <a:lnTo>
                      <a:pt x="184" y="286"/>
                    </a:lnTo>
                    <a:lnTo>
                      <a:pt x="198" y="282"/>
                    </a:lnTo>
                    <a:lnTo>
                      <a:pt x="211" y="275"/>
                    </a:lnTo>
                    <a:lnTo>
                      <a:pt x="223" y="267"/>
                    </a:lnTo>
                    <a:lnTo>
                      <a:pt x="234" y="259"/>
                    </a:lnTo>
                    <a:lnTo>
                      <a:pt x="244" y="250"/>
                    </a:lnTo>
                    <a:lnTo>
                      <a:pt x="254" y="240"/>
                    </a:lnTo>
                    <a:lnTo>
                      <a:pt x="263" y="228"/>
                    </a:lnTo>
                    <a:lnTo>
                      <a:pt x="269" y="215"/>
                    </a:lnTo>
                    <a:lnTo>
                      <a:pt x="275" y="203"/>
                    </a:lnTo>
                    <a:lnTo>
                      <a:pt x="279" y="190"/>
                    </a:lnTo>
                    <a:lnTo>
                      <a:pt x="284" y="175"/>
                    </a:lnTo>
                    <a:lnTo>
                      <a:pt x="286" y="161"/>
                    </a:lnTo>
                    <a:lnTo>
                      <a:pt x="288" y="146"/>
                    </a:lnTo>
                    <a:lnTo>
                      <a:pt x="288" y="146"/>
                    </a:lnTo>
                    <a:lnTo>
                      <a:pt x="286" y="132"/>
                    </a:lnTo>
                    <a:lnTo>
                      <a:pt x="284" y="117"/>
                    </a:lnTo>
                    <a:lnTo>
                      <a:pt x="279" y="103"/>
                    </a:lnTo>
                    <a:lnTo>
                      <a:pt x="275" y="90"/>
                    </a:lnTo>
                    <a:lnTo>
                      <a:pt x="269" y="75"/>
                    </a:lnTo>
                    <a:lnTo>
                      <a:pt x="263" y="65"/>
                    </a:lnTo>
                    <a:lnTo>
                      <a:pt x="254" y="53"/>
                    </a:lnTo>
                    <a:lnTo>
                      <a:pt x="244" y="42"/>
                    </a:lnTo>
                    <a:lnTo>
                      <a:pt x="234" y="34"/>
                    </a:lnTo>
                    <a:lnTo>
                      <a:pt x="223" y="25"/>
                    </a:lnTo>
                    <a:lnTo>
                      <a:pt x="211" y="17"/>
                    </a:lnTo>
                    <a:lnTo>
                      <a:pt x="198" y="11"/>
                    </a:lnTo>
                    <a:lnTo>
                      <a:pt x="184" y="7"/>
                    </a:lnTo>
                    <a:lnTo>
                      <a:pt x="169" y="3"/>
                    </a:lnTo>
                    <a:lnTo>
                      <a:pt x="154" y="0"/>
                    </a:lnTo>
                    <a:lnTo>
                      <a:pt x="140" y="0"/>
                    </a:lnTo>
                    <a:lnTo>
                      <a:pt x="14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FFFFFF"/>
                  </a:solidFill>
                  <a:latin typeface="Calibri"/>
                  <a:ea typeface="Calibri"/>
                  <a:cs typeface="Calibri"/>
                  <a:sym typeface="Calibri"/>
                </a:endParaRPr>
              </a:p>
            </p:txBody>
          </p:sp>
          <p:sp>
            <p:nvSpPr>
              <p:cNvPr id="464" name="Google Shape;464;p7"/>
              <p:cNvSpPr/>
              <p:nvPr/>
            </p:nvSpPr>
            <p:spPr>
              <a:xfrm>
                <a:off x="3848100" y="1296988"/>
                <a:ext cx="458787" cy="463550"/>
              </a:xfrm>
              <a:custGeom>
                <a:avLst/>
                <a:gdLst/>
                <a:ahLst/>
                <a:cxnLst/>
                <a:rect l="l" t="t" r="r" b="b"/>
                <a:pathLst>
                  <a:path w="289" h="292" extrusionOk="0">
                    <a:moveTo>
                      <a:pt x="231" y="261"/>
                    </a:moveTo>
                    <a:lnTo>
                      <a:pt x="231" y="261"/>
                    </a:lnTo>
                    <a:lnTo>
                      <a:pt x="233" y="240"/>
                    </a:lnTo>
                    <a:lnTo>
                      <a:pt x="235" y="221"/>
                    </a:lnTo>
                    <a:lnTo>
                      <a:pt x="241" y="200"/>
                    </a:lnTo>
                    <a:lnTo>
                      <a:pt x="247" y="182"/>
                    </a:lnTo>
                    <a:lnTo>
                      <a:pt x="256" y="163"/>
                    </a:lnTo>
                    <a:lnTo>
                      <a:pt x="266" y="146"/>
                    </a:lnTo>
                    <a:lnTo>
                      <a:pt x="277" y="132"/>
                    </a:lnTo>
                    <a:lnTo>
                      <a:pt x="289" y="115"/>
                    </a:lnTo>
                    <a:lnTo>
                      <a:pt x="289" y="115"/>
                    </a:lnTo>
                    <a:lnTo>
                      <a:pt x="283" y="92"/>
                    </a:lnTo>
                    <a:lnTo>
                      <a:pt x="272" y="69"/>
                    </a:lnTo>
                    <a:lnTo>
                      <a:pt x="258" y="50"/>
                    </a:lnTo>
                    <a:lnTo>
                      <a:pt x="239" y="34"/>
                    </a:lnTo>
                    <a:lnTo>
                      <a:pt x="218" y="19"/>
                    </a:lnTo>
                    <a:lnTo>
                      <a:pt x="197" y="9"/>
                    </a:lnTo>
                    <a:lnTo>
                      <a:pt x="172" y="3"/>
                    </a:lnTo>
                    <a:lnTo>
                      <a:pt x="147" y="0"/>
                    </a:lnTo>
                    <a:lnTo>
                      <a:pt x="147" y="0"/>
                    </a:lnTo>
                    <a:lnTo>
                      <a:pt x="131" y="0"/>
                    </a:lnTo>
                    <a:lnTo>
                      <a:pt x="116" y="3"/>
                    </a:lnTo>
                    <a:lnTo>
                      <a:pt x="104" y="7"/>
                    </a:lnTo>
                    <a:lnTo>
                      <a:pt x="89" y="11"/>
                    </a:lnTo>
                    <a:lnTo>
                      <a:pt x="77" y="17"/>
                    </a:lnTo>
                    <a:lnTo>
                      <a:pt x="64" y="25"/>
                    </a:lnTo>
                    <a:lnTo>
                      <a:pt x="54" y="34"/>
                    </a:lnTo>
                    <a:lnTo>
                      <a:pt x="43" y="42"/>
                    </a:lnTo>
                    <a:lnTo>
                      <a:pt x="33" y="53"/>
                    </a:lnTo>
                    <a:lnTo>
                      <a:pt x="25" y="65"/>
                    </a:lnTo>
                    <a:lnTo>
                      <a:pt x="18" y="75"/>
                    </a:lnTo>
                    <a:lnTo>
                      <a:pt x="12" y="90"/>
                    </a:lnTo>
                    <a:lnTo>
                      <a:pt x="6" y="103"/>
                    </a:lnTo>
                    <a:lnTo>
                      <a:pt x="4" y="117"/>
                    </a:lnTo>
                    <a:lnTo>
                      <a:pt x="2" y="132"/>
                    </a:lnTo>
                    <a:lnTo>
                      <a:pt x="0" y="146"/>
                    </a:lnTo>
                    <a:lnTo>
                      <a:pt x="0" y="146"/>
                    </a:lnTo>
                    <a:lnTo>
                      <a:pt x="2" y="161"/>
                    </a:lnTo>
                    <a:lnTo>
                      <a:pt x="4" y="175"/>
                    </a:lnTo>
                    <a:lnTo>
                      <a:pt x="6" y="190"/>
                    </a:lnTo>
                    <a:lnTo>
                      <a:pt x="12" y="203"/>
                    </a:lnTo>
                    <a:lnTo>
                      <a:pt x="18" y="215"/>
                    </a:lnTo>
                    <a:lnTo>
                      <a:pt x="25" y="228"/>
                    </a:lnTo>
                    <a:lnTo>
                      <a:pt x="33" y="240"/>
                    </a:lnTo>
                    <a:lnTo>
                      <a:pt x="43" y="250"/>
                    </a:lnTo>
                    <a:lnTo>
                      <a:pt x="54" y="259"/>
                    </a:lnTo>
                    <a:lnTo>
                      <a:pt x="64" y="267"/>
                    </a:lnTo>
                    <a:lnTo>
                      <a:pt x="77" y="275"/>
                    </a:lnTo>
                    <a:lnTo>
                      <a:pt x="89" y="282"/>
                    </a:lnTo>
                    <a:lnTo>
                      <a:pt x="104" y="286"/>
                    </a:lnTo>
                    <a:lnTo>
                      <a:pt x="116" y="290"/>
                    </a:lnTo>
                    <a:lnTo>
                      <a:pt x="131" y="292"/>
                    </a:lnTo>
                    <a:lnTo>
                      <a:pt x="147" y="292"/>
                    </a:lnTo>
                    <a:lnTo>
                      <a:pt x="147" y="292"/>
                    </a:lnTo>
                    <a:lnTo>
                      <a:pt x="170" y="290"/>
                    </a:lnTo>
                    <a:lnTo>
                      <a:pt x="191" y="286"/>
                    </a:lnTo>
                    <a:lnTo>
                      <a:pt x="212" y="275"/>
                    </a:lnTo>
                    <a:lnTo>
                      <a:pt x="233" y="265"/>
                    </a:lnTo>
                    <a:lnTo>
                      <a:pt x="233" y="265"/>
                    </a:lnTo>
                    <a:lnTo>
                      <a:pt x="231" y="261"/>
                    </a:lnTo>
                    <a:lnTo>
                      <a:pt x="231" y="261"/>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FFFFFF"/>
                  </a:solidFill>
                  <a:latin typeface="Calibri"/>
                  <a:ea typeface="Calibri"/>
                  <a:cs typeface="Calibri"/>
                  <a:sym typeface="Calibri"/>
                </a:endParaRPr>
              </a:p>
            </p:txBody>
          </p:sp>
          <p:sp>
            <p:nvSpPr>
              <p:cNvPr id="465" name="Google Shape;465;p7"/>
              <p:cNvSpPr/>
              <p:nvPr/>
            </p:nvSpPr>
            <p:spPr>
              <a:xfrm>
                <a:off x="4792663" y="1803400"/>
                <a:ext cx="631825" cy="701675"/>
              </a:xfrm>
              <a:custGeom>
                <a:avLst/>
                <a:gdLst/>
                <a:ahLst/>
                <a:cxnLst/>
                <a:rect l="l" t="t" r="r" b="b"/>
                <a:pathLst>
                  <a:path w="398" h="442" extrusionOk="0">
                    <a:moveTo>
                      <a:pt x="232" y="0"/>
                    </a:moveTo>
                    <a:lnTo>
                      <a:pt x="140" y="109"/>
                    </a:lnTo>
                    <a:lnTo>
                      <a:pt x="52" y="6"/>
                    </a:lnTo>
                    <a:lnTo>
                      <a:pt x="52" y="6"/>
                    </a:lnTo>
                    <a:lnTo>
                      <a:pt x="44" y="31"/>
                    </a:lnTo>
                    <a:lnTo>
                      <a:pt x="32" y="54"/>
                    </a:lnTo>
                    <a:lnTo>
                      <a:pt x="17" y="75"/>
                    </a:lnTo>
                    <a:lnTo>
                      <a:pt x="0" y="94"/>
                    </a:lnTo>
                    <a:lnTo>
                      <a:pt x="0" y="94"/>
                    </a:lnTo>
                    <a:lnTo>
                      <a:pt x="21" y="106"/>
                    </a:lnTo>
                    <a:lnTo>
                      <a:pt x="40" y="121"/>
                    </a:lnTo>
                    <a:lnTo>
                      <a:pt x="59" y="136"/>
                    </a:lnTo>
                    <a:lnTo>
                      <a:pt x="77" y="152"/>
                    </a:lnTo>
                    <a:lnTo>
                      <a:pt x="92" y="171"/>
                    </a:lnTo>
                    <a:lnTo>
                      <a:pt x="109" y="190"/>
                    </a:lnTo>
                    <a:lnTo>
                      <a:pt x="121" y="211"/>
                    </a:lnTo>
                    <a:lnTo>
                      <a:pt x="134" y="232"/>
                    </a:lnTo>
                    <a:lnTo>
                      <a:pt x="146" y="254"/>
                    </a:lnTo>
                    <a:lnTo>
                      <a:pt x="157" y="277"/>
                    </a:lnTo>
                    <a:lnTo>
                      <a:pt x="165" y="300"/>
                    </a:lnTo>
                    <a:lnTo>
                      <a:pt x="171" y="325"/>
                    </a:lnTo>
                    <a:lnTo>
                      <a:pt x="177" y="352"/>
                    </a:lnTo>
                    <a:lnTo>
                      <a:pt x="182" y="377"/>
                    </a:lnTo>
                    <a:lnTo>
                      <a:pt x="184" y="404"/>
                    </a:lnTo>
                    <a:lnTo>
                      <a:pt x="184" y="432"/>
                    </a:lnTo>
                    <a:lnTo>
                      <a:pt x="184" y="432"/>
                    </a:lnTo>
                    <a:lnTo>
                      <a:pt x="184" y="442"/>
                    </a:lnTo>
                    <a:lnTo>
                      <a:pt x="184" y="442"/>
                    </a:lnTo>
                    <a:lnTo>
                      <a:pt x="217" y="436"/>
                    </a:lnTo>
                    <a:lnTo>
                      <a:pt x="246" y="427"/>
                    </a:lnTo>
                    <a:lnTo>
                      <a:pt x="277" y="417"/>
                    </a:lnTo>
                    <a:lnTo>
                      <a:pt x="304" y="404"/>
                    </a:lnTo>
                    <a:lnTo>
                      <a:pt x="329" y="388"/>
                    </a:lnTo>
                    <a:lnTo>
                      <a:pt x="352" y="371"/>
                    </a:lnTo>
                    <a:lnTo>
                      <a:pt x="375" y="352"/>
                    </a:lnTo>
                    <a:lnTo>
                      <a:pt x="394" y="329"/>
                    </a:lnTo>
                    <a:lnTo>
                      <a:pt x="394" y="329"/>
                    </a:lnTo>
                    <a:lnTo>
                      <a:pt x="396" y="304"/>
                    </a:lnTo>
                    <a:lnTo>
                      <a:pt x="398" y="279"/>
                    </a:lnTo>
                    <a:lnTo>
                      <a:pt x="398" y="279"/>
                    </a:lnTo>
                    <a:lnTo>
                      <a:pt x="396" y="254"/>
                    </a:lnTo>
                    <a:lnTo>
                      <a:pt x="394" y="232"/>
                    </a:lnTo>
                    <a:lnTo>
                      <a:pt x="390" y="209"/>
                    </a:lnTo>
                    <a:lnTo>
                      <a:pt x="386" y="188"/>
                    </a:lnTo>
                    <a:lnTo>
                      <a:pt x="377" y="167"/>
                    </a:lnTo>
                    <a:lnTo>
                      <a:pt x="371" y="146"/>
                    </a:lnTo>
                    <a:lnTo>
                      <a:pt x="361" y="127"/>
                    </a:lnTo>
                    <a:lnTo>
                      <a:pt x="350" y="109"/>
                    </a:lnTo>
                    <a:lnTo>
                      <a:pt x="340" y="90"/>
                    </a:lnTo>
                    <a:lnTo>
                      <a:pt x="327" y="73"/>
                    </a:lnTo>
                    <a:lnTo>
                      <a:pt x="313" y="59"/>
                    </a:lnTo>
                    <a:lnTo>
                      <a:pt x="298" y="44"/>
                    </a:lnTo>
                    <a:lnTo>
                      <a:pt x="284" y="31"/>
                    </a:lnTo>
                    <a:lnTo>
                      <a:pt x="267" y="19"/>
                    </a:lnTo>
                    <a:lnTo>
                      <a:pt x="250" y="9"/>
                    </a:lnTo>
                    <a:lnTo>
                      <a:pt x="232" y="0"/>
                    </a:lnTo>
                    <a:lnTo>
                      <a:pt x="232"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FFFFFF"/>
                  </a:solidFill>
                  <a:latin typeface="Calibri"/>
                  <a:ea typeface="Calibri"/>
                  <a:cs typeface="Calibri"/>
                  <a:sym typeface="Calibri"/>
                </a:endParaRPr>
              </a:p>
            </p:txBody>
          </p:sp>
          <p:sp>
            <p:nvSpPr>
              <p:cNvPr id="466" name="Google Shape;466;p7"/>
              <p:cNvSpPr/>
              <p:nvPr/>
            </p:nvSpPr>
            <p:spPr>
              <a:xfrm>
                <a:off x="3675063" y="1803400"/>
                <a:ext cx="641350" cy="701675"/>
              </a:xfrm>
              <a:custGeom>
                <a:avLst/>
                <a:gdLst/>
                <a:ahLst/>
                <a:cxnLst/>
                <a:rect l="l" t="t" r="r" b="b"/>
                <a:pathLst>
                  <a:path w="404" h="442" extrusionOk="0">
                    <a:moveTo>
                      <a:pt x="223" y="432"/>
                    </a:moveTo>
                    <a:lnTo>
                      <a:pt x="223" y="432"/>
                    </a:lnTo>
                    <a:lnTo>
                      <a:pt x="223" y="404"/>
                    </a:lnTo>
                    <a:lnTo>
                      <a:pt x="227" y="377"/>
                    </a:lnTo>
                    <a:lnTo>
                      <a:pt x="231" y="352"/>
                    </a:lnTo>
                    <a:lnTo>
                      <a:pt x="236" y="327"/>
                    </a:lnTo>
                    <a:lnTo>
                      <a:pt x="244" y="302"/>
                    </a:lnTo>
                    <a:lnTo>
                      <a:pt x="252" y="277"/>
                    </a:lnTo>
                    <a:lnTo>
                      <a:pt x="261" y="254"/>
                    </a:lnTo>
                    <a:lnTo>
                      <a:pt x="273" y="234"/>
                    </a:lnTo>
                    <a:lnTo>
                      <a:pt x="286" y="211"/>
                    </a:lnTo>
                    <a:lnTo>
                      <a:pt x="298" y="192"/>
                    </a:lnTo>
                    <a:lnTo>
                      <a:pt x="313" y="171"/>
                    </a:lnTo>
                    <a:lnTo>
                      <a:pt x="329" y="154"/>
                    </a:lnTo>
                    <a:lnTo>
                      <a:pt x="348" y="138"/>
                    </a:lnTo>
                    <a:lnTo>
                      <a:pt x="365" y="121"/>
                    </a:lnTo>
                    <a:lnTo>
                      <a:pt x="386" y="106"/>
                    </a:lnTo>
                    <a:lnTo>
                      <a:pt x="404" y="94"/>
                    </a:lnTo>
                    <a:lnTo>
                      <a:pt x="404" y="94"/>
                    </a:lnTo>
                    <a:lnTo>
                      <a:pt x="388" y="73"/>
                    </a:lnTo>
                    <a:lnTo>
                      <a:pt x="371" y="52"/>
                    </a:lnTo>
                    <a:lnTo>
                      <a:pt x="358" y="27"/>
                    </a:lnTo>
                    <a:lnTo>
                      <a:pt x="348" y="0"/>
                    </a:lnTo>
                    <a:lnTo>
                      <a:pt x="348" y="0"/>
                    </a:lnTo>
                    <a:lnTo>
                      <a:pt x="256" y="109"/>
                    </a:lnTo>
                    <a:lnTo>
                      <a:pt x="165" y="0"/>
                    </a:lnTo>
                    <a:lnTo>
                      <a:pt x="165" y="0"/>
                    </a:lnTo>
                    <a:lnTo>
                      <a:pt x="148" y="9"/>
                    </a:lnTo>
                    <a:lnTo>
                      <a:pt x="129" y="19"/>
                    </a:lnTo>
                    <a:lnTo>
                      <a:pt x="115" y="31"/>
                    </a:lnTo>
                    <a:lnTo>
                      <a:pt x="98" y="44"/>
                    </a:lnTo>
                    <a:lnTo>
                      <a:pt x="84" y="59"/>
                    </a:lnTo>
                    <a:lnTo>
                      <a:pt x="71" y="73"/>
                    </a:lnTo>
                    <a:lnTo>
                      <a:pt x="59" y="90"/>
                    </a:lnTo>
                    <a:lnTo>
                      <a:pt x="46" y="109"/>
                    </a:lnTo>
                    <a:lnTo>
                      <a:pt x="36" y="127"/>
                    </a:lnTo>
                    <a:lnTo>
                      <a:pt x="27" y="146"/>
                    </a:lnTo>
                    <a:lnTo>
                      <a:pt x="19" y="167"/>
                    </a:lnTo>
                    <a:lnTo>
                      <a:pt x="13" y="188"/>
                    </a:lnTo>
                    <a:lnTo>
                      <a:pt x="6" y="211"/>
                    </a:lnTo>
                    <a:lnTo>
                      <a:pt x="4" y="232"/>
                    </a:lnTo>
                    <a:lnTo>
                      <a:pt x="0" y="254"/>
                    </a:lnTo>
                    <a:lnTo>
                      <a:pt x="0" y="279"/>
                    </a:lnTo>
                    <a:lnTo>
                      <a:pt x="0" y="279"/>
                    </a:lnTo>
                    <a:lnTo>
                      <a:pt x="2" y="304"/>
                    </a:lnTo>
                    <a:lnTo>
                      <a:pt x="4" y="329"/>
                    </a:lnTo>
                    <a:lnTo>
                      <a:pt x="4" y="329"/>
                    </a:lnTo>
                    <a:lnTo>
                      <a:pt x="23" y="352"/>
                    </a:lnTo>
                    <a:lnTo>
                      <a:pt x="46" y="373"/>
                    </a:lnTo>
                    <a:lnTo>
                      <a:pt x="71" y="390"/>
                    </a:lnTo>
                    <a:lnTo>
                      <a:pt x="98" y="407"/>
                    </a:lnTo>
                    <a:lnTo>
                      <a:pt x="127" y="419"/>
                    </a:lnTo>
                    <a:lnTo>
                      <a:pt x="159" y="429"/>
                    </a:lnTo>
                    <a:lnTo>
                      <a:pt x="190" y="438"/>
                    </a:lnTo>
                    <a:lnTo>
                      <a:pt x="223" y="442"/>
                    </a:lnTo>
                    <a:lnTo>
                      <a:pt x="223" y="442"/>
                    </a:lnTo>
                    <a:lnTo>
                      <a:pt x="223" y="432"/>
                    </a:lnTo>
                    <a:lnTo>
                      <a:pt x="223" y="432"/>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FFFFFF"/>
                  </a:solidFill>
                  <a:latin typeface="Calibri"/>
                  <a:ea typeface="Calibri"/>
                  <a:cs typeface="Calibri"/>
                  <a:sym typeface="Calibri"/>
                </a:endParaRPr>
              </a:p>
            </p:txBody>
          </p:sp>
        </p:grpSp>
      </p:grpSp>
      <p:sp>
        <p:nvSpPr>
          <p:cNvPr id="467" name="Google Shape;467;p7"/>
          <p:cNvSpPr txBox="1"/>
          <p:nvPr/>
        </p:nvSpPr>
        <p:spPr>
          <a:xfrm>
            <a:off x="11825055" y="6467171"/>
            <a:ext cx="35073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400" b="1">
                <a:solidFill>
                  <a:srgbClr val="888888"/>
                </a:solidFill>
                <a:latin typeface="Quattrocento Sans"/>
                <a:ea typeface="Quattrocento Sans"/>
                <a:cs typeface="Quattrocento Sans"/>
                <a:sym typeface="Quattrocento Sans"/>
              </a:rPr>
              <a:t>7</a:t>
            </a:fld>
            <a:endParaRPr sz="1400" b="1">
              <a:solidFill>
                <a:srgbClr val="888888"/>
              </a:solidFill>
              <a:latin typeface="Quattrocento Sans"/>
              <a:ea typeface="Quattrocento Sans"/>
              <a:cs typeface="Quattrocento Sans"/>
              <a:sym typeface="Quattrocento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8"/>
          <p:cNvSpPr txBox="1"/>
          <p:nvPr/>
        </p:nvSpPr>
        <p:spPr>
          <a:xfrm>
            <a:off x="547897" y="290753"/>
            <a:ext cx="8053095" cy="67710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400" b="1">
                <a:solidFill>
                  <a:schemeClr val="dk1"/>
                </a:solidFill>
                <a:latin typeface="Century Gothic"/>
                <a:ea typeface="Century Gothic"/>
                <a:cs typeface="Century Gothic"/>
                <a:sym typeface="Century Gothic"/>
              </a:rPr>
              <a:t>Click to enter the title content</a:t>
            </a:r>
            <a:endParaRPr sz="4400" b="1">
              <a:solidFill>
                <a:schemeClr val="dk1"/>
              </a:solidFill>
              <a:latin typeface="Century Gothic"/>
              <a:ea typeface="Century Gothic"/>
              <a:cs typeface="Century Gothic"/>
              <a:sym typeface="Century Gothic"/>
            </a:endParaRPr>
          </a:p>
        </p:txBody>
      </p:sp>
      <p:grpSp>
        <p:nvGrpSpPr>
          <p:cNvPr id="473" name="Google Shape;473;p8"/>
          <p:cNvGrpSpPr/>
          <p:nvPr/>
        </p:nvGrpSpPr>
        <p:grpSpPr>
          <a:xfrm>
            <a:off x="4766538" y="3340629"/>
            <a:ext cx="746970" cy="1559040"/>
            <a:chOff x="4507249" y="3239627"/>
            <a:chExt cx="666035" cy="1390116"/>
          </a:xfrm>
        </p:grpSpPr>
        <p:sp>
          <p:nvSpPr>
            <p:cNvPr id="474" name="Google Shape;474;p8"/>
            <p:cNvSpPr/>
            <p:nvPr/>
          </p:nvSpPr>
          <p:spPr>
            <a:xfrm>
              <a:off x="4507249" y="3239627"/>
              <a:ext cx="655762" cy="1390116"/>
            </a:xfrm>
            <a:custGeom>
              <a:avLst/>
              <a:gdLst/>
              <a:ahLst/>
              <a:cxnLst/>
              <a:rect l="l" t="t" r="r" b="b"/>
              <a:pathLst>
                <a:path w="492" h="994" extrusionOk="0">
                  <a:moveTo>
                    <a:pt x="492" y="994"/>
                  </a:moveTo>
                  <a:lnTo>
                    <a:pt x="0" y="872"/>
                  </a:lnTo>
                  <a:lnTo>
                    <a:pt x="0" y="122"/>
                  </a:lnTo>
                  <a:lnTo>
                    <a:pt x="492" y="0"/>
                  </a:lnTo>
                  <a:lnTo>
                    <a:pt x="492" y="994"/>
                  </a:lnTo>
                  <a:close/>
                </a:path>
              </a:pathLst>
            </a:custGeom>
            <a:solidFill>
              <a:srgbClr val="666666"/>
            </a:solidFill>
            <a:ln w="381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75" name="Google Shape;475;p8"/>
            <p:cNvSpPr txBox="1"/>
            <p:nvPr/>
          </p:nvSpPr>
          <p:spPr>
            <a:xfrm rot="5400000">
              <a:off x="4416527" y="3639594"/>
              <a:ext cx="923331" cy="590183"/>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US" sz="1800">
                  <a:solidFill>
                    <a:schemeClr val="lt1"/>
                  </a:solidFill>
                  <a:latin typeface="Quattrocento Sans"/>
                  <a:ea typeface="Quattrocento Sans"/>
                  <a:cs typeface="Quattrocento Sans"/>
                  <a:sym typeface="Quattrocento Sans"/>
                </a:rPr>
                <a:t>Key words</a:t>
              </a:r>
              <a:endParaRPr sz="1800">
                <a:solidFill>
                  <a:schemeClr val="lt1"/>
                </a:solidFill>
                <a:latin typeface="Quattrocento Sans"/>
                <a:ea typeface="Quattrocento Sans"/>
                <a:cs typeface="Quattrocento Sans"/>
                <a:sym typeface="Quattrocento Sans"/>
              </a:endParaRPr>
            </a:p>
          </p:txBody>
        </p:sp>
      </p:grpSp>
      <p:cxnSp>
        <p:nvCxnSpPr>
          <p:cNvPr id="476" name="Google Shape;476;p8"/>
          <p:cNvCxnSpPr/>
          <p:nvPr/>
        </p:nvCxnSpPr>
        <p:spPr>
          <a:xfrm rot="10800000">
            <a:off x="7135753" y="967861"/>
            <a:ext cx="0" cy="5599386"/>
          </a:xfrm>
          <a:prstGeom prst="straightConnector1">
            <a:avLst/>
          </a:prstGeom>
          <a:noFill/>
          <a:ln w="9525" cap="flat" cmpd="sng">
            <a:solidFill>
              <a:srgbClr val="999999"/>
            </a:solidFill>
            <a:prstDash val="solid"/>
            <a:miter lim="800000"/>
            <a:headEnd type="none" w="sm" len="sm"/>
            <a:tailEnd type="none" w="sm" len="sm"/>
          </a:ln>
        </p:spPr>
      </p:cxnSp>
      <p:cxnSp>
        <p:nvCxnSpPr>
          <p:cNvPr id="477" name="Google Shape;477;p8"/>
          <p:cNvCxnSpPr/>
          <p:nvPr/>
        </p:nvCxnSpPr>
        <p:spPr>
          <a:xfrm>
            <a:off x="5480396" y="4082706"/>
            <a:ext cx="1643834" cy="0"/>
          </a:xfrm>
          <a:prstGeom prst="straightConnector1">
            <a:avLst/>
          </a:prstGeom>
          <a:noFill/>
          <a:ln w="9525" cap="flat" cmpd="sng">
            <a:solidFill>
              <a:srgbClr val="A5A5A5"/>
            </a:solidFill>
            <a:prstDash val="solid"/>
            <a:miter lim="800000"/>
            <a:headEnd type="none" w="sm" len="sm"/>
            <a:tailEnd type="oval" w="med" len="med"/>
          </a:ln>
        </p:spPr>
      </p:cxnSp>
      <p:grpSp>
        <p:nvGrpSpPr>
          <p:cNvPr id="478" name="Google Shape;478;p8"/>
          <p:cNvGrpSpPr/>
          <p:nvPr/>
        </p:nvGrpSpPr>
        <p:grpSpPr>
          <a:xfrm>
            <a:off x="6738642" y="1450393"/>
            <a:ext cx="726824" cy="726824"/>
            <a:chOff x="6559351" y="2249137"/>
            <a:chExt cx="648072" cy="648072"/>
          </a:xfrm>
        </p:grpSpPr>
        <p:sp>
          <p:nvSpPr>
            <p:cNvPr id="479" name="Google Shape;479;p8"/>
            <p:cNvSpPr/>
            <p:nvPr/>
          </p:nvSpPr>
          <p:spPr>
            <a:xfrm>
              <a:off x="6559351" y="2249137"/>
              <a:ext cx="648072" cy="648072"/>
            </a:xfrm>
            <a:prstGeom prst="ellipse">
              <a:avLst/>
            </a:prstGeom>
            <a:solidFill>
              <a:schemeClr val="accent3"/>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480" name="Google Shape;480;p8"/>
            <p:cNvSpPr/>
            <p:nvPr/>
          </p:nvSpPr>
          <p:spPr>
            <a:xfrm>
              <a:off x="6693241" y="2390028"/>
              <a:ext cx="380293" cy="366291"/>
            </a:xfrm>
            <a:custGeom>
              <a:avLst/>
              <a:gdLst/>
              <a:ahLst/>
              <a:cxnLst/>
              <a:rect l="l" t="t" r="r" b="b"/>
              <a:pathLst>
                <a:path w="582235" h="606722" extrusionOk="0">
                  <a:moveTo>
                    <a:pt x="0" y="404481"/>
                  </a:moveTo>
                  <a:lnTo>
                    <a:pt x="101261" y="404481"/>
                  </a:lnTo>
                  <a:lnTo>
                    <a:pt x="101261" y="606722"/>
                  </a:lnTo>
                  <a:lnTo>
                    <a:pt x="0" y="606722"/>
                  </a:lnTo>
                  <a:close/>
                  <a:moveTo>
                    <a:pt x="151927" y="328623"/>
                  </a:moveTo>
                  <a:lnTo>
                    <a:pt x="253188" y="328623"/>
                  </a:lnTo>
                  <a:lnTo>
                    <a:pt x="253188" y="606722"/>
                  </a:lnTo>
                  <a:lnTo>
                    <a:pt x="151927" y="606722"/>
                  </a:lnTo>
                  <a:close/>
                  <a:moveTo>
                    <a:pt x="303855" y="252766"/>
                  </a:moveTo>
                  <a:lnTo>
                    <a:pt x="405046" y="252766"/>
                  </a:lnTo>
                  <a:lnTo>
                    <a:pt x="405046" y="606722"/>
                  </a:lnTo>
                  <a:lnTo>
                    <a:pt x="303855" y="606722"/>
                  </a:lnTo>
                  <a:close/>
                  <a:moveTo>
                    <a:pt x="455711" y="202241"/>
                  </a:moveTo>
                  <a:lnTo>
                    <a:pt x="556972" y="202241"/>
                  </a:lnTo>
                  <a:lnTo>
                    <a:pt x="556972" y="606722"/>
                  </a:lnTo>
                  <a:lnTo>
                    <a:pt x="455711" y="606722"/>
                  </a:lnTo>
                  <a:close/>
                  <a:moveTo>
                    <a:pt x="455697" y="0"/>
                  </a:moveTo>
                  <a:lnTo>
                    <a:pt x="556785" y="0"/>
                  </a:lnTo>
                  <a:lnTo>
                    <a:pt x="556874" y="0"/>
                  </a:lnTo>
                  <a:lnTo>
                    <a:pt x="556963" y="0"/>
                  </a:lnTo>
                  <a:cubicBezTo>
                    <a:pt x="557230" y="0"/>
                    <a:pt x="557408" y="0"/>
                    <a:pt x="557675" y="0"/>
                  </a:cubicBezTo>
                  <a:cubicBezTo>
                    <a:pt x="558298" y="89"/>
                    <a:pt x="558832" y="89"/>
                    <a:pt x="559366" y="89"/>
                  </a:cubicBezTo>
                  <a:cubicBezTo>
                    <a:pt x="559811" y="178"/>
                    <a:pt x="560256" y="267"/>
                    <a:pt x="560611" y="267"/>
                  </a:cubicBezTo>
                  <a:cubicBezTo>
                    <a:pt x="561056" y="356"/>
                    <a:pt x="561412" y="444"/>
                    <a:pt x="561857" y="444"/>
                  </a:cubicBezTo>
                  <a:cubicBezTo>
                    <a:pt x="562302" y="533"/>
                    <a:pt x="562747" y="711"/>
                    <a:pt x="563192" y="800"/>
                  </a:cubicBezTo>
                  <a:cubicBezTo>
                    <a:pt x="563548" y="889"/>
                    <a:pt x="563904" y="978"/>
                    <a:pt x="564171" y="1067"/>
                  </a:cubicBezTo>
                  <a:cubicBezTo>
                    <a:pt x="564616" y="1156"/>
                    <a:pt x="565061" y="1333"/>
                    <a:pt x="565506" y="1511"/>
                  </a:cubicBezTo>
                  <a:cubicBezTo>
                    <a:pt x="565862" y="1600"/>
                    <a:pt x="566218" y="1778"/>
                    <a:pt x="566574" y="1867"/>
                  </a:cubicBezTo>
                  <a:cubicBezTo>
                    <a:pt x="566929" y="2044"/>
                    <a:pt x="567285" y="2222"/>
                    <a:pt x="567730" y="2400"/>
                  </a:cubicBezTo>
                  <a:cubicBezTo>
                    <a:pt x="568086" y="2578"/>
                    <a:pt x="568442" y="2755"/>
                    <a:pt x="568798" y="2933"/>
                  </a:cubicBezTo>
                  <a:cubicBezTo>
                    <a:pt x="569154" y="3111"/>
                    <a:pt x="569421" y="3289"/>
                    <a:pt x="569777" y="3467"/>
                  </a:cubicBezTo>
                  <a:cubicBezTo>
                    <a:pt x="570133" y="3733"/>
                    <a:pt x="570578" y="4000"/>
                    <a:pt x="570934" y="4178"/>
                  </a:cubicBezTo>
                  <a:cubicBezTo>
                    <a:pt x="571201" y="4444"/>
                    <a:pt x="571557" y="4622"/>
                    <a:pt x="571824" y="4800"/>
                  </a:cubicBezTo>
                  <a:cubicBezTo>
                    <a:pt x="572180" y="5155"/>
                    <a:pt x="572536" y="5422"/>
                    <a:pt x="572891" y="5689"/>
                  </a:cubicBezTo>
                  <a:cubicBezTo>
                    <a:pt x="573247" y="5955"/>
                    <a:pt x="573514" y="6222"/>
                    <a:pt x="573781" y="6489"/>
                  </a:cubicBezTo>
                  <a:cubicBezTo>
                    <a:pt x="574137" y="6755"/>
                    <a:pt x="574493" y="7022"/>
                    <a:pt x="574760" y="7289"/>
                  </a:cubicBezTo>
                  <a:cubicBezTo>
                    <a:pt x="575205" y="7733"/>
                    <a:pt x="575561" y="8178"/>
                    <a:pt x="575917" y="8533"/>
                  </a:cubicBezTo>
                  <a:cubicBezTo>
                    <a:pt x="576095" y="8711"/>
                    <a:pt x="576273" y="8889"/>
                    <a:pt x="576451" y="9066"/>
                  </a:cubicBezTo>
                  <a:cubicBezTo>
                    <a:pt x="576451" y="9155"/>
                    <a:pt x="576451" y="9155"/>
                    <a:pt x="576451" y="9155"/>
                  </a:cubicBezTo>
                  <a:cubicBezTo>
                    <a:pt x="576985" y="9777"/>
                    <a:pt x="577519" y="10489"/>
                    <a:pt x="577964" y="11200"/>
                  </a:cubicBezTo>
                  <a:cubicBezTo>
                    <a:pt x="577964" y="11200"/>
                    <a:pt x="578053" y="11289"/>
                    <a:pt x="578053" y="11289"/>
                  </a:cubicBezTo>
                  <a:cubicBezTo>
                    <a:pt x="578498" y="12000"/>
                    <a:pt x="578854" y="12622"/>
                    <a:pt x="579209" y="13244"/>
                  </a:cubicBezTo>
                  <a:cubicBezTo>
                    <a:pt x="579387" y="13600"/>
                    <a:pt x="579565" y="13955"/>
                    <a:pt x="579743" y="14222"/>
                  </a:cubicBezTo>
                  <a:cubicBezTo>
                    <a:pt x="579921" y="14666"/>
                    <a:pt x="580099" y="15111"/>
                    <a:pt x="580277" y="15555"/>
                  </a:cubicBezTo>
                  <a:cubicBezTo>
                    <a:pt x="580455" y="15911"/>
                    <a:pt x="580633" y="16266"/>
                    <a:pt x="580722" y="16711"/>
                  </a:cubicBezTo>
                  <a:cubicBezTo>
                    <a:pt x="580900" y="17066"/>
                    <a:pt x="581078" y="17422"/>
                    <a:pt x="581167" y="17866"/>
                  </a:cubicBezTo>
                  <a:cubicBezTo>
                    <a:pt x="581256" y="18311"/>
                    <a:pt x="581434" y="18755"/>
                    <a:pt x="581523" y="19199"/>
                  </a:cubicBezTo>
                  <a:cubicBezTo>
                    <a:pt x="581612" y="19555"/>
                    <a:pt x="581701" y="19910"/>
                    <a:pt x="581790" y="20266"/>
                  </a:cubicBezTo>
                  <a:cubicBezTo>
                    <a:pt x="581879" y="20977"/>
                    <a:pt x="582057" y="21777"/>
                    <a:pt x="582146" y="22488"/>
                  </a:cubicBezTo>
                  <a:cubicBezTo>
                    <a:pt x="582146" y="22577"/>
                    <a:pt x="582146" y="22666"/>
                    <a:pt x="582146" y="22666"/>
                  </a:cubicBezTo>
                  <a:cubicBezTo>
                    <a:pt x="582235" y="23555"/>
                    <a:pt x="582235" y="24355"/>
                    <a:pt x="582235" y="25244"/>
                  </a:cubicBezTo>
                  <a:lnTo>
                    <a:pt x="582235" y="126396"/>
                  </a:lnTo>
                  <a:cubicBezTo>
                    <a:pt x="582235" y="140351"/>
                    <a:pt x="570934" y="151728"/>
                    <a:pt x="556963" y="151728"/>
                  </a:cubicBezTo>
                  <a:cubicBezTo>
                    <a:pt x="542992" y="151728"/>
                    <a:pt x="531691" y="140351"/>
                    <a:pt x="531691" y="126396"/>
                  </a:cubicBezTo>
                  <a:lnTo>
                    <a:pt x="531691" y="79286"/>
                  </a:lnTo>
                  <a:lnTo>
                    <a:pt x="421260" y="171106"/>
                  </a:lnTo>
                  <a:cubicBezTo>
                    <a:pt x="410582" y="180083"/>
                    <a:pt x="394564" y="178572"/>
                    <a:pt x="385666" y="167906"/>
                  </a:cubicBezTo>
                  <a:cubicBezTo>
                    <a:pt x="376678" y="157150"/>
                    <a:pt x="378191" y="141240"/>
                    <a:pt x="388869" y="132262"/>
                  </a:cubicBezTo>
                  <a:lnTo>
                    <a:pt x="487020" y="50576"/>
                  </a:lnTo>
                  <a:lnTo>
                    <a:pt x="455697" y="50576"/>
                  </a:lnTo>
                  <a:cubicBezTo>
                    <a:pt x="441727" y="50576"/>
                    <a:pt x="430425" y="39288"/>
                    <a:pt x="430425" y="25244"/>
                  </a:cubicBezTo>
                  <a:cubicBezTo>
                    <a:pt x="430425" y="11289"/>
                    <a:pt x="441727" y="0"/>
                    <a:pt x="455697"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481" name="Google Shape;481;p8"/>
          <p:cNvGrpSpPr/>
          <p:nvPr/>
        </p:nvGrpSpPr>
        <p:grpSpPr>
          <a:xfrm>
            <a:off x="8026248" y="1410805"/>
            <a:ext cx="3461449" cy="1173109"/>
            <a:chOff x="8662573" y="1518902"/>
            <a:chExt cx="2578029" cy="1046002"/>
          </a:xfrm>
        </p:grpSpPr>
        <p:sp>
          <p:nvSpPr>
            <p:cNvPr id="482" name="Google Shape;482;p8"/>
            <p:cNvSpPr txBox="1"/>
            <p:nvPr/>
          </p:nvSpPr>
          <p:spPr>
            <a:xfrm>
              <a:off x="8662573" y="1839896"/>
              <a:ext cx="2578029" cy="725008"/>
            </a:xfrm>
            <a:prstGeom prst="rect">
              <a:avLst/>
            </a:prstGeom>
            <a:noFill/>
            <a:ln>
              <a:noFill/>
            </a:ln>
          </p:spPr>
          <p:txBody>
            <a:bodyPr spcFirstLastPara="1" wrap="square" lIns="90000" tIns="46800" rIns="90000" bIns="46800" anchor="t" anchorCtr="0">
              <a:noAutofit/>
            </a:bodyPr>
            <a:lstStyle/>
            <a:p>
              <a:pPr marL="0" marR="0" lvl="0" indent="0" algn="l" rtl="0">
                <a:lnSpc>
                  <a:spcPct val="120000"/>
                </a:lnSpc>
                <a:spcBef>
                  <a:spcPts val="0"/>
                </a:spcBef>
                <a:spcAft>
                  <a:spcPts val="0"/>
                </a:spcAft>
                <a:buNone/>
              </a:pPr>
              <a:r>
                <a:rPr lang="en-US" sz="1400">
                  <a:solidFill>
                    <a:schemeClr val="dk1"/>
                  </a:solidFill>
                  <a:latin typeface="Quattrocento Sans"/>
                  <a:ea typeface="Quattrocento Sans"/>
                  <a:cs typeface="Quattrocento Sans"/>
                  <a:sym typeface="Quattrocento Sans"/>
                </a:rPr>
                <a:t>This part of the content as a text typesetting placeholder display</a:t>
              </a:r>
              <a:br>
                <a:rPr lang="en-US" sz="1400">
                  <a:solidFill>
                    <a:schemeClr val="dk1"/>
                  </a:solidFill>
                  <a:latin typeface="Quattrocento Sans"/>
                  <a:ea typeface="Quattrocento Sans"/>
                  <a:cs typeface="Quattrocento Sans"/>
                  <a:sym typeface="Quattrocento Sans"/>
                </a:rPr>
              </a:br>
              <a:r>
                <a:rPr lang="en-US" sz="1400">
                  <a:solidFill>
                    <a:schemeClr val="dk1"/>
                  </a:solidFill>
                  <a:latin typeface="Quattrocento Sans"/>
                  <a:ea typeface="Quattrocento Sans"/>
                  <a:cs typeface="Quattrocento Sans"/>
                  <a:sym typeface="Quattrocento Sans"/>
                </a:rPr>
                <a:t>(Recommended theme font)</a:t>
              </a:r>
              <a:endParaRPr sz="1400">
                <a:solidFill>
                  <a:schemeClr val="dk1"/>
                </a:solidFill>
                <a:latin typeface="Quattrocento Sans"/>
                <a:ea typeface="Quattrocento Sans"/>
                <a:cs typeface="Quattrocento Sans"/>
                <a:sym typeface="Quattrocento Sans"/>
              </a:endParaRPr>
            </a:p>
          </p:txBody>
        </p:sp>
        <p:sp>
          <p:nvSpPr>
            <p:cNvPr id="483" name="Google Shape;483;p8"/>
            <p:cNvSpPr/>
            <p:nvPr/>
          </p:nvSpPr>
          <p:spPr>
            <a:xfrm>
              <a:off x="8662573" y="1518902"/>
              <a:ext cx="2578029" cy="320994"/>
            </a:xfrm>
            <a:prstGeom prst="rect">
              <a:avLst/>
            </a:prstGeom>
            <a:noFill/>
            <a:ln>
              <a:noFill/>
            </a:ln>
          </p:spPr>
          <p:txBody>
            <a:bodyPr spcFirstLastPara="1" wrap="square" lIns="90000" tIns="46800" rIns="90000" bIns="46800" anchor="b" anchorCtr="0">
              <a:normAutofit/>
            </a:bodyPr>
            <a:lstStyle/>
            <a:p>
              <a:pPr marL="0" marR="0" lvl="0" indent="0" algn="l" rtl="0">
                <a:spcBef>
                  <a:spcPts val="0"/>
                </a:spcBef>
                <a:spcAft>
                  <a:spcPts val="0"/>
                </a:spcAft>
                <a:buNone/>
              </a:pPr>
              <a:r>
                <a:rPr lang="en-US" sz="1600" b="1">
                  <a:solidFill>
                    <a:schemeClr val="accent3"/>
                  </a:solidFill>
                  <a:latin typeface="Quattrocento Sans"/>
                  <a:ea typeface="Quattrocento Sans"/>
                  <a:cs typeface="Quattrocento Sans"/>
                  <a:sym typeface="Quattrocento Sans"/>
                </a:rPr>
                <a:t>Title text preset</a:t>
              </a:r>
              <a:endParaRPr sz="1600" b="1">
                <a:solidFill>
                  <a:schemeClr val="accent3"/>
                </a:solidFill>
                <a:latin typeface="Quattrocento Sans"/>
                <a:ea typeface="Quattrocento Sans"/>
                <a:cs typeface="Quattrocento Sans"/>
                <a:sym typeface="Quattrocento Sans"/>
              </a:endParaRPr>
            </a:p>
          </p:txBody>
        </p:sp>
      </p:grpSp>
      <p:grpSp>
        <p:nvGrpSpPr>
          <p:cNvPr id="484" name="Google Shape;484;p8"/>
          <p:cNvGrpSpPr/>
          <p:nvPr/>
        </p:nvGrpSpPr>
        <p:grpSpPr>
          <a:xfrm>
            <a:off x="6738642" y="2806867"/>
            <a:ext cx="726824" cy="726824"/>
            <a:chOff x="5675954" y="2249137"/>
            <a:chExt cx="648072" cy="648072"/>
          </a:xfrm>
        </p:grpSpPr>
        <p:sp>
          <p:nvSpPr>
            <p:cNvPr id="485" name="Google Shape;485;p8"/>
            <p:cNvSpPr/>
            <p:nvPr/>
          </p:nvSpPr>
          <p:spPr>
            <a:xfrm>
              <a:off x="5675954" y="2249137"/>
              <a:ext cx="648072" cy="648072"/>
            </a:xfrm>
            <a:prstGeom prst="ellipse">
              <a:avLst/>
            </a:prstGeom>
            <a:solidFill>
              <a:schemeClr val="accent4"/>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486" name="Google Shape;486;p8"/>
            <p:cNvSpPr/>
            <p:nvPr/>
          </p:nvSpPr>
          <p:spPr>
            <a:xfrm>
              <a:off x="5809844" y="2390028"/>
              <a:ext cx="380293" cy="366291"/>
            </a:xfrm>
            <a:custGeom>
              <a:avLst/>
              <a:gdLst/>
              <a:ahLst/>
              <a:cxnLst/>
              <a:rect l="l" t="t" r="r" b="b"/>
              <a:pathLst>
                <a:path w="597921" h="598324" extrusionOk="0">
                  <a:moveTo>
                    <a:pt x="297615" y="96957"/>
                  </a:moveTo>
                  <a:cubicBezTo>
                    <a:pt x="311959" y="96957"/>
                    <a:pt x="323434" y="108416"/>
                    <a:pt x="323434" y="122740"/>
                  </a:cubicBezTo>
                  <a:lnTo>
                    <a:pt x="323434" y="289852"/>
                  </a:lnTo>
                  <a:lnTo>
                    <a:pt x="462572" y="289852"/>
                  </a:lnTo>
                  <a:cubicBezTo>
                    <a:pt x="476438" y="289852"/>
                    <a:pt x="487913" y="301311"/>
                    <a:pt x="487913" y="315157"/>
                  </a:cubicBezTo>
                  <a:cubicBezTo>
                    <a:pt x="487913" y="329004"/>
                    <a:pt x="476438" y="340463"/>
                    <a:pt x="462572" y="340463"/>
                  </a:cubicBezTo>
                  <a:lnTo>
                    <a:pt x="297615" y="340463"/>
                  </a:lnTo>
                  <a:cubicBezTo>
                    <a:pt x="283749" y="340463"/>
                    <a:pt x="272274" y="329004"/>
                    <a:pt x="272274" y="315157"/>
                  </a:cubicBezTo>
                  <a:lnTo>
                    <a:pt x="272274" y="122740"/>
                  </a:lnTo>
                  <a:cubicBezTo>
                    <a:pt x="272274" y="108416"/>
                    <a:pt x="283749" y="96957"/>
                    <a:pt x="297615" y="96957"/>
                  </a:cubicBezTo>
                  <a:close/>
                  <a:moveTo>
                    <a:pt x="298127" y="0"/>
                  </a:moveTo>
                  <a:cubicBezTo>
                    <a:pt x="463564" y="0"/>
                    <a:pt x="597921" y="134181"/>
                    <a:pt x="597921" y="299401"/>
                  </a:cubicBezTo>
                  <a:cubicBezTo>
                    <a:pt x="597921" y="464143"/>
                    <a:pt x="463564" y="598324"/>
                    <a:pt x="298127" y="598324"/>
                  </a:cubicBezTo>
                  <a:cubicBezTo>
                    <a:pt x="188155" y="598324"/>
                    <a:pt x="87268" y="538635"/>
                    <a:pt x="35150" y="442177"/>
                  </a:cubicBezTo>
                  <a:cubicBezTo>
                    <a:pt x="33238" y="438835"/>
                    <a:pt x="32760" y="435492"/>
                    <a:pt x="34194" y="432149"/>
                  </a:cubicBezTo>
                  <a:cubicBezTo>
                    <a:pt x="35150" y="428807"/>
                    <a:pt x="37541" y="425942"/>
                    <a:pt x="40410" y="424509"/>
                  </a:cubicBezTo>
                  <a:lnTo>
                    <a:pt x="74836" y="407796"/>
                  </a:lnTo>
                  <a:cubicBezTo>
                    <a:pt x="81052" y="404931"/>
                    <a:pt x="88702" y="407319"/>
                    <a:pt x="91571" y="413049"/>
                  </a:cubicBezTo>
                  <a:cubicBezTo>
                    <a:pt x="133169" y="488018"/>
                    <a:pt x="212540" y="534815"/>
                    <a:pt x="298127" y="534815"/>
                  </a:cubicBezTo>
                  <a:cubicBezTo>
                    <a:pt x="428181" y="534815"/>
                    <a:pt x="534328" y="429284"/>
                    <a:pt x="534328" y="299401"/>
                  </a:cubicBezTo>
                  <a:cubicBezTo>
                    <a:pt x="534328" y="169517"/>
                    <a:pt x="428181" y="63509"/>
                    <a:pt x="298127" y="63509"/>
                  </a:cubicBezTo>
                  <a:cubicBezTo>
                    <a:pt x="242185" y="63509"/>
                    <a:pt x="187677" y="83565"/>
                    <a:pt x="145123" y="120333"/>
                  </a:cubicBezTo>
                  <a:lnTo>
                    <a:pt x="200587" y="142299"/>
                  </a:lnTo>
                  <a:cubicBezTo>
                    <a:pt x="204890" y="144209"/>
                    <a:pt x="207759" y="148029"/>
                    <a:pt x="208237" y="152327"/>
                  </a:cubicBezTo>
                  <a:cubicBezTo>
                    <a:pt x="208715" y="157102"/>
                    <a:pt x="207281" y="161399"/>
                    <a:pt x="203456" y="164265"/>
                  </a:cubicBezTo>
                  <a:lnTo>
                    <a:pt x="48060" y="285553"/>
                  </a:lnTo>
                  <a:cubicBezTo>
                    <a:pt x="44235" y="288418"/>
                    <a:pt x="39454" y="289373"/>
                    <a:pt x="35150" y="287463"/>
                  </a:cubicBezTo>
                  <a:cubicBezTo>
                    <a:pt x="31325" y="285553"/>
                    <a:pt x="27978" y="281733"/>
                    <a:pt x="27500" y="277435"/>
                  </a:cubicBezTo>
                  <a:lnTo>
                    <a:pt x="246" y="82132"/>
                  </a:lnTo>
                  <a:cubicBezTo>
                    <a:pt x="-710" y="77835"/>
                    <a:pt x="1203" y="73060"/>
                    <a:pt x="4550" y="70194"/>
                  </a:cubicBezTo>
                  <a:cubicBezTo>
                    <a:pt x="8375" y="67807"/>
                    <a:pt x="13156" y="66852"/>
                    <a:pt x="17459" y="68762"/>
                  </a:cubicBezTo>
                  <a:lnTo>
                    <a:pt x="80574" y="94070"/>
                  </a:lnTo>
                  <a:cubicBezTo>
                    <a:pt x="137472" y="33426"/>
                    <a:pt x="214931" y="0"/>
                    <a:pt x="298127"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487" name="Google Shape;487;p8"/>
          <p:cNvGrpSpPr/>
          <p:nvPr/>
        </p:nvGrpSpPr>
        <p:grpSpPr>
          <a:xfrm>
            <a:off x="8026248" y="2706094"/>
            <a:ext cx="3461449" cy="1173109"/>
            <a:chOff x="8662573" y="1518902"/>
            <a:chExt cx="2578029" cy="1046002"/>
          </a:xfrm>
        </p:grpSpPr>
        <p:sp>
          <p:nvSpPr>
            <p:cNvPr id="488" name="Google Shape;488;p8"/>
            <p:cNvSpPr txBox="1"/>
            <p:nvPr/>
          </p:nvSpPr>
          <p:spPr>
            <a:xfrm>
              <a:off x="8662573" y="1839896"/>
              <a:ext cx="2578029" cy="725008"/>
            </a:xfrm>
            <a:prstGeom prst="rect">
              <a:avLst/>
            </a:prstGeom>
            <a:noFill/>
            <a:ln>
              <a:noFill/>
            </a:ln>
          </p:spPr>
          <p:txBody>
            <a:bodyPr spcFirstLastPara="1" wrap="square" lIns="90000" tIns="46800" rIns="90000" bIns="46800" anchor="t" anchorCtr="0">
              <a:noAutofit/>
            </a:bodyPr>
            <a:lstStyle/>
            <a:p>
              <a:pPr marL="0" marR="0" lvl="0" indent="0" algn="l" rtl="0">
                <a:lnSpc>
                  <a:spcPct val="120000"/>
                </a:lnSpc>
                <a:spcBef>
                  <a:spcPts val="0"/>
                </a:spcBef>
                <a:spcAft>
                  <a:spcPts val="0"/>
                </a:spcAft>
                <a:buNone/>
              </a:pPr>
              <a:r>
                <a:rPr lang="en-US" sz="1400">
                  <a:solidFill>
                    <a:schemeClr val="dk1"/>
                  </a:solidFill>
                  <a:latin typeface="Quattrocento Sans"/>
                  <a:ea typeface="Quattrocento Sans"/>
                  <a:cs typeface="Quattrocento Sans"/>
                  <a:sym typeface="Quattrocento Sans"/>
                </a:rPr>
                <a:t>This part of the content as a text typesetting placeholder display</a:t>
              </a:r>
              <a:br>
                <a:rPr lang="en-US" sz="1400">
                  <a:solidFill>
                    <a:schemeClr val="dk1"/>
                  </a:solidFill>
                  <a:latin typeface="Quattrocento Sans"/>
                  <a:ea typeface="Quattrocento Sans"/>
                  <a:cs typeface="Quattrocento Sans"/>
                  <a:sym typeface="Quattrocento Sans"/>
                </a:rPr>
              </a:br>
              <a:r>
                <a:rPr lang="en-US" sz="1400">
                  <a:solidFill>
                    <a:schemeClr val="dk1"/>
                  </a:solidFill>
                  <a:latin typeface="Quattrocento Sans"/>
                  <a:ea typeface="Quattrocento Sans"/>
                  <a:cs typeface="Quattrocento Sans"/>
                  <a:sym typeface="Quattrocento Sans"/>
                </a:rPr>
                <a:t>(Recommended theme font)</a:t>
              </a:r>
              <a:endParaRPr sz="1400">
                <a:solidFill>
                  <a:schemeClr val="dk1"/>
                </a:solidFill>
                <a:latin typeface="Quattrocento Sans"/>
                <a:ea typeface="Quattrocento Sans"/>
                <a:cs typeface="Quattrocento Sans"/>
                <a:sym typeface="Quattrocento Sans"/>
              </a:endParaRPr>
            </a:p>
          </p:txBody>
        </p:sp>
        <p:sp>
          <p:nvSpPr>
            <p:cNvPr id="489" name="Google Shape;489;p8"/>
            <p:cNvSpPr/>
            <p:nvPr/>
          </p:nvSpPr>
          <p:spPr>
            <a:xfrm>
              <a:off x="8662573" y="1518902"/>
              <a:ext cx="2578029" cy="320994"/>
            </a:xfrm>
            <a:prstGeom prst="rect">
              <a:avLst/>
            </a:prstGeom>
            <a:noFill/>
            <a:ln>
              <a:noFill/>
            </a:ln>
          </p:spPr>
          <p:txBody>
            <a:bodyPr spcFirstLastPara="1" wrap="square" lIns="90000" tIns="46800" rIns="90000" bIns="46800" anchor="b" anchorCtr="0">
              <a:normAutofit/>
            </a:bodyPr>
            <a:lstStyle/>
            <a:p>
              <a:pPr marL="0" marR="0" lvl="0" indent="0" algn="l" rtl="0">
                <a:spcBef>
                  <a:spcPts val="0"/>
                </a:spcBef>
                <a:spcAft>
                  <a:spcPts val="0"/>
                </a:spcAft>
                <a:buNone/>
              </a:pPr>
              <a:r>
                <a:rPr lang="en-US" sz="1600" b="1">
                  <a:solidFill>
                    <a:schemeClr val="accent1"/>
                  </a:solidFill>
                  <a:latin typeface="Quattrocento Sans"/>
                  <a:ea typeface="Quattrocento Sans"/>
                  <a:cs typeface="Quattrocento Sans"/>
                  <a:sym typeface="Quattrocento Sans"/>
                </a:rPr>
                <a:t>Title text preset</a:t>
              </a:r>
              <a:endParaRPr sz="1600" b="1">
                <a:solidFill>
                  <a:schemeClr val="accent1"/>
                </a:solidFill>
                <a:latin typeface="Quattrocento Sans"/>
                <a:ea typeface="Quattrocento Sans"/>
                <a:cs typeface="Quattrocento Sans"/>
                <a:sym typeface="Quattrocento Sans"/>
              </a:endParaRPr>
            </a:p>
          </p:txBody>
        </p:sp>
      </p:grpSp>
      <p:grpSp>
        <p:nvGrpSpPr>
          <p:cNvPr id="490" name="Google Shape;490;p8"/>
          <p:cNvGrpSpPr/>
          <p:nvPr/>
        </p:nvGrpSpPr>
        <p:grpSpPr>
          <a:xfrm>
            <a:off x="6738642" y="4163338"/>
            <a:ext cx="726824" cy="726824"/>
            <a:chOff x="4792557" y="2249137"/>
            <a:chExt cx="648072" cy="648072"/>
          </a:xfrm>
        </p:grpSpPr>
        <p:sp>
          <p:nvSpPr>
            <p:cNvPr id="491" name="Google Shape;491;p8"/>
            <p:cNvSpPr/>
            <p:nvPr/>
          </p:nvSpPr>
          <p:spPr>
            <a:xfrm>
              <a:off x="4792557" y="2249137"/>
              <a:ext cx="648072" cy="648072"/>
            </a:xfrm>
            <a:prstGeom prst="ellipse">
              <a:avLst/>
            </a:prstGeom>
            <a:solidFill>
              <a:schemeClr val="accent1"/>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492" name="Google Shape;492;p8"/>
            <p:cNvSpPr/>
            <p:nvPr/>
          </p:nvSpPr>
          <p:spPr>
            <a:xfrm>
              <a:off x="4926447" y="2390028"/>
              <a:ext cx="380293" cy="366291"/>
            </a:xfrm>
            <a:custGeom>
              <a:avLst/>
              <a:gdLst/>
              <a:ahLst/>
              <a:cxnLst/>
              <a:rect l="l" t="t" r="r" b="b"/>
              <a:pathLst>
                <a:path w="6827" h="6827" extrusionOk="0">
                  <a:moveTo>
                    <a:pt x="1263" y="5234"/>
                  </a:moveTo>
                  <a:cubicBezTo>
                    <a:pt x="1316" y="5493"/>
                    <a:pt x="1546" y="5689"/>
                    <a:pt x="1820" y="5689"/>
                  </a:cubicBezTo>
                  <a:cubicBezTo>
                    <a:pt x="2114" y="5689"/>
                    <a:pt x="2354" y="5464"/>
                    <a:pt x="2383" y="5178"/>
                  </a:cubicBezTo>
                  <a:lnTo>
                    <a:pt x="3568" y="4191"/>
                  </a:lnTo>
                  <a:cubicBezTo>
                    <a:pt x="3652" y="4401"/>
                    <a:pt x="3856" y="4551"/>
                    <a:pt x="4096" y="4551"/>
                  </a:cubicBezTo>
                  <a:cubicBezTo>
                    <a:pt x="4348" y="4551"/>
                    <a:pt x="4560" y="4385"/>
                    <a:pt x="4635" y="4157"/>
                  </a:cubicBezTo>
                  <a:lnTo>
                    <a:pt x="5696" y="4736"/>
                  </a:lnTo>
                  <a:cubicBezTo>
                    <a:pt x="5732" y="5016"/>
                    <a:pt x="5969" y="5234"/>
                    <a:pt x="6258" y="5234"/>
                  </a:cubicBezTo>
                  <a:cubicBezTo>
                    <a:pt x="6571" y="5234"/>
                    <a:pt x="6827" y="4979"/>
                    <a:pt x="6827" y="4665"/>
                  </a:cubicBezTo>
                  <a:cubicBezTo>
                    <a:pt x="6827" y="4351"/>
                    <a:pt x="6571" y="4096"/>
                    <a:pt x="6258" y="4096"/>
                  </a:cubicBezTo>
                  <a:cubicBezTo>
                    <a:pt x="6006" y="4096"/>
                    <a:pt x="5794" y="4262"/>
                    <a:pt x="5719" y="4490"/>
                  </a:cubicBezTo>
                  <a:lnTo>
                    <a:pt x="4658" y="3911"/>
                  </a:lnTo>
                  <a:cubicBezTo>
                    <a:pt x="4622" y="3631"/>
                    <a:pt x="4385" y="3413"/>
                    <a:pt x="4096" y="3413"/>
                  </a:cubicBezTo>
                  <a:cubicBezTo>
                    <a:pt x="3802" y="3413"/>
                    <a:pt x="3563" y="3638"/>
                    <a:pt x="3533" y="3924"/>
                  </a:cubicBezTo>
                  <a:lnTo>
                    <a:pt x="2348" y="4911"/>
                  </a:lnTo>
                  <a:cubicBezTo>
                    <a:pt x="2265" y="4701"/>
                    <a:pt x="2060" y="4551"/>
                    <a:pt x="1820" y="4551"/>
                  </a:cubicBezTo>
                  <a:cubicBezTo>
                    <a:pt x="1546" y="4551"/>
                    <a:pt x="1316" y="4747"/>
                    <a:pt x="1263" y="5006"/>
                  </a:cubicBezTo>
                  <a:lnTo>
                    <a:pt x="455" y="5006"/>
                  </a:lnTo>
                  <a:lnTo>
                    <a:pt x="455" y="4551"/>
                  </a:lnTo>
                  <a:lnTo>
                    <a:pt x="569" y="4551"/>
                  </a:lnTo>
                  <a:cubicBezTo>
                    <a:pt x="632" y="4551"/>
                    <a:pt x="683" y="4500"/>
                    <a:pt x="683" y="4437"/>
                  </a:cubicBezTo>
                  <a:cubicBezTo>
                    <a:pt x="683" y="4374"/>
                    <a:pt x="632" y="4324"/>
                    <a:pt x="569" y="4324"/>
                  </a:cubicBezTo>
                  <a:lnTo>
                    <a:pt x="455" y="4324"/>
                  </a:lnTo>
                  <a:lnTo>
                    <a:pt x="455" y="3982"/>
                  </a:lnTo>
                  <a:lnTo>
                    <a:pt x="569" y="3982"/>
                  </a:lnTo>
                  <a:cubicBezTo>
                    <a:pt x="632" y="3982"/>
                    <a:pt x="683" y="3931"/>
                    <a:pt x="683" y="3868"/>
                  </a:cubicBezTo>
                  <a:cubicBezTo>
                    <a:pt x="683" y="3806"/>
                    <a:pt x="632" y="3755"/>
                    <a:pt x="569" y="3755"/>
                  </a:cubicBezTo>
                  <a:lnTo>
                    <a:pt x="480" y="3755"/>
                  </a:lnTo>
                  <a:lnTo>
                    <a:pt x="1407" y="2416"/>
                  </a:lnTo>
                  <a:cubicBezTo>
                    <a:pt x="1494" y="2470"/>
                    <a:pt x="1596" y="2503"/>
                    <a:pt x="1707" y="2503"/>
                  </a:cubicBezTo>
                  <a:cubicBezTo>
                    <a:pt x="1888" y="2503"/>
                    <a:pt x="2048" y="2416"/>
                    <a:pt x="2152" y="2284"/>
                  </a:cubicBezTo>
                  <a:lnTo>
                    <a:pt x="2752" y="2584"/>
                  </a:lnTo>
                  <a:cubicBezTo>
                    <a:pt x="2740" y="2631"/>
                    <a:pt x="2731" y="2680"/>
                    <a:pt x="2731" y="2731"/>
                  </a:cubicBezTo>
                  <a:cubicBezTo>
                    <a:pt x="2731" y="3044"/>
                    <a:pt x="2986" y="3300"/>
                    <a:pt x="3300" y="3300"/>
                  </a:cubicBezTo>
                  <a:cubicBezTo>
                    <a:pt x="3613" y="3300"/>
                    <a:pt x="3868" y="3044"/>
                    <a:pt x="3868" y="2731"/>
                  </a:cubicBezTo>
                  <a:cubicBezTo>
                    <a:pt x="3868" y="2608"/>
                    <a:pt x="3829" y="2496"/>
                    <a:pt x="3763" y="2403"/>
                  </a:cubicBezTo>
                  <a:lnTo>
                    <a:pt x="4488" y="1055"/>
                  </a:lnTo>
                  <a:cubicBezTo>
                    <a:pt x="4574" y="1107"/>
                    <a:pt x="4672" y="1138"/>
                    <a:pt x="4779" y="1138"/>
                  </a:cubicBezTo>
                  <a:cubicBezTo>
                    <a:pt x="4891" y="1138"/>
                    <a:pt x="4995" y="1104"/>
                    <a:pt x="5083" y="1048"/>
                  </a:cubicBezTo>
                  <a:lnTo>
                    <a:pt x="5827" y="2004"/>
                  </a:lnTo>
                  <a:cubicBezTo>
                    <a:pt x="5829" y="2007"/>
                    <a:pt x="5833" y="2009"/>
                    <a:pt x="5836" y="2011"/>
                  </a:cubicBezTo>
                  <a:cubicBezTo>
                    <a:pt x="5745" y="2112"/>
                    <a:pt x="5689" y="2244"/>
                    <a:pt x="5689" y="2389"/>
                  </a:cubicBezTo>
                  <a:cubicBezTo>
                    <a:pt x="5689" y="2703"/>
                    <a:pt x="5944" y="2958"/>
                    <a:pt x="6258" y="2958"/>
                  </a:cubicBezTo>
                  <a:cubicBezTo>
                    <a:pt x="6571" y="2958"/>
                    <a:pt x="6827" y="2703"/>
                    <a:pt x="6827" y="2389"/>
                  </a:cubicBezTo>
                  <a:cubicBezTo>
                    <a:pt x="6827" y="2076"/>
                    <a:pt x="6571" y="1820"/>
                    <a:pt x="6258" y="1820"/>
                  </a:cubicBezTo>
                  <a:cubicBezTo>
                    <a:pt x="6170" y="1820"/>
                    <a:pt x="6087" y="1842"/>
                    <a:pt x="6013" y="1878"/>
                  </a:cubicBezTo>
                  <a:cubicBezTo>
                    <a:pt x="6010" y="1874"/>
                    <a:pt x="6010" y="1869"/>
                    <a:pt x="6006" y="1864"/>
                  </a:cubicBezTo>
                  <a:lnTo>
                    <a:pt x="5248" y="890"/>
                  </a:lnTo>
                  <a:cubicBezTo>
                    <a:pt x="5311" y="798"/>
                    <a:pt x="5348" y="688"/>
                    <a:pt x="5348" y="569"/>
                  </a:cubicBezTo>
                  <a:cubicBezTo>
                    <a:pt x="5348" y="255"/>
                    <a:pt x="5092" y="0"/>
                    <a:pt x="4779" y="0"/>
                  </a:cubicBezTo>
                  <a:cubicBezTo>
                    <a:pt x="4465" y="0"/>
                    <a:pt x="4210" y="255"/>
                    <a:pt x="4210" y="569"/>
                  </a:cubicBezTo>
                  <a:cubicBezTo>
                    <a:pt x="4210" y="691"/>
                    <a:pt x="4249" y="804"/>
                    <a:pt x="4315" y="897"/>
                  </a:cubicBezTo>
                  <a:lnTo>
                    <a:pt x="3590" y="2244"/>
                  </a:lnTo>
                  <a:cubicBezTo>
                    <a:pt x="3505" y="2193"/>
                    <a:pt x="3406" y="2162"/>
                    <a:pt x="3300" y="2162"/>
                  </a:cubicBezTo>
                  <a:cubicBezTo>
                    <a:pt x="3118" y="2162"/>
                    <a:pt x="2959" y="2248"/>
                    <a:pt x="2854" y="2381"/>
                  </a:cubicBezTo>
                  <a:lnTo>
                    <a:pt x="2254" y="2081"/>
                  </a:lnTo>
                  <a:cubicBezTo>
                    <a:pt x="2267" y="2034"/>
                    <a:pt x="2276" y="1985"/>
                    <a:pt x="2276" y="1934"/>
                  </a:cubicBezTo>
                  <a:cubicBezTo>
                    <a:pt x="2276" y="1621"/>
                    <a:pt x="2020" y="1365"/>
                    <a:pt x="1707" y="1365"/>
                  </a:cubicBezTo>
                  <a:cubicBezTo>
                    <a:pt x="1393" y="1365"/>
                    <a:pt x="1138" y="1621"/>
                    <a:pt x="1138" y="1934"/>
                  </a:cubicBezTo>
                  <a:cubicBezTo>
                    <a:pt x="1138" y="2054"/>
                    <a:pt x="1176" y="2166"/>
                    <a:pt x="1239" y="2257"/>
                  </a:cubicBezTo>
                  <a:lnTo>
                    <a:pt x="593" y="3191"/>
                  </a:lnTo>
                  <a:cubicBezTo>
                    <a:pt x="585" y="3189"/>
                    <a:pt x="578" y="3186"/>
                    <a:pt x="569" y="3186"/>
                  </a:cubicBezTo>
                  <a:lnTo>
                    <a:pt x="455" y="3186"/>
                  </a:lnTo>
                  <a:lnTo>
                    <a:pt x="455" y="2844"/>
                  </a:lnTo>
                  <a:lnTo>
                    <a:pt x="569" y="2844"/>
                  </a:lnTo>
                  <a:cubicBezTo>
                    <a:pt x="632" y="2844"/>
                    <a:pt x="683" y="2794"/>
                    <a:pt x="683" y="2731"/>
                  </a:cubicBezTo>
                  <a:cubicBezTo>
                    <a:pt x="683" y="2668"/>
                    <a:pt x="632" y="2617"/>
                    <a:pt x="569" y="2617"/>
                  </a:cubicBezTo>
                  <a:lnTo>
                    <a:pt x="455" y="2617"/>
                  </a:lnTo>
                  <a:lnTo>
                    <a:pt x="455" y="2276"/>
                  </a:lnTo>
                  <a:lnTo>
                    <a:pt x="569" y="2276"/>
                  </a:lnTo>
                  <a:cubicBezTo>
                    <a:pt x="632" y="2276"/>
                    <a:pt x="683" y="2225"/>
                    <a:pt x="683" y="2162"/>
                  </a:cubicBezTo>
                  <a:cubicBezTo>
                    <a:pt x="683" y="2099"/>
                    <a:pt x="632" y="2048"/>
                    <a:pt x="569" y="2048"/>
                  </a:cubicBezTo>
                  <a:lnTo>
                    <a:pt x="455" y="2048"/>
                  </a:lnTo>
                  <a:lnTo>
                    <a:pt x="455" y="1707"/>
                  </a:lnTo>
                  <a:lnTo>
                    <a:pt x="569" y="1707"/>
                  </a:lnTo>
                  <a:cubicBezTo>
                    <a:pt x="632" y="1707"/>
                    <a:pt x="683" y="1656"/>
                    <a:pt x="683" y="1593"/>
                  </a:cubicBezTo>
                  <a:cubicBezTo>
                    <a:pt x="683" y="1530"/>
                    <a:pt x="632" y="1479"/>
                    <a:pt x="569" y="1479"/>
                  </a:cubicBezTo>
                  <a:lnTo>
                    <a:pt x="455" y="1479"/>
                  </a:lnTo>
                  <a:lnTo>
                    <a:pt x="455" y="1138"/>
                  </a:lnTo>
                  <a:lnTo>
                    <a:pt x="569" y="1138"/>
                  </a:lnTo>
                  <a:cubicBezTo>
                    <a:pt x="632" y="1138"/>
                    <a:pt x="683" y="1087"/>
                    <a:pt x="683" y="1024"/>
                  </a:cubicBezTo>
                  <a:cubicBezTo>
                    <a:pt x="683" y="961"/>
                    <a:pt x="632" y="910"/>
                    <a:pt x="569" y="910"/>
                  </a:cubicBezTo>
                  <a:lnTo>
                    <a:pt x="455" y="910"/>
                  </a:lnTo>
                  <a:lnTo>
                    <a:pt x="455" y="569"/>
                  </a:lnTo>
                  <a:lnTo>
                    <a:pt x="569" y="569"/>
                  </a:lnTo>
                  <a:cubicBezTo>
                    <a:pt x="632" y="569"/>
                    <a:pt x="683" y="518"/>
                    <a:pt x="683" y="455"/>
                  </a:cubicBezTo>
                  <a:cubicBezTo>
                    <a:pt x="683" y="392"/>
                    <a:pt x="632" y="341"/>
                    <a:pt x="569" y="341"/>
                  </a:cubicBezTo>
                  <a:lnTo>
                    <a:pt x="455" y="341"/>
                  </a:lnTo>
                  <a:lnTo>
                    <a:pt x="455" y="114"/>
                  </a:lnTo>
                  <a:cubicBezTo>
                    <a:pt x="455" y="51"/>
                    <a:pt x="404" y="0"/>
                    <a:pt x="341" y="0"/>
                  </a:cubicBezTo>
                  <a:cubicBezTo>
                    <a:pt x="278" y="0"/>
                    <a:pt x="228" y="51"/>
                    <a:pt x="228" y="114"/>
                  </a:cubicBezTo>
                  <a:lnTo>
                    <a:pt x="228" y="341"/>
                  </a:lnTo>
                  <a:lnTo>
                    <a:pt x="114" y="341"/>
                  </a:lnTo>
                  <a:cubicBezTo>
                    <a:pt x="51" y="341"/>
                    <a:pt x="0" y="392"/>
                    <a:pt x="0" y="455"/>
                  </a:cubicBezTo>
                  <a:cubicBezTo>
                    <a:pt x="0" y="518"/>
                    <a:pt x="51" y="569"/>
                    <a:pt x="114" y="569"/>
                  </a:cubicBezTo>
                  <a:lnTo>
                    <a:pt x="228" y="569"/>
                  </a:lnTo>
                  <a:lnTo>
                    <a:pt x="228" y="910"/>
                  </a:lnTo>
                  <a:lnTo>
                    <a:pt x="114" y="910"/>
                  </a:lnTo>
                  <a:cubicBezTo>
                    <a:pt x="51" y="910"/>
                    <a:pt x="0" y="961"/>
                    <a:pt x="0" y="1024"/>
                  </a:cubicBezTo>
                  <a:cubicBezTo>
                    <a:pt x="0" y="1087"/>
                    <a:pt x="51" y="1138"/>
                    <a:pt x="114" y="1138"/>
                  </a:cubicBezTo>
                  <a:lnTo>
                    <a:pt x="228" y="1138"/>
                  </a:lnTo>
                  <a:lnTo>
                    <a:pt x="228" y="1479"/>
                  </a:lnTo>
                  <a:lnTo>
                    <a:pt x="114" y="1479"/>
                  </a:lnTo>
                  <a:cubicBezTo>
                    <a:pt x="51" y="1479"/>
                    <a:pt x="0" y="1530"/>
                    <a:pt x="0" y="1593"/>
                  </a:cubicBezTo>
                  <a:cubicBezTo>
                    <a:pt x="0" y="1656"/>
                    <a:pt x="51" y="1707"/>
                    <a:pt x="114" y="1707"/>
                  </a:cubicBezTo>
                  <a:lnTo>
                    <a:pt x="228" y="1707"/>
                  </a:lnTo>
                  <a:lnTo>
                    <a:pt x="228" y="2048"/>
                  </a:lnTo>
                  <a:lnTo>
                    <a:pt x="114" y="2048"/>
                  </a:lnTo>
                  <a:cubicBezTo>
                    <a:pt x="51" y="2048"/>
                    <a:pt x="0" y="2099"/>
                    <a:pt x="0" y="2162"/>
                  </a:cubicBezTo>
                  <a:cubicBezTo>
                    <a:pt x="0" y="2225"/>
                    <a:pt x="51" y="2276"/>
                    <a:pt x="114" y="2276"/>
                  </a:cubicBezTo>
                  <a:lnTo>
                    <a:pt x="228" y="2276"/>
                  </a:lnTo>
                  <a:lnTo>
                    <a:pt x="228" y="2617"/>
                  </a:lnTo>
                  <a:lnTo>
                    <a:pt x="114" y="2617"/>
                  </a:lnTo>
                  <a:cubicBezTo>
                    <a:pt x="51" y="2617"/>
                    <a:pt x="0" y="2668"/>
                    <a:pt x="0" y="2731"/>
                  </a:cubicBezTo>
                  <a:cubicBezTo>
                    <a:pt x="0" y="2794"/>
                    <a:pt x="51" y="2844"/>
                    <a:pt x="114" y="2844"/>
                  </a:cubicBezTo>
                  <a:lnTo>
                    <a:pt x="228" y="2844"/>
                  </a:lnTo>
                  <a:lnTo>
                    <a:pt x="228" y="3186"/>
                  </a:lnTo>
                  <a:lnTo>
                    <a:pt x="114" y="3186"/>
                  </a:lnTo>
                  <a:cubicBezTo>
                    <a:pt x="51" y="3186"/>
                    <a:pt x="0" y="3237"/>
                    <a:pt x="0" y="3300"/>
                  </a:cubicBezTo>
                  <a:cubicBezTo>
                    <a:pt x="0" y="3362"/>
                    <a:pt x="51" y="3413"/>
                    <a:pt x="114" y="3413"/>
                  </a:cubicBezTo>
                  <a:lnTo>
                    <a:pt x="228" y="3413"/>
                  </a:lnTo>
                  <a:lnTo>
                    <a:pt x="228" y="3755"/>
                  </a:lnTo>
                  <a:lnTo>
                    <a:pt x="114" y="3755"/>
                  </a:lnTo>
                  <a:cubicBezTo>
                    <a:pt x="51" y="3755"/>
                    <a:pt x="0" y="3806"/>
                    <a:pt x="0" y="3868"/>
                  </a:cubicBezTo>
                  <a:cubicBezTo>
                    <a:pt x="0" y="3931"/>
                    <a:pt x="51" y="3982"/>
                    <a:pt x="114" y="3982"/>
                  </a:cubicBezTo>
                  <a:lnTo>
                    <a:pt x="228" y="3982"/>
                  </a:lnTo>
                  <a:lnTo>
                    <a:pt x="228" y="4324"/>
                  </a:lnTo>
                  <a:lnTo>
                    <a:pt x="114" y="4324"/>
                  </a:lnTo>
                  <a:cubicBezTo>
                    <a:pt x="51" y="4324"/>
                    <a:pt x="0" y="4374"/>
                    <a:pt x="0" y="4437"/>
                  </a:cubicBezTo>
                  <a:cubicBezTo>
                    <a:pt x="0" y="4500"/>
                    <a:pt x="51" y="4551"/>
                    <a:pt x="114" y="4551"/>
                  </a:cubicBezTo>
                  <a:lnTo>
                    <a:pt x="228" y="4551"/>
                  </a:lnTo>
                  <a:lnTo>
                    <a:pt x="228" y="4892"/>
                  </a:lnTo>
                  <a:lnTo>
                    <a:pt x="114" y="4892"/>
                  </a:lnTo>
                  <a:cubicBezTo>
                    <a:pt x="51" y="4892"/>
                    <a:pt x="0" y="4943"/>
                    <a:pt x="0" y="5006"/>
                  </a:cubicBezTo>
                  <a:cubicBezTo>
                    <a:pt x="0" y="5069"/>
                    <a:pt x="51" y="5120"/>
                    <a:pt x="114" y="5120"/>
                  </a:cubicBezTo>
                  <a:lnTo>
                    <a:pt x="228" y="5120"/>
                  </a:lnTo>
                  <a:lnTo>
                    <a:pt x="228" y="5461"/>
                  </a:lnTo>
                  <a:lnTo>
                    <a:pt x="114" y="5461"/>
                  </a:lnTo>
                  <a:cubicBezTo>
                    <a:pt x="51" y="5461"/>
                    <a:pt x="0" y="5512"/>
                    <a:pt x="0" y="5575"/>
                  </a:cubicBezTo>
                  <a:cubicBezTo>
                    <a:pt x="0" y="5638"/>
                    <a:pt x="51" y="5689"/>
                    <a:pt x="114" y="5689"/>
                  </a:cubicBezTo>
                  <a:lnTo>
                    <a:pt x="228" y="5689"/>
                  </a:lnTo>
                  <a:lnTo>
                    <a:pt x="228" y="6030"/>
                  </a:lnTo>
                  <a:lnTo>
                    <a:pt x="114" y="6030"/>
                  </a:lnTo>
                  <a:cubicBezTo>
                    <a:pt x="51" y="6030"/>
                    <a:pt x="0" y="6081"/>
                    <a:pt x="0" y="6144"/>
                  </a:cubicBezTo>
                  <a:cubicBezTo>
                    <a:pt x="0" y="6207"/>
                    <a:pt x="51" y="6258"/>
                    <a:pt x="114" y="6258"/>
                  </a:cubicBezTo>
                  <a:lnTo>
                    <a:pt x="228" y="6258"/>
                  </a:lnTo>
                  <a:lnTo>
                    <a:pt x="228" y="6485"/>
                  </a:lnTo>
                  <a:cubicBezTo>
                    <a:pt x="228" y="6548"/>
                    <a:pt x="278" y="6599"/>
                    <a:pt x="341" y="6599"/>
                  </a:cubicBezTo>
                  <a:lnTo>
                    <a:pt x="683" y="6599"/>
                  </a:lnTo>
                  <a:lnTo>
                    <a:pt x="683" y="6713"/>
                  </a:lnTo>
                  <a:cubicBezTo>
                    <a:pt x="683" y="6776"/>
                    <a:pt x="734" y="6827"/>
                    <a:pt x="796" y="6827"/>
                  </a:cubicBezTo>
                  <a:cubicBezTo>
                    <a:pt x="859" y="6827"/>
                    <a:pt x="910" y="6776"/>
                    <a:pt x="910" y="6713"/>
                  </a:cubicBezTo>
                  <a:lnTo>
                    <a:pt x="910" y="6599"/>
                  </a:lnTo>
                  <a:lnTo>
                    <a:pt x="1252" y="6599"/>
                  </a:lnTo>
                  <a:lnTo>
                    <a:pt x="1252" y="6713"/>
                  </a:lnTo>
                  <a:cubicBezTo>
                    <a:pt x="1252" y="6776"/>
                    <a:pt x="1302" y="6827"/>
                    <a:pt x="1365" y="6827"/>
                  </a:cubicBezTo>
                  <a:cubicBezTo>
                    <a:pt x="1428" y="6827"/>
                    <a:pt x="1479" y="6776"/>
                    <a:pt x="1479" y="6713"/>
                  </a:cubicBezTo>
                  <a:lnTo>
                    <a:pt x="1479" y="6599"/>
                  </a:lnTo>
                  <a:lnTo>
                    <a:pt x="1820" y="6599"/>
                  </a:lnTo>
                  <a:lnTo>
                    <a:pt x="1820" y="6713"/>
                  </a:lnTo>
                  <a:cubicBezTo>
                    <a:pt x="1820" y="6776"/>
                    <a:pt x="1871" y="6827"/>
                    <a:pt x="1934" y="6827"/>
                  </a:cubicBezTo>
                  <a:cubicBezTo>
                    <a:pt x="1997" y="6827"/>
                    <a:pt x="2048" y="6776"/>
                    <a:pt x="2048" y="6713"/>
                  </a:cubicBezTo>
                  <a:lnTo>
                    <a:pt x="2048" y="6599"/>
                  </a:lnTo>
                  <a:lnTo>
                    <a:pt x="2389" y="6599"/>
                  </a:lnTo>
                  <a:lnTo>
                    <a:pt x="2389" y="6713"/>
                  </a:lnTo>
                  <a:cubicBezTo>
                    <a:pt x="2389" y="6776"/>
                    <a:pt x="2440" y="6827"/>
                    <a:pt x="2503" y="6827"/>
                  </a:cubicBezTo>
                  <a:cubicBezTo>
                    <a:pt x="2566" y="6827"/>
                    <a:pt x="2617" y="6776"/>
                    <a:pt x="2617" y="6713"/>
                  </a:cubicBezTo>
                  <a:lnTo>
                    <a:pt x="2617" y="6599"/>
                  </a:lnTo>
                  <a:lnTo>
                    <a:pt x="2958" y="6599"/>
                  </a:lnTo>
                  <a:lnTo>
                    <a:pt x="2958" y="6713"/>
                  </a:lnTo>
                  <a:cubicBezTo>
                    <a:pt x="2958" y="6776"/>
                    <a:pt x="3009" y="6827"/>
                    <a:pt x="3072" y="6827"/>
                  </a:cubicBezTo>
                  <a:cubicBezTo>
                    <a:pt x="3135" y="6827"/>
                    <a:pt x="3186" y="6776"/>
                    <a:pt x="3186" y="6713"/>
                  </a:cubicBezTo>
                  <a:lnTo>
                    <a:pt x="3186" y="6599"/>
                  </a:lnTo>
                  <a:lnTo>
                    <a:pt x="3527" y="6599"/>
                  </a:lnTo>
                  <a:lnTo>
                    <a:pt x="3527" y="6713"/>
                  </a:lnTo>
                  <a:cubicBezTo>
                    <a:pt x="3527" y="6776"/>
                    <a:pt x="3578" y="6827"/>
                    <a:pt x="3641" y="6827"/>
                  </a:cubicBezTo>
                  <a:cubicBezTo>
                    <a:pt x="3704" y="6827"/>
                    <a:pt x="3755" y="6776"/>
                    <a:pt x="3755" y="6713"/>
                  </a:cubicBezTo>
                  <a:lnTo>
                    <a:pt x="3755" y="6599"/>
                  </a:lnTo>
                  <a:lnTo>
                    <a:pt x="4096" y="6599"/>
                  </a:lnTo>
                  <a:lnTo>
                    <a:pt x="4096" y="6713"/>
                  </a:lnTo>
                  <a:cubicBezTo>
                    <a:pt x="4096" y="6776"/>
                    <a:pt x="4147" y="6827"/>
                    <a:pt x="4210" y="6827"/>
                  </a:cubicBezTo>
                  <a:cubicBezTo>
                    <a:pt x="4273" y="6827"/>
                    <a:pt x="4323" y="6776"/>
                    <a:pt x="4323" y="6713"/>
                  </a:cubicBezTo>
                  <a:lnTo>
                    <a:pt x="4323" y="6599"/>
                  </a:lnTo>
                  <a:lnTo>
                    <a:pt x="4665" y="6599"/>
                  </a:lnTo>
                  <a:lnTo>
                    <a:pt x="4665" y="6713"/>
                  </a:lnTo>
                  <a:cubicBezTo>
                    <a:pt x="4665" y="6776"/>
                    <a:pt x="4716" y="6827"/>
                    <a:pt x="4779" y="6827"/>
                  </a:cubicBezTo>
                  <a:cubicBezTo>
                    <a:pt x="4842" y="6827"/>
                    <a:pt x="4892" y="6776"/>
                    <a:pt x="4892" y="6713"/>
                  </a:cubicBezTo>
                  <a:lnTo>
                    <a:pt x="4892" y="6599"/>
                  </a:lnTo>
                  <a:lnTo>
                    <a:pt x="5234" y="6599"/>
                  </a:lnTo>
                  <a:lnTo>
                    <a:pt x="5234" y="6713"/>
                  </a:lnTo>
                  <a:cubicBezTo>
                    <a:pt x="5234" y="6776"/>
                    <a:pt x="5285" y="6827"/>
                    <a:pt x="5347" y="6827"/>
                  </a:cubicBezTo>
                  <a:cubicBezTo>
                    <a:pt x="5410" y="6827"/>
                    <a:pt x="5461" y="6776"/>
                    <a:pt x="5461" y="6713"/>
                  </a:cubicBezTo>
                  <a:lnTo>
                    <a:pt x="5461" y="6599"/>
                  </a:lnTo>
                  <a:lnTo>
                    <a:pt x="5803" y="6599"/>
                  </a:lnTo>
                  <a:lnTo>
                    <a:pt x="5803" y="6713"/>
                  </a:lnTo>
                  <a:cubicBezTo>
                    <a:pt x="5803" y="6776"/>
                    <a:pt x="5853" y="6827"/>
                    <a:pt x="5916" y="6827"/>
                  </a:cubicBezTo>
                  <a:cubicBezTo>
                    <a:pt x="5979" y="6827"/>
                    <a:pt x="6030" y="6776"/>
                    <a:pt x="6030" y="6713"/>
                  </a:cubicBezTo>
                  <a:lnTo>
                    <a:pt x="6030" y="6599"/>
                  </a:lnTo>
                  <a:lnTo>
                    <a:pt x="6371" y="6599"/>
                  </a:lnTo>
                  <a:lnTo>
                    <a:pt x="6371" y="6713"/>
                  </a:lnTo>
                  <a:cubicBezTo>
                    <a:pt x="6371" y="6776"/>
                    <a:pt x="6422" y="6827"/>
                    <a:pt x="6485" y="6827"/>
                  </a:cubicBezTo>
                  <a:cubicBezTo>
                    <a:pt x="6548" y="6827"/>
                    <a:pt x="6599" y="6776"/>
                    <a:pt x="6599" y="6713"/>
                  </a:cubicBezTo>
                  <a:lnTo>
                    <a:pt x="6599" y="6599"/>
                  </a:lnTo>
                  <a:lnTo>
                    <a:pt x="6713" y="6599"/>
                  </a:lnTo>
                  <a:cubicBezTo>
                    <a:pt x="6776" y="6599"/>
                    <a:pt x="6827" y="6548"/>
                    <a:pt x="6827" y="6485"/>
                  </a:cubicBezTo>
                  <a:cubicBezTo>
                    <a:pt x="6827" y="6422"/>
                    <a:pt x="6776" y="6372"/>
                    <a:pt x="6713" y="6372"/>
                  </a:cubicBezTo>
                  <a:lnTo>
                    <a:pt x="6599" y="6372"/>
                  </a:lnTo>
                  <a:lnTo>
                    <a:pt x="6599" y="6258"/>
                  </a:lnTo>
                  <a:cubicBezTo>
                    <a:pt x="6599" y="6195"/>
                    <a:pt x="6548" y="6144"/>
                    <a:pt x="6485" y="6144"/>
                  </a:cubicBezTo>
                  <a:cubicBezTo>
                    <a:pt x="6422" y="6144"/>
                    <a:pt x="6371" y="6195"/>
                    <a:pt x="6371" y="6258"/>
                  </a:cubicBezTo>
                  <a:lnTo>
                    <a:pt x="6371" y="6372"/>
                  </a:lnTo>
                  <a:lnTo>
                    <a:pt x="6030" y="6372"/>
                  </a:lnTo>
                  <a:lnTo>
                    <a:pt x="6030" y="6258"/>
                  </a:lnTo>
                  <a:cubicBezTo>
                    <a:pt x="6030" y="6195"/>
                    <a:pt x="5979" y="6144"/>
                    <a:pt x="5916" y="6144"/>
                  </a:cubicBezTo>
                  <a:cubicBezTo>
                    <a:pt x="5853" y="6144"/>
                    <a:pt x="5803" y="6195"/>
                    <a:pt x="5803" y="6258"/>
                  </a:cubicBezTo>
                  <a:lnTo>
                    <a:pt x="5803" y="6372"/>
                  </a:lnTo>
                  <a:lnTo>
                    <a:pt x="5461" y="6372"/>
                  </a:lnTo>
                  <a:lnTo>
                    <a:pt x="5461" y="6258"/>
                  </a:lnTo>
                  <a:cubicBezTo>
                    <a:pt x="5461" y="6195"/>
                    <a:pt x="5410" y="6144"/>
                    <a:pt x="5347" y="6144"/>
                  </a:cubicBezTo>
                  <a:cubicBezTo>
                    <a:pt x="5285" y="6144"/>
                    <a:pt x="5234" y="6195"/>
                    <a:pt x="5234" y="6258"/>
                  </a:cubicBezTo>
                  <a:lnTo>
                    <a:pt x="5234" y="6372"/>
                  </a:lnTo>
                  <a:lnTo>
                    <a:pt x="4892" y="6372"/>
                  </a:lnTo>
                  <a:lnTo>
                    <a:pt x="4892" y="6258"/>
                  </a:lnTo>
                  <a:cubicBezTo>
                    <a:pt x="4892" y="6195"/>
                    <a:pt x="4842" y="6144"/>
                    <a:pt x="4779" y="6144"/>
                  </a:cubicBezTo>
                  <a:cubicBezTo>
                    <a:pt x="4716" y="6144"/>
                    <a:pt x="4665" y="6195"/>
                    <a:pt x="4665" y="6258"/>
                  </a:cubicBezTo>
                  <a:lnTo>
                    <a:pt x="4665" y="6372"/>
                  </a:lnTo>
                  <a:lnTo>
                    <a:pt x="4323" y="6372"/>
                  </a:lnTo>
                  <a:lnTo>
                    <a:pt x="4323" y="6258"/>
                  </a:lnTo>
                  <a:cubicBezTo>
                    <a:pt x="4323" y="6195"/>
                    <a:pt x="4273" y="6144"/>
                    <a:pt x="4210" y="6144"/>
                  </a:cubicBezTo>
                  <a:cubicBezTo>
                    <a:pt x="4147" y="6144"/>
                    <a:pt x="4096" y="6195"/>
                    <a:pt x="4096" y="6258"/>
                  </a:cubicBezTo>
                  <a:lnTo>
                    <a:pt x="4096" y="6372"/>
                  </a:lnTo>
                  <a:lnTo>
                    <a:pt x="3755" y="6372"/>
                  </a:lnTo>
                  <a:lnTo>
                    <a:pt x="3755" y="6258"/>
                  </a:lnTo>
                  <a:cubicBezTo>
                    <a:pt x="3755" y="6195"/>
                    <a:pt x="3704" y="6144"/>
                    <a:pt x="3641" y="6144"/>
                  </a:cubicBezTo>
                  <a:cubicBezTo>
                    <a:pt x="3578" y="6144"/>
                    <a:pt x="3527" y="6195"/>
                    <a:pt x="3527" y="6258"/>
                  </a:cubicBezTo>
                  <a:lnTo>
                    <a:pt x="3527" y="6372"/>
                  </a:lnTo>
                  <a:lnTo>
                    <a:pt x="3186" y="6372"/>
                  </a:lnTo>
                  <a:lnTo>
                    <a:pt x="3186" y="6258"/>
                  </a:lnTo>
                  <a:cubicBezTo>
                    <a:pt x="3186" y="6195"/>
                    <a:pt x="3135" y="6144"/>
                    <a:pt x="3072" y="6144"/>
                  </a:cubicBezTo>
                  <a:cubicBezTo>
                    <a:pt x="3009" y="6144"/>
                    <a:pt x="2958" y="6195"/>
                    <a:pt x="2958" y="6258"/>
                  </a:cubicBezTo>
                  <a:lnTo>
                    <a:pt x="2958" y="6372"/>
                  </a:lnTo>
                  <a:lnTo>
                    <a:pt x="2617" y="6372"/>
                  </a:lnTo>
                  <a:lnTo>
                    <a:pt x="2617" y="6258"/>
                  </a:lnTo>
                  <a:cubicBezTo>
                    <a:pt x="2617" y="6195"/>
                    <a:pt x="2566" y="6144"/>
                    <a:pt x="2503" y="6144"/>
                  </a:cubicBezTo>
                  <a:cubicBezTo>
                    <a:pt x="2440" y="6144"/>
                    <a:pt x="2389" y="6195"/>
                    <a:pt x="2389" y="6258"/>
                  </a:cubicBezTo>
                  <a:lnTo>
                    <a:pt x="2389" y="6372"/>
                  </a:lnTo>
                  <a:lnTo>
                    <a:pt x="2048" y="6372"/>
                  </a:lnTo>
                  <a:lnTo>
                    <a:pt x="2048" y="6258"/>
                  </a:lnTo>
                  <a:cubicBezTo>
                    <a:pt x="2048" y="6195"/>
                    <a:pt x="1997" y="6144"/>
                    <a:pt x="1934" y="6144"/>
                  </a:cubicBezTo>
                  <a:cubicBezTo>
                    <a:pt x="1871" y="6144"/>
                    <a:pt x="1820" y="6195"/>
                    <a:pt x="1820" y="6258"/>
                  </a:cubicBezTo>
                  <a:lnTo>
                    <a:pt x="1820" y="6372"/>
                  </a:lnTo>
                  <a:lnTo>
                    <a:pt x="1479" y="6372"/>
                  </a:lnTo>
                  <a:lnTo>
                    <a:pt x="1479" y="6258"/>
                  </a:lnTo>
                  <a:cubicBezTo>
                    <a:pt x="1479" y="6195"/>
                    <a:pt x="1428" y="6144"/>
                    <a:pt x="1365" y="6144"/>
                  </a:cubicBezTo>
                  <a:cubicBezTo>
                    <a:pt x="1302" y="6144"/>
                    <a:pt x="1252" y="6195"/>
                    <a:pt x="1252" y="6258"/>
                  </a:cubicBezTo>
                  <a:lnTo>
                    <a:pt x="1252" y="6372"/>
                  </a:lnTo>
                  <a:lnTo>
                    <a:pt x="910" y="6372"/>
                  </a:lnTo>
                  <a:lnTo>
                    <a:pt x="910" y="6258"/>
                  </a:lnTo>
                  <a:cubicBezTo>
                    <a:pt x="910" y="6195"/>
                    <a:pt x="859" y="6144"/>
                    <a:pt x="796" y="6144"/>
                  </a:cubicBezTo>
                  <a:cubicBezTo>
                    <a:pt x="734" y="6144"/>
                    <a:pt x="683" y="6195"/>
                    <a:pt x="683" y="6258"/>
                  </a:cubicBezTo>
                  <a:lnTo>
                    <a:pt x="683" y="6372"/>
                  </a:lnTo>
                  <a:lnTo>
                    <a:pt x="455" y="6372"/>
                  </a:lnTo>
                  <a:lnTo>
                    <a:pt x="455" y="5234"/>
                  </a:lnTo>
                  <a:lnTo>
                    <a:pt x="1263" y="5234"/>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493" name="Google Shape;493;p8"/>
          <p:cNvGrpSpPr/>
          <p:nvPr/>
        </p:nvGrpSpPr>
        <p:grpSpPr>
          <a:xfrm>
            <a:off x="8026248" y="4001381"/>
            <a:ext cx="3461449" cy="1173109"/>
            <a:chOff x="8662573" y="1518902"/>
            <a:chExt cx="2578029" cy="1046002"/>
          </a:xfrm>
        </p:grpSpPr>
        <p:sp>
          <p:nvSpPr>
            <p:cNvPr id="494" name="Google Shape;494;p8"/>
            <p:cNvSpPr txBox="1"/>
            <p:nvPr/>
          </p:nvSpPr>
          <p:spPr>
            <a:xfrm>
              <a:off x="8662573" y="1839896"/>
              <a:ext cx="2578029" cy="725008"/>
            </a:xfrm>
            <a:prstGeom prst="rect">
              <a:avLst/>
            </a:prstGeom>
            <a:noFill/>
            <a:ln>
              <a:noFill/>
            </a:ln>
          </p:spPr>
          <p:txBody>
            <a:bodyPr spcFirstLastPara="1" wrap="square" lIns="90000" tIns="46800" rIns="90000" bIns="46800" anchor="t" anchorCtr="0">
              <a:noAutofit/>
            </a:bodyPr>
            <a:lstStyle/>
            <a:p>
              <a:pPr marL="0" marR="0" lvl="0" indent="0" algn="l" rtl="0">
                <a:lnSpc>
                  <a:spcPct val="120000"/>
                </a:lnSpc>
                <a:spcBef>
                  <a:spcPts val="0"/>
                </a:spcBef>
                <a:spcAft>
                  <a:spcPts val="0"/>
                </a:spcAft>
                <a:buNone/>
              </a:pPr>
              <a:r>
                <a:rPr lang="en-US" sz="1400">
                  <a:solidFill>
                    <a:schemeClr val="dk1"/>
                  </a:solidFill>
                  <a:latin typeface="Quattrocento Sans"/>
                  <a:ea typeface="Quattrocento Sans"/>
                  <a:cs typeface="Quattrocento Sans"/>
                  <a:sym typeface="Quattrocento Sans"/>
                </a:rPr>
                <a:t>This part of the content as a text typesetting placeholder display</a:t>
              </a:r>
              <a:br>
                <a:rPr lang="en-US" sz="1400">
                  <a:solidFill>
                    <a:schemeClr val="dk1"/>
                  </a:solidFill>
                  <a:latin typeface="Quattrocento Sans"/>
                  <a:ea typeface="Quattrocento Sans"/>
                  <a:cs typeface="Quattrocento Sans"/>
                  <a:sym typeface="Quattrocento Sans"/>
                </a:rPr>
              </a:br>
              <a:r>
                <a:rPr lang="en-US" sz="1400">
                  <a:solidFill>
                    <a:schemeClr val="dk1"/>
                  </a:solidFill>
                  <a:latin typeface="Quattrocento Sans"/>
                  <a:ea typeface="Quattrocento Sans"/>
                  <a:cs typeface="Quattrocento Sans"/>
                  <a:sym typeface="Quattrocento Sans"/>
                </a:rPr>
                <a:t>(Recommended theme font)</a:t>
              </a:r>
              <a:endParaRPr sz="1400">
                <a:solidFill>
                  <a:schemeClr val="dk1"/>
                </a:solidFill>
                <a:latin typeface="Quattrocento Sans"/>
                <a:ea typeface="Quattrocento Sans"/>
                <a:cs typeface="Quattrocento Sans"/>
                <a:sym typeface="Quattrocento Sans"/>
              </a:endParaRPr>
            </a:p>
          </p:txBody>
        </p:sp>
        <p:sp>
          <p:nvSpPr>
            <p:cNvPr id="495" name="Google Shape;495;p8"/>
            <p:cNvSpPr/>
            <p:nvPr/>
          </p:nvSpPr>
          <p:spPr>
            <a:xfrm>
              <a:off x="8662573" y="1518902"/>
              <a:ext cx="2578029" cy="320994"/>
            </a:xfrm>
            <a:prstGeom prst="rect">
              <a:avLst/>
            </a:prstGeom>
            <a:noFill/>
            <a:ln>
              <a:noFill/>
            </a:ln>
          </p:spPr>
          <p:txBody>
            <a:bodyPr spcFirstLastPara="1" wrap="square" lIns="90000" tIns="46800" rIns="90000" bIns="46800" anchor="b" anchorCtr="0">
              <a:normAutofit/>
            </a:bodyPr>
            <a:lstStyle/>
            <a:p>
              <a:pPr marL="0" marR="0" lvl="0" indent="0" algn="l" rtl="0">
                <a:spcBef>
                  <a:spcPts val="0"/>
                </a:spcBef>
                <a:spcAft>
                  <a:spcPts val="0"/>
                </a:spcAft>
                <a:buNone/>
              </a:pPr>
              <a:r>
                <a:rPr lang="en-US" sz="1600" b="1">
                  <a:solidFill>
                    <a:schemeClr val="accent4"/>
                  </a:solidFill>
                  <a:latin typeface="Quattrocento Sans"/>
                  <a:ea typeface="Quattrocento Sans"/>
                  <a:cs typeface="Quattrocento Sans"/>
                  <a:sym typeface="Quattrocento Sans"/>
                </a:rPr>
                <a:t>Title text preset</a:t>
              </a:r>
              <a:endParaRPr sz="1600" b="1">
                <a:solidFill>
                  <a:schemeClr val="accent4"/>
                </a:solidFill>
                <a:latin typeface="Quattrocento Sans"/>
                <a:ea typeface="Quattrocento Sans"/>
                <a:cs typeface="Quattrocento Sans"/>
                <a:sym typeface="Quattrocento Sans"/>
              </a:endParaRPr>
            </a:p>
          </p:txBody>
        </p:sp>
      </p:grpSp>
      <p:grpSp>
        <p:nvGrpSpPr>
          <p:cNvPr id="496" name="Google Shape;496;p8"/>
          <p:cNvGrpSpPr/>
          <p:nvPr/>
        </p:nvGrpSpPr>
        <p:grpSpPr>
          <a:xfrm>
            <a:off x="6738642" y="5519811"/>
            <a:ext cx="726824" cy="726824"/>
            <a:chOff x="3909160" y="2249137"/>
            <a:chExt cx="648072" cy="648072"/>
          </a:xfrm>
        </p:grpSpPr>
        <p:sp>
          <p:nvSpPr>
            <p:cNvPr id="497" name="Google Shape;497;p8"/>
            <p:cNvSpPr/>
            <p:nvPr/>
          </p:nvSpPr>
          <p:spPr>
            <a:xfrm>
              <a:off x="3909160" y="2249137"/>
              <a:ext cx="648072" cy="648072"/>
            </a:xfrm>
            <a:prstGeom prst="ellipse">
              <a:avLst/>
            </a:prstGeom>
            <a:solidFill>
              <a:schemeClr val="accent2"/>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498" name="Google Shape;498;p8"/>
            <p:cNvSpPr/>
            <p:nvPr/>
          </p:nvSpPr>
          <p:spPr>
            <a:xfrm>
              <a:off x="4043050" y="2390028"/>
              <a:ext cx="380293" cy="366291"/>
            </a:xfrm>
            <a:custGeom>
              <a:avLst/>
              <a:gdLst/>
              <a:ahLst/>
              <a:cxnLst/>
              <a:rect l="l" t="t" r="r" b="b"/>
              <a:pathLst>
                <a:path w="6827" h="5912" extrusionOk="0">
                  <a:moveTo>
                    <a:pt x="3413" y="0"/>
                  </a:moveTo>
                  <a:lnTo>
                    <a:pt x="0" y="5912"/>
                  </a:lnTo>
                  <a:lnTo>
                    <a:pt x="6827" y="5912"/>
                  </a:lnTo>
                  <a:lnTo>
                    <a:pt x="3413" y="0"/>
                  </a:lnTo>
                  <a:close/>
                  <a:moveTo>
                    <a:pt x="3413" y="972"/>
                  </a:moveTo>
                  <a:lnTo>
                    <a:pt x="4489" y="2835"/>
                  </a:lnTo>
                  <a:lnTo>
                    <a:pt x="2338" y="2835"/>
                  </a:lnTo>
                  <a:lnTo>
                    <a:pt x="3413" y="972"/>
                  </a:lnTo>
                  <a:close/>
                  <a:moveTo>
                    <a:pt x="842" y="5426"/>
                  </a:moveTo>
                  <a:lnTo>
                    <a:pt x="1917" y="3564"/>
                  </a:lnTo>
                  <a:lnTo>
                    <a:pt x="2993" y="5426"/>
                  </a:lnTo>
                  <a:lnTo>
                    <a:pt x="842" y="5426"/>
                  </a:lnTo>
                  <a:close/>
                  <a:moveTo>
                    <a:pt x="2338" y="3321"/>
                  </a:moveTo>
                  <a:lnTo>
                    <a:pt x="4489" y="3321"/>
                  </a:lnTo>
                  <a:lnTo>
                    <a:pt x="3413" y="5183"/>
                  </a:lnTo>
                  <a:lnTo>
                    <a:pt x="2338" y="3321"/>
                  </a:lnTo>
                  <a:close/>
                  <a:moveTo>
                    <a:pt x="4910" y="3564"/>
                  </a:moveTo>
                  <a:lnTo>
                    <a:pt x="5985" y="5426"/>
                  </a:lnTo>
                  <a:lnTo>
                    <a:pt x="3834" y="5426"/>
                  </a:lnTo>
                  <a:lnTo>
                    <a:pt x="4910" y="3564"/>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499" name="Google Shape;499;p8"/>
          <p:cNvGrpSpPr/>
          <p:nvPr/>
        </p:nvGrpSpPr>
        <p:grpSpPr>
          <a:xfrm>
            <a:off x="8026248" y="5296668"/>
            <a:ext cx="3461449" cy="1173109"/>
            <a:chOff x="8662573" y="1518902"/>
            <a:chExt cx="2578029" cy="1046002"/>
          </a:xfrm>
        </p:grpSpPr>
        <p:sp>
          <p:nvSpPr>
            <p:cNvPr id="500" name="Google Shape;500;p8"/>
            <p:cNvSpPr txBox="1"/>
            <p:nvPr/>
          </p:nvSpPr>
          <p:spPr>
            <a:xfrm>
              <a:off x="8662573" y="1839896"/>
              <a:ext cx="2578029" cy="725008"/>
            </a:xfrm>
            <a:prstGeom prst="rect">
              <a:avLst/>
            </a:prstGeom>
            <a:noFill/>
            <a:ln>
              <a:noFill/>
            </a:ln>
          </p:spPr>
          <p:txBody>
            <a:bodyPr spcFirstLastPara="1" wrap="square" lIns="90000" tIns="46800" rIns="90000" bIns="46800" anchor="t" anchorCtr="0">
              <a:noAutofit/>
            </a:bodyPr>
            <a:lstStyle/>
            <a:p>
              <a:pPr marL="0" marR="0" lvl="0" indent="0" algn="l" rtl="0">
                <a:lnSpc>
                  <a:spcPct val="120000"/>
                </a:lnSpc>
                <a:spcBef>
                  <a:spcPts val="0"/>
                </a:spcBef>
                <a:spcAft>
                  <a:spcPts val="0"/>
                </a:spcAft>
                <a:buNone/>
              </a:pPr>
              <a:r>
                <a:rPr lang="en-US" sz="1400">
                  <a:solidFill>
                    <a:schemeClr val="dk1"/>
                  </a:solidFill>
                  <a:latin typeface="Quattrocento Sans"/>
                  <a:ea typeface="Quattrocento Sans"/>
                  <a:cs typeface="Quattrocento Sans"/>
                  <a:sym typeface="Quattrocento Sans"/>
                </a:rPr>
                <a:t>This part of the content as a text typesetting placeholder display</a:t>
              </a:r>
              <a:br>
                <a:rPr lang="en-US" sz="1400">
                  <a:solidFill>
                    <a:schemeClr val="dk1"/>
                  </a:solidFill>
                  <a:latin typeface="Quattrocento Sans"/>
                  <a:ea typeface="Quattrocento Sans"/>
                  <a:cs typeface="Quattrocento Sans"/>
                  <a:sym typeface="Quattrocento Sans"/>
                </a:rPr>
              </a:br>
              <a:r>
                <a:rPr lang="en-US" sz="1400">
                  <a:solidFill>
                    <a:schemeClr val="dk1"/>
                  </a:solidFill>
                  <a:latin typeface="Quattrocento Sans"/>
                  <a:ea typeface="Quattrocento Sans"/>
                  <a:cs typeface="Quattrocento Sans"/>
                  <a:sym typeface="Quattrocento Sans"/>
                </a:rPr>
                <a:t>(Recommended theme font)</a:t>
              </a:r>
              <a:endParaRPr sz="1400">
                <a:solidFill>
                  <a:schemeClr val="dk1"/>
                </a:solidFill>
                <a:latin typeface="Quattrocento Sans"/>
                <a:ea typeface="Quattrocento Sans"/>
                <a:cs typeface="Quattrocento Sans"/>
                <a:sym typeface="Quattrocento Sans"/>
              </a:endParaRPr>
            </a:p>
          </p:txBody>
        </p:sp>
        <p:sp>
          <p:nvSpPr>
            <p:cNvPr id="501" name="Google Shape;501;p8"/>
            <p:cNvSpPr/>
            <p:nvPr/>
          </p:nvSpPr>
          <p:spPr>
            <a:xfrm>
              <a:off x="8662573" y="1518902"/>
              <a:ext cx="2578029" cy="320994"/>
            </a:xfrm>
            <a:prstGeom prst="rect">
              <a:avLst/>
            </a:prstGeom>
            <a:noFill/>
            <a:ln>
              <a:noFill/>
            </a:ln>
          </p:spPr>
          <p:txBody>
            <a:bodyPr spcFirstLastPara="1" wrap="square" lIns="90000" tIns="46800" rIns="90000" bIns="46800" anchor="b" anchorCtr="0">
              <a:normAutofit/>
            </a:bodyPr>
            <a:lstStyle/>
            <a:p>
              <a:pPr marL="0" marR="0" lvl="0" indent="0" algn="l" rtl="0">
                <a:spcBef>
                  <a:spcPts val="0"/>
                </a:spcBef>
                <a:spcAft>
                  <a:spcPts val="0"/>
                </a:spcAft>
                <a:buNone/>
              </a:pPr>
              <a:r>
                <a:rPr lang="en-US" sz="1600" b="1">
                  <a:solidFill>
                    <a:schemeClr val="accent2"/>
                  </a:solidFill>
                  <a:latin typeface="Quattrocento Sans"/>
                  <a:ea typeface="Quattrocento Sans"/>
                  <a:cs typeface="Quattrocento Sans"/>
                  <a:sym typeface="Quattrocento Sans"/>
                </a:rPr>
                <a:t>Title text preset</a:t>
              </a:r>
              <a:endParaRPr sz="1600" b="1">
                <a:solidFill>
                  <a:schemeClr val="accent2"/>
                </a:solidFill>
                <a:latin typeface="Quattrocento Sans"/>
                <a:ea typeface="Quattrocento Sans"/>
                <a:cs typeface="Quattrocento Sans"/>
                <a:sym typeface="Quattrocento Sans"/>
              </a:endParaRPr>
            </a:p>
          </p:txBody>
        </p:sp>
      </p:grpSp>
      <p:grpSp>
        <p:nvGrpSpPr>
          <p:cNvPr id="502" name="Google Shape;502;p8"/>
          <p:cNvGrpSpPr/>
          <p:nvPr/>
        </p:nvGrpSpPr>
        <p:grpSpPr>
          <a:xfrm>
            <a:off x="1389202" y="1809952"/>
            <a:ext cx="3062941" cy="3957324"/>
            <a:chOff x="1117487" y="1829510"/>
            <a:chExt cx="1266593" cy="1636440"/>
          </a:xfrm>
        </p:grpSpPr>
        <p:sp>
          <p:nvSpPr>
            <p:cNvPr id="503" name="Google Shape;503;p8"/>
            <p:cNvSpPr/>
            <p:nvPr/>
          </p:nvSpPr>
          <p:spPr>
            <a:xfrm>
              <a:off x="1117487" y="1829510"/>
              <a:ext cx="1266593" cy="1636440"/>
            </a:xfrm>
            <a:custGeom>
              <a:avLst/>
              <a:gdLst/>
              <a:ahLst/>
              <a:cxnLst/>
              <a:rect l="l" t="t" r="r" b="b"/>
              <a:pathLst>
                <a:path w="1069" h="1381" extrusionOk="0">
                  <a:moveTo>
                    <a:pt x="0" y="690"/>
                  </a:moveTo>
                  <a:cubicBezTo>
                    <a:pt x="0" y="493"/>
                    <a:pt x="0" y="296"/>
                    <a:pt x="0" y="99"/>
                  </a:cubicBezTo>
                  <a:cubicBezTo>
                    <a:pt x="0" y="40"/>
                    <a:pt x="40" y="0"/>
                    <a:pt x="98" y="0"/>
                  </a:cubicBezTo>
                  <a:cubicBezTo>
                    <a:pt x="390" y="0"/>
                    <a:pt x="681" y="0"/>
                    <a:pt x="972" y="0"/>
                  </a:cubicBezTo>
                  <a:cubicBezTo>
                    <a:pt x="1028" y="0"/>
                    <a:pt x="1069" y="41"/>
                    <a:pt x="1069" y="97"/>
                  </a:cubicBezTo>
                  <a:cubicBezTo>
                    <a:pt x="1069" y="492"/>
                    <a:pt x="1069" y="888"/>
                    <a:pt x="1069" y="1284"/>
                  </a:cubicBezTo>
                  <a:cubicBezTo>
                    <a:pt x="1069" y="1340"/>
                    <a:pt x="1028" y="1381"/>
                    <a:pt x="972" y="1381"/>
                  </a:cubicBezTo>
                  <a:cubicBezTo>
                    <a:pt x="681" y="1381"/>
                    <a:pt x="390" y="1381"/>
                    <a:pt x="98" y="1381"/>
                  </a:cubicBezTo>
                  <a:cubicBezTo>
                    <a:pt x="40" y="1381"/>
                    <a:pt x="0" y="1341"/>
                    <a:pt x="0" y="1282"/>
                  </a:cubicBezTo>
                  <a:cubicBezTo>
                    <a:pt x="0" y="1085"/>
                    <a:pt x="0" y="887"/>
                    <a:pt x="0" y="690"/>
                  </a:cubicBezTo>
                  <a:close/>
                  <a:moveTo>
                    <a:pt x="1014" y="692"/>
                  </a:moveTo>
                  <a:cubicBezTo>
                    <a:pt x="1014" y="495"/>
                    <a:pt x="1014" y="299"/>
                    <a:pt x="1014" y="103"/>
                  </a:cubicBezTo>
                  <a:cubicBezTo>
                    <a:pt x="1014" y="69"/>
                    <a:pt x="1000" y="55"/>
                    <a:pt x="966" y="55"/>
                  </a:cubicBezTo>
                  <a:cubicBezTo>
                    <a:pt x="678" y="55"/>
                    <a:pt x="391" y="55"/>
                    <a:pt x="103" y="55"/>
                  </a:cubicBezTo>
                  <a:cubicBezTo>
                    <a:pt x="69" y="55"/>
                    <a:pt x="55" y="69"/>
                    <a:pt x="55" y="103"/>
                  </a:cubicBezTo>
                  <a:cubicBezTo>
                    <a:pt x="55" y="494"/>
                    <a:pt x="55" y="885"/>
                    <a:pt x="55" y="1277"/>
                  </a:cubicBezTo>
                  <a:cubicBezTo>
                    <a:pt x="55" y="1312"/>
                    <a:pt x="69" y="1326"/>
                    <a:pt x="104" y="1326"/>
                  </a:cubicBezTo>
                  <a:cubicBezTo>
                    <a:pt x="391" y="1326"/>
                    <a:pt x="678" y="1326"/>
                    <a:pt x="965" y="1326"/>
                  </a:cubicBezTo>
                  <a:cubicBezTo>
                    <a:pt x="1000" y="1326"/>
                    <a:pt x="1014" y="1312"/>
                    <a:pt x="1014" y="1277"/>
                  </a:cubicBezTo>
                  <a:cubicBezTo>
                    <a:pt x="1014" y="1082"/>
                    <a:pt x="1014" y="887"/>
                    <a:pt x="1014" y="692"/>
                  </a:cubicBezTo>
                  <a:close/>
                </a:path>
              </a:pathLst>
            </a:custGeom>
            <a:solidFill>
              <a:srgbClr val="40404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04" name="Google Shape;504;p8"/>
            <p:cNvSpPr/>
            <p:nvPr/>
          </p:nvSpPr>
          <p:spPr>
            <a:xfrm>
              <a:off x="1482266" y="2194289"/>
              <a:ext cx="739690" cy="40531"/>
            </a:xfrm>
            <a:custGeom>
              <a:avLst/>
              <a:gdLst/>
              <a:ahLst/>
              <a:cxnLst/>
              <a:rect l="l" t="t" r="r" b="b"/>
              <a:pathLst>
                <a:path w="622" h="33" extrusionOk="0">
                  <a:moveTo>
                    <a:pt x="0" y="0"/>
                  </a:moveTo>
                  <a:cubicBezTo>
                    <a:pt x="207" y="0"/>
                    <a:pt x="414" y="0"/>
                    <a:pt x="622" y="0"/>
                  </a:cubicBezTo>
                  <a:cubicBezTo>
                    <a:pt x="622" y="11"/>
                    <a:pt x="622" y="22"/>
                    <a:pt x="622" y="33"/>
                  </a:cubicBezTo>
                  <a:cubicBezTo>
                    <a:pt x="415" y="33"/>
                    <a:pt x="208" y="33"/>
                    <a:pt x="0" y="33"/>
                  </a:cubicBezTo>
                  <a:cubicBezTo>
                    <a:pt x="0" y="22"/>
                    <a:pt x="0" y="11"/>
                    <a:pt x="0" y="0"/>
                  </a:cubicBezTo>
                  <a:close/>
                </a:path>
              </a:pathLst>
            </a:custGeom>
            <a:solidFill>
              <a:srgbClr val="40404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05" name="Google Shape;505;p8"/>
            <p:cNvSpPr/>
            <p:nvPr/>
          </p:nvSpPr>
          <p:spPr>
            <a:xfrm>
              <a:off x="1482266" y="2432410"/>
              <a:ext cx="719425" cy="40531"/>
            </a:xfrm>
            <a:custGeom>
              <a:avLst/>
              <a:gdLst/>
              <a:ahLst/>
              <a:cxnLst/>
              <a:rect l="l" t="t" r="r" b="b"/>
              <a:pathLst>
                <a:path w="607" h="33" extrusionOk="0">
                  <a:moveTo>
                    <a:pt x="0" y="33"/>
                  </a:moveTo>
                  <a:cubicBezTo>
                    <a:pt x="0" y="22"/>
                    <a:pt x="0" y="11"/>
                    <a:pt x="0" y="0"/>
                  </a:cubicBezTo>
                  <a:cubicBezTo>
                    <a:pt x="203" y="0"/>
                    <a:pt x="405" y="0"/>
                    <a:pt x="607" y="0"/>
                  </a:cubicBezTo>
                  <a:cubicBezTo>
                    <a:pt x="607" y="11"/>
                    <a:pt x="607" y="22"/>
                    <a:pt x="607" y="33"/>
                  </a:cubicBezTo>
                  <a:cubicBezTo>
                    <a:pt x="405" y="33"/>
                    <a:pt x="203" y="33"/>
                    <a:pt x="0" y="33"/>
                  </a:cubicBezTo>
                  <a:close/>
                </a:path>
              </a:pathLst>
            </a:custGeom>
            <a:solidFill>
              <a:srgbClr val="40404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06" name="Google Shape;506;p8"/>
            <p:cNvSpPr/>
            <p:nvPr/>
          </p:nvSpPr>
          <p:spPr>
            <a:xfrm>
              <a:off x="1482266" y="2675596"/>
              <a:ext cx="719425" cy="40531"/>
            </a:xfrm>
            <a:custGeom>
              <a:avLst/>
              <a:gdLst/>
              <a:ahLst/>
              <a:cxnLst/>
              <a:rect l="l" t="t" r="r" b="b"/>
              <a:pathLst>
                <a:path w="607" h="32" extrusionOk="0">
                  <a:moveTo>
                    <a:pt x="607" y="0"/>
                  </a:moveTo>
                  <a:cubicBezTo>
                    <a:pt x="607" y="10"/>
                    <a:pt x="607" y="20"/>
                    <a:pt x="607" y="32"/>
                  </a:cubicBezTo>
                  <a:cubicBezTo>
                    <a:pt x="405" y="32"/>
                    <a:pt x="203" y="32"/>
                    <a:pt x="0" y="32"/>
                  </a:cubicBezTo>
                  <a:cubicBezTo>
                    <a:pt x="0" y="25"/>
                    <a:pt x="0" y="19"/>
                    <a:pt x="0" y="13"/>
                  </a:cubicBezTo>
                  <a:cubicBezTo>
                    <a:pt x="0" y="9"/>
                    <a:pt x="0" y="5"/>
                    <a:pt x="0" y="0"/>
                  </a:cubicBezTo>
                  <a:cubicBezTo>
                    <a:pt x="203" y="0"/>
                    <a:pt x="405" y="0"/>
                    <a:pt x="607" y="0"/>
                  </a:cubicBezTo>
                  <a:close/>
                </a:path>
              </a:pathLst>
            </a:custGeom>
            <a:solidFill>
              <a:srgbClr val="40404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07" name="Google Shape;507;p8"/>
            <p:cNvSpPr/>
            <p:nvPr/>
          </p:nvSpPr>
          <p:spPr>
            <a:xfrm>
              <a:off x="1482266" y="2604667"/>
              <a:ext cx="587699" cy="40531"/>
            </a:xfrm>
            <a:custGeom>
              <a:avLst/>
              <a:gdLst/>
              <a:ahLst/>
              <a:cxnLst/>
              <a:rect l="l" t="t" r="r" b="b"/>
              <a:pathLst>
                <a:path w="495" h="33" extrusionOk="0">
                  <a:moveTo>
                    <a:pt x="495" y="0"/>
                  </a:moveTo>
                  <a:cubicBezTo>
                    <a:pt x="495" y="11"/>
                    <a:pt x="495" y="22"/>
                    <a:pt x="495" y="33"/>
                  </a:cubicBezTo>
                  <a:cubicBezTo>
                    <a:pt x="330" y="33"/>
                    <a:pt x="166" y="33"/>
                    <a:pt x="0" y="33"/>
                  </a:cubicBezTo>
                  <a:cubicBezTo>
                    <a:pt x="0" y="22"/>
                    <a:pt x="0" y="12"/>
                    <a:pt x="0" y="0"/>
                  </a:cubicBezTo>
                  <a:cubicBezTo>
                    <a:pt x="165" y="0"/>
                    <a:pt x="330" y="0"/>
                    <a:pt x="495" y="0"/>
                  </a:cubicBezTo>
                  <a:close/>
                </a:path>
              </a:pathLst>
            </a:custGeom>
            <a:solidFill>
              <a:srgbClr val="40404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08" name="Google Shape;508;p8"/>
            <p:cNvSpPr/>
            <p:nvPr/>
          </p:nvSpPr>
          <p:spPr>
            <a:xfrm>
              <a:off x="1482266" y="2128428"/>
              <a:ext cx="587699" cy="35466"/>
            </a:xfrm>
            <a:custGeom>
              <a:avLst/>
              <a:gdLst/>
              <a:ahLst/>
              <a:cxnLst/>
              <a:rect l="l" t="t" r="r" b="b"/>
              <a:pathLst>
                <a:path w="495" h="32" extrusionOk="0">
                  <a:moveTo>
                    <a:pt x="0" y="32"/>
                  </a:moveTo>
                  <a:cubicBezTo>
                    <a:pt x="0" y="21"/>
                    <a:pt x="0" y="11"/>
                    <a:pt x="0" y="0"/>
                  </a:cubicBezTo>
                  <a:cubicBezTo>
                    <a:pt x="165" y="0"/>
                    <a:pt x="330" y="0"/>
                    <a:pt x="495" y="0"/>
                  </a:cubicBezTo>
                  <a:cubicBezTo>
                    <a:pt x="495" y="10"/>
                    <a:pt x="495" y="21"/>
                    <a:pt x="495" y="32"/>
                  </a:cubicBezTo>
                  <a:cubicBezTo>
                    <a:pt x="330" y="32"/>
                    <a:pt x="166" y="32"/>
                    <a:pt x="0" y="32"/>
                  </a:cubicBezTo>
                  <a:close/>
                </a:path>
              </a:pathLst>
            </a:custGeom>
            <a:solidFill>
              <a:srgbClr val="40404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09" name="Google Shape;509;p8"/>
            <p:cNvSpPr/>
            <p:nvPr/>
          </p:nvSpPr>
          <p:spPr>
            <a:xfrm>
              <a:off x="1482266" y="2366546"/>
              <a:ext cx="587699" cy="35466"/>
            </a:xfrm>
            <a:custGeom>
              <a:avLst/>
              <a:gdLst/>
              <a:ahLst/>
              <a:cxnLst/>
              <a:rect l="l" t="t" r="r" b="b"/>
              <a:pathLst>
                <a:path w="494" h="33" extrusionOk="0">
                  <a:moveTo>
                    <a:pt x="494" y="0"/>
                  </a:moveTo>
                  <a:cubicBezTo>
                    <a:pt x="494" y="11"/>
                    <a:pt x="494" y="22"/>
                    <a:pt x="494" y="33"/>
                  </a:cubicBezTo>
                  <a:cubicBezTo>
                    <a:pt x="329" y="33"/>
                    <a:pt x="165" y="33"/>
                    <a:pt x="0" y="33"/>
                  </a:cubicBezTo>
                  <a:cubicBezTo>
                    <a:pt x="0" y="22"/>
                    <a:pt x="0" y="11"/>
                    <a:pt x="0" y="0"/>
                  </a:cubicBezTo>
                  <a:cubicBezTo>
                    <a:pt x="164" y="0"/>
                    <a:pt x="329" y="0"/>
                    <a:pt x="494" y="0"/>
                  </a:cubicBezTo>
                  <a:close/>
                </a:path>
              </a:pathLst>
            </a:custGeom>
            <a:solidFill>
              <a:srgbClr val="40404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10" name="Google Shape;510;p8"/>
            <p:cNvSpPr/>
            <p:nvPr/>
          </p:nvSpPr>
          <p:spPr>
            <a:xfrm>
              <a:off x="1674788" y="2979578"/>
              <a:ext cx="81062" cy="263451"/>
            </a:xfrm>
            <a:custGeom>
              <a:avLst/>
              <a:gdLst/>
              <a:ahLst/>
              <a:cxnLst/>
              <a:rect l="l" t="t" r="r" b="b"/>
              <a:pathLst>
                <a:path w="69" h="220" extrusionOk="0">
                  <a:moveTo>
                    <a:pt x="0" y="0"/>
                  </a:moveTo>
                  <a:cubicBezTo>
                    <a:pt x="24" y="0"/>
                    <a:pt x="46" y="0"/>
                    <a:pt x="69" y="0"/>
                  </a:cubicBezTo>
                  <a:cubicBezTo>
                    <a:pt x="69" y="73"/>
                    <a:pt x="69" y="146"/>
                    <a:pt x="69" y="220"/>
                  </a:cubicBezTo>
                  <a:cubicBezTo>
                    <a:pt x="46" y="220"/>
                    <a:pt x="23" y="220"/>
                    <a:pt x="0" y="220"/>
                  </a:cubicBezTo>
                  <a:cubicBezTo>
                    <a:pt x="0" y="147"/>
                    <a:pt x="0" y="74"/>
                    <a:pt x="0" y="0"/>
                  </a:cubicBezTo>
                  <a:close/>
                </a:path>
              </a:pathLst>
            </a:custGeom>
            <a:solidFill>
              <a:srgbClr val="40404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11" name="Google Shape;511;p8"/>
            <p:cNvSpPr/>
            <p:nvPr/>
          </p:nvSpPr>
          <p:spPr>
            <a:xfrm>
              <a:off x="1304944" y="2873183"/>
              <a:ext cx="450909" cy="288785"/>
            </a:xfrm>
            <a:custGeom>
              <a:avLst/>
              <a:gdLst/>
              <a:ahLst/>
              <a:cxnLst/>
              <a:rect l="l" t="t" r="r" b="b"/>
              <a:pathLst>
                <a:path w="381" h="246" extrusionOk="0">
                  <a:moveTo>
                    <a:pt x="16" y="246"/>
                  </a:moveTo>
                  <a:cubicBezTo>
                    <a:pt x="9" y="240"/>
                    <a:pt x="5" y="236"/>
                    <a:pt x="0" y="231"/>
                  </a:cubicBezTo>
                  <a:cubicBezTo>
                    <a:pt x="27" y="201"/>
                    <a:pt x="54" y="172"/>
                    <a:pt x="81" y="143"/>
                  </a:cubicBezTo>
                  <a:cubicBezTo>
                    <a:pt x="98" y="123"/>
                    <a:pt x="117" y="104"/>
                    <a:pt x="134" y="84"/>
                  </a:cubicBezTo>
                  <a:cubicBezTo>
                    <a:pt x="139" y="79"/>
                    <a:pt x="142" y="78"/>
                    <a:pt x="149" y="81"/>
                  </a:cubicBezTo>
                  <a:cubicBezTo>
                    <a:pt x="177" y="91"/>
                    <a:pt x="205" y="101"/>
                    <a:pt x="233" y="111"/>
                  </a:cubicBezTo>
                  <a:cubicBezTo>
                    <a:pt x="239" y="113"/>
                    <a:pt x="244" y="113"/>
                    <a:pt x="249" y="108"/>
                  </a:cubicBezTo>
                  <a:cubicBezTo>
                    <a:pt x="280" y="78"/>
                    <a:pt x="311" y="49"/>
                    <a:pt x="343" y="20"/>
                  </a:cubicBezTo>
                  <a:cubicBezTo>
                    <a:pt x="341" y="17"/>
                    <a:pt x="339" y="14"/>
                    <a:pt x="336" y="10"/>
                  </a:cubicBezTo>
                  <a:cubicBezTo>
                    <a:pt x="351" y="7"/>
                    <a:pt x="365" y="4"/>
                    <a:pt x="381" y="0"/>
                  </a:cubicBezTo>
                  <a:cubicBezTo>
                    <a:pt x="376" y="16"/>
                    <a:pt x="372" y="30"/>
                    <a:pt x="367" y="44"/>
                  </a:cubicBezTo>
                  <a:cubicBezTo>
                    <a:pt x="364" y="41"/>
                    <a:pt x="361" y="39"/>
                    <a:pt x="358" y="36"/>
                  </a:cubicBezTo>
                  <a:cubicBezTo>
                    <a:pt x="343" y="50"/>
                    <a:pt x="328" y="64"/>
                    <a:pt x="313" y="78"/>
                  </a:cubicBezTo>
                  <a:cubicBezTo>
                    <a:pt x="293" y="96"/>
                    <a:pt x="273" y="114"/>
                    <a:pt x="254" y="133"/>
                  </a:cubicBezTo>
                  <a:cubicBezTo>
                    <a:pt x="249" y="138"/>
                    <a:pt x="244" y="138"/>
                    <a:pt x="238" y="136"/>
                  </a:cubicBezTo>
                  <a:cubicBezTo>
                    <a:pt x="211" y="126"/>
                    <a:pt x="185" y="117"/>
                    <a:pt x="158" y="107"/>
                  </a:cubicBezTo>
                  <a:cubicBezTo>
                    <a:pt x="149" y="103"/>
                    <a:pt x="144" y="105"/>
                    <a:pt x="138" y="112"/>
                  </a:cubicBezTo>
                  <a:cubicBezTo>
                    <a:pt x="100" y="154"/>
                    <a:pt x="61" y="196"/>
                    <a:pt x="22" y="238"/>
                  </a:cubicBezTo>
                  <a:cubicBezTo>
                    <a:pt x="20" y="240"/>
                    <a:pt x="19" y="243"/>
                    <a:pt x="16" y="246"/>
                  </a:cubicBezTo>
                  <a:close/>
                </a:path>
              </a:pathLst>
            </a:custGeom>
            <a:solidFill>
              <a:srgbClr val="40404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12" name="Google Shape;512;p8"/>
            <p:cNvSpPr/>
            <p:nvPr/>
          </p:nvSpPr>
          <p:spPr>
            <a:xfrm>
              <a:off x="1831847" y="2852917"/>
              <a:ext cx="369847" cy="40531"/>
            </a:xfrm>
            <a:custGeom>
              <a:avLst/>
              <a:gdLst/>
              <a:ahLst/>
              <a:cxnLst/>
              <a:rect l="l" t="t" r="r" b="b"/>
              <a:pathLst>
                <a:path w="313" h="33" extrusionOk="0">
                  <a:moveTo>
                    <a:pt x="313" y="0"/>
                  </a:moveTo>
                  <a:cubicBezTo>
                    <a:pt x="313" y="12"/>
                    <a:pt x="313" y="22"/>
                    <a:pt x="313" y="33"/>
                  </a:cubicBezTo>
                  <a:cubicBezTo>
                    <a:pt x="209" y="33"/>
                    <a:pt x="105" y="33"/>
                    <a:pt x="0" y="33"/>
                  </a:cubicBezTo>
                  <a:cubicBezTo>
                    <a:pt x="0" y="23"/>
                    <a:pt x="0" y="12"/>
                    <a:pt x="0" y="0"/>
                  </a:cubicBezTo>
                  <a:cubicBezTo>
                    <a:pt x="104" y="0"/>
                    <a:pt x="208" y="0"/>
                    <a:pt x="313" y="0"/>
                  </a:cubicBezTo>
                  <a:close/>
                </a:path>
              </a:pathLst>
            </a:custGeom>
            <a:solidFill>
              <a:srgbClr val="40404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13" name="Google Shape;513;p8"/>
            <p:cNvSpPr/>
            <p:nvPr/>
          </p:nvSpPr>
          <p:spPr>
            <a:xfrm>
              <a:off x="1831847" y="2939047"/>
              <a:ext cx="369847" cy="40531"/>
            </a:xfrm>
            <a:custGeom>
              <a:avLst/>
              <a:gdLst/>
              <a:ahLst/>
              <a:cxnLst/>
              <a:rect l="l" t="t" r="r" b="b"/>
              <a:pathLst>
                <a:path w="313" h="32" extrusionOk="0">
                  <a:moveTo>
                    <a:pt x="0" y="32"/>
                  </a:moveTo>
                  <a:cubicBezTo>
                    <a:pt x="0" y="22"/>
                    <a:pt x="0" y="11"/>
                    <a:pt x="0" y="0"/>
                  </a:cubicBezTo>
                  <a:cubicBezTo>
                    <a:pt x="104" y="0"/>
                    <a:pt x="208" y="0"/>
                    <a:pt x="313" y="0"/>
                  </a:cubicBezTo>
                  <a:cubicBezTo>
                    <a:pt x="313" y="11"/>
                    <a:pt x="313" y="21"/>
                    <a:pt x="313" y="32"/>
                  </a:cubicBezTo>
                  <a:cubicBezTo>
                    <a:pt x="209" y="32"/>
                    <a:pt x="105" y="32"/>
                    <a:pt x="0" y="32"/>
                  </a:cubicBezTo>
                  <a:close/>
                </a:path>
              </a:pathLst>
            </a:custGeom>
            <a:solidFill>
              <a:srgbClr val="40404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14" name="Google Shape;514;p8"/>
            <p:cNvSpPr/>
            <p:nvPr/>
          </p:nvSpPr>
          <p:spPr>
            <a:xfrm>
              <a:off x="1831847" y="3025174"/>
              <a:ext cx="369847" cy="40531"/>
            </a:xfrm>
            <a:custGeom>
              <a:avLst/>
              <a:gdLst/>
              <a:ahLst/>
              <a:cxnLst/>
              <a:rect l="l" t="t" r="r" b="b"/>
              <a:pathLst>
                <a:path w="313" h="33" extrusionOk="0">
                  <a:moveTo>
                    <a:pt x="313" y="0"/>
                  </a:moveTo>
                  <a:cubicBezTo>
                    <a:pt x="313" y="11"/>
                    <a:pt x="313" y="22"/>
                    <a:pt x="313" y="33"/>
                  </a:cubicBezTo>
                  <a:cubicBezTo>
                    <a:pt x="209" y="33"/>
                    <a:pt x="105" y="33"/>
                    <a:pt x="0" y="33"/>
                  </a:cubicBezTo>
                  <a:cubicBezTo>
                    <a:pt x="0" y="22"/>
                    <a:pt x="0" y="12"/>
                    <a:pt x="0" y="0"/>
                  </a:cubicBezTo>
                  <a:cubicBezTo>
                    <a:pt x="104" y="0"/>
                    <a:pt x="208" y="0"/>
                    <a:pt x="313" y="0"/>
                  </a:cubicBezTo>
                  <a:close/>
                </a:path>
              </a:pathLst>
            </a:custGeom>
            <a:solidFill>
              <a:srgbClr val="40404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15" name="Google Shape;515;p8"/>
            <p:cNvSpPr/>
            <p:nvPr/>
          </p:nvSpPr>
          <p:spPr>
            <a:xfrm>
              <a:off x="1831847" y="3197431"/>
              <a:ext cx="369847" cy="40531"/>
            </a:xfrm>
            <a:custGeom>
              <a:avLst/>
              <a:gdLst/>
              <a:ahLst/>
              <a:cxnLst/>
              <a:rect l="l" t="t" r="r" b="b"/>
              <a:pathLst>
                <a:path w="313" h="33" extrusionOk="0">
                  <a:moveTo>
                    <a:pt x="313" y="33"/>
                  </a:moveTo>
                  <a:cubicBezTo>
                    <a:pt x="209" y="33"/>
                    <a:pt x="105" y="33"/>
                    <a:pt x="0" y="33"/>
                  </a:cubicBezTo>
                  <a:cubicBezTo>
                    <a:pt x="0" y="22"/>
                    <a:pt x="0" y="12"/>
                    <a:pt x="0" y="0"/>
                  </a:cubicBezTo>
                  <a:cubicBezTo>
                    <a:pt x="104" y="0"/>
                    <a:pt x="208" y="0"/>
                    <a:pt x="313" y="0"/>
                  </a:cubicBezTo>
                  <a:cubicBezTo>
                    <a:pt x="313" y="11"/>
                    <a:pt x="313" y="22"/>
                    <a:pt x="313" y="33"/>
                  </a:cubicBezTo>
                  <a:close/>
                </a:path>
              </a:pathLst>
            </a:custGeom>
            <a:solidFill>
              <a:srgbClr val="40404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16" name="Google Shape;516;p8"/>
            <p:cNvSpPr/>
            <p:nvPr/>
          </p:nvSpPr>
          <p:spPr>
            <a:xfrm>
              <a:off x="1436670" y="3065705"/>
              <a:ext cx="81062" cy="177325"/>
            </a:xfrm>
            <a:custGeom>
              <a:avLst/>
              <a:gdLst/>
              <a:ahLst/>
              <a:cxnLst/>
              <a:rect l="l" t="t" r="r" b="b"/>
              <a:pathLst>
                <a:path w="69" h="146" extrusionOk="0">
                  <a:moveTo>
                    <a:pt x="0" y="0"/>
                  </a:moveTo>
                  <a:cubicBezTo>
                    <a:pt x="24" y="0"/>
                    <a:pt x="46" y="0"/>
                    <a:pt x="69" y="0"/>
                  </a:cubicBezTo>
                  <a:cubicBezTo>
                    <a:pt x="69" y="49"/>
                    <a:pt x="69" y="97"/>
                    <a:pt x="69" y="146"/>
                  </a:cubicBezTo>
                  <a:cubicBezTo>
                    <a:pt x="46" y="146"/>
                    <a:pt x="23" y="146"/>
                    <a:pt x="0" y="146"/>
                  </a:cubicBezTo>
                  <a:cubicBezTo>
                    <a:pt x="0" y="97"/>
                    <a:pt x="0" y="49"/>
                    <a:pt x="0" y="0"/>
                  </a:cubicBezTo>
                  <a:close/>
                </a:path>
              </a:pathLst>
            </a:custGeom>
            <a:solidFill>
              <a:srgbClr val="40404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17" name="Google Shape;517;p8"/>
            <p:cNvSpPr/>
            <p:nvPr/>
          </p:nvSpPr>
          <p:spPr>
            <a:xfrm>
              <a:off x="1831847" y="3111304"/>
              <a:ext cx="369847" cy="40531"/>
            </a:xfrm>
            <a:custGeom>
              <a:avLst/>
              <a:gdLst/>
              <a:ahLst/>
              <a:cxnLst/>
              <a:rect l="l" t="t" r="r" b="b"/>
              <a:pathLst>
                <a:path w="313" h="32" extrusionOk="0">
                  <a:moveTo>
                    <a:pt x="313" y="0"/>
                  </a:moveTo>
                  <a:cubicBezTo>
                    <a:pt x="313" y="11"/>
                    <a:pt x="313" y="21"/>
                    <a:pt x="313" y="32"/>
                  </a:cubicBezTo>
                  <a:cubicBezTo>
                    <a:pt x="209" y="32"/>
                    <a:pt x="105" y="32"/>
                    <a:pt x="0" y="32"/>
                  </a:cubicBezTo>
                  <a:cubicBezTo>
                    <a:pt x="0" y="22"/>
                    <a:pt x="0" y="11"/>
                    <a:pt x="0" y="0"/>
                  </a:cubicBezTo>
                  <a:cubicBezTo>
                    <a:pt x="104" y="0"/>
                    <a:pt x="208" y="0"/>
                    <a:pt x="313" y="0"/>
                  </a:cubicBezTo>
                  <a:close/>
                </a:path>
              </a:pathLst>
            </a:custGeom>
            <a:solidFill>
              <a:srgbClr val="40404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18" name="Google Shape;518;p8"/>
            <p:cNvSpPr/>
            <p:nvPr/>
          </p:nvSpPr>
          <p:spPr>
            <a:xfrm>
              <a:off x="1553195" y="3091038"/>
              <a:ext cx="81062" cy="151991"/>
            </a:xfrm>
            <a:custGeom>
              <a:avLst/>
              <a:gdLst/>
              <a:ahLst/>
              <a:cxnLst/>
              <a:rect l="l" t="t" r="r" b="b"/>
              <a:pathLst>
                <a:path w="69" h="126" extrusionOk="0">
                  <a:moveTo>
                    <a:pt x="69" y="0"/>
                  </a:moveTo>
                  <a:cubicBezTo>
                    <a:pt x="69" y="42"/>
                    <a:pt x="69" y="83"/>
                    <a:pt x="69" y="126"/>
                  </a:cubicBezTo>
                  <a:cubicBezTo>
                    <a:pt x="46" y="126"/>
                    <a:pt x="23" y="126"/>
                    <a:pt x="0" y="126"/>
                  </a:cubicBezTo>
                  <a:cubicBezTo>
                    <a:pt x="0" y="84"/>
                    <a:pt x="0" y="42"/>
                    <a:pt x="0" y="0"/>
                  </a:cubicBezTo>
                  <a:cubicBezTo>
                    <a:pt x="23" y="0"/>
                    <a:pt x="46" y="0"/>
                    <a:pt x="69" y="0"/>
                  </a:cubicBezTo>
                  <a:close/>
                </a:path>
              </a:pathLst>
            </a:custGeom>
            <a:solidFill>
              <a:srgbClr val="40404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19" name="Google Shape;519;p8"/>
            <p:cNvSpPr/>
            <p:nvPr/>
          </p:nvSpPr>
          <p:spPr>
            <a:xfrm>
              <a:off x="1304944" y="2320950"/>
              <a:ext cx="151991" cy="151991"/>
            </a:xfrm>
            <a:custGeom>
              <a:avLst/>
              <a:gdLst/>
              <a:ahLst/>
              <a:cxnLst/>
              <a:rect l="l" t="t" r="r" b="b"/>
              <a:pathLst>
                <a:path w="128" h="127" extrusionOk="0">
                  <a:moveTo>
                    <a:pt x="128" y="0"/>
                  </a:moveTo>
                  <a:cubicBezTo>
                    <a:pt x="128" y="43"/>
                    <a:pt x="128" y="84"/>
                    <a:pt x="128" y="127"/>
                  </a:cubicBezTo>
                  <a:cubicBezTo>
                    <a:pt x="85" y="127"/>
                    <a:pt x="43" y="127"/>
                    <a:pt x="0" y="127"/>
                  </a:cubicBezTo>
                  <a:cubicBezTo>
                    <a:pt x="0" y="85"/>
                    <a:pt x="0" y="43"/>
                    <a:pt x="0" y="0"/>
                  </a:cubicBezTo>
                  <a:cubicBezTo>
                    <a:pt x="43" y="0"/>
                    <a:pt x="85" y="0"/>
                    <a:pt x="128" y="0"/>
                  </a:cubicBezTo>
                  <a:close/>
                  <a:moveTo>
                    <a:pt x="11" y="116"/>
                  </a:moveTo>
                  <a:cubicBezTo>
                    <a:pt x="47" y="116"/>
                    <a:pt x="81" y="116"/>
                    <a:pt x="116" y="116"/>
                  </a:cubicBezTo>
                  <a:cubicBezTo>
                    <a:pt x="116" y="80"/>
                    <a:pt x="116" y="46"/>
                    <a:pt x="116" y="11"/>
                  </a:cubicBezTo>
                  <a:cubicBezTo>
                    <a:pt x="81" y="11"/>
                    <a:pt x="46" y="11"/>
                    <a:pt x="11" y="11"/>
                  </a:cubicBezTo>
                  <a:cubicBezTo>
                    <a:pt x="11" y="46"/>
                    <a:pt x="11" y="81"/>
                    <a:pt x="11" y="116"/>
                  </a:cubicBezTo>
                  <a:close/>
                </a:path>
              </a:pathLst>
            </a:custGeom>
            <a:solidFill>
              <a:srgbClr val="40404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20" name="Google Shape;520;p8"/>
            <p:cNvSpPr/>
            <p:nvPr/>
          </p:nvSpPr>
          <p:spPr>
            <a:xfrm>
              <a:off x="1304944" y="2564136"/>
              <a:ext cx="151991" cy="151991"/>
            </a:xfrm>
            <a:custGeom>
              <a:avLst/>
              <a:gdLst/>
              <a:ahLst/>
              <a:cxnLst/>
              <a:rect l="l" t="t" r="r" b="b"/>
              <a:pathLst>
                <a:path w="127" h="127" extrusionOk="0">
                  <a:moveTo>
                    <a:pt x="0" y="0"/>
                  </a:moveTo>
                  <a:cubicBezTo>
                    <a:pt x="43" y="0"/>
                    <a:pt x="85" y="0"/>
                    <a:pt x="127" y="0"/>
                  </a:cubicBezTo>
                  <a:cubicBezTo>
                    <a:pt x="127" y="42"/>
                    <a:pt x="127" y="84"/>
                    <a:pt x="127" y="127"/>
                  </a:cubicBezTo>
                  <a:cubicBezTo>
                    <a:pt x="85" y="127"/>
                    <a:pt x="43" y="127"/>
                    <a:pt x="0" y="127"/>
                  </a:cubicBezTo>
                  <a:cubicBezTo>
                    <a:pt x="0" y="84"/>
                    <a:pt x="0" y="42"/>
                    <a:pt x="0" y="0"/>
                  </a:cubicBezTo>
                  <a:close/>
                  <a:moveTo>
                    <a:pt x="116" y="116"/>
                  </a:moveTo>
                  <a:cubicBezTo>
                    <a:pt x="116" y="80"/>
                    <a:pt x="116" y="46"/>
                    <a:pt x="116" y="11"/>
                  </a:cubicBezTo>
                  <a:cubicBezTo>
                    <a:pt x="81" y="11"/>
                    <a:pt x="46" y="11"/>
                    <a:pt x="11" y="11"/>
                  </a:cubicBezTo>
                  <a:cubicBezTo>
                    <a:pt x="11" y="46"/>
                    <a:pt x="11" y="81"/>
                    <a:pt x="11" y="116"/>
                  </a:cubicBezTo>
                  <a:cubicBezTo>
                    <a:pt x="47" y="116"/>
                    <a:pt x="81" y="116"/>
                    <a:pt x="116" y="116"/>
                  </a:cubicBezTo>
                  <a:close/>
                </a:path>
              </a:pathLst>
            </a:custGeom>
            <a:solidFill>
              <a:srgbClr val="40404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21" name="Google Shape;521;p8"/>
            <p:cNvSpPr/>
            <p:nvPr/>
          </p:nvSpPr>
          <p:spPr>
            <a:xfrm>
              <a:off x="1315077" y="3177165"/>
              <a:ext cx="81062" cy="65864"/>
            </a:xfrm>
            <a:custGeom>
              <a:avLst/>
              <a:gdLst/>
              <a:ahLst/>
              <a:cxnLst/>
              <a:rect l="l" t="t" r="r" b="b"/>
              <a:pathLst>
                <a:path w="69" h="52" extrusionOk="0">
                  <a:moveTo>
                    <a:pt x="69" y="0"/>
                  </a:moveTo>
                  <a:cubicBezTo>
                    <a:pt x="69" y="17"/>
                    <a:pt x="69" y="34"/>
                    <a:pt x="69" y="52"/>
                  </a:cubicBezTo>
                  <a:cubicBezTo>
                    <a:pt x="46" y="52"/>
                    <a:pt x="24" y="52"/>
                    <a:pt x="0" y="52"/>
                  </a:cubicBezTo>
                  <a:cubicBezTo>
                    <a:pt x="0" y="35"/>
                    <a:pt x="0" y="18"/>
                    <a:pt x="0" y="0"/>
                  </a:cubicBezTo>
                  <a:cubicBezTo>
                    <a:pt x="23" y="0"/>
                    <a:pt x="45" y="0"/>
                    <a:pt x="69" y="0"/>
                  </a:cubicBezTo>
                  <a:close/>
                </a:path>
              </a:pathLst>
            </a:custGeom>
            <a:solidFill>
              <a:srgbClr val="40404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22" name="Google Shape;522;p8"/>
            <p:cNvSpPr/>
            <p:nvPr/>
          </p:nvSpPr>
          <p:spPr>
            <a:xfrm>
              <a:off x="1360673" y="2133492"/>
              <a:ext cx="96263" cy="101327"/>
            </a:xfrm>
            <a:custGeom>
              <a:avLst/>
              <a:gdLst/>
              <a:ahLst/>
              <a:cxnLst/>
              <a:rect l="l" t="t" r="r" b="b"/>
              <a:pathLst>
                <a:path w="83" h="83" extrusionOk="0">
                  <a:moveTo>
                    <a:pt x="83" y="1"/>
                  </a:moveTo>
                  <a:cubicBezTo>
                    <a:pt x="83" y="28"/>
                    <a:pt x="83" y="55"/>
                    <a:pt x="83" y="83"/>
                  </a:cubicBezTo>
                  <a:cubicBezTo>
                    <a:pt x="55" y="83"/>
                    <a:pt x="28" y="83"/>
                    <a:pt x="0" y="83"/>
                  </a:cubicBezTo>
                  <a:cubicBezTo>
                    <a:pt x="4" y="74"/>
                    <a:pt x="10" y="72"/>
                    <a:pt x="18" y="72"/>
                  </a:cubicBezTo>
                  <a:cubicBezTo>
                    <a:pt x="36" y="73"/>
                    <a:pt x="53" y="72"/>
                    <a:pt x="70" y="72"/>
                  </a:cubicBezTo>
                  <a:cubicBezTo>
                    <a:pt x="77" y="48"/>
                    <a:pt x="63" y="22"/>
                    <a:pt x="79" y="0"/>
                  </a:cubicBezTo>
                  <a:cubicBezTo>
                    <a:pt x="80" y="1"/>
                    <a:pt x="82" y="1"/>
                    <a:pt x="83" y="1"/>
                  </a:cubicBezTo>
                  <a:close/>
                </a:path>
              </a:pathLst>
            </a:custGeom>
            <a:solidFill>
              <a:srgbClr val="40404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23" name="Google Shape;523;p8"/>
            <p:cNvSpPr/>
            <p:nvPr/>
          </p:nvSpPr>
          <p:spPr>
            <a:xfrm>
              <a:off x="1304944" y="2082829"/>
              <a:ext cx="121593" cy="30398"/>
            </a:xfrm>
            <a:custGeom>
              <a:avLst/>
              <a:gdLst/>
              <a:ahLst/>
              <a:cxnLst/>
              <a:rect l="l" t="t" r="r" b="b"/>
              <a:pathLst>
                <a:path w="103" h="24" extrusionOk="0">
                  <a:moveTo>
                    <a:pt x="12" y="10"/>
                  </a:moveTo>
                  <a:cubicBezTo>
                    <a:pt x="12" y="16"/>
                    <a:pt x="12" y="20"/>
                    <a:pt x="12" y="24"/>
                  </a:cubicBezTo>
                  <a:cubicBezTo>
                    <a:pt x="0" y="18"/>
                    <a:pt x="0" y="18"/>
                    <a:pt x="3" y="0"/>
                  </a:cubicBezTo>
                  <a:cubicBezTo>
                    <a:pt x="36" y="0"/>
                    <a:pt x="69" y="0"/>
                    <a:pt x="103" y="0"/>
                  </a:cubicBezTo>
                  <a:cubicBezTo>
                    <a:pt x="99" y="8"/>
                    <a:pt x="93" y="11"/>
                    <a:pt x="85" y="10"/>
                  </a:cubicBezTo>
                  <a:cubicBezTo>
                    <a:pt x="61" y="10"/>
                    <a:pt x="37" y="10"/>
                    <a:pt x="12" y="10"/>
                  </a:cubicBezTo>
                  <a:close/>
                </a:path>
              </a:pathLst>
            </a:custGeom>
            <a:solidFill>
              <a:srgbClr val="40404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24" name="Google Shape;524;p8"/>
            <p:cNvSpPr/>
            <p:nvPr/>
          </p:nvSpPr>
          <p:spPr>
            <a:xfrm>
              <a:off x="1304944" y="2184156"/>
              <a:ext cx="45599" cy="50664"/>
            </a:xfrm>
            <a:custGeom>
              <a:avLst/>
              <a:gdLst/>
              <a:ahLst/>
              <a:cxnLst/>
              <a:rect l="l" t="t" r="r" b="b"/>
              <a:pathLst>
                <a:path w="40" h="40" extrusionOk="0">
                  <a:moveTo>
                    <a:pt x="0" y="0"/>
                  </a:moveTo>
                  <a:cubicBezTo>
                    <a:pt x="15" y="6"/>
                    <a:pt x="9" y="18"/>
                    <a:pt x="11" y="29"/>
                  </a:cubicBezTo>
                  <a:cubicBezTo>
                    <a:pt x="21" y="32"/>
                    <a:pt x="34" y="25"/>
                    <a:pt x="40" y="40"/>
                  </a:cubicBezTo>
                  <a:cubicBezTo>
                    <a:pt x="27" y="40"/>
                    <a:pt x="14" y="40"/>
                    <a:pt x="0" y="40"/>
                  </a:cubicBezTo>
                  <a:cubicBezTo>
                    <a:pt x="0" y="27"/>
                    <a:pt x="0" y="14"/>
                    <a:pt x="0" y="0"/>
                  </a:cubicBezTo>
                  <a:close/>
                </a:path>
              </a:pathLst>
            </a:custGeom>
            <a:solidFill>
              <a:srgbClr val="40404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25" name="Google Shape;525;p8"/>
            <p:cNvSpPr/>
            <p:nvPr/>
          </p:nvSpPr>
          <p:spPr>
            <a:xfrm>
              <a:off x="1320142" y="2336147"/>
              <a:ext cx="121593" cy="121593"/>
            </a:xfrm>
            <a:custGeom>
              <a:avLst/>
              <a:gdLst/>
              <a:ahLst/>
              <a:cxnLst/>
              <a:rect l="l" t="t" r="r" b="b"/>
              <a:pathLst>
                <a:path w="105" h="105" extrusionOk="0">
                  <a:moveTo>
                    <a:pt x="0" y="105"/>
                  </a:moveTo>
                  <a:cubicBezTo>
                    <a:pt x="0" y="70"/>
                    <a:pt x="0" y="35"/>
                    <a:pt x="0" y="0"/>
                  </a:cubicBezTo>
                  <a:cubicBezTo>
                    <a:pt x="35" y="0"/>
                    <a:pt x="70" y="0"/>
                    <a:pt x="105" y="0"/>
                  </a:cubicBezTo>
                  <a:cubicBezTo>
                    <a:pt x="105" y="35"/>
                    <a:pt x="105" y="69"/>
                    <a:pt x="105" y="105"/>
                  </a:cubicBezTo>
                  <a:cubicBezTo>
                    <a:pt x="70" y="105"/>
                    <a:pt x="36" y="105"/>
                    <a:pt x="0" y="105"/>
                  </a:cubicBezTo>
                  <a:close/>
                </a:path>
              </a:pathLst>
            </a:custGeom>
            <a:solidFill>
              <a:srgbClr val="40404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26" name="Google Shape;526;p8"/>
            <p:cNvSpPr/>
            <p:nvPr/>
          </p:nvSpPr>
          <p:spPr>
            <a:xfrm>
              <a:off x="1320142" y="2574268"/>
              <a:ext cx="121593" cy="126661"/>
            </a:xfrm>
            <a:custGeom>
              <a:avLst/>
              <a:gdLst/>
              <a:ahLst/>
              <a:cxnLst/>
              <a:rect l="l" t="t" r="r" b="b"/>
              <a:pathLst>
                <a:path w="105" h="105" extrusionOk="0">
                  <a:moveTo>
                    <a:pt x="105" y="105"/>
                  </a:moveTo>
                  <a:cubicBezTo>
                    <a:pt x="70" y="105"/>
                    <a:pt x="36" y="105"/>
                    <a:pt x="0" y="105"/>
                  </a:cubicBezTo>
                  <a:cubicBezTo>
                    <a:pt x="0" y="70"/>
                    <a:pt x="0" y="35"/>
                    <a:pt x="0" y="0"/>
                  </a:cubicBezTo>
                  <a:cubicBezTo>
                    <a:pt x="35" y="0"/>
                    <a:pt x="70" y="0"/>
                    <a:pt x="105" y="0"/>
                  </a:cubicBezTo>
                  <a:cubicBezTo>
                    <a:pt x="105" y="35"/>
                    <a:pt x="105" y="69"/>
                    <a:pt x="105" y="105"/>
                  </a:cubicBezTo>
                  <a:close/>
                </a:path>
              </a:pathLst>
            </a:custGeom>
            <a:solidFill>
              <a:srgbClr val="40404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27" name="Google Shape;527;p8"/>
            <p:cNvSpPr/>
            <p:nvPr/>
          </p:nvSpPr>
          <p:spPr>
            <a:xfrm>
              <a:off x="1289744" y="2062563"/>
              <a:ext cx="187457" cy="177325"/>
            </a:xfrm>
            <a:custGeom>
              <a:avLst/>
              <a:gdLst/>
              <a:ahLst/>
              <a:cxnLst/>
              <a:rect l="l" t="t" r="r" b="b"/>
              <a:pathLst>
                <a:path w="155" h="150" extrusionOk="0">
                  <a:moveTo>
                    <a:pt x="46" y="82"/>
                  </a:moveTo>
                  <a:cubicBezTo>
                    <a:pt x="51" y="90"/>
                    <a:pt x="56" y="98"/>
                    <a:pt x="61" y="107"/>
                  </a:cubicBezTo>
                  <a:cubicBezTo>
                    <a:pt x="61" y="106"/>
                    <a:pt x="62" y="106"/>
                    <a:pt x="63" y="105"/>
                  </a:cubicBezTo>
                  <a:cubicBezTo>
                    <a:pt x="80" y="79"/>
                    <a:pt x="98" y="53"/>
                    <a:pt x="116" y="26"/>
                  </a:cubicBezTo>
                  <a:cubicBezTo>
                    <a:pt x="120" y="20"/>
                    <a:pt x="125" y="13"/>
                    <a:pt x="129" y="6"/>
                  </a:cubicBezTo>
                  <a:cubicBezTo>
                    <a:pt x="132" y="3"/>
                    <a:pt x="135" y="1"/>
                    <a:pt x="138" y="1"/>
                  </a:cubicBezTo>
                  <a:cubicBezTo>
                    <a:pt x="141" y="0"/>
                    <a:pt x="143" y="0"/>
                    <a:pt x="144" y="3"/>
                  </a:cubicBezTo>
                  <a:cubicBezTo>
                    <a:pt x="145" y="4"/>
                    <a:pt x="147" y="5"/>
                    <a:pt x="149" y="5"/>
                  </a:cubicBezTo>
                  <a:cubicBezTo>
                    <a:pt x="151" y="5"/>
                    <a:pt x="152" y="6"/>
                    <a:pt x="153" y="8"/>
                  </a:cubicBezTo>
                  <a:cubicBezTo>
                    <a:pt x="155" y="13"/>
                    <a:pt x="155" y="18"/>
                    <a:pt x="152" y="23"/>
                  </a:cubicBezTo>
                  <a:cubicBezTo>
                    <a:pt x="143" y="36"/>
                    <a:pt x="133" y="49"/>
                    <a:pt x="124" y="63"/>
                  </a:cubicBezTo>
                  <a:cubicBezTo>
                    <a:pt x="107" y="89"/>
                    <a:pt x="89" y="114"/>
                    <a:pt x="72" y="140"/>
                  </a:cubicBezTo>
                  <a:cubicBezTo>
                    <a:pt x="65" y="150"/>
                    <a:pt x="53" y="150"/>
                    <a:pt x="47" y="139"/>
                  </a:cubicBezTo>
                  <a:cubicBezTo>
                    <a:pt x="32" y="114"/>
                    <a:pt x="18" y="88"/>
                    <a:pt x="4" y="62"/>
                  </a:cubicBezTo>
                  <a:cubicBezTo>
                    <a:pt x="0" y="56"/>
                    <a:pt x="1" y="48"/>
                    <a:pt x="6" y="44"/>
                  </a:cubicBezTo>
                  <a:cubicBezTo>
                    <a:pt x="12" y="40"/>
                    <a:pt x="20" y="40"/>
                    <a:pt x="25" y="45"/>
                  </a:cubicBezTo>
                  <a:cubicBezTo>
                    <a:pt x="25" y="45"/>
                    <a:pt x="26" y="46"/>
                    <a:pt x="26" y="46"/>
                  </a:cubicBezTo>
                  <a:cubicBezTo>
                    <a:pt x="31" y="55"/>
                    <a:pt x="36" y="64"/>
                    <a:pt x="41" y="73"/>
                  </a:cubicBezTo>
                </a:path>
              </a:pathLst>
            </a:custGeom>
            <a:solidFill>
              <a:srgbClr val="40404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528" name="Google Shape;528;p8"/>
          <p:cNvSpPr txBox="1"/>
          <p:nvPr/>
        </p:nvSpPr>
        <p:spPr>
          <a:xfrm>
            <a:off x="11825055" y="6467171"/>
            <a:ext cx="35073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400" b="1">
                <a:solidFill>
                  <a:srgbClr val="888888"/>
                </a:solidFill>
                <a:latin typeface="Quattrocento Sans"/>
                <a:ea typeface="Quattrocento Sans"/>
                <a:cs typeface="Quattrocento Sans"/>
                <a:sym typeface="Quattrocento Sans"/>
              </a:rPr>
              <a:t>8</a:t>
            </a:fld>
            <a:endParaRPr sz="1400" b="1">
              <a:solidFill>
                <a:srgbClr val="888888"/>
              </a:solidFill>
              <a:latin typeface="Quattrocento Sans"/>
              <a:ea typeface="Quattrocento Sans"/>
              <a:cs typeface="Quattrocento Sans"/>
              <a:sym typeface="Quattrocento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9"/>
          <p:cNvSpPr txBox="1"/>
          <p:nvPr/>
        </p:nvSpPr>
        <p:spPr>
          <a:xfrm>
            <a:off x="547897" y="290753"/>
            <a:ext cx="8053095" cy="67710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400" b="1">
                <a:solidFill>
                  <a:schemeClr val="dk1"/>
                </a:solidFill>
                <a:latin typeface="Century Gothic"/>
                <a:ea typeface="Century Gothic"/>
                <a:cs typeface="Century Gothic"/>
                <a:sym typeface="Century Gothic"/>
              </a:rPr>
              <a:t>Click to enter the title content</a:t>
            </a:r>
            <a:endParaRPr sz="4400" b="1">
              <a:solidFill>
                <a:schemeClr val="dk1"/>
              </a:solidFill>
              <a:latin typeface="Century Gothic"/>
              <a:ea typeface="Century Gothic"/>
              <a:cs typeface="Century Gothic"/>
              <a:sym typeface="Century Gothic"/>
            </a:endParaRPr>
          </a:p>
        </p:txBody>
      </p:sp>
      <p:grpSp>
        <p:nvGrpSpPr>
          <p:cNvPr id="534" name="Google Shape;534;p9"/>
          <p:cNvGrpSpPr/>
          <p:nvPr/>
        </p:nvGrpSpPr>
        <p:grpSpPr>
          <a:xfrm>
            <a:off x="951656" y="1242041"/>
            <a:ext cx="10288687" cy="4697120"/>
            <a:chOff x="897683" y="1011222"/>
            <a:chExt cx="7353405" cy="3357068"/>
          </a:xfrm>
        </p:grpSpPr>
        <p:grpSp>
          <p:nvGrpSpPr>
            <p:cNvPr id="535" name="Google Shape;535;p9"/>
            <p:cNvGrpSpPr/>
            <p:nvPr/>
          </p:nvGrpSpPr>
          <p:grpSpPr>
            <a:xfrm>
              <a:off x="2861488" y="1011222"/>
              <a:ext cx="3411701" cy="3357068"/>
              <a:chOff x="2861488" y="1011222"/>
              <a:chExt cx="3411701" cy="3357068"/>
            </a:xfrm>
          </p:grpSpPr>
          <p:sp>
            <p:nvSpPr>
              <p:cNvPr id="536" name="Google Shape;536;p9"/>
              <p:cNvSpPr/>
              <p:nvPr/>
            </p:nvSpPr>
            <p:spPr>
              <a:xfrm>
                <a:off x="3695249" y="1830694"/>
                <a:ext cx="1742984" cy="1744209"/>
              </a:xfrm>
              <a:prstGeom prst="ellipse">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37" name="Google Shape;537;p9"/>
              <p:cNvSpPr/>
              <p:nvPr/>
            </p:nvSpPr>
            <p:spPr>
              <a:xfrm>
                <a:off x="3716057" y="1828246"/>
                <a:ext cx="1548368" cy="646275"/>
              </a:xfrm>
              <a:custGeom>
                <a:avLst/>
                <a:gdLst/>
                <a:ahLst/>
                <a:cxnLst/>
                <a:rect l="l" t="t" r="r" b="b"/>
                <a:pathLst>
                  <a:path w="1024" h="427" extrusionOk="0">
                    <a:moveTo>
                      <a:pt x="969" y="171"/>
                    </a:moveTo>
                    <a:cubicBezTo>
                      <a:pt x="916" y="117"/>
                      <a:pt x="852" y="75"/>
                      <a:pt x="782" y="46"/>
                    </a:cubicBezTo>
                    <a:cubicBezTo>
                      <a:pt x="713" y="17"/>
                      <a:pt x="638" y="2"/>
                      <a:pt x="562" y="3"/>
                    </a:cubicBezTo>
                    <a:cubicBezTo>
                      <a:pt x="487" y="2"/>
                      <a:pt x="412" y="17"/>
                      <a:pt x="342" y="46"/>
                    </a:cubicBezTo>
                    <a:cubicBezTo>
                      <a:pt x="273" y="75"/>
                      <a:pt x="209" y="117"/>
                      <a:pt x="156" y="171"/>
                    </a:cubicBezTo>
                    <a:cubicBezTo>
                      <a:pt x="102" y="224"/>
                      <a:pt x="59" y="288"/>
                      <a:pt x="30" y="357"/>
                    </a:cubicBezTo>
                    <a:cubicBezTo>
                      <a:pt x="1" y="427"/>
                      <a:pt x="0" y="426"/>
                      <a:pt x="29" y="357"/>
                    </a:cubicBezTo>
                    <a:cubicBezTo>
                      <a:pt x="58" y="287"/>
                      <a:pt x="101" y="223"/>
                      <a:pt x="154" y="169"/>
                    </a:cubicBezTo>
                    <a:cubicBezTo>
                      <a:pt x="207" y="116"/>
                      <a:pt x="271" y="73"/>
                      <a:pt x="341" y="44"/>
                    </a:cubicBezTo>
                    <a:cubicBezTo>
                      <a:pt x="411" y="15"/>
                      <a:pt x="487" y="0"/>
                      <a:pt x="562" y="0"/>
                    </a:cubicBezTo>
                    <a:cubicBezTo>
                      <a:pt x="638" y="0"/>
                      <a:pt x="714" y="15"/>
                      <a:pt x="783" y="44"/>
                    </a:cubicBezTo>
                    <a:cubicBezTo>
                      <a:pt x="853" y="73"/>
                      <a:pt x="917" y="116"/>
                      <a:pt x="971" y="169"/>
                    </a:cubicBezTo>
                    <a:cubicBezTo>
                      <a:pt x="1024" y="223"/>
                      <a:pt x="1022" y="224"/>
                      <a:pt x="969" y="171"/>
                    </a:cubicBezTo>
                    <a:close/>
                  </a:path>
                </a:pathLst>
              </a:custGeom>
              <a:solidFill>
                <a:srgbClr val="A8FFD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38" name="Google Shape;538;p9"/>
              <p:cNvSpPr/>
              <p:nvPr/>
            </p:nvSpPr>
            <p:spPr>
              <a:xfrm>
                <a:off x="4572860" y="1447580"/>
                <a:ext cx="1250934" cy="1250934"/>
              </a:xfrm>
              <a:custGeom>
                <a:avLst/>
                <a:gdLst/>
                <a:ahLst/>
                <a:cxnLst/>
                <a:rect l="l" t="t" r="r" b="b"/>
                <a:pathLst>
                  <a:path w="827" h="827" extrusionOk="0">
                    <a:moveTo>
                      <a:pt x="827" y="827"/>
                    </a:moveTo>
                    <a:cubicBezTo>
                      <a:pt x="788" y="827"/>
                      <a:pt x="788" y="827"/>
                      <a:pt x="788" y="827"/>
                    </a:cubicBezTo>
                    <a:cubicBezTo>
                      <a:pt x="788" y="395"/>
                      <a:pt x="436" y="40"/>
                      <a:pt x="0" y="40"/>
                    </a:cubicBezTo>
                    <a:cubicBezTo>
                      <a:pt x="0" y="0"/>
                      <a:pt x="0" y="0"/>
                      <a:pt x="0" y="0"/>
                    </a:cubicBezTo>
                    <a:cubicBezTo>
                      <a:pt x="220" y="0"/>
                      <a:pt x="429" y="86"/>
                      <a:pt x="585" y="242"/>
                    </a:cubicBezTo>
                    <a:cubicBezTo>
                      <a:pt x="742" y="399"/>
                      <a:pt x="827" y="607"/>
                      <a:pt x="827" y="82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39" name="Google Shape;539;p9"/>
              <p:cNvSpPr/>
              <p:nvPr/>
            </p:nvSpPr>
            <p:spPr>
              <a:xfrm>
                <a:off x="3318256" y="1447580"/>
                <a:ext cx="1254606" cy="1250934"/>
              </a:xfrm>
              <a:custGeom>
                <a:avLst/>
                <a:gdLst/>
                <a:ahLst/>
                <a:cxnLst/>
                <a:rect l="l" t="t" r="r" b="b"/>
                <a:pathLst>
                  <a:path w="830" h="827" extrusionOk="0">
                    <a:moveTo>
                      <a:pt x="40" y="827"/>
                    </a:moveTo>
                    <a:cubicBezTo>
                      <a:pt x="0" y="827"/>
                      <a:pt x="0" y="827"/>
                      <a:pt x="0" y="827"/>
                    </a:cubicBezTo>
                    <a:cubicBezTo>
                      <a:pt x="0" y="607"/>
                      <a:pt x="87" y="399"/>
                      <a:pt x="244" y="242"/>
                    </a:cubicBezTo>
                    <a:cubicBezTo>
                      <a:pt x="400" y="86"/>
                      <a:pt x="610" y="0"/>
                      <a:pt x="830" y="0"/>
                    </a:cubicBezTo>
                    <a:cubicBezTo>
                      <a:pt x="830" y="40"/>
                      <a:pt x="830" y="40"/>
                      <a:pt x="830" y="40"/>
                    </a:cubicBezTo>
                    <a:cubicBezTo>
                      <a:pt x="394" y="40"/>
                      <a:pt x="40" y="395"/>
                      <a:pt x="40" y="82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40" name="Google Shape;540;p9"/>
              <p:cNvSpPr/>
              <p:nvPr/>
            </p:nvSpPr>
            <p:spPr>
              <a:xfrm>
                <a:off x="3318256" y="2698514"/>
                <a:ext cx="1254606" cy="1255830"/>
              </a:xfrm>
              <a:custGeom>
                <a:avLst/>
                <a:gdLst/>
                <a:ahLst/>
                <a:cxnLst/>
                <a:rect l="l" t="t" r="r" b="b"/>
                <a:pathLst>
                  <a:path w="830" h="830" extrusionOk="0">
                    <a:moveTo>
                      <a:pt x="830" y="830"/>
                    </a:moveTo>
                    <a:cubicBezTo>
                      <a:pt x="610" y="830"/>
                      <a:pt x="400" y="743"/>
                      <a:pt x="244" y="587"/>
                    </a:cubicBezTo>
                    <a:cubicBezTo>
                      <a:pt x="87" y="430"/>
                      <a:pt x="0" y="224"/>
                      <a:pt x="0" y="0"/>
                    </a:cubicBezTo>
                    <a:cubicBezTo>
                      <a:pt x="40" y="0"/>
                      <a:pt x="40" y="0"/>
                      <a:pt x="40" y="0"/>
                    </a:cubicBezTo>
                    <a:cubicBezTo>
                      <a:pt x="40" y="436"/>
                      <a:pt x="394" y="791"/>
                      <a:pt x="830" y="791"/>
                    </a:cubicBezTo>
                    <a:lnTo>
                      <a:pt x="830" y="830"/>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41" name="Google Shape;541;p9"/>
              <p:cNvSpPr/>
              <p:nvPr/>
            </p:nvSpPr>
            <p:spPr>
              <a:xfrm>
                <a:off x="4572860" y="2698514"/>
                <a:ext cx="1250934" cy="1255830"/>
              </a:xfrm>
              <a:custGeom>
                <a:avLst/>
                <a:gdLst/>
                <a:ahLst/>
                <a:cxnLst/>
                <a:rect l="l" t="t" r="r" b="b"/>
                <a:pathLst>
                  <a:path w="827" h="830" extrusionOk="0">
                    <a:moveTo>
                      <a:pt x="0" y="830"/>
                    </a:moveTo>
                    <a:cubicBezTo>
                      <a:pt x="0" y="791"/>
                      <a:pt x="0" y="791"/>
                      <a:pt x="0" y="791"/>
                    </a:cubicBezTo>
                    <a:cubicBezTo>
                      <a:pt x="436" y="791"/>
                      <a:pt x="788" y="436"/>
                      <a:pt x="788" y="0"/>
                    </a:cubicBezTo>
                    <a:cubicBezTo>
                      <a:pt x="827" y="0"/>
                      <a:pt x="827" y="0"/>
                      <a:pt x="827" y="0"/>
                    </a:cubicBezTo>
                    <a:cubicBezTo>
                      <a:pt x="827" y="224"/>
                      <a:pt x="742" y="430"/>
                      <a:pt x="585" y="587"/>
                    </a:cubicBezTo>
                    <a:cubicBezTo>
                      <a:pt x="429" y="743"/>
                      <a:pt x="220" y="830"/>
                      <a:pt x="0" y="83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42" name="Google Shape;542;p9"/>
              <p:cNvSpPr/>
              <p:nvPr/>
            </p:nvSpPr>
            <p:spPr>
              <a:xfrm>
                <a:off x="4512885" y="1415756"/>
                <a:ext cx="121177" cy="12117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43" name="Google Shape;543;p9"/>
              <p:cNvSpPr/>
              <p:nvPr/>
            </p:nvSpPr>
            <p:spPr>
              <a:xfrm>
                <a:off x="4512885" y="3861318"/>
                <a:ext cx="121177" cy="121177"/>
              </a:xfrm>
              <a:prstGeom prst="ellipse">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44" name="Google Shape;544;p9"/>
              <p:cNvSpPr/>
              <p:nvPr/>
            </p:nvSpPr>
            <p:spPr>
              <a:xfrm>
                <a:off x="5734442" y="2638538"/>
                <a:ext cx="123625" cy="122401"/>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45" name="Google Shape;545;p9"/>
              <p:cNvSpPr/>
              <p:nvPr/>
            </p:nvSpPr>
            <p:spPr>
              <a:xfrm>
                <a:off x="4047506" y="2254199"/>
                <a:ext cx="1387055" cy="1318400"/>
              </a:xfrm>
              <a:custGeom>
                <a:avLst/>
                <a:gdLst/>
                <a:ahLst/>
                <a:cxnLst/>
                <a:rect l="l" t="t" r="r" b="b"/>
                <a:pathLst>
                  <a:path w="921" h="875" extrusionOk="0">
                    <a:moveTo>
                      <a:pt x="691" y="0"/>
                    </a:moveTo>
                    <a:cubicBezTo>
                      <a:pt x="0" y="602"/>
                      <a:pt x="0" y="602"/>
                      <a:pt x="0" y="602"/>
                    </a:cubicBezTo>
                    <a:cubicBezTo>
                      <a:pt x="268" y="870"/>
                      <a:pt x="268" y="870"/>
                      <a:pt x="268" y="870"/>
                    </a:cubicBezTo>
                    <a:cubicBezTo>
                      <a:pt x="293" y="873"/>
                      <a:pt x="318" y="875"/>
                      <a:pt x="344" y="875"/>
                    </a:cubicBezTo>
                    <a:cubicBezTo>
                      <a:pt x="663" y="875"/>
                      <a:pt x="921" y="617"/>
                      <a:pt x="921" y="299"/>
                    </a:cubicBezTo>
                    <a:cubicBezTo>
                      <a:pt x="921" y="273"/>
                      <a:pt x="919" y="249"/>
                      <a:pt x="916" y="224"/>
                    </a:cubicBezTo>
                    <a:cubicBezTo>
                      <a:pt x="691" y="0"/>
                      <a:pt x="691" y="0"/>
                      <a:pt x="691" y="0"/>
                    </a:cubicBezTo>
                  </a:path>
                </a:pathLst>
              </a:custGeom>
              <a:solidFill>
                <a:srgbClr val="A06A2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46" name="Google Shape;546;p9"/>
              <p:cNvSpPr/>
              <p:nvPr/>
            </p:nvSpPr>
            <p:spPr>
              <a:xfrm>
                <a:off x="4564294" y="2699737"/>
                <a:ext cx="873941" cy="875165"/>
              </a:xfrm>
              <a:custGeom>
                <a:avLst/>
                <a:gdLst/>
                <a:ahLst/>
                <a:cxnLst/>
                <a:rect l="l" t="t" r="r" b="b"/>
                <a:pathLst>
                  <a:path w="578" h="578" extrusionOk="0">
                    <a:moveTo>
                      <a:pt x="1" y="578"/>
                    </a:moveTo>
                    <a:cubicBezTo>
                      <a:pt x="1" y="578"/>
                      <a:pt x="1" y="578"/>
                      <a:pt x="1" y="578"/>
                    </a:cubicBezTo>
                    <a:cubicBezTo>
                      <a:pt x="1" y="578"/>
                      <a:pt x="1" y="578"/>
                      <a:pt x="1" y="578"/>
                    </a:cubicBezTo>
                    <a:moveTo>
                      <a:pt x="0" y="578"/>
                    </a:moveTo>
                    <a:cubicBezTo>
                      <a:pt x="0" y="578"/>
                      <a:pt x="0" y="578"/>
                      <a:pt x="0" y="578"/>
                    </a:cubicBezTo>
                    <a:cubicBezTo>
                      <a:pt x="0" y="578"/>
                      <a:pt x="0" y="578"/>
                      <a:pt x="0" y="578"/>
                    </a:cubicBezTo>
                    <a:moveTo>
                      <a:pt x="578" y="1"/>
                    </a:moveTo>
                    <a:cubicBezTo>
                      <a:pt x="578" y="1"/>
                      <a:pt x="578" y="1"/>
                      <a:pt x="578" y="1"/>
                    </a:cubicBezTo>
                    <a:cubicBezTo>
                      <a:pt x="578" y="1"/>
                      <a:pt x="578" y="1"/>
                      <a:pt x="578" y="1"/>
                    </a:cubicBezTo>
                    <a:moveTo>
                      <a:pt x="578" y="0"/>
                    </a:moveTo>
                    <a:cubicBezTo>
                      <a:pt x="578" y="0"/>
                      <a:pt x="578" y="0"/>
                      <a:pt x="578" y="0"/>
                    </a:cubicBezTo>
                    <a:cubicBezTo>
                      <a:pt x="578" y="0"/>
                      <a:pt x="578" y="0"/>
                      <a:pt x="578" y="0"/>
                    </a:cubicBezTo>
                    <a:moveTo>
                      <a:pt x="578" y="0"/>
                    </a:moveTo>
                    <a:cubicBezTo>
                      <a:pt x="578" y="0"/>
                      <a:pt x="578" y="0"/>
                      <a:pt x="578" y="0"/>
                    </a:cubicBezTo>
                    <a:cubicBezTo>
                      <a:pt x="578" y="0"/>
                      <a:pt x="578" y="0"/>
                      <a:pt x="578" y="0"/>
                    </a:cubicBezTo>
                  </a:path>
                </a:pathLst>
              </a:custGeom>
              <a:solidFill>
                <a:srgbClr val="DCFF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47" name="Google Shape;547;p9"/>
              <p:cNvSpPr/>
              <p:nvPr/>
            </p:nvSpPr>
            <p:spPr>
              <a:xfrm>
                <a:off x="3872729" y="2009399"/>
                <a:ext cx="1385574" cy="1386799"/>
              </a:xfrm>
              <a:prstGeom prst="ellipse">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48" name="Google Shape;548;p9"/>
              <p:cNvSpPr/>
              <p:nvPr/>
            </p:nvSpPr>
            <p:spPr>
              <a:xfrm>
                <a:off x="3888643" y="2022862"/>
                <a:ext cx="1354974" cy="135497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49" name="Google Shape;549;p9"/>
              <p:cNvSpPr/>
              <p:nvPr/>
            </p:nvSpPr>
            <p:spPr>
              <a:xfrm>
                <a:off x="4397828" y="2581008"/>
                <a:ext cx="632812" cy="587523"/>
              </a:xfrm>
              <a:custGeom>
                <a:avLst/>
                <a:gdLst/>
                <a:ahLst/>
                <a:cxnLst/>
                <a:rect l="l" t="t" r="r" b="b"/>
                <a:pathLst>
                  <a:path w="418" h="389" extrusionOk="0">
                    <a:moveTo>
                      <a:pt x="418" y="175"/>
                    </a:moveTo>
                    <a:cubicBezTo>
                      <a:pt x="244" y="0"/>
                      <a:pt x="244" y="0"/>
                      <a:pt x="244" y="0"/>
                    </a:cubicBezTo>
                    <a:cubicBezTo>
                      <a:pt x="0" y="188"/>
                      <a:pt x="0" y="188"/>
                      <a:pt x="0" y="188"/>
                    </a:cubicBezTo>
                    <a:cubicBezTo>
                      <a:pt x="201" y="389"/>
                      <a:pt x="201" y="389"/>
                      <a:pt x="201" y="389"/>
                    </a:cubicBezTo>
                    <a:cubicBezTo>
                      <a:pt x="304" y="359"/>
                      <a:pt x="387" y="278"/>
                      <a:pt x="418" y="175"/>
                    </a:cubicBezTo>
                  </a:path>
                </a:pathLst>
              </a:custGeom>
              <a:solidFill>
                <a:srgbClr val="A8FFD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50" name="Google Shape;550;p9"/>
              <p:cNvSpPr/>
              <p:nvPr/>
            </p:nvSpPr>
            <p:spPr>
              <a:xfrm>
                <a:off x="4080811" y="2216255"/>
                <a:ext cx="970637" cy="973085"/>
              </a:xfrm>
              <a:prstGeom prst="ellipse">
                <a:avLst/>
              </a:prstGeom>
              <a:solidFill>
                <a:srgbClr val="A06A2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51" name="Google Shape;551;p9"/>
              <p:cNvSpPr/>
              <p:nvPr/>
            </p:nvSpPr>
            <p:spPr>
              <a:xfrm>
                <a:off x="4093051" y="2229719"/>
                <a:ext cx="946157" cy="959621"/>
              </a:xfrm>
              <a:prstGeom prst="ellipse">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52" name="Google Shape;552;p9"/>
              <p:cNvSpPr/>
              <p:nvPr/>
            </p:nvSpPr>
            <p:spPr>
              <a:xfrm>
                <a:off x="4549604" y="2610385"/>
                <a:ext cx="238682" cy="266834"/>
              </a:xfrm>
              <a:custGeom>
                <a:avLst/>
                <a:gdLst/>
                <a:ahLst/>
                <a:cxnLst/>
                <a:rect l="l" t="t" r="r" b="b"/>
                <a:pathLst>
                  <a:path w="158" h="176" extrusionOk="0">
                    <a:moveTo>
                      <a:pt x="101" y="176"/>
                    </a:moveTo>
                    <a:cubicBezTo>
                      <a:pt x="135" y="149"/>
                      <a:pt x="158" y="107"/>
                      <a:pt x="158" y="61"/>
                    </a:cubicBezTo>
                    <a:cubicBezTo>
                      <a:pt x="158" y="39"/>
                      <a:pt x="153" y="18"/>
                      <a:pt x="144" y="0"/>
                    </a:cubicBezTo>
                    <a:cubicBezTo>
                      <a:pt x="0" y="74"/>
                      <a:pt x="0" y="74"/>
                      <a:pt x="0" y="74"/>
                    </a:cubicBezTo>
                    <a:cubicBezTo>
                      <a:pt x="101" y="176"/>
                      <a:pt x="101" y="176"/>
                      <a:pt x="101" y="176"/>
                    </a:cubicBezTo>
                  </a:path>
                </a:pathLst>
              </a:custGeom>
              <a:solidFill>
                <a:srgbClr val="A8FFD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53" name="Google Shape;553;p9"/>
              <p:cNvSpPr/>
              <p:nvPr/>
            </p:nvSpPr>
            <p:spPr>
              <a:xfrm>
                <a:off x="4331731" y="2467176"/>
                <a:ext cx="468795" cy="470018"/>
              </a:xfrm>
              <a:prstGeom prst="ellipse">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54" name="Google Shape;554;p9"/>
              <p:cNvSpPr/>
              <p:nvPr/>
            </p:nvSpPr>
            <p:spPr>
              <a:xfrm>
                <a:off x="4345195" y="2480640"/>
                <a:ext cx="443090" cy="443090"/>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55" name="Google Shape;555;p9"/>
              <p:cNvSpPr/>
              <p:nvPr/>
            </p:nvSpPr>
            <p:spPr>
              <a:xfrm>
                <a:off x="4490853" y="3183219"/>
                <a:ext cx="79560" cy="6120"/>
              </a:xfrm>
              <a:custGeom>
                <a:avLst/>
                <a:gdLst/>
                <a:ahLst/>
                <a:cxnLst/>
                <a:rect l="l" t="t" r="r" b="b"/>
                <a:pathLst>
                  <a:path w="53" h="4" extrusionOk="0">
                    <a:moveTo>
                      <a:pt x="0" y="0"/>
                    </a:moveTo>
                    <a:cubicBezTo>
                      <a:pt x="0" y="0"/>
                      <a:pt x="0" y="0"/>
                      <a:pt x="0" y="0"/>
                    </a:cubicBezTo>
                    <a:cubicBezTo>
                      <a:pt x="17" y="2"/>
                      <a:pt x="33" y="4"/>
                      <a:pt x="50" y="4"/>
                    </a:cubicBezTo>
                    <a:cubicBezTo>
                      <a:pt x="51" y="4"/>
                      <a:pt x="52" y="4"/>
                      <a:pt x="53" y="4"/>
                    </a:cubicBezTo>
                    <a:cubicBezTo>
                      <a:pt x="53" y="4"/>
                      <a:pt x="53" y="4"/>
                      <a:pt x="53" y="4"/>
                    </a:cubicBezTo>
                    <a:cubicBezTo>
                      <a:pt x="52" y="4"/>
                      <a:pt x="51" y="4"/>
                      <a:pt x="50" y="4"/>
                    </a:cubicBezTo>
                    <a:cubicBezTo>
                      <a:pt x="33" y="4"/>
                      <a:pt x="17" y="2"/>
                      <a:pt x="0" y="0"/>
                    </a:cubicBezTo>
                  </a:path>
                </a:pathLst>
              </a:custGeom>
              <a:solidFill>
                <a:srgbClr val="A8FFD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56" name="Google Shape;556;p9"/>
              <p:cNvSpPr/>
              <p:nvPr/>
            </p:nvSpPr>
            <p:spPr>
              <a:xfrm>
                <a:off x="3288880" y="2638538"/>
                <a:ext cx="123625" cy="122401"/>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557" name="Google Shape;557;p9"/>
              <p:cNvGrpSpPr/>
              <p:nvPr/>
            </p:nvGrpSpPr>
            <p:grpSpPr>
              <a:xfrm>
                <a:off x="4545955" y="2204018"/>
                <a:ext cx="658294" cy="539788"/>
                <a:chOff x="6076950" y="3000376"/>
                <a:chExt cx="853785" cy="700088"/>
              </a:xfrm>
            </p:grpSpPr>
            <p:sp>
              <p:nvSpPr>
                <p:cNvPr id="558" name="Google Shape;558;p9"/>
                <p:cNvSpPr/>
                <p:nvPr/>
              </p:nvSpPr>
              <p:spPr>
                <a:xfrm>
                  <a:off x="6078538" y="3625851"/>
                  <a:ext cx="65088" cy="74613"/>
                </a:xfrm>
                <a:prstGeom prst="ellipse">
                  <a:avLst/>
                </a:prstGeom>
                <a:solidFill>
                  <a:srgbClr val="A8FFD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59" name="Google Shape;559;p9"/>
                <p:cNvSpPr/>
                <p:nvPr/>
              </p:nvSpPr>
              <p:spPr>
                <a:xfrm>
                  <a:off x="6554788" y="3000376"/>
                  <a:ext cx="293688" cy="390525"/>
                </a:xfrm>
                <a:custGeom>
                  <a:avLst/>
                  <a:gdLst/>
                  <a:ahLst/>
                  <a:cxnLst/>
                  <a:rect l="l" t="t" r="r" b="b"/>
                  <a:pathLst>
                    <a:path w="185" h="246" extrusionOk="0">
                      <a:moveTo>
                        <a:pt x="0" y="246"/>
                      </a:moveTo>
                      <a:lnTo>
                        <a:pt x="18" y="132"/>
                      </a:lnTo>
                      <a:lnTo>
                        <a:pt x="185" y="0"/>
                      </a:lnTo>
                      <a:lnTo>
                        <a:pt x="164" y="154"/>
                      </a:lnTo>
                      <a:lnTo>
                        <a:pt x="0" y="246"/>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60" name="Google Shape;560;p9"/>
                <p:cNvSpPr/>
                <p:nvPr/>
              </p:nvSpPr>
              <p:spPr>
                <a:xfrm>
                  <a:off x="6540500" y="3438526"/>
                  <a:ext cx="250825" cy="252413"/>
                </a:xfrm>
                <a:custGeom>
                  <a:avLst/>
                  <a:gdLst/>
                  <a:ahLst/>
                  <a:cxnLst/>
                  <a:rect l="l" t="t" r="r" b="b"/>
                  <a:pathLst>
                    <a:path w="158" h="159" extrusionOk="0">
                      <a:moveTo>
                        <a:pt x="4" y="58"/>
                      </a:moveTo>
                      <a:lnTo>
                        <a:pt x="0" y="128"/>
                      </a:lnTo>
                      <a:lnTo>
                        <a:pt x="132" y="159"/>
                      </a:lnTo>
                      <a:lnTo>
                        <a:pt x="158" y="0"/>
                      </a:lnTo>
                      <a:lnTo>
                        <a:pt x="4" y="58"/>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61" name="Google Shape;561;p9"/>
                <p:cNvSpPr/>
                <p:nvPr/>
              </p:nvSpPr>
              <p:spPr>
                <a:xfrm>
                  <a:off x="6815138" y="3000376"/>
                  <a:ext cx="53975" cy="244475"/>
                </a:xfrm>
                <a:custGeom>
                  <a:avLst/>
                  <a:gdLst/>
                  <a:ahLst/>
                  <a:cxnLst/>
                  <a:rect l="l" t="t" r="r" b="b"/>
                  <a:pathLst>
                    <a:path w="34" h="154" extrusionOk="0">
                      <a:moveTo>
                        <a:pt x="21" y="0"/>
                      </a:moveTo>
                      <a:lnTo>
                        <a:pt x="34" y="4"/>
                      </a:lnTo>
                      <a:lnTo>
                        <a:pt x="15" y="151"/>
                      </a:lnTo>
                      <a:lnTo>
                        <a:pt x="0" y="154"/>
                      </a:lnTo>
                      <a:lnTo>
                        <a:pt x="21" y="0"/>
                      </a:lnTo>
                      <a:close/>
                    </a:path>
                  </a:pathLst>
                </a:custGeom>
                <a:solidFill>
                  <a:srgbClr val="FBBE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62" name="Google Shape;562;p9"/>
                <p:cNvSpPr/>
                <p:nvPr/>
              </p:nvSpPr>
              <p:spPr>
                <a:xfrm>
                  <a:off x="6750050" y="3430589"/>
                  <a:ext cx="58738" cy="261938"/>
                </a:xfrm>
                <a:custGeom>
                  <a:avLst/>
                  <a:gdLst/>
                  <a:ahLst/>
                  <a:cxnLst/>
                  <a:rect l="l" t="t" r="r" b="b"/>
                  <a:pathLst>
                    <a:path w="37" h="165" extrusionOk="0">
                      <a:moveTo>
                        <a:pt x="26" y="5"/>
                      </a:moveTo>
                      <a:lnTo>
                        <a:pt x="0" y="164"/>
                      </a:lnTo>
                      <a:lnTo>
                        <a:pt x="10" y="165"/>
                      </a:lnTo>
                      <a:lnTo>
                        <a:pt x="37" y="0"/>
                      </a:lnTo>
                      <a:lnTo>
                        <a:pt x="36" y="0"/>
                      </a:lnTo>
                      <a:lnTo>
                        <a:pt x="26" y="5"/>
                      </a:lnTo>
                      <a:close/>
                    </a:path>
                  </a:pathLst>
                </a:custGeom>
                <a:solidFill>
                  <a:srgbClr val="FBBE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63" name="Google Shape;563;p9"/>
                <p:cNvSpPr/>
                <p:nvPr/>
              </p:nvSpPr>
              <p:spPr>
                <a:xfrm>
                  <a:off x="6076950" y="3236914"/>
                  <a:ext cx="792163" cy="463550"/>
                </a:xfrm>
                <a:custGeom>
                  <a:avLst/>
                  <a:gdLst/>
                  <a:ahLst/>
                  <a:cxnLst/>
                  <a:rect l="l" t="t" r="r" b="b"/>
                  <a:pathLst>
                    <a:path w="404" h="236" extrusionOk="0">
                      <a:moveTo>
                        <a:pt x="404" y="91"/>
                      </a:moveTo>
                      <a:cubicBezTo>
                        <a:pt x="379" y="0"/>
                        <a:pt x="379" y="0"/>
                        <a:pt x="379" y="0"/>
                      </a:cubicBezTo>
                      <a:cubicBezTo>
                        <a:pt x="15" y="198"/>
                        <a:pt x="15" y="198"/>
                        <a:pt x="15" y="198"/>
                      </a:cubicBezTo>
                      <a:cubicBezTo>
                        <a:pt x="9" y="201"/>
                        <a:pt x="3" y="206"/>
                        <a:pt x="2" y="214"/>
                      </a:cubicBezTo>
                      <a:cubicBezTo>
                        <a:pt x="0" y="224"/>
                        <a:pt x="7" y="234"/>
                        <a:pt x="18" y="236"/>
                      </a:cubicBezTo>
                      <a:cubicBezTo>
                        <a:pt x="23" y="236"/>
                        <a:pt x="31" y="233"/>
                        <a:pt x="31" y="233"/>
                      </a:cubicBezTo>
                      <a:lnTo>
                        <a:pt x="404" y="91"/>
                      </a:lnTo>
                      <a:close/>
                    </a:path>
                  </a:pathLst>
                </a:custGeom>
                <a:solidFill>
                  <a:srgbClr val="3F3F3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64" name="Google Shape;564;p9"/>
                <p:cNvSpPr/>
                <p:nvPr/>
              </p:nvSpPr>
              <p:spPr>
                <a:xfrm>
                  <a:off x="6773863" y="3229286"/>
                  <a:ext cx="156872" cy="186653"/>
                </a:xfrm>
                <a:custGeom>
                  <a:avLst/>
                  <a:gdLst/>
                  <a:ahLst/>
                  <a:cxnLst/>
                  <a:rect l="l" t="t" r="r" b="b"/>
                  <a:pathLst>
                    <a:path w="156872" h="186653" extrusionOk="0">
                      <a:moveTo>
                        <a:pt x="2011" y="96556"/>
                      </a:moveTo>
                      <a:lnTo>
                        <a:pt x="1966" y="96893"/>
                      </a:lnTo>
                      <a:lnTo>
                        <a:pt x="2926" y="101152"/>
                      </a:lnTo>
                      <a:close/>
                      <a:moveTo>
                        <a:pt x="20091" y="34045"/>
                      </a:moveTo>
                      <a:lnTo>
                        <a:pt x="19655" y="34451"/>
                      </a:lnTo>
                      <a:lnTo>
                        <a:pt x="18215" y="37683"/>
                      </a:lnTo>
                      <a:close/>
                      <a:moveTo>
                        <a:pt x="76435" y="68"/>
                      </a:moveTo>
                      <a:cubicBezTo>
                        <a:pt x="119553" y="-1896"/>
                        <a:pt x="154830" y="39346"/>
                        <a:pt x="156790" y="90408"/>
                      </a:cubicBezTo>
                      <a:cubicBezTo>
                        <a:pt x="158260" y="130178"/>
                        <a:pt x="139886" y="164423"/>
                        <a:pt x="112418" y="179061"/>
                      </a:cubicBezTo>
                      <a:lnTo>
                        <a:pt x="82399" y="186619"/>
                      </a:lnTo>
                      <a:lnTo>
                        <a:pt x="82550" y="186653"/>
                      </a:lnTo>
                      <a:lnTo>
                        <a:pt x="82382" y="186623"/>
                      </a:lnTo>
                      <a:lnTo>
                        <a:pt x="82315" y="186640"/>
                      </a:lnTo>
                      <a:lnTo>
                        <a:pt x="80555" y="186303"/>
                      </a:lnTo>
                      <a:lnTo>
                        <a:pt x="49137" y="180799"/>
                      </a:lnTo>
                      <a:lnTo>
                        <a:pt x="28143" y="163163"/>
                      </a:lnTo>
                      <a:lnTo>
                        <a:pt x="26704" y="162091"/>
                      </a:lnTo>
                      <a:lnTo>
                        <a:pt x="26537" y="161814"/>
                      </a:lnTo>
                      <a:lnTo>
                        <a:pt x="23586" y="159335"/>
                      </a:lnTo>
                      <a:cubicBezTo>
                        <a:pt x="7862" y="141773"/>
                        <a:pt x="0" y="120309"/>
                        <a:pt x="0" y="96893"/>
                      </a:cubicBezTo>
                      <a:cubicBezTo>
                        <a:pt x="0" y="75429"/>
                        <a:pt x="5897" y="52013"/>
                        <a:pt x="19655" y="32500"/>
                      </a:cubicBezTo>
                      <a:lnTo>
                        <a:pt x="22180" y="29994"/>
                      </a:lnTo>
                      <a:lnTo>
                        <a:pt x="22294" y="29772"/>
                      </a:lnTo>
                      <a:lnTo>
                        <a:pt x="23206" y="28975"/>
                      </a:lnTo>
                      <a:lnTo>
                        <a:pt x="43241" y="9084"/>
                      </a:lnTo>
                      <a:lnTo>
                        <a:pt x="53442" y="6701"/>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565" name="Google Shape;565;p9"/>
              <p:cNvGrpSpPr/>
              <p:nvPr/>
            </p:nvGrpSpPr>
            <p:grpSpPr>
              <a:xfrm>
                <a:off x="4356223" y="2169749"/>
                <a:ext cx="337826" cy="571613"/>
                <a:chOff x="5830888" y="2955926"/>
                <a:chExt cx="438150" cy="741363"/>
              </a:xfrm>
            </p:grpSpPr>
            <p:sp>
              <p:nvSpPr>
                <p:cNvPr id="566" name="Google Shape;566;p9"/>
                <p:cNvSpPr/>
                <p:nvPr/>
              </p:nvSpPr>
              <p:spPr>
                <a:xfrm>
                  <a:off x="6099175" y="2968626"/>
                  <a:ext cx="169863" cy="320675"/>
                </a:xfrm>
                <a:custGeom>
                  <a:avLst/>
                  <a:gdLst/>
                  <a:ahLst/>
                  <a:cxnLst/>
                  <a:rect l="l" t="t" r="r" b="b"/>
                  <a:pathLst>
                    <a:path w="107" h="202" extrusionOk="0">
                      <a:moveTo>
                        <a:pt x="0" y="202"/>
                      </a:moveTo>
                      <a:lnTo>
                        <a:pt x="70" y="153"/>
                      </a:lnTo>
                      <a:lnTo>
                        <a:pt x="107" y="0"/>
                      </a:lnTo>
                      <a:lnTo>
                        <a:pt x="10" y="62"/>
                      </a:lnTo>
                      <a:lnTo>
                        <a:pt x="0" y="202"/>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67" name="Google Shape;567;p9"/>
                <p:cNvSpPr/>
                <p:nvPr/>
              </p:nvSpPr>
              <p:spPr>
                <a:xfrm>
                  <a:off x="5835650" y="3143251"/>
                  <a:ext cx="171450" cy="231775"/>
                </a:xfrm>
                <a:custGeom>
                  <a:avLst/>
                  <a:gdLst/>
                  <a:ahLst/>
                  <a:cxnLst/>
                  <a:rect l="l" t="t" r="r" b="b"/>
                  <a:pathLst>
                    <a:path w="108" h="146" extrusionOk="0">
                      <a:moveTo>
                        <a:pt x="108" y="121"/>
                      </a:moveTo>
                      <a:lnTo>
                        <a:pt x="62" y="146"/>
                      </a:lnTo>
                      <a:lnTo>
                        <a:pt x="0" y="67"/>
                      </a:lnTo>
                      <a:lnTo>
                        <a:pt x="99" y="0"/>
                      </a:lnTo>
                      <a:lnTo>
                        <a:pt x="108" y="121"/>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68" name="Google Shape;568;p9"/>
                <p:cNvSpPr/>
                <p:nvPr/>
              </p:nvSpPr>
              <p:spPr>
                <a:xfrm>
                  <a:off x="6110288" y="2955926"/>
                  <a:ext cx="158750" cy="111125"/>
                </a:xfrm>
                <a:custGeom>
                  <a:avLst/>
                  <a:gdLst/>
                  <a:ahLst/>
                  <a:cxnLst/>
                  <a:rect l="l" t="t" r="r" b="b"/>
                  <a:pathLst>
                    <a:path w="100" h="70" extrusionOk="0">
                      <a:moveTo>
                        <a:pt x="100" y="8"/>
                      </a:moveTo>
                      <a:lnTo>
                        <a:pt x="93" y="0"/>
                      </a:lnTo>
                      <a:lnTo>
                        <a:pt x="0" y="59"/>
                      </a:lnTo>
                      <a:lnTo>
                        <a:pt x="3" y="70"/>
                      </a:lnTo>
                      <a:lnTo>
                        <a:pt x="100" y="8"/>
                      </a:lnTo>
                      <a:close/>
                    </a:path>
                  </a:pathLst>
                </a:custGeom>
                <a:solidFill>
                  <a:srgbClr val="FFDE6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69" name="Google Shape;569;p9"/>
                <p:cNvSpPr/>
                <p:nvPr/>
              </p:nvSpPr>
              <p:spPr>
                <a:xfrm>
                  <a:off x="5830888" y="3130551"/>
                  <a:ext cx="161925" cy="119063"/>
                </a:xfrm>
                <a:custGeom>
                  <a:avLst/>
                  <a:gdLst/>
                  <a:ahLst/>
                  <a:cxnLst/>
                  <a:rect l="l" t="t" r="r" b="b"/>
                  <a:pathLst>
                    <a:path w="102" h="75" extrusionOk="0">
                      <a:moveTo>
                        <a:pt x="102" y="8"/>
                      </a:moveTo>
                      <a:lnTo>
                        <a:pt x="3" y="75"/>
                      </a:lnTo>
                      <a:lnTo>
                        <a:pt x="0" y="69"/>
                      </a:lnTo>
                      <a:lnTo>
                        <a:pt x="102" y="0"/>
                      </a:lnTo>
                      <a:lnTo>
                        <a:pt x="102" y="0"/>
                      </a:lnTo>
                      <a:lnTo>
                        <a:pt x="102" y="8"/>
                      </a:lnTo>
                      <a:close/>
                    </a:path>
                  </a:pathLst>
                </a:custGeom>
                <a:solidFill>
                  <a:srgbClr val="FFDE6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70" name="Google Shape;570;p9"/>
                <p:cNvSpPr/>
                <p:nvPr/>
              </p:nvSpPr>
              <p:spPr>
                <a:xfrm>
                  <a:off x="5983288" y="3060701"/>
                  <a:ext cx="133350" cy="636588"/>
                </a:xfrm>
                <a:custGeom>
                  <a:avLst/>
                  <a:gdLst/>
                  <a:ahLst/>
                  <a:cxnLst/>
                  <a:rect l="l" t="t" r="r" b="b"/>
                  <a:pathLst>
                    <a:path w="68" h="324" extrusionOk="0">
                      <a:moveTo>
                        <a:pt x="0" y="12"/>
                      </a:moveTo>
                      <a:cubicBezTo>
                        <a:pt x="68" y="0"/>
                        <a:pt x="68" y="0"/>
                        <a:pt x="68" y="0"/>
                      </a:cubicBezTo>
                      <a:cubicBezTo>
                        <a:pt x="49" y="306"/>
                        <a:pt x="49" y="306"/>
                        <a:pt x="49" y="306"/>
                      </a:cubicBezTo>
                      <a:cubicBezTo>
                        <a:pt x="49" y="311"/>
                        <a:pt x="48" y="316"/>
                        <a:pt x="43" y="320"/>
                      </a:cubicBezTo>
                      <a:cubicBezTo>
                        <a:pt x="36" y="324"/>
                        <a:pt x="28" y="322"/>
                        <a:pt x="23" y="316"/>
                      </a:cubicBezTo>
                      <a:cubicBezTo>
                        <a:pt x="21" y="313"/>
                        <a:pt x="21" y="306"/>
                        <a:pt x="21" y="306"/>
                      </a:cubicBezTo>
                      <a:lnTo>
                        <a:pt x="0" y="12"/>
                      </a:lnTo>
                      <a:close/>
                    </a:path>
                  </a:pathLst>
                </a:custGeom>
                <a:solidFill>
                  <a:srgbClr val="3F3F3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71" name="Google Shape;571;p9"/>
                <p:cNvSpPr/>
                <p:nvPr/>
              </p:nvSpPr>
              <p:spPr>
                <a:xfrm>
                  <a:off x="5983049" y="3007482"/>
                  <a:ext cx="135009" cy="120601"/>
                </a:xfrm>
                <a:custGeom>
                  <a:avLst/>
                  <a:gdLst/>
                  <a:ahLst/>
                  <a:cxnLst/>
                  <a:rect l="l" t="t" r="r" b="b"/>
                  <a:pathLst>
                    <a:path w="135009" h="120601" extrusionOk="0">
                      <a:moveTo>
                        <a:pt x="3415" y="85696"/>
                      </a:moveTo>
                      <a:cubicBezTo>
                        <a:pt x="9298" y="101433"/>
                        <a:pt x="24987" y="113235"/>
                        <a:pt x="40675" y="117170"/>
                      </a:cubicBezTo>
                      <a:cubicBezTo>
                        <a:pt x="30870" y="115203"/>
                        <a:pt x="23026" y="111268"/>
                        <a:pt x="17142" y="107334"/>
                      </a:cubicBezTo>
                      <a:cubicBezTo>
                        <a:pt x="11259" y="101433"/>
                        <a:pt x="5376" y="93564"/>
                        <a:pt x="3415" y="85696"/>
                      </a:cubicBezTo>
                      <a:close/>
                      <a:moveTo>
                        <a:pt x="71769" y="200"/>
                      </a:moveTo>
                      <a:cubicBezTo>
                        <a:pt x="97688" y="-1725"/>
                        <a:pt x="121134" y="10375"/>
                        <a:pt x="131392" y="32376"/>
                      </a:cubicBezTo>
                      <a:cubicBezTo>
                        <a:pt x="134323" y="39710"/>
                        <a:pt x="135422" y="47410"/>
                        <a:pt x="134873" y="55080"/>
                      </a:cubicBezTo>
                      <a:lnTo>
                        <a:pt x="134713" y="55640"/>
                      </a:lnTo>
                      <a:lnTo>
                        <a:pt x="134804" y="56189"/>
                      </a:lnTo>
                      <a:lnTo>
                        <a:pt x="131363" y="67407"/>
                      </a:lnTo>
                      <a:lnTo>
                        <a:pt x="128461" y="77600"/>
                      </a:lnTo>
                      <a:lnTo>
                        <a:pt x="128085" y="78094"/>
                      </a:lnTo>
                      <a:lnTo>
                        <a:pt x="126960" y="81761"/>
                      </a:lnTo>
                      <a:cubicBezTo>
                        <a:pt x="119116" y="95531"/>
                        <a:pt x="105389" y="107334"/>
                        <a:pt x="89701" y="113235"/>
                      </a:cubicBezTo>
                      <a:cubicBezTo>
                        <a:pt x="74012" y="121104"/>
                        <a:pt x="56363" y="123071"/>
                        <a:pt x="40675" y="117170"/>
                      </a:cubicBezTo>
                      <a:cubicBezTo>
                        <a:pt x="48519" y="119137"/>
                        <a:pt x="56853" y="119629"/>
                        <a:pt x="64943" y="118645"/>
                      </a:cubicBezTo>
                      <a:lnTo>
                        <a:pt x="71347" y="116573"/>
                      </a:lnTo>
                      <a:lnTo>
                        <a:pt x="63740" y="118179"/>
                      </a:lnTo>
                      <a:cubicBezTo>
                        <a:pt x="37363" y="119279"/>
                        <a:pt x="13185" y="107179"/>
                        <a:pt x="4392" y="85178"/>
                      </a:cubicBezTo>
                      <a:cubicBezTo>
                        <a:pt x="-9285" y="55844"/>
                        <a:pt x="10254" y="20642"/>
                        <a:pt x="45423" y="6953"/>
                      </a:cubicBezTo>
                      <a:cubicBezTo>
                        <a:pt x="54215" y="3042"/>
                        <a:pt x="63130" y="842"/>
                        <a:pt x="71769" y="200"/>
                      </a:cubicBez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572" name="Google Shape;572;p9"/>
              <p:cNvGrpSpPr/>
              <p:nvPr/>
            </p:nvGrpSpPr>
            <p:grpSpPr>
              <a:xfrm>
                <a:off x="3973098" y="2730345"/>
                <a:ext cx="592419" cy="276626"/>
                <a:chOff x="5334000" y="3683001"/>
                <a:chExt cx="768350" cy="358776"/>
              </a:xfrm>
            </p:grpSpPr>
            <p:sp>
              <p:nvSpPr>
                <p:cNvPr id="573" name="Google Shape;573;p9"/>
                <p:cNvSpPr/>
                <p:nvPr/>
              </p:nvSpPr>
              <p:spPr>
                <a:xfrm>
                  <a:off x="5343525" y="3683001"/>
                  <a:ext cx="350838" cy="131763"/>
                </a:xfrm>
                <a:custGeom>
                  <a:avLst/>
                  <a:gdLst/>
                  <a:ahLst/>
                  <a:cxnLst/>
                  <a:rect l="l" t="t" r="r" b="b"/>
                  <a:pathLst>
                    <a:path w="221" h="83" extrusionOk="0">
                      <a:moveTo>
                        <a:pt x="221" y="54"/>
                      </a:moveTo>
                      <a:lnTo>
                        <a:pt x="157" y="0"/>
                      </a:lnTo>
                      <a:lnTo>
                        <a:pt x="0" y="5"/>
                      </a:lnTo>
                      <a:lnTo>
                        <a:pt x="85" y="83"/>
                      </a:lnTo>
                      <a:lnTo>
                        <a:pt x="221" y="54"/>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74" name="Google Shape;574;p9"/>
                <p:cNvSpPr/>
                <p:nvPr/>
              </p:nvSpPr>
              <p:spPr>
                <a:xfrm>
                  <a:off x="5584825" y="3846514"/>
                  <a:ext cx="239713" cy="187325"/>
                </a:xfrm>
                <a:custGeom>
                  <a:avLst/>
                  <a:gdLst/>
                  <a:ahLst/>
                  <a:cxnLst/>
                  <a:rect l="l" t="t" r="r" b="b"/>
                  <a:pathLst>
                    <a:path w="151" h="118" extrusionOk="0">
                      <a:moveTo>
                        <a:pt x="115" y="0"/>
                      </a:moveTo>
                      <a:lnTo>
                        <a:pt x="151" y="37"/>
                      </a:lnTo>
                      <a:lnTo>
                        <a:pt x="92" y="118"/>
                      </a:lnTo>
                      <a:lnTo>
                        <a:pt x="0" y="40"/>
                      </a:lnTo>
                      <a:lnTo>
                        <a:pt x="115"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75" name="Google Shape;575;p9"/>
                <p:cNvSpPr/>
                <p:nvPr/>
              </p:nvSpPr>
              <p:spPr>
                <a:xfrm>
                  <a:off x="5334000" y="3690939"/>
                  <a:ext cx="144463" cy="131763"/>
                </a:xfrm>
                <a:custGeom>
                  <a:avLst/>
                  <a:gdLst/>
                  <a:ahLst/>
                  <a:cxnLst/>
                  <a:rect l="l" t="t" r="r" b="b"/>
                  <a:pathLst>
                    <a:path w="91" h="83" extrusionOk="0">
                      <a:moveTo>
                        <a:pt x="6" y="0"/>
                      </a:moveTo>
                      <a:lnTo>
                        <a:pt x="0" y="9"/>
                      </a:lnTo>
                      <a:lnTo>
                        <a:pt x="81" y="83"/>
                      </a:lnTo>
                      <a:lnTo>
                        <a:pt x="91" y="78"/>
                      </a:lnTo>
                      <a:lnTo>
                        <a:pt x="6" y="0"/>
                      </a:lnTo>
                      <a:close/>
                    </a:path>
                  </a:pathLst>
                </a:custGeom>
                <a:solidFill>
                  <a:srgbClr val="F4A8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76" name="Google Shape;576;p9"/>
                <p:cNvSpPr/>
                <p:nvPr/>
              </p:nvSpPr>
              <p:spPr>
                <a:xfrm>
                  <a:off x="5570538" y="3910014"/>
                  <a:ext cx="160338" cy="131763"/>
                </a:xfrm>
                <a:custGeom>
                  <a:avLst/>
                  <a:gdLst/>
                  <a:ahLst/>
                  <a:cxnLst/>
                  <a:rect l="l" t="t" r="r" b="b"/>
                  <a:pathLst>
                    <a:path w="101" h="83" extrusionOk="0">
                      <a:moveTo>
                        <a:pt x="9" y="0"/>
                      </a:moveTo>
                      <a:lnTo>
                        <a:pt x="101" y="78"/>
                      </a:lnTo>
                      <a:lnTo>
                        <a:pt x="94" y="83"/>
                      </a:lnTo>
                      <a:lnTo>
                        <a:pt x="0" y="3"/>
                      </a:lnTo>
                      <a:lnTo>
                        <a:pt x="0" y="3"/>
                      </a:lnTo>
                      <a:lnTo>
                        <a:pt x="9" y="0"/>
                      </a:lnTo>
                      <a:close/>
                    </a:path>
                  </a:pathLst>
                </a:custGeom>
                <a:solidFill>
                  <a:srgbClr val="F4A8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77" name="Google Shape;577;p9"/>
                <p:cNvSpPr/>
                <p:nvPr/>
              </p:nvSpPr>
              <p:spPr>
                <a:xfrm>
                  <a:off x="5473700" y="3684589"/>
                  <a:ext cx="628650" cy="250825"/>
                </a:xfrm>
                <a:custGeom>
                  <a:avLst/>
                  <a:gdLst/>
                  <a:ahLst/>
                  <a:cxnLst/>
                  <a:rect l="l" t="t" r="r" b="b"/>
                  <a:pathLst>
                    <a:path w="321" h="128" extrusionOk="0">
                      <a:moveTo>
                        <a:pt x="29" y="128"/>
                      </a:moveTo>
                      <a:cubicBezTo>
                        <a:pt x="0" y="65"/>
                        <a:pt x="0" y="65"/>
                        <a:pt x="0" y="65"/>
                      </a:cubicBezTo>
                      <a:cubicBezTo>
                        <a:pt x="299" y="2"/>
                        <a:pt x="299" y="2"/>
                        <a:pt x="299" y="2"/>
                      </a:cubicBezTo>
                      <a:cubicBezTo>
                        <a:pt x="304" y="0"/>
                        <a:pt x="310" y="0"/>
                        <a:pt x="314" y="4"/>
                      </a:cubicBezTo>
                      <a:cubicBezTo>
                        <a:pt x="320" y="9"/>
                        <a:pt x="321" y="18"/>
                        <a:pt x="316" y="24"/>
                      </a:cubicBezTo>
                      <a:cubicBezTo>
                        <a:pt x="313" y="27"/>
                        <a:pt x="307" y="29"/>
                        <a:pt x="307" y="29"/>
                      </a:cubicBezTo>
                      <a:lnTo>
                        <a:pt x="29" y="128"/>
                      </a:lnTo>
                      <a:close/>
                    </a:path>
                  </a:pathLst>
                </a:custGeom>
                <a:solidFill>
                  <a:srgbClr val="3F3F3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78" name="Google Shape;578;p9"/>
                <p:cNvSpPr/>
                <p:nvPr/>
              </p:nvSpPr>
              <p:spPr>
                <a:xfrm>
                  <a:off x="5432233" y="3810386"/>
                  <a:ext cx="125789" cy="130462"/>
                </a:xfrm>
                <a:custGeom>
                  <a:avLst/>
                  <a:gdLst/>
                  <a:ahLst/>
                  <a:cxnLst/>
                  <a:rect l="l" t="t" r="r" b="b"/>
                  <a:pathLst>
                    <a:path w="125789" h="130462" extrusionOk="0">
                      <a:moveTo>
                        <a:pt x="121391" y="98426"/>
                      </a:moveTo>
                      <a:lnTo>
                        <a:pt x="120861" y="100883"/>
                      </a:lnTo>
                      <a:lnTo>
                        <a:pt x="120927" y="100797"/>
                      </a:lnTo>
                      <a:close/>
                      <a:moveTo>
                        <a:pt x="42140" y="1232"/>
                      </a:moveTo>
                      <a:lnTo>
                        <a:pt x="41181" y="1676"/>
                      </a:lnTo>
                      <a:lnTo>
                        <a:pt x="46309" y="1696"/>
                      </a:lnTo>
                      <a:close/>
                      <a:moveTo>
                        <a:pt x="42878" y="0"/>
                      </a:moveTo>
                      <a:cubicBezTo>
                        <a:pt x="50757" y="0"/>
                        <a:pt x="58636" y="0"/>
                        <a:pt x="68484" y="1971"/>
                      </a:cubicBezTo>
                      <a:cubicBezTo>
                        <a:pt x="84242" y="5914"/>
                        <a:pt x="98030" y="15772"/>
                        <a:pt x="109848" y="29573"/>
                      </a:cubicBezTo>
                      <a:cubicBezTo>
                        <a:pt x="119696" y="43374"/>
                        <a:pt x="125605" y="59147"/>
                        <a:pt x="125605" y="76891"/>
                      </a:cubicBezTo>
                      <a:lnTo>
                        <a:pt x="125587" y="76844"/>
                      </a:lnTo>
                      <a:lnTo>
                        <a:pt x="125600" y="76918"/>
                      </a:lnTo>
                      <a:lnTo>
                        <a:pt x="125605" y="76891"/>
                      </a:lnTo>
                      <a:lnTo>
                        <a:pt x="125600" y="76921"/>
                      </a:lnTo>
                      <a:lnTo>
                        <a:pt x="125789" y="78046"/>
                      </a:lnTo>
                      <a:lnTo>
                        <a:pt x="124141" y="85683"/>
                      </a:lnTo>
                      <a:lnTo>
                        <a:pt x="121666" y="100550"/>
                      </a:lnTo>
                      <a:cubicBezTo>
                        <a:pt x="117727" y="108437"/>
                        <a:pt x="111817" y="116323"/>
                        <a:pt x="105908" y="120266"/>
                      </a:cubicBezTo>
                      <a:lnTo>
                        <a:pt x="110222" y="114675"/>
                      </a:lnTo>
                      <a:lnTo>
                        <a:pt x="106306" y="119631"/>
                      </a:lnTo>
                      <a:cubicBezTo>
                        <a:pt x="80656" y="139316"/>
                        <a:pt x="41195" y="131442"/>
                        <a:pt x="17519" y="101915"/>
                      </a:cubicBezTo>
                      <a:cubicBezTo>
                        <a:pt x="-6158" y="70418"/>
                        <a:pt x="-6158" y="31048"/>
                        <a:pt x="19492" y="11363"/>
                      </a:cubicBezTo>
                      <a:lnTo>
                        <a:pt x="26752" y="8071"/>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579" name="Google Shape;579;p9"/>
              <p:cNvGrpSpPr/>
              <p:nvPr/>
            </p:nvGrpSpPr>
            <p:grpSpPr>
              <a:xfrm>
                <a:off x="5956171" y="2563261"/>
                <a:ext cx="317018" cy="271730"/>
                <a:chOff x="7496784" y="3881993"/>
                <a:chExt cx="321165" cy="275284"/>
              </a:xfrm>
            </p:grpSpPr>
            <p:sp>
              <p:nvSpPr>
                <p:cNvPr id="580" name="Google Shape;580;p9"/>
                <p:cNvSpPr/>
                <p:nvPr/>
              </p:nvSpPr>
              <p:spPr>
                <a:xfrm>
                  <a:off x="7496784" y="3881993"/>
                  <a:ext cx="321165" cy="275284"/>
                </a:xfrm>
                <a:custGeom>
                  <a:avLst/>
                  <a:gdLst/>
                  <a:ahLst/>
                  <a:cxnLst/>
                  <a:rect l="l" t="t" r="r" b="b"/>
                  <a:pathLst>
                    <a:path w="259" h="222" extrusionOk="0">
                      <a:moveTo>
                        <a:pt x="65" y="222"/>
                      </a:moveTo>
                      <a:lnTo>
                        <a:pt x="0" y="111"/>
                      </a:lnTo>
                      <a:lnTo>
                        <a:pt x="65" y="0"/>
                      </a:lnTo>
                      <a:lnTo>
                        <a:pt x="195" y="0"/>
                      </a:lnTo>
                      <a:lnTo>
                        <a:pt x="259" y="111"/>
                      </a:lnTo>
                      <a:lnTo>
                        <a:pt x="195" y="222"/>
                      </a:lnTo>
                      <a:lnTo>
                        <a:pt x="65" y="222"/>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581" name="Google Shape;581;p9"/>
                <p:cNvGrpSpPr/>
                <p:nvPr/>
              </p:nvGrpSpPr>
              <p:grpSpPr>
                <a:xfrm>
                  <a:off x="7573652" y="3935778"/>
                  <a:ext cx="167429" cy="167715"/>
                  <a:chOff x="7275629" y="3973834"/>
                  <a:chExt cx="464344" cy="465138"/>
                </a:xfrm>
              </p:grpSpPr>
              <p:sp>
                <p:nvSpPr>
                  <p:cNvPr id="582" name="Google Shape;582;p9"/>
                  <p:cNvSpPr/>
                  <p:nvPr/>
                </p:nvSpPr>
                <p:spPr>
                  <a:xfrm>
                    <a:off x="7275629" y="4017490"/>
                    <a:ext cx="423069" cy="421482"/>
                  </a:xfrm>
                  <a:custGeom>
                    <a:avLst/>
                    <a:gdLst/>
                    <a:ahLst/>
                    <a:cxnLst/>
                    <a:rect l="l" t="t" r="r" b="b"/>
                    <a:pathLst>
                      <a:path w="21502" h="21600" extrusionOk="0">
                        <a:moveTo>
                          <a:pt x="19917" y="7880"/>
                        </a:moveTo>
                        <a:lnTo>
                          <a:pt x="18875" y="8932"/>
                        </a:lnTo>
                        <a:cubicBezTo>
                          <a:pt x="18730" y="9079"/>
                          <a:pt x="18497" y="9079"/>
                          <a:pt x="18353" y="8932"/>
                        </a:cubicBezTo>
                        <a:lnTo>
                          <a:pt x="17048" y="7617"/>
                        </a:lnTo>
                        <a:lnTo>
                          <a:pt x="15991" y="10290"/>
                        </a:lnTo>
                        <a:lnTo>
                          <a:pt x="16080" y="10064"/>
                        </a:lnTo>
                        <a:cubicBezTo>
                          <a:pt x="13859" y="7826"/>
                          <a:pt x="11601" y="7544"/>
                          <a:pt x="9565" y="7291"/>
                        </a:cubicBezTo>
                        <a:cubicBezTo>
                          <a:pt x="8910" y="7210"/>
                          <a:pt x="8276" y="7126"/>
                          <a:pt x="7652" y="6990"/>
                        </a:cubicBezTo>
                        <a:lnTo>
                          <a:pt x="13918" y="4456"/>
                        </a:lnTo>
                        <a:lnTo>
                          <a:pt x="12652" y="3179"/>
                        </a:lnTo>
                        <a:cubicBezTo>
                          <a:pt x="12508" y="3033"/>
                          <a:pt x="12508" y="2798"/>
                          <a:pt x="12652" y="2652"/>
                        </a:cubicBezTo>
                        <a:lnTo>
                          <a:pt x="13695" y="1598"/>
                        </a:lnTo>
                        <a:cubicBezTo>
                          <a:pt x="13840" y="1453"/>
                          <a:pt x="14073" y="1453"/>
                          <a:pt x="14217" y="1598"/>
                        </a:cubicBezTo>
                        <a:lnTo>
                          <a:pt x="19917" y="7353"/>
                        </a:lnTo>
                        <a:cubicBezTo>
                          <a:pt x="20062" y="7499"/>
                          <a:pt x="20062" y="7734"/>
                          <a:pt x="19917" y="7880"/>
                        </a:cubicBezTo>
                        <a:moveTo>
                          <a:pt x="12292" y="19639"/>
                        </a:moveTo>
                        <a:cubicBezTo>
                          <a:pt x="12200" y="19872"/>
                          <a:pt x="11999" y="20044"/>
                          <a:pt x="11756" y="20095"/>
                        </a:cubicBezTo>
                        <a:cubicBezTo>
                          <a:pt x="11700" y="20106"/>
                          <a:pt x="11643" y="20111"/>
                          <a:pt x="11587" y="20110"/>
                        </a:cubicBezTo>
                        <a:cubicBezTo>
                          <a:pt x="11400" y="20105"/>
                          <a:pt x="11219" y="20030"/>
                          <a:pt x="11084" y="19892"/>
                        </a:cubicBezTo>
                        <a:lnTo>
                          <a:pt x="1692" y="10517"/>
                        </a:lnTo>
                        <a:cubicBezTo>
                          <a:pt x="1519" y="10343"/>
                          <a:pt x="1443" y="10094"/>
                          <a:pt x="1488" y="9852"/>
                        </a:cubicBezTo>
                        <a:cubicBezTo>
                          <a:pt x="1533" y="9610"/>
                          <a:pt x="1695" y="9407"/>
                          <a:pt x="1917" y="9308"/>
                        </a:cubicBezTo>
                        <a:lnTo>
                          <a:pt x="6505" y="7453"/>
                        </a:lnTo>
                        <a:cubicBezTo>
                          <a:pt x="9597" y="8490"/>
                          <a:pt x="12689" y="7491"/>
                          <a:pt x="15781" y="10821"/>
                        </a:cubicBezTo>
                        <a:cubicBezTo>
                          <a:pt x="15781" y="10821"/>
                          <a:pt x="12292" y="19639"/>
                          <a:pt x="12292" y="19639"/>
                        </a:cubicBezTo>
                        <a:close/>
                        <a:moveTo>
                          <a:pt x="15260" y="545"/>
                        </a:moveTo>
                        <a:cubicBezTo>
                          <a:pt x="14912" y="193"/>
                          <a:pt x="14449" y="0"/>
                          <a:pt x="13956" y="0"/>
                        </a:cubicBezTo>
                        <a:cubicBezTo>
                          <a:pt x="13463" y="0"/>
                          <a:pt x="13000" y="193"/>
                          <a:pt x="12651" y="546"/>
                        </a:cubicBezTo>
                        <a:lnTo>
                          <a:pt x="11610" y="1598"/>
                        </a:lnTo>
                        <a:cubicBezTo>
                          <a:pt x="11261" y="1949"/>
                          <a:pt x="11068" y="2417"/>
                          <a:pt x="11068" y="2915"/>
                        </a:cubicBezTo>
                        <a:cubicBezTo>
                          <a:pt x="11068" y="3265"/>
                          <a:pt x="11164" y="3601"/>
                          <a:pt x="11342" y="3893"/>
                        </a:cubicBezTo>
                        <a:lnTo>
                          <a:pt x="1324" y="7944"/>
                        </a:lnTo>
                        <a:cubicBezTo>
                          <a:pt x="654" y="8241"/>
                          <a:pt x="173" y="8851"/>
                          <a:pt x="38" y="9575"/>
                        </a:cubicBezTo>
                        <a:cubicBezTo>
                          <a:pt x="-98" y="10302"/>
                          <a:pt x="130" y="11048"/>
                          <a:pt x="654" y="11576"/>
                        </a:cubicBezTo>
                        <a:lnTo>
                          <a:pt x="10041" y="20946"/>
                        </a:lnTo>
                        <a:cubicBezTo>
                          <a:pt x="10445" y="21354"/>
                          <a:pt x="10982" y="21586"/>
                          <a:pt x="11549" y="21599"/>
                        </a:cubicBezTo>
                        <a:cubicBezTo>
                          <a:pt x="11562" y="21599"/>
                          <a:pt x="11593" y="21599"/>
                          <a:pt x="11605" y="21599"/>
                        </a:cubicBezTo>
                        <a:cubicBezTo>
                          <a:pt x="11754" y="21599"/>
                          <a:pt x="11906" y="21584"/>
                          <a:pt x="12056" y="21553"/>
                        </a:cubicBezTo>
                        <a:cubicBezTo>
                          <a:pt x="12789" y="21399"/>
                          <a:pt x="13390" y="20888"/>
                          <a:pt x="13662" y="20191"/>
                        </a:cubicBezTo>
                        <a:lnTo>
                          <a:pt x="17604" y="10229"/>
                        </a:lnTo>
                        <a:cubicBezTo>
                          <a:pt x="17902" y="10426"/>
                          <a:pt x="18250" y="10532"/>
                          <a:pt x="18613" y="10532"/>
                        </a:cubicBezTo>
                        <a:cubicBezTo>
                          <a:pt x="19107" y="10532"/>
                          <a:pt x="19570" y="10338"/>
                          <a:pt x="19918" y="9986"/>
                        </a:cubicBezTo>
                        <a:lnTo>
                          <a:pt x="20957" y="8937"/>
                        </a:lnTo>
                        <a:cubicBezTo>
                          <a:pt x="21308" y="8585"/>
                          <a:pt x="21502" y="8116"/>
                          <a:pt x="21502" y="7617"/>
                        </a:cubicBezTo>
                        <a:cubicBezTo>
                          <a:pt x="21502" y="7117"/>
                          <a:pt x="21308" y="6648"/>
                          <a:pt x="20961" y="6300"/>
                        </a:cubicBezTo>
                        <a:cubicBezTo>
                          <a:pt x="20961" y="6300"/>
                          <a:pt x="15260" y="545"/>
                          <a:pt x="15260" y="54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83" name="Google Shape;583;p9"/>
                  <p:cNvSpPr/>
                  <p:nvPr/>
                </p:nvSpPr>
                <p:spPr>
                  <a:xfrm>
                    <a:off x="7478829" y="4206403"/>
                    <a:ext cx="72231" cy="73025"/>
                  </a:xfrm>
                  <a:custGeom>
                    <a:avLst/>
                    <a:gdLst/>
                    <a:ahLst/>
                    <a:cxnLst/>
                    <a:rect l="l" t="t" r="r" b="b"/>
                    <a:pathLst>
                      <a:path w="21600" h="21600" extrusionOk="0">
                        <a:moveTo>
                          <a:pt x="10800" y="4320"/>
                        </a:moveTo>
                        <a:cubicBezTo>
                          <a:pt x="14381" y="4320"/>
                          <a:pt x="17279" y="7222"/>
                          <a:pt x="17279" y="10800"/>
                        </a:cubicBezTo>
                        <a:cubicBezTo>
                          <a:pt x="17279" y="14377"/>
                          <a:pt x="14381" y="17279"/>
                          <a:pt x="10800" y="17279"/>
                        </a:cubicBezTo>
                        <a:cubicBezTo>
                          <a:pt x="7218" y="17279"/>
                          <a:pt x="4319" y="14377"/>
                          <a:pt x="4319" y="10800"/>
                        </a:cubicBezTo>
                        <a:cubicBezTo>
                          <a:pt x="4319" y="7222"/>
                          <a:pt x="7218" y="4320"/>
                          <a:pt x="10800" y="4320"/>
                        </a:cubicBezTo>
                        <a:moveTo>
                          <a:pt x="10800" y="21599"/>
                        </a:moveTo>
                        <a:cubicBezTo>
                          <a:pt x="16752" y="21599"/>
                          <a:pt x="21600" y="16756"/>
                          <a:pt x="21600" y="10800"/>
                        </a:cubicBezTo>
                        <a:cubicBezTo>
                          <a:pt x="21600" y="4843"/>
                          <a:pt x="16752" y="0"/>
                          <a:pt x="10800" y="0"/>
                        </a:cubicBezTo>
                        <a:cubicBezTo>
                          <a:pt x="4847" y="0"/>
                          <a:pt x="0" y="4843"/>
                          <a:pt x="0" y="10800"/>
                        </a:cubicBezTo>
                        <a:cubicBezTo>
                          <a:pt x="0" y="16756"/>
                          <a:pt x="4847" y="21599"/>
                          <a:pt x="10800" y="21599"/>
                        </a:cubicBezTo>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84" name="Google Shape;584;p9"/>
                  <p:cNvSpPr/>
                  <p:nvPr/>
                </p:nvSpPr>
                <p:spPr>
                  <a:xfrm>
                    <a:off x="7667742" y="3973834"/>
                    <a:ext cx="72231" cy="73025"/>
                  </a:xfrm>
                  <a:custGeom>
                    <a:avLst/>
                    <a:gdLst/>
                    <a:ahLst/>
                    <a:cxnLst/>
                    <a:rect l="l" t="t" r="r" b="b"/>
                    <a:pathLst>
                      <a:path w="21600" h="21600" extrusionOk="0">
                        <a:moveTo>
                          <a:pt x="10800" y="17279"/>
                        </a:moveTo>
                        <a:cubicBezTo>
                          <a:pt x="7218" y="17279"/>
                          <a:pt x="4320" y="14377"/>
                          <a:pt x="4320" y="10800"/>
                        </a:cubicBezTo>
                        <a:cubicBezTo>
                          <a:pt x="4320" y="7222"/>
                          <a:pt x="7218" y="4320"/>
                          <a:pt x="10800" y="4320"/>
                        </a:cubicBezTo>
                        <a:cubicBezTo>
                          <a:pt x="14381" y="4320"/>
                          <a:pt x="17280" y="7222"/>
                          <a:pt x="17280" y="10800"/>
                        </a:cubicBezTo>
                        <a:cubicBezTo>
                          <a:pt x="17280" y="14377"/>
                          <a:pt x="14381" y="17279"/>
                          <a:pt x="10800" y="17279"/>
                        </a:cubicBezTo>
                        <a:moveTo>
                          <a:pt x="10800" y="0"/>
                        </a:moveTo>
                        <a:cubicBezTo>
                          <a:pt x="4847" y="0"/>
                          <a:pt x="0" y="4843"/>
                          <a:pt x="0" y="10800"/>
                        </a:cubicBezTo>
                        <a:cubicBezTo>
                          <a:pt x="0" y="16756"/>
                          <a:pt x="4847" y="21599"/>
                          <a:pt x="10800" y="21599"/>
                        </a:cubicBezTo>
                        <a:cubicBezTo>
                          <a:pt x="16752" y="21599"/>
                          <a:pt x="21600" y="16756"/>
                          <a:pt x="21600" y="10800"/>
                        </a:cubicBezTo>
                        <a:cubicBezTo>
                          <a:pt x="21600" y="4843"/>
                          <a:pt x="16752" y="0"/>
                          <a:pt x="10800" y="0"/>
                        </a:cubicBezTo>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85" name="Google Shape;585;p9"/>
                  <p:cNvSpPr/>
                  <p:nvPr/>
                </p:nvSpPr>
                <p:spPr>
                  <a:xfrm>
                    <a:off x="7391517" y="4192115"/>
                    <a:ext cx="57944" cy="57944"/>
                  </a:xfrm>
                  <a:custGeom>
                    <a:avLst/>
                    <a:gdLst/>
                    <a:ahLst/>
                    <a:cxnLst/>
                    <a:rect l="l" t="t" r="r" b="b"/>
                    <a:pathLst>
                      <a:path w="21600" h="21600" extrusionOk="0">
                        <a:moveTo>
                          <a:pt x="10800" y="5400"/>
                        </a:moveTo>
                        <a:cubicBezTo>
                          <a:pt x="13779" y="5400"/>
                          <a:pt x="16199" y="7815"/>
                          <a:pt x="16199" y="10800"/>
                        </a:cubicBezTo>
                        <a:cubicBezTo>
                          <a:pt x="16199" y="13784"/>
                          <a:pt x="13779" y="16200"/>
                          <a:pt x="10800" y="16200"/>
                        </a:cubicBezTo>
                        <a:cubicBezTo>
                          <a:pt x="7820" y="16200"/>
                          <a:pt x="5399" y="13784"/>
                          <a:pt x="5399" y="10800"/>
                        </a:cubicBezTo>
                        <a:cubicBezTo>
                          <a:pt x="5399" y="7815"/>
                          <a:pt x="7820" y="5400"/>
                          <a:pt x="10800" y="5400"/>
                        </a:cubicBezTo>
                        <a:moveTo>
                          <a:pt x="0" y="10800"/>
                        </a:moveTo>
                        <a:cubicBezTo>
                          <a:pt x="0" y="16753"/>
                          <a:pt x="4843" y="21599"/>
                          <a:pt x="10800" y="21599"/>
                        </a:cubicBezTo>
                        <a:cubicBezTo>
                          <a:pt x="16756" y="21599"/>
                          <a:pt x="21600" y="16753"/>
                          <a:pt x="21600" y="10800"/>
                        </a:cubicBezTo>
                        <a:cubicBezTo>
                          <a:pt x="21600" y="4846"/>
                          <a:pt x="16756" y="0"/>
                          <a:pt x="10800" y="0"/>
                        </a:cubicBezTo>
                        <a:cubicBezTo>
                          <a:pt x="4843" y="0"/>
                          <a:pt x="0" y="4846"/>
                          <a:pt x="0" y="10800"/>
                        </a:cubicBezTo>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86" name="Google Shape;586;p9"/>
                  <p:cNvSpPr/>
                  <p:nvPr/>
                </p:nvSpPr>
                <p:spPr>
                  <a:xfrm>
                    <a:off x="7449460" y="4293715"/>
                    <a:ext cx="29369" cy="28575"/>
                  </a:xfrm>
                  <a:custGeom>
                    <a:avLst/>
                    <a:gdLst/>
                    <a:ahLst/>
                    <a:cxnLst/>
                    <a:rect l="l" t="t" r="r" b="b"/>
                    <a:pathLst>
                      <a:path w="21600" h="21600" extrusionOk="0">
                        <a:moveTo>
                          <a:pt x="10800" y="21599"/>
                        </a:moveTo>
                        <a:cubicBezTo>
                          <a:pt x="16758" y="21599"/>
                          <a:pt x="21600" y="16769"/>
                          <a:pt x="21600" y="10800"/>
                        </a:cubicBezTo>
                        <a:cubicBezTo>
                          <a:pt x="21600" y="4830"/>
                          <a:pt x="16758" y="0"/>
                          <a:pt x="10800" y="0"/>
                        </a:cubicBezTo>
                        <a:cubicBezTo>
                          <a:pt x="4841" y="0"/>
                          <a:pt x="0" y="4830"/>
                          <a:pt x="0" y="10800"/>
                        </a:cubicBezTo>
                        <a:cubicBezTo>
                          <a:pt x="0" y="16769"/>
                          <a:pt x="4841" y="21599"/>
                          <a:pt x="10800" y="21599"/>
                        </a:cubicBezTo>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87" name="Google Shape;587;p9"/>
                  <p:cNvSpPr/>
                  <p:nvPr/>
                </p:nvSpPr>
                <p:spPr>
                  <a:xfrm>
                    <a:off x="7682029" y="4075434"/>
                    <a:ext cx="28575" cy="29369"/>
                  </a:xfrm>
                  <a:custGeom>
                    <a:avLst/>
                    <a:gdLst/>
                    <a:ahLst/>
                    <a:cxnLst/>
                    <a:rect l="l" t="t" r="r" b="b"/>
                    <a:pathLst>
                      <a:path w="21600" h="21600" extrusionOk="0">
                        <a:moveTo>
                          <a:pt x="10800" y="0"/>
                        </a:moveTo>
                        <a:cubicBezTo>
                          <a:pt x="4841" y="0"/>
                          <a:pt x="0" y="4830"/>
                          <a:pt x="0" y="10800"/>
                        </a:cubicBezTo>
                        <a:cubicBezTo>
                          <a:pt x="0" y="16769"/>
                          <a:pt x="4841" y="21599"/>
                          <a:pt x="10800" y="21599"/>
                        </a:cubicBezTo>
                        <a:cubicBezTo>
                          <a:pt x="16758" y="21599"/>
                          <a:pt x="21600" y="16769"/>
                          <a:pt x="21600" y="10800"/>
                        </a:cubicBezTo>
                        <a:cubicBezTo>
                          <a:pt x="21600" y="4830"/>
                          <a:pt x="16758" y="0"/>
                          <a:pt x="10800" y="0"/>
                        </a:cubicBezTo>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grpSp>
            <p:nvGrpSpPr>
              <p:cNvPr id="588" name="Google Shape;588;p9"/>
              <p:cNvGrpSpPr/>
              <p:nvPr/>
            </p:nvGrpSpPr>
            <p:grpSpPr>
              <a:xfrm>
                <a:off x="4417168" y="4095336"/>
                <a:ext cx="319466" cy="272954"/>
                <a:chOff x="5937650" y="5434109"/>
                <a:chExt cx="323645" cy="276524"/>
              </a:xfrm>
            </p:grpSpPr>
            <p:sp>
              <p:nvSpPr>
                <p:cNvPr id="589" name="Google Shape;589;p9"/>
                <p:cNvSpPr/>
                <p:nvPr/>
              </p:nvSpPr>
              <p:spPr>
                <a:xfrm>
                  <a:off x="5937650" y="5434109"/>
                  <a:ext cx="323645" cy="276524"/>
                </a:xfrm>
                <a:custGeom>
                  <a:avLst/>
                  <a:gdLst/>
                  <a:ahLst/>
                  <a:cxnLst/>
                  <a:rect l="l" t="t" r="r" b="b"/>
                  <a:pathLst>
                    <a:path w="261" h="223" extrusionOk="0">
                      <a:moveTo>
                        <a:pt x="66" y="223"/>
                      </a:moveTo>
                      <a:lnTo>
                        <a:pt x="0" y="111"/>
                      </a:lnTo>
                      <a:lnTo>
                        <a:pt x="66" y="0"/>
                      </a:lnTo>
                      <a:lnTo>
                        <a:pt x="196" y="0"/>
                      </a:lnTo>
                      <a:lnTo>
                        <a:pt x="261" y="111"/>
                      </a:lnTo>
                      <a:lnTo>
                        <a:pt x="196" y="223"/>
                      </a:lnTo>
                      <a:lnTo>
                        <a:pt x="66" y="223"/>
                      </a:ln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90" name="Google Shape;590;p9"/>
                <p:cNvSpPr/>
                <p:nvPr/>
              </p:nvSpPr>
              <p:spPr>
                <a:xfrm>
                  <a:off x="6015758" y="5519074"/>
                  <a:ext cx="167429" cy="125643"/>
                </a:xfrm>
                <a:custGeom>
                  <a:avLst/>
                  <a:gdLst/>
                  <a:ahLst/>
                  <a:cxnLst/>
                  <a:rect l="l" t="t" r="r" b="b"/>
                  <a:pathLst>
                    <a:path w="21596" h="21600" extrusionOk="0">
                      <a:moveTo>
                        <a:pt x="4511" y="2151"/>
                      </a:moveTo>
                      <a:lnTo>
                        <a:pt x="6064" y="3877"/>
                      </a:lnTo>
                      <a:lnTo>
                        <a:pt x="4246" y="6302"/>
                      </a:lnTo>
                      <a:lnTo>
                        <a:pt x="1353" y="6302"/>
                      </a:lnTo>
                      <a:cubicBezTo>
                        <a:pt x="1353" y="6302"/>
                        <a:pt x="4511" y="2151"/>
                        <a:pt x="4511" y="2151"/>
                      </a:cubicBezTo>
                      <a:close/>
                      <a:moveTo>
                        <a:pt x="17348" y="6302"/>
                      </a:moveTo>
                      <a:lnTo>
                        <a:pt x="15531" y="3877"/>
                      </a:lnTo>
                      <a:lnTo>
                        <a:pt x="17082" y="2153"/>
                      </a:lnTo>
                      <a:lnTo>
                        <a:pt x="20191" y="6302"/>
                      </a:lnTo>
                      <a:cubicBezTo>
                        <a:pt x="20191" y="6302"/>
                        <a:pt x="17348" y="6302"/>
                        <a:pt x="17348" y="6302"/>
                      </a:cubicBezTo>
                      <a:close/>
                      <a:moveTo>
                        <a:pt x="17264" y="7202"/>
                      </a:moveTo>
                      <a:lnTo>
                        <a:pt x="19663" y="7202"/>
                      </a:lnTo>
                      <a:lnTo>
                        <a:pt x="13021" y="16638"/>
                      </a:lnTo>
                      <a:cubicBezTo>
                        <a:pt x="13021" y="16638"/>
                        <a:pt x="17264" y="7202"/>
                        <a:pt x="17264" y="7202"/>
                      </a:cubicBezTo>
                      <a:close/>
                      <a:moveTo>
                        <a:pt x="8574" y="16637"/>
                      </a:moveTo>
                      <a:lnTo>
                        <a:pt x="1933" y="7202"/>
                      </a:lnTo>
                      <a:lnTo>
                        <a:pt x="4330" y="7202"/>
                      </a:lnTo>
                      <a:cubicBezTo>
                        <a:pt x="4330" y="7202"/>
                        <a:pt x="8574" y="16637"/>
                        <a:pt x="8574" y="16637"/>
                      </a:cubicBezTo>
                      <a:close/>
                      <a:moveTo>
                        <a:pt x="8429" y="7202"/>
                      </a:moveTo>
                      <a:lnTo>
                        <a:pt x="10084" y="18249"/>
                      </a:lnTo>
                      <a:lnTo>
                        <a:pt x="5117" y="7202"/>
                      </a:lnTo>
                      <a:cubicBezTo>
                        <a:pt x="5117" y="7202"/>
                        <a:pt x="8429" y="7202"/>
                        <a:pt x="8429" y="7202"/>
                      </a:cubicBezTo>
                      <a:close/>
                      <a:moveTo>
                        <a:pt x="6584" y="4456"/>
                      </a:moveTo>
                      <a:lnTo>
                        <a:pt x="8246" y="6302"/>
                      </a:lnTo>
                      <a:lnTo>
                        <a:pt x="5200" y="6302"/>
                      </a:lnTo>
                      <a:cubicBezTo>
                        <a:pt x="5200" y="6302"/>
                        <a:pt x="6584" y="4456"/>
                        <a:pt x="6584" y="4456"/>
                      </a:cubicBezTo>
                      <a:close/>
                      <a:moveTo>
                        <a:pt x="6543" y="3238"/>
                      </a:moveTo>
                      <a:lnTo>
                        <a:pt x="5250" y="1800"/>
                      </a:lnTo>
                      <a:lnTo>
                        <a:pt x="7621" y="1800"/>
                      </a:lnTo>
                      <a:cubicBezTo>
                        <a:pt x="7621" y="1800"/>
                        <a:pt x="6543" y="3238"/>
                        <a:pt x="6543" y="3238"/>
                      </a:cubicBezTo>
                      <a:close/>
                      <a:moveTo>
                        <a:pt x="10797" y="3466"/>
                      </a:moveTo>
                      <a:lnTo>
                        <a:pt x="9299" y="1800"/>
                      </a:lnTo>
                      <a:lnTo>
                        <a:pt x="12296" y="1800"/>
                      </a:lnTo>
                      <a:cubicBezTo>
                        <a:pt x="12296" y="1800"/>
                        <a:pt x="10797" y="3466"/>
                        <a:pt x="10797" y="3466"/>
                      </a:cubicBezTo>
                      <a:close/>
                      <a:moveTo>
                        <a:pt x="13974" y="1800"/>
                      </a:moveTo>
                      <a:lnTo>
                        <a:pt x="16345" y="1800"/>
                      </a:lnTo>
                      <a:lnTo>
                        <a:pt x="15052" y="3238"/>
                      </a:lnTo>
                      <a:cubicBezTo>
                        <a:pt x="15052" y="3238"/>
                        <a:pt x="13974" y="1800"/>
                        <a:pt x="13974" y="1800"/>
                      </a:cubicBezTo>
                      <a:close/>
                      <a:moveTo>
                        <a:pt x="13349" y="6302"/>
                      </a:moveTo>
                      <a:lnTo>
                        <a:pt x="15011" y="4456"/>
                      </a:lnTo>
                      <a:lnTo>
                        <a:pt x="16394" y="6302"/>
                      </a:lnTo>
                      <a:cubicBezTo>
                        <a:pt x="16394" y="6302"/>
                        <a:pt x="13349" y="6302"/>
                        <a:pt x="13349" y="6302"/>
                      </a:cubicBezTo>
                      <a:close/>
                      <a:moveTo>
                        <a:pt x="13166" y="7202"/>
                      </a:moveTo>
                      <a:lnTo>
                        <a:pt x="16478" y="7202"/>
                      </a:lnTo>
                      <a:lnTo>
                        <a:pt x="11511" y="18249"/>
                      </a:lnTo>
                      <a:cubicBezTo>
                        <a:pt x="11511" y="18249"/>
                        <a:pt x="13166" y="7202"/>
                        <a:pt x="13166" y="7202"/>
                      </a:cubicBezTo>
                      <a:close/>
                      <a:moveTo>
                        <a:pt x="12478" y="7202"/>
                      </a:moveTo>
                      <a:lnTo>
                        <a:pt x="10797" y="18414"/>
                      </a:lnTo>
                      <a:lnTo>
                        <a:pt x="9117" y="7202"/>
                      </a:lnTo>
                      <a:cubicBezTo>
                        <a:pt x="9117" y="7202"/>
                        <a:pt x="12478" y="7202"/>
                        <a:pt x="12478" y="7202"/>
                      </a:cubicBezTo>
                      <a:close/>
                      <a:moveTo>
                        <a:pt x="8773" y="5716"/>
                      </a:moveTo>
                      <a:lnTo>
                        <a:pt x="7064" y="3817"/>
                      </a:lnTo>
                      <a:lnTo>
                        <a:pt x="8426" y="2000"/>
                      </a:lnTo>
                      <a:lnTo>
                        <a:pt x="10270" y="4051"/>
                      </a:lnTo>
                      <a:cubicBezTo>
                        <a:pt x="10270" y="4051"/>
                        <a:pt x="8773" y="5716"/>
                        <a:pt x="8773" y="5716"/>
                      </a:cubicBezTo>
                      <a:close/>
                      <a:moveTo>
                        <a:pt x="11325" y="4051"/>
                      </a:moveTo>
                      <a:lnTo>
                        <a:pt x="13169" y="2000"/>
                      </a:lnTo>
                      <a:lnTo>
                        <a:pt x="14531" y="3817"/>
                      </a:lnTo>
                      <a:lnTo>
                        <a:pt x="12822" y="5716"/>
                      </a:lnTo>
                      <a:cubicBezTo>
                        <a:pt x="12822" y="5716"/>
                        <a:pt x="11325" y="4051"/>
                        <a:pt x="11325" y="4051"/>
                      </a:cubicBezTo>
                      <a:close/>
                      <a:moveTo>
                        <a:pt x="12296" y="6302"/>
                      </a:moveTo>
                      <a:lnTo>
                        <a:pt x="9299" y="6302"/>
                      </a:lnTo>
                      <a:lnTo>
                        <a:pt x="10797" y="4638"/>
                      </a:lnTo>
                      <a:cubicBezTo>
                        <a:pt x="10797" y="4638"/>
                        <a:pt x="12296" y="6302"/>
                        <a:pt x="12296" y="6302"/>
                      </a:cubicBezTo>
                      <a:close/>
                      <a:moveTo>
                        <a:pt x="21200" y="5102"/>
                      </a:moveTo>
                      <a:lnTo>
                        <a:pt x="17771" y="527"/>
                      </a:lnTo>
                      <a:cubicBezTo>
                        <a:pt x="17518" y="189"/>
                        <a:pt x="17176" y="0"/>
                        <a:pt x="16817" y="0"/>
                      </a:cubicBezTo>
                      <a:lnTo>
                        <a:pt x="4779" y="0"/>
                      </a:lnTo>
                      <a:cubicBezTo>
                        <a:pt x="4420" y="0"/>
                        <a:pt x="4077" y="189"/>
                        <a:pt x="3824" y="527"/>
                      </a:cubicBezTo>
                      <a:lnTo>
                        <a:pt x="395" y="5102"/>
                      </a:lnTo>
                      <a:cubicBezTo>
                        <a:pt x="131" y="5455"/>
                        <a:pt x="-1" y="5921"/>
                        <a:pt x="-1" y="6387"/>
                      </a:cubicBezTo>
                      <a:cubicBezTo>
                        <a:pt x="1" y="6810"/>
                        <a:pt x="114" y="7233"/>
                        <a:pt x="341" y="7573"/>
                      </a:cubicBezTo>
                      <a:lnTo>
                        <a:pt x="9788" y="20995"/>
                      </a:lnTo>
                      <a:cubicBezTo>
                        <a:pt x="10045" y="21379"/>
                        <a:pt x="10412" y="21599"/>
                        <a:pt x="10797" y="21599"/>
                      </a:cubicBezTo>
                      <a:cubicBezTo>
                        <a:pt x="11183" y="21599"/>
                        <a:pt x="11550" y="21379"/>
                        <a:pt x="11807" y="20995"/>
                      </a:cubicBezTo>
                      <a:lnTo>
                        <a:pt x="21255" y="7573"/>
                      </a:lnTo>
                      <a:cubicBezTo>
                        <a:pt x="21485" y="7226"/>
                        <a:pt x="21598" y="6791"/>
                        <a:pt x="21595" y="6359"/>
                      </a:cubicBezTo>
                      <a:cubicBezTo>
                        <a:pt x="21593" y="5902"/>
                        <a:pt x="21459" y="5449"/>
                        <a:pt x="21200" y="5102"/>
                      </a:cubicBezTo>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591" name="Google Shape;591;p9"/>
              <p:cNvGrpSpPr/>
              <p:nvPr/>
            </p:nvGrpSpPr>
            <p:grpSpPr>
              <a:xfrm>
                <a:off x="2861488" y="2563261"/>
                <a:ext cx="317018" cy="271730"/>
                <a:chOff x="4361621" y="3881993"/>
                <a:chExt cx="321165" cy="275284"/>
              </a:xfrm>
            </p:grpSpPr>
            <p:sp>
              <p:nvSpPr>
                <p:cNvPr id="592" name="Google Shape;592;p9"/>
                <p:cNvSpPr/>
                <p:nvPr/>
              </p:nvSpPr>
              <p:spPr>
                <a:xfrm>
                  <a:off x="4361621" y="3881993"/>
                  <a:ext cx="321165" cy="275284"/>
                </a:xfrm>
                <a:custGeom>
                  <a:avLst/>
                  <a:gdLst/>
                  <a:ahLst/>
                  <a:cxnLst/>
                  <a:rect l="l" t="t" r="r" b="b"/>
                  <a:pathLst>
                    <a:path w="259" h="222" extrusionOk="0">
                      <a:moveTo>
                        <a:pt x="64" y="222"/>
                      </a:moveTo>
                      <a:lnTo>
                        <a:pt x="0" y="111"/>
                      </a:lnTo>
                      <a:lnTo>
                        <a:pt x="64" y="0"/>
                      </a:lnTo>
                      <a:lnTo>
                        <a:pt x="195" y="0"/>
                      </a:lnTo>
                      <a:lnTo>
                        <a:pt x="259" y="111"/>
                      </a:lnTo>
                      <a:lnTo>
                        <a:pt x="195" y="222"/>
                      </a:lnTo>
                      <a:lnTo>
                        <a:pt x="64" y="222"/>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593" name="Google Shape;593;p9"/>
                <p:cNvGrpSpPr/>
                <p:nvPr/>
              </p:nvGrpSpPr>
              <p:grpSpPr>
                <a:xfrm>
                  <a:off x="4438489" y="3935921"/>
                  <a:ext cx="167429" cy="167429"/>
                  <a:chOff x="3498967" y="3049909"/>
                  <a:chExt cx="464344" cy="464344"/>
                </a:xfrm>
              </p:grpSpPr>
              <p:sp>
                <p:nvSpPr>
                  <p:cNvPr id="594" name="Google Shape;594;p9"/>
                  <p:cNvSpPr/>
                  <p:nvPr/>
                </p:nvSpPr>
                <p:spPr>
                  <a:xfrm>
                    <a:off x="3498967" y="3049909"/>
                    <a:ext cx="464344" cy="464344"/>
                  </a:xfrm>
                  <a:custGeom>
                    <a:avLst/>
                    <a:gdLst/>
                    <a:ahLst/>
                    <a:cxnLst/>
                    <a:rect l="l" t="t" r="r" b="b"/>
                    <a:pathLst>
                      <a:path w="21600" h="21600" extrusionOk="0">
                        <a:moveTo>
                          <a:pt x="13499" y="14850"/>
                        </a:moveTo>
                        <a:cubicBezTo>
                          <a:pt x="9772" y="14850"/>
                          <a:pt x="6749" y="11827"/>
                          <a:pt x="6749" y="8100"/>
                        </a:cubicBezTo>
                        <a:cubicBezTo>
                          <a:pt x="6749" y="4372"/>
                          <a:pt x="9772" y="1350"/>
                          <a:pt x="13499" y="1350"/>
                        </a:cubicBezTo>
                        <a:cubicBezTo>
                          <a:pt x="17227" y="1350"/>
                          <a:pt x="20249" y="4372"/>
                          <a:pt x="20249" y="8100"/>
                        </a:cubicBezTo>
                        <a:cubicBezTo>
                          <a:pt x="20249" y="11827"/>
                          <a:pt x="17227" y="14850"/>
                          <a:pt x="13499" y="14850"/>
                        </a:cubicBezTo>
                        <a:moveTo>
                          <a:pt x="3236" y="20042"/>
                        </a:moveTo>
                        <a:cubicBezTo>
                          <a:pt x="3019" y="20266"/>
                          <a:pt x="2718" y="20408"/>
                          <a:pt x="2382" y="20408"/>
                        </a:cubicBezTo>
                        <a:cubicBezTo>
                          <a:pt x="1724" y="20408"/>
                          <a:pt x="1191" y="19875"/>
                          <a:pt x="1191" y="19218"/>
                        </a:cubicBezTo>
                        <a:cubicBezTo>
                          <a:pt x="1191" y="18881"/>
                          <a:pt x="1332" y="18580"/>
                          <a:pt x="1557" y="18363"/>
                        </a:cubicBezTo>
                        <a:lnTo>
                          <a:pt x="1551" y="18358"/>
                        </a:lnTo>
                        <a:lnTo>
                          <a:pt x="6996" y="12913"/>
                        </a:lnTo>
                        <a:cubicBezTo>
                          <a:pt x="7472" y="13555"/>
                          <a:pt x="8039" y="14122"/>
                          <a:pt x="8680" y="14599"/>
                        </a:cubicBezTo>
                        <a:cubicBezTo>
                          <a:pt x="8680" y="14599"/>
                          <a:pt x="3236" y="20042"/>
                          <a:pt x="3236" y="20042"/>
                        </a:cubicBezTo>
                        <a:close/>
                        <a:moveTo>
                          <a:pt x="13499" y="0"/>
                        </a:moveTo>
                        <a:cubicBezTo>
                          <a:pt x="9026" y="0"/>
                          <a:pt x="5399" y="3626"/>
                          <a:pt x="5399" y="8100"/>
                        </a:cubicBezTo>
                        <a:cubicBezTo>
                          <a:pt x="5399" y="9467"/>
                          <a:pt x="5742" y="10754"/>
                          <a:pt x="6341" y="11884"/>
                        </a:cubicBezTo>
                        <a:lnTo>
                          <a:pt x="709" y="17515"/>
                        </a:lnTo>
                        <a:lnTo>
                          <a:pt x="713" y="17520"/>
                        </a:lnTo>
                        <a:cubicBezTo>
                          <a:pt x="274" y="17953"/>
                          <a:pt x="0" y="18552"/>
                          <a:pt x="0" y="19218"/>
                        </a:cubicBezTo>
                        <a:cubicBezTo>
                          <a:pt x="0" y="20533"/>
                          <a:pt x="1066" y="21599"/>
                          <a:pt x="2382" y="21599"/>
                        </a:cubicBezTo>
                        <a:cubicBezTo>
                          <a:pt x="3047" y="21599"/>
                          <a:pt x="3647" y="21326"/>
                          <a:pt x="4079" y="20885"/>
                        </a:cubicBezTo>
                        <a:lnTo>
                          <a:pt x="4078" y="20884"/>
                        </a:lnTo>
                        <a:lnTo>
                          <a:pt x="9708" y="15255"/>
                        </a:lnTo>
                        <a:cubicBezTo>
                          <a:pt x="10839" y="15856"/>
                          <a:pt x="12128" y="16200"/>
                          <a:pt x="13499" y="16200"/>
                        </a:cubicBezTo>
                        <a:cubicBezTo>
                          <a:pt x="17973" y="16200"/>
                          <a:pt x="21600" y="12573"/>
                          <a:pt x="21600" y="8100"/>
                        </a:cubicBezTo>
                        <a:cubicBezTo>
                          <a:pt x="21600" y="3626"/>
                          <a:pt x="17973" y="0"/>
                          <a:pt x="13499" y="0"/>
                        </a:cubicBezTo>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95" name="Google Shape;595;p9"/>
                  <p:cNvSpPr/>
                  <p:nvPr/>
                </p:nvSpPr>
                <p:spPr>
                  <a:xfrm>
                    <a:off x="3687085" y="3122140"/>
                    <a:ext cx="109538" cy="108744"/>
                  </a:xfrm>
                  <a:custGeom>
                    <a:avLst/>
                    <a:gdLst/>
                    <a:ahLst/>
                    <a:cxnLst/>
                    <a:rect l="l" t="t" r="r" b="b"/>
                    <a:pathLst>
                      <a:path w="21600" h="21600" extrusionOk="0">
                        <a:moveTo>
                          <a:pt x="20160" y="0"/>
                        </a:moveTo>
                        <a:cubicBezTo>
                          <a:pt x="9025" y="0"/>
                          <a:pt x="0" y="9025"/>
                          <a:pt x="0" y="20160"/>
                        </a:cubicBezTo>
                        <a:cubicBezTo>
                          <a:pt x="0" y="20954"/>
                          <a:pt x="644" y="21600"/>
                          <a:pt x="1440" y="21600"/>
                        </a:cubicBezTo>
                        <a:cubicBezTo>
                          <a:pt x="2235" y="21600"/>
                          <a:pt x="2880" y="20954"/>
                          <a:pt x="2880" y="20160"/>
                        </a:cubicBezTo>
                        <a:cubicBezTo>
                          <a:pt x="2880" y="10618"/>
                          <a:pt x="10617" y="2880"/>
                          <a:pt x="20160" y="2880"/>
                        </a:cubicBezTo>
                        <a:cubicBezTo>
                          <a:pt x="20955" y="2880"/>
                          <a:pt x="21599" y="2234"/>
                          <a:pt x="21599" y="1440"/>
                        </a:cubicBezTo>
                        <a:cubicBezTo>
                          <a:pt x="21599" y="645"/>
                          <a:pt x="20955" y="0"/>
                          <a:pt x="20160" y="0"/>
                        </a:cubicBezTo>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grpSp>
            <p:nvGrpSpPr>
              <p:cNvPr id="596" name="Google Shape;596;p9"/>
              <p:cNvGrpSpPr/>
              <p:nvPr/>
            </p:nvGrpSpPr>
            <p:grpSpPr>
              <a:xfrm>
                <a:off x="4417168" y="1011222"/>
                <a:ext cx="319466" cy="272954"/>
                <a:chOff x="5937650" y="2309653"/>
                <a:chExt cx="323645" cy="276524"/>
              </a:xfrm>
            </p:grpSpPr>
            <p:sp>
              <p:nvSpPr>
                <p:cNvPr id="597" name="Google Shape;597;p9"/>
                <p:cNvSpPr/>
                <p:nvPr/>
              </p:nvSpPr>
              <p:spPr>
                <a:xfrm>
                  <a:off x="5937650" y="2309653"/>
                  <a:ext cx="323645" cy="276524"/>
                </a:xfrm>
                <a:custGeom>
                  <a:avLst/>
                  <a:gdLst/>
                  <a:ahLst/>
                  <a:cxnLst/>
                  <a:rect l="l" t="t" r="r" b="b"/>
                  <a:pathLst>
                    <a:path w="261" h="223" extrusionOk="0">
                      <a:moveTo>
                        <a:pt x="66" y="223"/>
                      </a:moveTo>
                      <a:lnTo>
                        <a:pt x="0" y="111"/>
                      </a:lnTo>
                      <a:lnTo>
                        <a:pt x="66" y="0"/>
                      </a:lnTo>
                      <a:lnTo>
                        <a:pt x="196" y="0"/>
                      </a:lnTo>
                      <a:lnTo>
                        <a:pt x="261" y="111"/>
                      </a:lnTo>
                      <a:lnTo>
                        <a:pt x="196" y="223"/>
                      </a:lnTo>
                      <a:lnTo>
                        <a:pt x="66" y="223"/>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598" name="Google Shape;598;p9"/>
                <p:cNvGrpSpPr/>
                <p:nvPr/>
              </p:nvGrpSpPr>
              <p:grpSpPr>
                <a:xfrm>
                  <a:off x="6016494" y="2380597"/>
                  <a:ext cx="167429" cy="146822"/>
                  <a:chOff x="1640798" y="2149003"/>
                  <a:chExt cx="464344" cy="407194"/>
                </a:xfrm>
              </p:grpSpPr>
              <p:sp>
                <p:nvSpPr>
                  <p:cNvPr id="599" name="Google Shape;599;p9"/>
                  <p:cNvSpPr/>
                  <p:nvPr/>
                </p:nvSpPr>
                <p:spPr>
                  <a:xfrm>
                    <a:off x="1640798" y="2149003"/>
                    <a:ext cx="464344" cy="407194"/>
                  </a:xfrm>
                  <a:custGeom>
                    <a:avLst/>
                    <a:gdLst/>
                    <a:ahLst/>
                    <a:cxnLst/>
                    <a:rect l="l" t="t" r="r" b="b"/>
                    <a:pathLst>
                      <a:path w="20407" h="20712" extrusionOk="0">
                        <a:moveTo>
                          <a:pt x="17706" y="10922"/>
                        </a:moveTo>
                        <a:lnTo>
                          <a:pt x="10657" y="19017"/>
                        </a:lnTo>
                        <a:cubicBezTo>
                          <a:pt x="10407" y="19305"/>
                          <a:pt x="9998" y="19305"/>
                          <a:pt x="9748" y="19017"/>
                        </a:cubicBezTo>
                        <a:lnTo>
                          <a:pt x="2699" y="10922"/>
                        </a:lnTo>
                        <a:cubicBezTo>
                          <a:pt x="817" y="8762"/>
                          <a:pt x="817" y="5247"/>
                          <a:pt x="2699" y="3087"/>
                        </a:cubicBezTo>
                        <a:cubicBezTo>
                          <a:pt x="4512" y="1004"/>
                          <a:pt x="7429" y="931"/>
                          <a:pt x="9338" y="2923"/>
                        </a:cubicBezTo>
                        <a:lnTo>
                          <a:pt x="10202" y="3825"/>
                        </a:lnTo>
                        <a:lnTo>
                          <a:pt x="11067" y="2923"/>
                        </a:lnTo>
                        <a:cubicBezTo>
                          <a:pt x="12976" y="931"/>
                          <a:pt x="15893" y="1004"/>
                          <a:pt x="17706" y="3087"/>
                        </a:cubicBezTo>
                        <a:cubicBezTo>
                          <a:pt x="19588" y="5247"/>
                          <a:pt x="19588" y="8762"/>
                          <a:pt x="17706" y="10922"/>
                        </a:cubicBezTo>
                        <a:moveTo>
                          <a:pt x="18616" y="2043"/>
                        </a:moveTo>
                        <a:cubicBezTo>
                          <a:pt x="16301" y="-617"/>
                          <a:pt x="12601" y="-672"/>
                          <a:pt x="10202" y="1830"/>
                        </a:cubicBezTo>
                        <a:cubicBezTo>
                          <a:pt x="7805" y="-672"/>
                          <a:pt x="4104" y="-617"/>
                          <a:pt x="1789" y="2043"/>
                        </a:cubicBezTo>
                        <a:cubicBezTo>
                          <a:pt x="-597" y="4783"/>
                          <a:pt x="-597" y="9226"/>
                          <a:pt x="1789" y="11967"/>
                        </a:cubicBezTo>
                        <a:cubicBezTo>
                          <a:pt x="2470" y="12750"/>
                          <a:pt x="8838" y="20061"/>
                          <a:pt x="8838" y="20061"/>
                        </a:cubicBezTo>
                        <a:cubicBezTo>
                          <a:pt x="9592" y="20928"/>
                          <a:pt x="10812" y="20928"/>
                          <a:pt x="11567" y="20061"/>
                        </a:cubicBezTo>
                        <a:cubicBezTo>
                          <a:pt x="11567" y="20061"/>
                          <a:pt x="18539" y="12056"/>
                          <a:pt x="18616" y="11967"/>
                        </a:cubicBezTo>
                        <a:cubicBezTo>
                          <a:pt x="21003" y="9226"/>
                          <a:pt x="21003" y="4783"/>
                          <a:pt x="18616" y="2043"/>
                        </a:cubicBezTo>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00" name="Google Shape;600;p9"/>
                  <p:cNvSpPr/>
                  <p:nvPr/>
                </p:nvSpPr>
                <p:spPr>
                  <a:xfrm>
                    <a:off x="1713029" y="2222028"/>
                    <a:ext cx="69056" cy="69057"/>
                  </a:xfrm>
                  <a:custGeom>
                    <a:avLst/>
                    <a:gdLst/>
                    <a:ahLst/>
                    <a:cxnLst/>
                    <a:rect l="l" t="t" r="r" b="b"/>
                    <a:pathLst>
                      <a:path w="21600" h="21600" extrusionOk="0">
                        <a:moveTo>
                          <a:pt x="19326" y="0"/>
                        </a:moveTo>
                        <a:cubicBezTo>
                          <a:pt x="19317" y="0"/>
                          <a:pt x="19317" y="4"/>
                          <a:pt x="19308" y="4"/>
                        </a:cubicBezTo>
                        <a:cubicBezTo>
                          <a:pt x="8643" y="13"/>
                          <a:pt x="0" y="8659"/>
                          <a:pt x="0" y="19326"/>
                        </a:cubicBezTo>
                        <a:cubicBezTo>
                          <a:pt x="0" y="20580"/>
                          <a:pt x="1019" y="21600"/>
                          <a:pt x="2273" y="21600"/>
                        </a:cubicBezTo>
                        <a:cubicBezTo>
                          <a:pt x="3528" y="21600"/>
                          <a:pt x="4547" y="20580"/>
                          <a:pt x="4547" y="19326"/>
                        </a:cubicBezTo>
                        <a:lnTo>
                          <a:pt x="4547" y="19321"/>
                        </a:lnTo>
                        <a:cubicBezTo>
                          <a:pt x="4547" y="11164"/>
                          <a:pt x="11164" y="4547"/>
                          <a:pt x="19321" y="4547"/>
                        </a:cubicBezTo>
                        <a:lnTo>
                          <a:pt x="19326" y="4547"/>
                        </a:lnTo>
                        <a:cubicBezTo>
                          <a:pt x="20580" y="4547"/>
                          <a:pt x="21599" y="3528"/>
                          <a:pt x="21599" y="2273"/>
                        </a:cubicBezTo>
                        <a:cubicBezTo>
                          <a:pt x="21599" y="1019"/>
                          <a:pt x="20580" y="0"/>
                          <a:pt x="19326" y="0"/>
                        </a:cubicBezTo>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grpSp>
        <p:grpSp>
          <p:nvGrpSpPr>
            <p:cNvPr id="601" name="Google Shape;601;p9"/>
            <p:cNvGrpSpPr/>
            <p:nvPr/>
          </p:nvGrpSpPr>
          <p:grpSpPr>
            <a:xfrm>
              <a:off x="897683" y="1491629"/>
              <a:ext cx="7353405" cy="2623111"/>
              <a:chOff x="897683" y="1491629"/>
              <a:chExt cx="7353405" cy="2623111"/>
            </a:xfrm>
          </p:grpSpPr>
          <p:grpSp>
            <p:nvGrpSpPr>
              <p:cNvPr id="602" name="Google Shape;602;p9"/>
              <p:cNvGrpSpPr/>
              <p:nvPr/>
            </p:nvGrpSpPr>
            <p:grpSpPr>
              <a:xfrm>
                <a:off x="897683" y="3427866"/>
                <a:ext cx="348258" cy="348258"/>
                <a:chOff x="906872" y="4994289"/>
                <a:chExt cx="464344" cy="464344"/>
              </a:xfrm>
            </p:grpSpPr>
            <p:sp>
              <p:nvSpPr>
                <p:cNvPr id="603" name="Google Shape;603;p9"/>
                <p:cNvSpPr/>
                <p:nvPr/>
              </p:nvSpPr>
              <p:spPr>
                <a:xfrm>
                  <a:off x="906872" y="4994289"/>
                  <a:ext cx="464344" cy="464344"/>
                </a:xfrm>
                <a:custGeom>
                  <a:avLst/>
                  <a:gdLst/>
                  <a:ahLst/>
                  <a:cxnLst/>
                  <a:rect l="l" t="t" r="r" b="b"/>
                  <a:pathLst>
                    <a:path w="21600" h="21600" extrusionOk="0">
                      <a:moveTo>
                        <a:pt x="13499" y="14850"/>
                      </a:moveTo>
                      <a:cubicBezTo>
                        <a:pt x="9772" y="14850"/>
                        <a:pt x="6749" y="11827"/>
                        <a:pt x="6749" y="8100"/>
                      </a:cubicBezTo>
                      <a:cubicBezTo>
                        <a:pt x="6749" y="4372"/>
                        <a:pt x="9772" y="1350"/>
                        <a:pt x="13499" y="1350"/>
                      </a:cubicBezTo>
                      <a:cubicBezTo>
                        <a:pt x="17227" y="1350"/>
                        <a:pt x="20249" y="4372"/>
                        <a:pt x="20249" y="8100"/>
                      </a:cubicBezTo>
                      <a:cubicBezTo>
                        <a:pt x="20249" y="11827"/>
                        <a:pt x="17227" y="14850"/>
                        <a:pt x="13499" y="14850"/>
                      </a:cubicBezTo>
                      <a:moveTo>
                        <a:pt x="3236" y="20042"/>
                      </a:moveTo>
                      <a:cubicBezTo>
                        <a:pt x="3019" y="20266"/>
                        <a:pt x="2718" y="20408"/>
                        <a:pt x="2382" y="20408"/>
                      </a:cubicBezTo>
                      <a:cubicBezTo>
                        <a:pt x="1724" y="20408"/>
                        <a:pt x="1191" y="19875"/>
                        <a:pt x="1191" y="19218"/>
                      </a:cubicBezTo>
                      <a:cubicBezTo>
                        <a:pt x="1191" y="18881"/>
                        <a:pt x="1332" y="18580"/>
                        <a:pt x="1557" y="18363"/>
                      </a:cubicBezTo>
                      <a:lnTo>
                        <a:pt x="1551" y="18358"/>
                      </a:lnTo>
                      <a:lnTo>
                        <a:pt x="6996" y="12913"/>
                      </a:lnTo>
                      <a:cubicBezTo>
                        <a:pt x="7472" y="13555"/>
                        <a:pt x="8039" y="14122"/>
                        <a:pt x="8680" y="14599"/>
                      </a:cubicBezTo>
                      <a:cubicBezTo>
                        <a:pt x="8680" y="14599"/>
                        <a:pt x="3236" y="20042"/>
                        <a:pt x="3236" y="20042"/>
                      </a:cubicBezTo>
                      <a:close/>
                      <a:moveTo>
                        <a:pt x="13499" y="0"/>
                      </a:moveTo>
                      <a:cubicBezTo>
                        <a:pt x="9026" y="0"/>
                        <a:pt x="5399" y="3626"/>
                        <a:pt x="5399" y="8100"/>
                      </a:cubicBezTo>
                      <a:cubicBezTo>
                        <a:pt x="5399" y="9467"/>
                        <a:pt x="5742" y="10754"/>
                        <a:pt x="6341" y="11884"/>
                      </a:cubicBezTo>
                      <a:lnTo>
                        <a:pt x="709" y="17515"/>
                      </a:lnTo>
                      <a:lnTo>
                        <a:pt x="713" y="17520"/>
                      </a:lnTo>
                      <a:cubicBezTo>
                        <a:pt x="274" y="17953"/>
                        <a:pt x="0" y="18552"/>
                        <a:pt x="0" y="19218"/>
                      </a:cubicBezTo>
                      <a:cubicBezTo>
                        <a:pt x="0" y="20533"/>
                        <a:pt x="1066" y="21599"/>
                        <a:pt x="2382" y="21599"/>
                      </a:cubicBezTo>
                      <a:cubicBezTo>
                        <a:pt x="3047" y="21599"/>
                        <a:pt x="3647" y="21326"/>
                        <a:pt x="4079" y="20885"/>
                      </a:cubicBezTo>
                      <a:lnTo>
                        <a:pt x="4078" y="20884"/>
                      </a:lnTo>
                      <a:lnTo>
                        <a:pt x="9708" y="15255"/>
                      </a:lnTo>
                      <a:cubicBezTo>
                        <a:pt x="10839" y="15856"/>
                        <a:pt x="12128" y="16200"/>
                        <a:pt x="13499" y="16200"/>
                      </a:cubicBezTo>
                      <a:cubicBezTo>
                        <a:pt x="17973" y="16200"/>
                        <a:pt x="21600" y="12573"/>
                        <a:pt x="21600" y="8100"/>
                      </a:cubicBezTo>
                      <a:cubicBezTo>
                        <a:pt x="21600" y="3626"/>
                        <a:pt x="17973" y="0"/>
                        <a:pt x="13499" y="0"/>
                      </a:cubicBezTo>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04" name="Google Shape;604;p9"/>
                <p:cNvSpPr/>
                <p:nvPr/>
              </p:nvSpPr>
              <p:spPr>
                <a:xfrm>
                  <a:off x="1094990" y="5066520"/>
                  <a:ext cx="109538" cy="108744"/>
                </a:xfrm>
                <a:custGeom>
                  <a:avLst/>
                  <a:gdLst/>
                  <a:ahLst/>
                  <a:cxnLst/>
                  <a:rect l="l" t="t" r="r" b="b"/>
                  <a:pathLst>
                    <a:path w="21600" h="21600" extrusionOk="0">
                      <a:moveTo>
                        <a:pt x="20160" y="0"/>
                      </a:moveTo>
                      <a:cubicBezTo>
                        <a:pt x="9025" y="0"/>
                        <a:pt x="0" y="9025"/>
                        <a:pt x="0" y="20160"/>
                      </a:cubicBezTo>
                      <a:cubicBezTo>
                        <a:pt x="0" y="20954"/>
                        <a:pt x="644" y="21600"/>
                        <a:pt x="1440" y="21600"/>
                      </a:cubicBezTo>
                      <a:cubicBezTo>
                        <a:pt x="2235" y="21600"/>
                        <a:pt x="2880" y="20954"/>
                        <a:pt x="2880" y="20160"/>
                      </a:cubicBezTo>
                      <a:cubicBezTo>
                        <a:pt x="2880" y="10618"/>
                        <a:pt x="10617" y="2880"/>
                        <a:pt x="20160" y="2880"/>
                      </a:cubicBezTo>
                      <a:cubicBezTo>
                        <a:pt x="20955" y="2880"/>
                        <a:pt x="21599" y="2234"/>
                        <a:pt x="21599" y="1440"/>
                      </a:cubicBezTo>
                      <a:cubicBezTo>
                        <a:pt x="21599" y="645"/>
                        <a:pt x="20955" y="0"/>
                        <a:pt x="20160" y="0"/>
                      </a:cubicBezTo>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605" name="Google Shape;605;p9"/>
              <p:cNvGrpSpPr/>
              <p:nvPr/>
            </p:nvGrpSpPr>
            <p:grpSpPr>
              <a:xfrm>
                <a:off x="897683" y="1542439"/>
                <a:ext cx="348258" cy="305396"/>
                <a:chOff x="906872" y="2203331"/>
                <a:chExt cx="464344" cy="407194"/>
              </a:xfrm>
            </p:grpSpPr>
            <p:sp>
              <p:nvSpPr>
                <p:cNvPr id="606" name="Google Shape;606;p9"/>
                <p:cNvSpPr/>
                <p:nvPr/>
              </p:nvSpPr>
              <p:spPr>
                <a:xfrm>
                  <a:off x="906872" y="2203331"/>
                  <a:ext cx="464344" cy="407194"/>
                </a:xfrm>
                <a:custGeom>
                  <a:avLst/>
                  <a:gdLst/>
                  <a:ahLst/>
                  <a:cxnLst/>
                  <a:rect l="l" t="t" r="r" b="b"/>
                  <a:pathLst>
                    <a:path w="20407" h="20712" extrusionOk="0">
                      <a:moveTo>
                        <a:pt x="17706" y="10922"/>
                      </a:moveTo>
                      <a:lnTo>
                        <a:pt x="10657" y="19017"/>
                      </a:lnTo>
                      <a:cubicBezTo>
                        <a:pt x="10407" y="19305"/>
                        <a:pt x="9998" y="19305"/>
                        <a:pt x="9748" y="19017"/>
                      </a:cubicBezTo>
                      <a:lnTo>
                        <a:pt x="2699" y="10922"/>
                      </a:lnTo>
                      <a:cubicBezTo>
                        <a:pt x="817" y="8762"/>
                        <a:pt x="817" y="5247"/>
                        <a:pt x="2699" y="3087"/>
                      </a:cubicBezTo>
                      <a:cubicBezTo>
                        <a:pt x="4512" y="1004"/>
                        <a:pt x="7429" y="931"/>
                        <a:pt x="9338" y="2923"/>
                      </a:cubicBezTo>
                      <a:lnTo>
                        <a:pt x="10202" y="3825"/>
                      </a:lnTo>
                      <a:lnTo>
                        <a:pt x="11067" y="2923"/>
                      </a:lnTo>
                      <a:cubicBezTo>
                        <a:pt x="12976" y="931"/>
                        <a:pt x="15893" y="1004"/>
                        <a:pt x="17706" y="3087"/>
                      </a:cubicBezTo>
                      <a:cubicBezTo>
                        <a:pt x="19588" y="5247"/>
                        <a:pt x="19588" y="8762"/>
                        <a:pt x="17706" y="10922"/>
                      </a:cubicBezTo>
                      <a:moveTo>
                        <a:pt x="18616" y="2043"/>
                      </a:moveTo>
                      <a:cubicBezTo>
                        <a:pt x="16301" y="-617"/>
                        <a:pt x="12601" y="-672"/>
                        <a:pt x="10202" y="1830"/>
                      </a:cubicBezTo>
                      <a:cubicBezTo>
                        <a:pt x="7805" y="-672"/>
                        <a:pt x="4104" y="-617"/>
                        <a:pt x="1789" y="2043"/>
                      </a:cubicBezTo>
                      <a:cubicBezTo>
                        <a:pt x="-597" y="4783"/>
                        <a:pt x="-597" y="9226"/>
                        <a:pt x="1789" y="11967"/>
                      </a:cubicBezTo>
                      <a:cubicBezTo>
                        <a:pt x="2470" y="12750"/>
                        <a:pt x="8838" y="20061"/>
                        <a:pt x="8838" y="20061"/>
                      </a:cubicBezTo>
                      <a:cubicBezTo>
                        <a:pt x="9592" y="20928"/>
                        <a:pt x="10812" y="20928"/>
                        <a:pt x="11567" y="20061"/>
                      </a:cubicBezTo>
                      <a:cubicBezTo>
                        <a:pt x="11567" y="20061"/>
                        <a:pt x="18539" y="12056"/>
                        <a:pt x="18616" y="11967"/>
                      </a:cubicBezTo>
                      <a:cubicBezTo>
                        <a:pt x="21003" y="9226"/>
                        <a:pt x="21003" y="4783"/>
                        <a:pt x="18616" y="2043"/>
                      </a:cubicBezTo>
                    </a:path>
                  </a:pathLst>
                </a:custGeom>
                <a:solidFill>
                  <a:srgbClr val="F7931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07" name="Google Shape;607;p9"/>
                <p:cNvSpPr/>
                <p:nvPr/>
              </p:nvSpPr>
              <p:spPr>
                <a:xfrm>
                  <a:off x="979103" y="2276356"/>
                  <a:ext cx="69056" cy="69057"/>
                </a:xfrm>
                <a:custGeom>
                  <a:avLst/>
                  <a:gdLst/>
                  <a:ahLst/>
                  <a:cxnLst/>
                  <a:rect l="l" t="t" r="r" b="b"/>
                  <a:pathLst>
                    <a:path w="21600" h="21600" extrusionOk="0">
                      <a:moveTo>
                        <a:pt x="19326" y="0"/>
                      </a:moveTo>
                      <a:cubicBezTo>
                        <a:pt x="19317" y="0"/>
                        <a:pt x="19317" y="4"/>
                        <a:pt x="19308" y="4"/>
                      </a:cubicBezTo>
                      <a:cubicBezTo>
                        <a:pt x="8643" y="13"/>
                        <a:pt x="0" y="8659"/>
                        <a:pt x="0" y="19326"/>
                      </a:cubicBezTo>
                      <a:cubicBezTo>
                        <a:pt x="0" y="20580"/>
                        <a:pt x="1019" y="21600"/>
                        <a:pt x="2273" y="21600"/>
                      </a:cubicBezTo>
                      <a:cubicBezTo>
                        <a:pt x="3528" y="21600"/>
                        <a:pt x="4547" y="20580"/>
                        <a:pt x="4547" y="19326"/>
                      </a:cubicBezTo>
                      <a:lnTo>
                        <a:pt x="4547" y="19321"/>
                      </a:lnTo>
                      <a:cubicBezTo>
                        <a:pt x="4547" y="11164"/>
                        <a:pt x="11164" y="4547"/>
                        <a:pt x="19321" y="4547"/>
                      </a:cubicBezTo>
                      <a:lnTo>
                        <a:pt x="19326" y="4547"/>
                      </a:lnTo>
                      <a:cubicBezTo>
                        <a:pt x="20580" y="4547"/>
                        <a:pt x="21599" y="3528"/>
                        <a:pt x="21599" y="2273"/>
                      </a:cubicBezTo>
                      <a:cubicBezTo>
                        <a:pt x="21599" y="1019"/>
                        <a:pt x="20580" y="0"/>
                        <a:pt x="19326" y="0"/>
                      </a:cubicBezTo>
                    </a:path>
                  </a:pathLst>
                </a:custGeom>
                <a:solidFill>
                  <a:srgbClr val="F7931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608" name="Google Shape;608;p9"/>
              <p:cNvGrpSpPr/>
              <p:nvPr/>
            </p:nvGrpSpPr>
            <p:grpSpPr>
              <a:xfrm>
                <a:off x="1245941" y="1491629"/>
                <a:ext cx="2086158" cy="730573"/>
                <a:chOff x="7118393" y="1309889"/>
                <a:chExt cx="2781544" cy="974097"/>
              </a:xfrm>
            </p:grpSpPr>
            <p:sp>
              <p:nvSpPr>
                <p:cNvPr id="609" name="Google Shape;609;p9"/>
                <p:cNvSpPr/>
                <p:nvPr/>
              </p:nvSpPr>
              <p:spPr>
                <a:xfrm>
                  <a:off x="7124064" y="1617666"/>
                  <a:ext cx="2775873" cy="666320"/>
                </a:xfrm>
                <a:prstGeom prst="rect">
                  <a:avLst/>
                </a:prstGeom>
                <a:noFill/>
                <a:ln>
                  <a:noFill/>
                </a:ln>
              </p:spPr>
              <p:txBody>
                <a:bodyPr spcFirstLastPara="1" wrap="square" lIns="216000" tIns="45700" rIns="91425" bIns="45700" anchor="t" anchorCtr="0">
                  <a:noAutofit/>
                </a:bodyPr>
                <a:lstStyle/>
                <a:p>
                  <a:pPr marL="0" marR="0" lvl="0" indent="0" algn="l" rtl="0">
                    <a:lnSpc>
                      <a:spcPct val="120000"/>
                    </a:lnSpc>
                    <a:spcBef>
                      <a:spcPts val="0"/>
                    </a:spcBef>
                    <a:spcAft>
                      <a:spcPts val="0"/>
                    </a:spcAft>
                    <a:buNone/>
                  </a:pPr>
                  <a:r>
                    <a:rPr lang="en-US" sz="1400">
                      <a:solidFill>
                        <a:schemeClr val="dk1"/>
                      </a:solidFill>
                      <a:latin typeface="Quattrocento Sans"/>
                      <a:ea typeface="Quattrocento Sans"/>
                      <a:cs typeface="Quattrocento Sans"/>
                      <a:sym typeface="Quattrocento Sans"/>
                    </a:rPr>
                    <a:t>This part of the content as a text typesetting placeholder display</a:t>
                  </a:r>
                  <a:br>
                    <a:rPr lang="en-US" sz="1400">
                      <a:solidFill>
                        <a:schemeClr val="dk1"/>
                      </a:solidFill>
                      <a:latin typeface="Quattrocento Sans"/>
                      <a:ea typeface="Quattrocento Sans"/>
                      <a:cs typeface="Quattrocento Sans"/>
                      <a:sym typeface="Quattrocento Sans"/>
                    </a:rPr>
                  </a:br>
                  <a:r>
                    <a:rPr lang="en-US" sz="1400">
                      <a:solidFill>
                        <a:schemeClr val="dk1"/>
                      </a:solidFill>
                      <a:latin typeface="Quattrocento Sans"/>
                      <a:ea typeface="Quattrocento Sans"/>
                      <a:cs typeface="Quattrocento Sans"/>
                      <a:sym typeface="Quattrocento Sans"/>
                    </a:rPr>
                    <a:t>(Recommended theme font)</a:t>
                  </a:r>
                  <a:endParaRPr sz="1400">
                    <a:solidFill>
                      <a:schemeClr val="dk1"/>
                    </a:solidFill>
                    <a:latin typeface="Quattrocento Sans"/>
                    <a:ea typeface="Quattrocento Sans"/>
                    <a:cs typeface="Quattrocento Sans"/>
                    <a:sym typeface="Quattrocento Sans"/>
                  </a:endParaRPr>
                </a:p>
              </p:txBody>
            </p:sp>
            <p:sp>
              <p:nvSpPr>
                <p:cNvPr id="610" name="Google Shape;610;p9"/>
                <p:cNvSpPr txBox="1"/>
                <p:nvPr/>
              </p:nvSpPr>
              <p:spPr>
                <a:xfrm>
                  <a:off x="7118393" y="1309889"/>
                  <a:ext cx="1387660" cy="307777"/>
                </a:xfrm>
                <a:prstGeom prst="rect">
                  <a:avLst/>
                </a:prstGeom>
                <a:noFill/>
                <a:ln>
                  <a:noFill/>
                </a:ln>
              </p:spPr>
              <p:txBody>
                <a:bodyPr spcFirstLastPara="1" wrap="square" lIns="216000" tIns="45700" rIns="91425" bIns="45700" anchor="b" anchorCtr="0">
                  <a:noAutofit/>
                </a:bodyPr>
                <a:lstStyle/>
                <a:p>
                  <a:pPr marL="0" marR="0" lvl="0" indent="0" algn="l" rtl="0">
                    <a:spcBef>
                      <a:spcPts val="0"/>
                    </a:spcBef>
                    <a:spcAft>
                      <a:spcPts val="0"/>
                    </a:spcAft>
                    <a:buNone/>
                  </a:pPr>
                  <a:r>
                    <a:rPr lang="en-US" sz="1800" b="1">
                      <a:solidFill>
                        <a:schemeClr val="accent2"/>
                      </a:solidFill>
                      <a:latin typeface="Quattrocento Sans"/>
                      <a:ea typeface="Quattrocento Sans"/>
                      <a:cs typeface="Quattrocento Sans"/>
                      <a:sym typeface="Quattrocento Sans"/>
                    </a:rPr>
                    <a:t>Title text preset</a:t>
                  </a:r>
                  <a:endParaRPr sz="1800" b="1">
                    <a:solidFill>
                      <a:schemeClr val="accent2"/>
                    </a:solidFill>
                    <a:latin typeface="Quattrocento Sans"/>
                    <a:ea typeface="Quattrocento Sans"/>
                    <a:cs typeface="Quattrocento Sans"/>
                    <a:sym typeface="Quattrocento Sans"/>
                  </a:endParaRPr>
                </a:p>
              </p:txBody>
            </p:sp>
          </p:grpSp>
          <p:grpSp>
            <p:nvGrpSpPr>
              <p:cNvPr id="611" name="Google Shape;611;p9"/>
              <p:cNvGrpSpPr/>
              <p:nvPr/>
            </p:nvGrpSpPr>
            <p:grpSpPr>
              <a:xfrm>
                <a:off x="1245941" y="3384167"/>
                <a:ext cx="2086158" cy="730573"/>
                <a:chOff x="7118393" y="1309889"/>
                <a:chExt cx="2781544" cy="974097"/>
              </a:xfrm>
            </p:grpSpPr>
            <p:sp>
              <p:nvSpPr>
                <p:cNvPr id="612" name="Google Shape;612;p9"/>
                <p:cNvSpPr/>
                <p:nvPr/>
              </p:nvSpPr>
              <p:spPr>
                <a:xfrm>
                  <a:off x="7124064" y="1617666"/>
                  <a:ext cx="2775873" cy="666320"/>
                </a:xfrm>
                <a:prstGeom prst="rect">
                  <a:avLst/>
                </a:prstGeom>
                <a:noFill/>
                <a:ln>
                  <a:noFill/>
                </a:ln>
              </p:spPr>
              <p:txBody>
                <a:bodyPr spcFirstLastPara="1" wrap="square" lIns="216000" tIns="45700" rIns="91425" bIns="45700" anchor="t" anchorCtr="0">
                  <a:noAutofit/>
                </a:bodyPr>
                <a:lstStyle/>
                <a:p>
                  <a:pPr marL="0" marR="0" lvl="0" indent="0" algn="l" rtl="0">
                    <a:lnSpc>
                      <a:spcPct val="120000"/>
                    </a:lnSpc>
                    <a:spcBef>
                      <a:spcPts val="0"/>
                    </a:spcBef>
                    <a:spcAft>
                      <a:spcPts val="0"/>
                    </a:spcAft>
                    <a:buNone/>
                  </a:pPr>
                  <a:r>
                    <a:rPr lang="en-US" sz="1400">
                      <a:solidFill>
                        <a:schemeClr val="dk1"/>
                      </a:solidFill>
                      <a:latin typeface="Quattrocento Sans"/>
                      <a:ea typeface="Quattrocento Sans"/>
                      <a:cs typeface="Quattrocento Sans"/>
                      <a:sym typeface="Quattrocento Sans"/>
                    </a:rPr>
                    <a:t>This part of the content as a text typesetting placeholder display</a:t>
                  </a:r>
                  <a:br>
                    <a:rPr lang="en-US" sz="1400">
                      <a:solidFill>
                        <a:schemeClr val="dk1"/>
                      </a:solidFill>
                      <a:latin typeface="Quattrocento Sans"/>
                      <a:ea typeface="Quattrocento Sans"/>
                      <a:cs typeface="Quattrocento Sans"/>
                      <a:sym typeface="Quattrocento Sans"/>
                    </a:rPr>
                  </a:br>
                  <a:r>
                    <a:rPr lang="en-US" sz="1400">
                      <a:solidFill>
                        <a:schemeClr val="dk1"/>
                      </a:solidFill>
                      <a:latin typeface="Quattrocento Sans"/>
                      <a:ea typeface="Quattrocento Sans"/>
                      <a:cs typeface="Quattrocento Sans"/>
                      <a:sym typeface="Quattrocento Sans"/>
                    </a:rPr>
                    <a:t>(Recommended theme font)</a:t>
                  </a:r>
                  <a:endParaRPr sz="1400">
                    <a:solidFill>
                      <a:schemeClr val="dk1"/>
                    </a:solidFill>
                    <a:latin typeface="Quattrocento Sans"/>
                    <a:ea typeface="Quattrocento Sans"/>
                    <a:cs typeface="Quattrocento Sans"/>
                    <a:sym typeface="Quattrocento Sans"/>
                  </a:endParaRPr>
                </a:p>
              </p:txBody>
            </p:sp>
            <p:sp>
              <p:nvSpPr>
                <p:cNvPr id="613" name="Google Shape;613;p9"/>
                <p:cNvSpPr txBox="1"/>
                <p:nvPr/>
              </p:nvSpPr>
              <p:spPr>
                <a:xfrm>
                  <a:off x="7118393" y="1309889"/>
                  <a:ext cx="1387660" cy="307777"/>
                </a:xfrm>
                <a:prstGeom prst="rect">
                  <a:avLst/>
                </a:prstGeom>
                <a:noFill/>
                <a:ln>
                  <a:noFill/>
                </a:ln>
              </p:spPr>
              <p:txBody>
                <a:bodyPr spcFirstLastPara="1" wrap="square" lIns="216000" tIns="45700" rIns="91425" bIns="45700" anchor="b" anchorCtr="0">
                  <a:noAutofit/>
                </a:bodyPr>
                <a:lstStyle/>
                <a:p>
                  <a:pPr marL="0" marR="0" lvl="0" indent="0" algn="l" rtl="0">
                    <a:spcBef>
                      <a:spcPts val="0"/>
                    </a:spcBef>
                    <a:spcAft>
                      <a:spcPts val="0"/>
                    </a:spcAft>
                    <a:buNone/>
                  </a:pPr>
                  <a:r>
                    <a:rPr lang="en-US" sz="1800" b="1">
                      <a:solidFill>
                        <a:schemeClr val="accent4"/>
                      </a:solidFill>
                      <a:latin typeface="Quattrocento Sans"/>
                      <a:ea typeface="Quattrocento Sans"/>
                      <a:cs typeface="Quattrocento Sans"/>
                      <a:sym typeface="Quattrocento Sans"/>
                    </a:rPr>
                    <a:t>Title text preset</a:t>
                  </a:r>
                  <a:endParaRPr sz="1800" b="1">
                    <a:solidFill>
                      <a:schemeClr val="accent4"/>
                    </a:solidFill>
                    <a:latin typeface="Quattrocento Sans"/>
                    <a:ea typeface="Quattrocento Sans"/>
                    <a:cs typeface="Quattrocento Sans"/>
                    <a:sym typeface="Quattrocento Sans"/>
                  </a:endParaRPr>
                </a:p>
              </p:txBody>
            </p:sp>
          </p:grpSp>
          <p:grpSp>
            <p:nvGrpSpPr>
              <p:cNvPr id="614" name="Google Shape;614;p9"/>
              <p:cNvGrpSpPr/>
              <p:nvPr/>
            </p:nvGrpSpPr>
            <p:grpSpPr>
              <a:xfrm>
                <a:off x="5902966" y="1491629"/>
                <a:ext cx="2348122" cy="2623111"/>
                <a:chOff x="5902966" y="1491629"/>
                <a:chExt cx="2348122" cy="2623111"/>
              </a:xfrm>
            </p:grpSpPr>
            <p:grpSp>
              <p:nvGrpSpPr>
                <p:cNvPr id="615" name="Google Shape;615;p9"/>
                <p:cNvGrpSpPr/>
                <p:nvPr/>
              </p:nvGrpSpPr>
              <p:grpSpPr>
                <a:xfrm>
                  <a:off x="7882812" y="1491629"/>
                  <a:ext cx="348258" cy="348854"/>
                  <a:chOff x="7275629" y="3973834"/>
                  <a:chExt cx="464344" cy="465138"/>
                </a:xfrm>
              </p:grpSpPr>
              <p:sp>
                <p:nvSpPr>
                  <p:cNvPr id="616" name="Google Shape;616;p9"/>
                  <p:cNvSpPr/>
                  <p:nvPr/>
                </p:nvSpPr>
                <p:spPr>
                  <a:xfrm>
                    <a:off x="7275629" y="4017490"/>
                    <a:ext cx="423069" cy="421482"/>
                  </a:xfrm>
                  <a:custGeom>
                    <a:avLst/>
                    <a:gdLst/>
                    <a:ahLst/>
                    <a:cxnLst/>
                    <a:rect l="l" t="t" r="r" b="b"/>
                    <a:pathLst>
                      <a:path w="21502" h="21600" extrusionOk="0">
                        <a:moveTo>
                          <a:pt x="19917" y="7880"/>
                        </a:moveTo>
                        <a:lnTo>
                          <a:pt x="18875" y="8932"/>
                        </a:lnTo>
                        <a:cubicBezTo>
                          <a:pt x="18730" y="9079"/>
                          <a:pt x="18497" y="9079"/>
                          <a:pt x="18353" y="8932"/>
                        </a:cubicBezTo>
                        <a:lnTo>
                          <a:pt x="17048" y="7617"/>
                        </a:lnTo>
                        <a:lnTo>
                          <a:pt x="15991" y="10290"/>
                        </a:lnTo>
                        <a:lnTo>
                          <a:pt x="16080" y="10064"/>
                        </a:lnTo>
                        <a:cubicBezTo>
                          <a:pt x="13859" y="7826"/>
                          <a:pt x="11601" y="7544"/>
                          <a:pt x="9565" y="7291"/>
                        </a:cubicBezTo>
                        <a:cubicBezTo>
                          <a:pt x="8910" y="7210"/>
                          <a:pt x="8276" y="7126"/>
                          <a:pt x="7652" y="6990"/>
                        </a:cubicBezTo>
                        <a:lnTo>
                          <a:pt x="13918" y="4456"/>
                        </a:lnTo>
                        <a:lnTo>
                          <a:pt x="12652" y="3179"/>
                        </a:lnTo>
                        <a:cubicBezTo>
                          <a:pt x="12508" y="3033"/>
                          <a:pt x="12508" y="2798"/>
                          <a:pt x="12652" y="2652"/>
                        </a:cubicBezTo>
                        <a:lnTo>
                          <a:pt x="13695" y="1598"/>
                        </a:lnTo>
                        <a:cubicBezTo>
                          <a:pt x="13840" y="1453"/>
                          <a:pt x="14073" y="1453"/>
                          <a:pt x="14217" y="1598"/>
                        </a:cubicBezTo>
                        <a:lnTo>
                          <a:pt x="19917" y="7353"/>
                        </a:lnTo>
                        <a:cubicBezTo>
                          <a:pt x="20062" y="7499"/>
                          <a:pt x="20062" y="7734"/>
                          <a:pt x="19917" y="7880"/>
                        </a:cubicBezTo>
                        <a:moveTo>
                          <a:pt x="12292" y="19639"/>
                        </a:moveTo>
                        <a:cubicBezTo>
                          <a:pt x="12200" y="19872"/>
                          <a:pt x="11999" y="20044"/>
                          <a:pt x="11756" y="20095"/>
                        </a:cubicBezTo>
                        <a:cubicBezTo>
                          <a:pt x="11700" y="20106"/>
                          <a:pt x="11643" y="20111"/>
                          <a:pt x="11587" y="20110"/>
                        </a:cubicBezTo>
                        <a:cubicBezTo>
                          <a:pt x="11400" y="20105"/>
                          <a:pt x="11219" y="20030"/>
                          <a:pt x="11084" y="19892"/>
                        </a:cubicBezTo>
                        <a:lnTo>
                          <a:pt x="1692" y="10517"/>
                        </a:lnTo>
                        <a:cubicBezTo>
                          <a:pt x="1519" y="10343"/>
                          <a:pt x="1443" y="10094"/>
                          <a:pt x="1488" y="9852"/>
                        </a:cubicBezTo>
                        <a:cubicBezTo>
                          <a:pt x="1533" y="9610"/>
                          <a:pt x="1695" y="9407"/>
                          <a:pt x="1917" y="9308"/>
                        </a:cubicBezTo>
                        <a:lnTo>
                          <a:pt x="6505" y="7453"/>
                        </a:lnTo>
                        <a:cubicBezTo>
                          <a:pt x="9597" y="8490"/>
                          <a:pt x="12689" y="7491"/>
                          <a:pt x="15781" y="10821"/>
                        </a:cubicBezTo>
                        <a:cubicBezTo>
                          <a:pt x="15781" y="10821"/>
                          <a:pt x="12292" y="19639"/>
                          <a:pt x="12292" y="19639"/>
                        </a:cubicBezTo>
                        <a:close/>
                        <a:moveTo>
                          <a:pt x="15260" y="545"/>
                        </a:moveTo>
                        <a:cubicBezTo>
                          <a:pt x="14912" y="193"/>
                          <a:pt x="14449" y="0"/>
                          <a:pt x="13956" y="0"/>
                        </a:cubicBezTo>
                        <a:cubicBezTo>
                          <a:pt x="13463" y="0"/>
                          <a:pt x="13000" y="193"/>
                          <a:pt x="12651" y="546"/>
                        </a:cubicBezTo>
                        <a:lnTo>
                          <a:pt x="11610" y="1598"/>
                        </a:lnTo>
                        <a:cubicBezTo>
                          <a:pt x="11261" y="1949"/>
                          <a:pt x="11068" y="2417"/>
                          <a:pt x="11068" y="2915"/>
                        </a:cubicBezTo>
                        <a:cubicBezTo>
                          <a:pt x="11068" y="3265"/>
                          <a:pt x="11164" y="3601"/>
                          <a:pt x="11342" y="3893"/>
                        </a:cubicBezTo>
                        <a:lnTo>
                          <a:pt x="1324" y="7944"/>
                        </a:lnTo>
                        <a:cubicBezTo>
                          <a:pt x="654" y="8241"/>
                          <a:pt x="173" y="8851"/>
                          <a:pt x="38" y="9575"/>
                        </a:cubicBezTo>
                        <a:cubicBezTo>
                          <a:pt x="-98" y="10302"/>
                          <a:pt x="130" y="11048"/>
                          <a:pt x="654" y="11576"/>
                        </a:cubicBezTo>
                        <a:lnTo>
                          <a:pt x="10041" y="20946"/>
                        </a:lnTo>
                        <a:cubicBezTo>
                          <a:pt x="10445" y="21354"/>
                          <a:pt x="10982" y="21586"/>
                          <a:pt x="11549" y="21599"/>
                        </a:cubicBezTo>
                        <a:cubicBezTo>
                          <a:pt x="11562" y="21599"/>
                          <a:pt x="11593" y="21599"/>
                          <a:pt x="11605" y="21599"/>
                        </a:cubicBezTo>
                        <a:cubicBezTo>
                          <a:pt x="11754" y="21599"/>
                          <a:pt x="11906" y="21584"/>
                          <a:pt x="12056" y="21553"/>
                        </a:cubicBezTo>
                        <a:cubicBezTo>
                          <a:pt x="12789" y="21399"/>
                          <a:pt x="13390" y="20888"/>
                          <a:pt x="13662" y="20191"/>
                        </a:cubicBezTo>
                        <a:lnTo>
                          <a:pt x="17604" y="10229"/>
                        </a:lnTo>
                        <a:cubicBezTo>
                          <a:pt x="17902" y="10426"/>
                          <a:pt x="18250" y="10532"/>
                          <a:pt x="18613" y="10532"/>
                        </a:cubicBezTo>
                        <a:cubicBezTo>
                          <a:pt x="19107" y="10532"/>
                          <a:pt x="19570" y="10338"/>
                          <a:pt x="19918" y="9986"/>
                        </a:cubicBezTo>
                        <a:lnTo>
                          <a:pt x="20957" y="8937"/>
                        </a:lnTo>
                        <a:cubicBezTo>
                          <a:pt x="21308" y="8585"/>
                          <a:pt x="21502" y="8116"/>
                          <a:pt x="21502" y="7617"/>
                        </a:cubicBezTo>
                        <a:cubicBezTo>
                          <a:pt x="21502" y="7117"/>
                          <a:pt x="21308" y="6648"/>
                          <a:pt x="20961" y="6300"/>
                        </a:cubicBezTo>
                        <a:cubicBezTo>
                          <a:pt x="20961" y="6300"/>
                          <a:pt x="15260" y="545"/>
                          <a:pt x="15260" y="545"/>
                        </a:cubicBezTo>
                        <a:close/>
                      </a:path>
                    </a:pathLst>
                  </a:custGeom>
                  <a:solidFill>
                    <a:srgbClr val="FFCA0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17" name="Google Shape;617;p9"/>
                  <p:cNvSpPr/>
                  <p:nvPr/>
                </p:nvSpPr>
                <p:spPr>
                  <a:xfrm>
                    <a:off x="7478829" y="4206403"/>
                    <a:ext cx="72231" cy="73025"/>
                  </a:xfrm>
                  <a:custGeom>
                    <a:avLst/>
                    <a:gdLst/>
                    <a:ahLst/>
                    <a:cxnLst/>
                    <a:rect l="l" t="t" r="r" b="b"/>
                    <a:pathLst>
                      <a:path w="21600" h="21600" extrusionOk="0">
                        <a:moveTo>
                          <a:pt x="10800" y="4320"/>
                        </a:moveTo>
                        <a:cubicBezTo>
                          <a:pt x="14381" y="4320"/>
                          <a:pt x="17279" y="7222"/>
                          <a:pt x="17279" y="10800"/>
                        </a:cubicBezTo>
                        <a:cubicBezTo>
                          <a:pt x="17279" y="14377"/>
                          <a:pt x="14381" y="17279"/>
                          <a:pt x="10800" y="17279"/>
                        </a:cubicBezTo>
                        <a:cubicBezTo>
                          <a:pt x="7218" y="17279"/>
                          <a:pt x="4319" y="14377"/>
                          <a:pt x="4319" y="10800"/>
                        </a:cubicBezTo>
                        <a:cubicBezTo>
                          <a:pt x="4319" y="7222"/>
                          <a:pt x="7218" y="4320"/>
                          <a:pt x="10800" y="4320"/>
                        </a:cubicBezTo>
                        <a:moveTo>
                          <a:pt x="10800" y="21599"/>
                        </a:moveTo>
                        <a:cubicBezTo>
                          <a:pt x="16752" y="21599"/>
                          <a:pt x="21600" y="16756"/>
                          <a:pt x="21600" y="10800"/>
                        </a:cubicBezTo>
                        <a:cubicBezTo>
                          <a:pt x="21600" y="4843"/>
                          <a:pt x="16752" y="0"/>
                          <a:pt x="10800" y="0"/>
                        </a:cubicBezTo>
                        <a:cubicBezTo>
                          <a:pt x="4847" y="0"/>
                          <a:pt x="0" y="4843"/>
                          <a:pt x="0" y="10800"/>
                        </a:cubicBezTo>
                        <a:cubicBezTo>
                          <a:pt x="0" y="16756"/>
                          <a:pt x="4847" y="21599"/>
                          <a:pt x="10800" y="21599"/>
                        </a:cubicBezTo>
                      </a:path>
                    </a:pathLst>
                  </a:custGeom>
                  <a:solidFill>
                    <a:srgbClr val="FFCA0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18" name="Google Shape;618;p9"/>
                  <p:cNvSpPr/>
                  <p:nvPr/>
                </p:nvSpPr>
                <p:spPr>
                  <a:xfrm>
                    <a:off x="7667742" y="3973834"/>
                    <a:ext cx="72231" cy="73025"/>
                  </a:xfrm>
                  <a:custGeom>
                    <a:avLst/>
                    <a:gdLst/>
                    <a:ahLst/>
                    <a:cxnLst/>
                    <a:rect l="l" t="t" r="r" b="b"/>
                    <a:pathLst>
                      <a:path w="21600" h="21600" extrusionOk="0">
                        <a:moveTo>
                          <a:pt x="10800" y="17279"/>
                        </a:moveTo>
                        <a:cubicBezTo>
                          <a:pt x="7218" y="17279"/>
                          <a:pt x="4320" y="14377"/>
                          <a:pt x="4320" y="10800"/>
                        </a:cubicBezTo>
                        <a:cubicBezTo>
                          <a:pt x="4320" y="7222"/>
                          <a:pt x="7218" y="4320"/>
                          <a:pt x="10800" y="4320"/>
                        </a:cubicBezTo>
                        <a:cubicBezTo>
                          <a:pt x="14381" y="4320"/>
                          <a:pt x="17280" y="7222"/>
                          <a:pt x="17280" y="10800"/>
                        </a:cubicBezTo>
                        <a:cubicBezTo>
                          <a:pt x="17280" y="14377"/>
                          <a:pt x="14381" y="17279"/>
                          <a:pt x="10800" y="17279"/>
                        </a:cubicBezTo>
                        <a:moveTo>
                          <a:pt x="10800" y="0"/>
                        </a:moveTo>
                        <a:cubicBezTo>
                          <a:pt x="4847" y="0"/>
                          <a:pt x="0" y="4843"/>
                          <a:pt x="0" y="10800"/>
                        </a:cubicBezTo>
                        <a:cubicBezTo>
                          <a:pt x="0" y="16756"/>
                          <a:pt x="4847" y="21599"/>
                          <a:pt x="10800" y="21599"/>
                        </a:cubicBezTo>
                        <a:cubicBezTo>
                          <a:pt x="16752" y="21599"/>
                          <a:pt x="21600" y="16756"/>
                          <a:pt x="21600" y="10800"/>
                        </a:cubicBezTo>
                        <a:cubicBezTo>
                          <a:pt x="21600" y="4843"/>
                          <a:pt x="16752" y="0"/>
                          <a:pt x="10800" y="0"/>
                        </a:cubicBezTo>
                      </a:path>
                    </a:pathLst>
                  </a:custGeom>
                  <a:solidFill>
                    <a:srgbClr val="FFCA0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19" name="Google Shape;619;p9"/>
                  <p:cNvSpPr/>
                  <p:nvPr/>
                </p:nvSpPr>
                <p:spPr>
                  <a:xfrm>
                    <a:off x="7391517" y="4192115"/>
                    <a:ext cx="57944" cy="57944"/>
                  </a:xfrm>
                  <a:custGeom>
                    <a:avLst/>
                    <a:gdLst/>
                    <a:ahLst/>
                    <a:cxnLst/>
                    <a:rect l="l" t="t" r="r" b="b"/>
                    <a:pathLst>
                      <a:path w="21600" h="21600" extrusionOk="0">
                        <a:moveTo>
                          <a:pt x="10800" y="5400"/>
                        </a:moveTo>
                        <a:cubicBezTo>
                          <a:pt x="13779" y="5400"/>
                          <a:pt x="16199" y="7815"/>
                          <a:pt x="16199" y="10800"/>
                        </a:cubicBezTo>
                        <a:cubicBezTo>
                          <a:pt x="16199" y="13784"/>
                          <a:pt x="13779" y="16200"/>
                          <a:pt x="10800" y="16200"/>
                        </a:cubicBezTo>
                        <a:cubicBezTo>
                          <a:pt x="7820" y="16200"/>
                          <a:pt x="5399" y="13784"/>
                          <a:pt x="5399" y="10800"/>
                        </a:cubicBezTo>
                        <a:cubicBezTo>
                          <a:pt x="5399" y="7815"/>
                          <a:pt x="7820" y="5400"/>
                          <a:pt x="10800" y="5400"/>
                        </a:cubicBezTo>
                        <a:moveTo>
                          <a:pt x="0" y="10800"/>
                        </a:moveTo>
                        <a:cubicBezTo>
                          <a:pt x="0" y="16753"/>
                          <a:pt x="4843" y="21599"/>
                          <a:pt x="10800" y="21599"/>
                        </a:cubicBezTo>
                        <a:cubicBezTo>
                          <a:pt x="16756" y="21599"/>
                          <a:pt x="21600" y="16753"/>
                          <a:pt x="21600" y="10800"/>
                        </a:cubicBezTo>
                        <a:cubicBezTo>
                          <a:pt x="21600" y="4846"/>
                          <a:pt x="16756" y="0"/>
                          <a:pt x="10800" y="0"/>
                        </a:cubicBezTo>
                        <a:cubicBezTo>
                          <a:pt x="4843" y="0"/>
                          <a:pt x="0" y="4846"/>
                          <a:pt x="0" y="10800"/>
                        </a:cubicBezTo>
                      </a:path>
                    </a:pathLst>
                  </a:custGeom>
                  <a:solidFill>
                    <a:srgbClr val="FFCA0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20" name="Google Shape;620;p9"/>
                  <p:cNvSpPr/>
                  <p:nvPr/>
                </p:nvSpPr>
                <p:spPr>
                  <a:xfrm>
                    <a:off x="7449460" y="4293715"/>
                    <a:ext cx="29369" cy="28575"/>
                  </a:xfrm>
                  <a:custGeom>
                    <a:avLst/>
                    <a:gdLst/>
                    <a:ahLst/>
                    <a:cxnLst/>
                    <a:rect l="l" t="t" r="r" b="b"/>
                    <a:pathLst>
                      <a:path w="21600" h="21600" extrusionOk="0">
                        <a:moveTo>
                          <a:pt x="10800" y="21599"/>
                        </a:moveTo>
                        <a:cubicBezTo>
                          <a:pt x="16758" y="21599"/>
                          <a:pt x="21600" y="16769"/>
                          <a:pt x="21600" y="10800"/>
                        </a:cubicBezTo>
                        <a:cubicBezTo>
                          <a:pt x="21600" y="4830"/>
                          <a:pt x="16758" y="0"/>
                          <a:pt x="10800" y="0"/>
                        </a:cubicBezTo>
                        <a:cubicBezTo>
                          <a:pt x="4841" y="0"/>
                          <a:pt x="0" y="4830"/>
                          <a:pt x="0" y="10800"/>
                        </a:cubicBezTo>
                        <a:cubicBezTo>
                          <a:pt x="0" y="16769"/>
                          <a:pt x="4841" y="21599"/>
                          <a:pt x="10800" y="21599"/>
                        </a:cubicBezTo>
                      </a:path>
                    </a:pathLst>
                  </a:custGeom>
                  <a:solidFill>
                    <a:srgbClr val="FFCA0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21" name="Google Shape;621;p9"/>
                  <p:cNvSpPr/>
                  <p:nvPr/>
                </p:nvSpPr>
                <p:spPr>
                  <a:xfrm>
                    <a:off x="7682029" y="4075434"/>
                    <a:ext cx="28575" cy="29369"/>
                  </a:xfrm>
                  <a:custGeom>
                    <a:avLst/>
                    <a:gdLst/>
                    <a:ahLst/>
                    <a:cxnLst/>
                    <a:rect l="l" t="t" r="r" b="b"/>
                    <a:pathLst>
                      <a:path w="21600" h="21600" extrusionOk="0">
                        <a:moveTo>
                          <a:pt x="10800" y="0"/>
                        </a:moveTo>
                        <a:cubicBezTo>
                          <a:pt x="4841" y="0"/>
                          <a:pt x="0" y="4830"/>
                          <a:pt x="0" y="10800"/>
                        </a:cubicBezTo>
                        <a:cubicBezTo>
                          <a:pt x="0" y="16769"/>
                          <a:pt x="4841" y="21599"/>
                          <a:pt x="10800" y="21599"/>
                        </a:cubicBezTo>
                        <a:cubicBezTo>
                          <a:pt x="16758" y="21599"/>
                          <a:pt x="21600" y="16769"/>
                          <a:pt x="21600" y="10800"/>
                        </a:cubicBezTo>
                        <a:cubicBezTo>
                          <a:pt x="21600" y="4830"/>
                          <a:pt x="16758" y="0"/>
                          <a:pt x="10800" y="0"/>
                        </a:cubicBezTo>
                      </a:path>
                    </a:pathLst>
                  </a:custGeom>
                  <a:solidFill>
                    <a:srgbClr val="FFCA0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622" name="Google Shape;622;p9"/>
                <p:cNvSpPr/>
                <p:nvPr/>
              </p:nvSpPr>
              <p:spPr>
                <a:xfrm>
                  <a:off x="7902830" y="3437674"/>
                  <a:ext cx="348258" cy="261342"/>
                </a:xfrm>
                <a:custGeom>
                  <a:avLst/>
                  <a:gdLst/>
                  <a:ahLst/>
                  <a:cxnLst/>
                  <a:rect l="l" t="t" r="r" b="b"/>
                  <a:pathLst>
                    <a:path w="21596" h="21600" extrusionOk="0">
                      <a:moveTo>
                        <a:pt x="4511" y="2151"/>
                      </a:moveTo>
                      <a:lnTo>
                        <a:pt x="6064" y="3877"/>
                      </a:lnTo>
                      <a:lnTo>
                        <a:pt x="4246" y="6302"/>
                      </a:lnTo>
                      <a:lnTo>
                        <a:pt x="1353" y="6302"/>
                      </a:lnTo>
                      <a:cubicBezTo>
                        <a:pt x="1353" y="6302"/>
                        <a:pt x="4511" y="2151"/>
                        <a:pt x="4511" y="2151"/>
                      </a:cubicBezTo>
                      <a:close/>
                      <a:moveTo>
                        <a:pt x="17348" y="6302"/>
                      </a:moveTo>
                      <a:lnTo>
                        <a:pt x="15531" y="3877"/>
                      </a:lnTo>
                      <a:lnTo>
                        <a:pt x="17082" y="2153"/>
                      </a:lnTo>
                      <a:lnTo>
                        <a:pt x="20191" y="6302"/>
                      </a:lnTo>
                      <a:cubicBezTo>
                        <a:pt x="20191" y="6302"/>
                        <a:pt x="17348" y="6302"/>
                        <a:pt x="17348" y="6302"/>
                      </a:cubicBezTo>
                      <a:close/>
                      <a:moveTo>
                        <a:pt x="17264" y="7202"/>
                      </a:moveTo>
                      <a:lnTo>
                        <a:pt x="19663" y="7202"/>
                      </a:lnTo>
                      <a:lnTo>
                        <a:pt x="13021" y="16638"/>
                      </a:lnTo>
                      <a:cubicBezTo>
                        <a:pt x="13021" y="16638"/>
                        <a:pt x="17264" y="7202"/>
                        <a:pt x="17264" y="7202"/>
                      </a:cubicBezTo>
                      <a:close/>
                      <a:moveTo>
                        <a:pt x="8574" y="16637"/>
                      </a:moveTo>
                      <a:lnTo>
                        <a:pt x="1933" y="7202"/>
                      </a:lnTo>
                      <a:lnTo>
                        <a:pt x="4330" y="7202"/>
                      </a:lnTo>
                      <a:cubicBezTo>
                        <a:pt x="4330" y="7202"/>
                        <a:pt x="8574" y="16637"/>
                        <a:pt x="8574" y="16637"/>
                      </a:cubicBezTo>
                      <a:close/>
                      <a:moveTo>
                        <a:pt x="8429" y="7202"/>
                      </a:moveTo>
                      <a:lnTo>
                        <a:pt x="10084" y="18249"/>
                      </a:lnTo>
                      <a:lnTo>
                        <a:pt x="5117" y="7202"/>
                      </a:lnTo>
                      <a:cubicBezTo>
                        <a:pt x="5117" y="7202"/>
                        <a:pt x="8429" y="7202"/>
                        <a:pt x="8429" y="7202"/>
                      </a:cubicBezTo>
                      <a:close/>
                      <a:moveTo>
                        <a:pt x="6584" y="4456"/>
                      </a:moveTo>
                      <a:lnTo>
                        <a:pt x="8246" y="6302"/>
                      </a:lnTo>
                      <a:lnTo>
                        <a:pt x="5200" y="6302"/>
                      </a:lnTo>
                      <a:cubicBezTo>
                        <a:pt x="5200" y="6302"/>
                        <a:pt x="6584" y="4456"/>
                        <a:pt x="6584" y="4456"/>
                      </a:cubicBezTo>
                      <a:close/>
                      <a:moveTo>
                        <a:pt x="6543" y="3238"/>
                      </a:moveTo>
                      <a:lnTo>
                        <a:pt x="5250" y="1800"/>
                      </a:lnTo>
                      <a:lnTo>
                        <a:pt x="7621" y="1800"/>
                      </a:lnTo>
                      <a:cubicBezTo>
                        <a:pt x="7621" y="1800"/>
                        <a:pt x="6543" y="3238"/>
                        <a:pt x="6543" y="3238"/>
                      </a:cubicBezTo>
                      <a:close/>
                      <a:moveTo>
                        <a:pt x="10797" y="3466"/>
                      </a:moveTo>
                      <a:lnTo>
                        <a:pt x="9299" y="1800"/>
                      </a:lnTo>
                      <a:lnTo>
                        <a:pt x="12296" y="1800"/>
                      </a:lnTo>
                      <a:cubicBezTo>
                        <a:pt x="12296" y="1800"/>
                        <a:pt x="10797" y="3466"/>
                        <a:pt x="10797" y="3466"/>
                      </a:cubicBezTo>
                      <a:close/>
                      <a:moveTo>
                        <a:pt x="13974" y="1800"/>
                      </a:moveTo>
                      <a:lnTo>
                        <a:pt x="16345" y="1800"/>
                      </a:lnTo>
                      <a:lnTo>
                        <a:pt x="15052" y="3238"/>
                      </a:lnTo>
                      <a:cubicBezTo>
                        <a:pt x="15052" y="3238"/>
                        <a:pt x="13974" y="1800"/>
                        <a:pt x="13974" y="1800"/>
                      </a:cubicBezTo>
                      <a:close/>
                      <a:moveTo>
                        <a:pt x="13349" y="6302"/>
                      </a:moveTo>
                      <a:lnTo>
                        <a:pt x="15011" y="4456"/>
                      </a:lnTo>
                      <a:lnTo>
                        <a:pt x="16394" y="6302"/>
                      </a:lnTo>
                      <a:cubicBezTo>
                        <a:pt x="16394" y="6302"/>
                        <a:pt x="13349" y="6302"/>
                        <a:pt x="13349" y="6302"/>
                      </a:cubicBezTo>
                      <a:close/>
                      <a:moveTo>
                        <a:pt x="13166" y="7202"/>
                      </a:moveTo>
                      <a:lnTo>
                        <a:pt x="16478" y="7202"/>
                      </a:lnTo>
                      <a:lnTo>
                        <a:pt x="11511" y="18249"/>
                      </a:lnTo>
                      <a:cubicBezTo>
                        <a:pt x="11511" y="18249"/>
                        <a:pt x="13166" y="7202"/>
                        <a:pt x="13166" y="7202"/>
                      </a:cubicBezTo>
                      <a:close/>
                      <a:moveTo>
                        <a:pt x="12478" y="7202"/>
                      </a:moveTo>
                      <a:lnTo>
                        <a:pt x="10797" y="18414"/>
                      </a:lnTo>
                      <a:lnTo>
                        <a:pt x="9117" y="7202"/>
                      </a:lnTo>
                      <a:cubicBezTo>
                        <a:pt x="9117" y="7202"/>
                        <a:pt x="12478" y="7202"/>
                        <a:pt x="12478" y="7202"/>
                      </a:cubicBezTo>
                      <a:close/>
                      <a:moveTo>
                        <a:pt x="8773" y="5716"/>
                      </a:moveTo>
                      <a:lnTo>
                        <a:pt x="7064" y="3817"/>
                      </a:lnTo>
                      <a:lnTo>
                        <a:pt x="8426" y="2000"/>
                      </a:lnTo>
                      <a:lnTo>
                        <a:pt x="10270" y="4051"/>
                      </a:lnTo>
                      <a:cubicBezTo>
                        <a:pt x="10270" y="4051"/>
                        <a:pt x="8773" y="5716"/>
                        <a:pt x="8773" y="5716"/>
                      </a:cubicBezTo>
                      <a:close/>
                      <a:moveTo>
                        <a:pt x="11325" y="4051"/>
                      </a:moveTo>
                      <a:lnTo>
                        <a:pt x="13169" y="2000"/>
                      </a:lnTo>
                      <a:lnTo>
                        <a:pt x="14531" y="3817"/>
                      </a:lnTo>
                      <a:lnTo>
                        <a:pt x="12822" y="5716"/>
                      </a:lnTo>
                      <a:cubicBezTo>
                        <a:pt x="12822" y="5716"/>
                        <a:pt x="11325" y="4051"/>
                        <a:pt x="11325" y="4051"/>
                      </a:cubicBezTo>
                      <a:close/>
                      <a:moveTo>
                        <a:pt x="12296" y="6302"/>
                      </a:moveTo>
                      <a:lnTo>
                        <a:pt x="9299" y="6302"/>
                      </a:lnTo>
                      <a:lnTo>
                        <a:pt x="10797" y="4638"/>
                      </a:lnTo>
                      <a:cubicBezTo>
                        <a:pt x="10797" y="4638"/>
                        <a:pt x="12296" y="6302"/>
                        <a:pt x="12296" y="6302"/>
                      </a:cubicBezTo>
                      <a:close/>
                      <a:moveTo>
                        <a:pt x="21200" y="5102"/>
                      </a:moveTo>
                      <a:lnTo>
                        <a:pt x="17771" y="527"/>
                      </a:lnTo>
                      <a:cubicBezTo>
                        <a:pt x="17518" y="189"/>
                        <a:pt x="17176" y="0"/>
                        <a:pt x="16817" y="0"/>
                      </a:cubicBezTo>
                      <a:lnTo>
                        <a:pt x="4779" y="0"/>
                      </a:lnTo>
                      <a:cubicBezTo>
                        <a:pt x="4420" y="0"/>
                        <a:pt x="4077" y="189"/>
                        <a:pt x="3824" y="527"/>
                      </a:cubicBezTo>
                      <a:lnTo>
                        <a:pt x="395" y="5102"/>
                      </a:lnTo>
                      <a:cubicBezTo>
                        <a:pt x="131" y="5455"/>
                        <a:pt x="-1" y="5921"/>
                        <a:pt x="-1" y="6387"/>
                      </a:cubicBezTo>
                      <a:cubicBezTo>
                        <a:pt x="1" y="6810"/>
                        <a:pt x="114" y="7233"/>
                        <a:pt x="341" y="7573"/>
                      </a:cubicBezTo>
                      <a:lnTo>
                        <a:pt x="9788" y="20995"/>
                      </a:lnTo>
                      <a:cubicBezTo>
                        <a:pt x="10045" y="21379"/>
                        <a:pt x="10412" y="21599"/>
                        <a:pt x="10797" y="21599"/>
                      </a:cubicBezTo>
                      <a:cubicBezTo>
                        <a:pt x="11183" y="21599"/>
                        <a:pt x="11550" y="21379"/>
                        <a:pt x="11807" y="20995"/>
                      </a:cubicBezTo>
                      <a:lnTo>
                        <a:pt x="21255" y="7573"/>
                      </a:lnTo>
                      <a:cubicBezTo>
                        <a:pt x="21485" y="7226"/>
                        <a:pt x="21598" y="6791"/>
                        <a:pt x="21595" y="6359"/>
                      </a:cubicBezTo>
                      <a:cubicBezTo>
                        <a:pt x="21593" y="5902"/>
                        <a:pt x="21459" y="5449"/>
                        <a:pt x="21200" y="5102"/>
                      </a:cubicBezTo>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623" name="Google Shape;623;p9"/>
                <p:cNvGrpSpPr/>
                <p:nvPr/>
              </p:nvGrpSpPr>
              <p:grpSpPr>
                <a:xfrm>
                  <a:off x="5902966" y="1491629"/>
                  <a:ext cx="1979846" cy="730573"/>
                  <a:chOff x="7813596" y="2156753"/>
                  <a:chExt cx="2639794" cy="974097"/>
                </a:xfrm>
              </p:grpSpPr>
              <p:sp>
                <p:nvSpPr>
                  <p:cNvPr id="624" name="Google Shape;624;p9"/>
                  <p:cNvSpPr/>
                  <p:nvPr/>
                </p:nvSpPr>
                <p:spPr>
                  <a:xfrm>
                    <a:off x="7813596" y="2464530"/>
                    <a:ext cx="2639794" cy="666320"/>
                  </a:xfrm>
                  <a:prstGeom prst="rect">
                    <a:avLst/>
                  </a:prstGeom>
                  <a:noFill/>
                  <a:ln>
                    <a:noFill/>
                  </a:ln>
                </p:spPr>
                <p:txBody>
                  <a:bodyPr spcFirstLastPara="1" wrap="square" lIns="91425" tIns="45700" rIns="216000" bIns="45700" anchor="t" anchorCtr="0">
                    <a:noAutofit/>
                  </a:bodyPr>
                  <a:lstStyle/>
                  <a:p>
                    <a:pPr marL="0" marR="0" lvl="0" indent="0" algn="r" rtl="0">
                      <a:lnSpc>
                        <a:spcPct val="120000"/>
                      </a:lnSpc>
                      <a:spcBef>
                        <a:spcPts val="0"/>
                      </a:spcBef>
                      <a:spcAft>
                        <a:spcPts val="0"/>
                      </a:spcAft>
                      <a:buNone/>
                    </a:pPr>
                    <a:r>
                      <a:rPr lang="en-US" sz="1400">
                        <a:solidFill>
                          <a:schemeClr val="dk1"/>
                        </a:solidFill>
                        <a:latin typeface="Quattrocento Sans"/>
                        <a:ea typeface="Quattrocento Sans"/>
                        <a:cs typeface="Quattrocento Sans"/>
                        <a:sym typeface="Quattrocento Sans"/>
                      </a:rPr>
                      <a:t>This part of the content as a text typesetting placeholder display</a:t>
                    </a:r>
                    <a:br>
                      <a:rPr lang="en-US" sz="1400">
                        <a:solidFill>
                          <a:schemeClr val="dk1"/>
                        </a:solidFill>
                        <a:latin typeface="Quattrocento Sans"/>
                        <a:ea typeface="Quattrocento Sans"/>
                        <a:cs typeface="Quattrocento Sans"/>
                        <a:sym typeface="Quattrocento Sans"/>
                      </a:rPr>
                    </a:br>
                    <a:r>
                      <a:rPr lang="en-US" sz="1400">
                        <a:solidFill>
                          <a:schemeClr val="dk1"/>
                        </a:solidFill>
                        <a:latin typeface="Quattrocento Sans"/>
                        <a:ea typeface="Quattrocento Sans"/>
                        <a:cs typeface="Quattrocento Sans"/>
                        <a:sym typeface="Quattrocento Sans"/>
                      </a:rPr>
                      <a:t>(Recommended theme font) </a:t>
                    </a:r>
                    <a:endParaRPr/>
                  </a:p>
                </p:txBody>
              </p:sp>
              <p:sp>
                <p:nvSpPr>
                  <p:cNvPr id="625" name="Google Shape;625;p9"/>
                  <p:cNvSpPr txBox="1"/>
                  <p:nvPr/>
                </p:nvSpPr>
                <p:spPr>
                  <a:xfrm>
                    <a:off x="9065730" y="2156753"/>
                    <a:ext cx="1387660" cy="307777"/>
                  </a:xfrm>
                  <a:prstGeom prst="rect">
                    <a:avLst/>
                  </a:prstGeom>
                  <a:noFill/>
                  <a:ln>
                    <a:noFill/>
                  </a:ln>
                </p:spPr>
                <p:txBody>
                  <a:bodyPr spcFirstLastPara="1" wrap="square" lIns="91425" tIns="45700" rIns="216000" bIns="45700" anchor="b" anchorCtr="0">
                    <a:noAutofit/>
                  </a:bodyPr>
                  <a:lstStyle/>
                  <a:p>
                    <a:pPr marL="0" marR="0" lvl="0" indent="0" algn="r" rtl="0">
                      <a:spcBef>
                        <a:spcPts val="0"/>
                      </a:spcBef>
                      <a:spcAft>
                        <a:spcPts val="0"/>
                      </a:spcAft>
                      <a:buNone/>
                    </a:pPr>
                    <a:r>
                      <a:rPr lang="en-US" sz="1800" b="1">
                        <a:solidFill>
                          <a:srgbClr val="FFCA07"/>
                        </a:solidFill>
                        <a:latin typeface="Quattrocento Sans"/>
                        <a:ea typeface="Quattrocento Sans"/>
                        <a:cs typeface="Quattrocento Sans"/>
                        <a:sym typeface="Quattrocento Sans"/>
                      </a:rPr>
                      <a:t>Title text preset</a:t>
                    </a:r>
                    <a:endParaRPr sz="1800" b="1">
                      <a:solidFill>
                        <a:srgbClr val="FFCA07"/>
                      </a:solidFill>
                      <a:latin typeface="Quattrocento Sans"/>
                      <a:ea typeface="Quattrocento Sans"/>
                      <a:cs typeface="Quattrocento Sans"/>
                      <a:sym typeface="Quattrocento Sans"/>
                    </a:endParaRPr>
                  </a:p>
                </p:txBody>
              </p:sp>
            </p:grpSp>
            <p:grpSp>
              <p:nvGrpSpPr>
                <p:cNvPr id="626" name="Google Shape;626;p9"/>
                <p:cNvGrpSpPr/>
                <p:nvPr/>
              </p:nvGrpSpPr>
              <p:grpSpPr>
                <a:xfrm>
                  <a:off x="5902966" y="3384167"/>
                  <a:ext cx="1979846" cy="730573"/>
                  <a:chOff x="7813596" y="2156753"/>
                  <a:chExt cx="2639794" cy="974097"/>
                </a:xfrm>
              </p:grpSpPr>
              <p:sp>
                <p:nvSpPr>
                  <p:cNvPr id="627" name="Google Shape;627;p9"/>
                  <p:cNvSpPr/>
                  <p:nvPr/>
                </p:nvSpPr>
                <p:spPr>
                  <a:xfrm>
                    <a:off x="7813596" y="2464530"/>
                    <a:ext cx="2639794" cy="666320"/>
                  </a:xfrm>
                  <a:prstGeom prst="rect">
                    <a:avLst/>
                  </a:prstGeom>
                  <a:noFill/>
                  <a:ln>
                    <a:noFill/>
                  </a:ln>
                </p:spPr>
                <p:txBody>
                  <a:bodyPr spcFirstLastPara="1" wrap="square" lIns="91425" tIns="45700" rIns="216000" bIns="45700" anchor="t" anchorCtr="0">
                    <a:noAutofit/>
                  </a:bodyPr>
                  <a:lstStyle/>
                  <a:p>
                    <a:pPr marL="0" marR="0" lvl="0" indent="0" algn="r" rtl="0">
                      <a:lnSpc>
                        <a:spcPct val="120000"/>
                      </a:lnSpc>
                      <a:spcBef>
                        <a:spcPts val="0"/>
                      </a:spcBef>
                      <a:spcAft>
                        <a:spcPts val="0"/>
                      </a:spcAft>
                      <a:buNone/>
                    </a:pPr>
                    <a:r>
                      <a:rPr lang="en-US" sz="1400">
                        <a:solidFill>
                          <a:schemeClr val="dk1"/>
                        </a:solidFill>
                        <a:latin typeface="Quattrocento Sans"/>
                        <a:ea typeface="Quattrocento Sans"/>
                        <a:cs typeface="Quattrocento Sans"/>
                        <a:sym typeface="Quattrocento Sans"/>
                      </a:rPr>
                      <a:t>This part of the content as a text typesetting placeholder display</a:t>
                    </a:r>
                    <a:br>
                      <a:rPr lang="en-US" sz="1400">
                        <a:solidFill>
                          <a:schemeClr val="dk1"/>
                        </a:solidFill>
                        <a:latin typeface="Quattrocento Sans"/>
                        <a:ea typeface="Quattrocento Sans"/>
                        <a:cs typeface="Quattrocento Sans"/>
                        <a:sym typeface="Quattrocento Sans"/>
                      </a:rPr>
                    </a:br>
                    <a:r>
                      <a:rPr lang="en-US" sz="1400">
                        <a:solidFill>
                          <a:schemeClr val="dk1"/>
                        </a:solidFill>
                        <a:latin typeface="Quattrocento Sans"/>
                        <a:ea typeface="Quattrocento Sans"/>
                        <a:cs typeface="Quattrocento Sans"/>
                        <a:sym typeface="Quattrocento Sans"/>
                      </a:rPr>
                      <a:t>(Recommended theme font) </a:t>
                    </a:r>
                    <a:endParaRPr/>
                  </a:p>
                </p:txBody>
              </p:sp>
              <p:sp>
                <p:nvSpPr>
                  <p:cNvPr id="628" name="Google Shape;628;p9"/>
                  <p:cNvSpPr txBox="1"/>
                  <p:nvPr/>
                </p:nvSpPr>
                <p:spPr>
                  <a:xfrm>
                    <a:off x="9065730" y="2156753"/>
                    <a:ext cx="1387660" cy="307777"/>
                  </a:xfrm>
                  <a:prstGeom prst="rect">
                    <a:avLst/>
                  </a:prstGeom>
                  <a:noFill/>
                  <a:ln>
                    <a:noFill/>
                  </a:ln>
                </p:spPr>
                <p:txBody>
                  <a:bodyPr spcFirstLastPara="1" wrap="square" lIns="91425" tIns="45700" rIns="216000" bIns="45700" anchor="b" anchorCtr="0">
                    <a:noAutofit/>
                  </a:bodyPr>
                  <a:lstStyle/>
                  <a:p>
                    <a:pPr marL="0" marR="0" lvl="0" indent="0" algn="r" rtl="0">
                      <a:spcBef>
                        <a:spcPts val="0"/>
                      </a:spcBef>
                      <a:spcAft>
                        <a:spcPts val="0"/>
                      </a:spcAft>
                      <a:buNone/>
                    </a:pPr>
                    <a:r>
                      <a:rPr lang="en-US" sz="1800" b="1">
                        <a:solidFill>
                          <a:srgbClr val="CD8D3E"/>
                        </a:solidFill>
                        <a:latin typeface="Quattrocento Sans"/>
                        <a:ea typeface="Quattrocento Sans"/>
                        <a:cs typeface="Quattrocento Sans"/>
                        <a:sym typeface="Quattrocento Sans"/>
                      </a:rPr>
                      <a:t>Title text preset</a:t>
                    </a:r>
                    <a:endParaRPr sz="1800" b="1">
                      <a:solidFill>
                        <a:srgbClr val="CD8D3E"/>
                      </a:solidFill>
                      <a:latin typeface="Quattrocento Sans"/>
                      <a:ea typeface="Quattrocento Sans"/>
                      <a:cs typeface="Quattrocento Sans"/>
                      <a:sym typeface="Quattrocento Sans"/>
                    </a:endParaRPr>
                  </a:p>
                </p:txBody>
              </p:sp>
            </p:grpSp>
          </p:grpSp>
        </p:grpSp>
      </p:grpSp>
      <p:sp>
        <p:nvSpPr>
          <p:cNvPr id="629" name="Google Shape;629;p9"/>
          <p:cNvSpPr txBox="1"/>
          <p:nvPr/>
        </p:nvSpPr>
        <p:spPr>
          <a:xfrm>
            <a:off x="11825055" y="6467171"/>
            <a:ext cx="35073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400" b="1">
                <a:solidFill>
                  <a:srgbClr val="888888"/>
                </a:solidFill>
                <a:latin typeface="Quattrocento Sans"/>
                <a:ea typeface="Quattrocento Sans"/>
                <a:cs typeface="Quattrocento Sans"/>
                <a:sym typeface="Quattrocento Sans"/>
              </a:rPr>
              <a:t>9</a:t>
            </a:fld>
            <a:endParaRPr sz="1400" b="1">
              <a:solidFill>
                <a:srgbClr val="888888"/>
              </a:solidFill>
              <a:latin typeface="Quattrocento Sans"/>
              <a:ea typeface="Quattrocento Sans"/>
              <a:cs typeface="Quattrocento Sans"/>
              <a:sym typeface="Quattrocento Sans"/>
            </a:endParaRPr>
          </a:p>
        </p:txBody>
      </p:sp>
    </p:spTree>
  </p:cSld>
  <p:clrMapOvr>
    <a:masterClrMapping/>
  </p:clrMapOvr>
</p:sld>
</file>

<file path=ppt/theme/theme1.xml><?xml version="1.0" encoding="utf-8"?>
<a:theme xmlns:a="http://schemas.openxmlformats.org/drawingml/2006/main" name="Office Theme">
  <a:themeElements>
    <a:clrScheme name="Personalizado 177">
      <a:dk1>
        <a:srgbClr val="000000"/>
      </a:dk1>
      <a:lt1>
        <a:srgbClr val="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000000"/>
      </a:hlink>
      <a:folHlink>
        <a:srgbClr val="7F723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2267</Words>
  <Application>Microsoft Office PowerPoint</Application>
  <PresentationFormat>Panorámica</PresentationFormat>
  <Paragraphs>281</Paragraphs>
  <Slides>24</Slides>
  <Notes>24</Notes>
  <HiddenSlides>0</HiddenSlides>
  <MMClips>0</MMClips>
  <ScaleCrop>false</ScaleCrop>
  <HeadingPairs>
    <vt:vector size="6" baseType="variant">
      <vt:variant>
        <vt:lpstr>Fuentes usadas</vt:lpstr>
      </vt:variant>
      <vt:variant>
        <vt:i4>12</vt:i4>
      </vt:variant>
      <vt:variant>
        <vt:lpstr>Tema</vt:lpstr>
      </vt:variant>
      <vt:variant>
        <vt:i4>1</vt:i4>
      </vt:variant>
      <vt:variant>
        <vt:lpstr>Títulos de diapositiva</vt:lpstr>
      </vt:variant>
      <vt:variant>
        <vt:i4>24</vt:i4>
      </vt:variant>
    </vt:vector>
  </HeadingPairs>
  <TitlesOfParts>
    <vt:vector size="37" baseType="lpstr">
      <vt:lpstr>Century Gothic</vt:lpstr>
      <vt:lpstr>Open Sans</vt:lpstr>
      <vt:lpstr>Source Sans Pro</vt:lpstr>
      <vt:lpstr>Calibri</vt:lpstr>
      <vt:lpstr>Microsoft Yahei</vt:lpstr>
      <vt:lpstr>Lato Light</vt:lpstr>
      <vt:lpstr>Arial Black</vt:lpstr>
      <vt:lpstr>Arial</vt:lpstr>
      <vt:lpstr>Gill Sans</vt:lpstr>
      <vt:lpstr>Times New Roman</vt:lpstr>
      <vt:lpstr>Quattrocento Sans</vt:lpstr>
      <vt:lpstr>Lato</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Nugroho Ade</dc:creator>
  <cp:lastModifiedBy>eduardo</cp:lastModifiedBy>
  <cp:revision>1</cp:revision>
  <dcterms:created xsi:type="dcterms:W3CDTF">2018-04-10T03:41:08Z</dcterms:created>
  <dcterms:modified xsi:type="dcterms:W3CDTF">2023-11-23T16:32:13Z</dcterms:modified>
</cp:coreProperties>
</file>