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48">
          <p15:clr>
            <a:srgbClr val="A4A3A4"/>
          </p15:clr>
        </p15:guide>
        <p15:guide id="2" orient="horz">
          <p15:clr>
            <a:srgbClr val="9AA0A6"/>
          </p15:clr>
        </p15:guide>
        <p15:guide id="3" orient="horz" pos="6192">
          <p15:clr>
            <a:srgbClr val="9AA0A6"/>
          </p15:clr>
        </p15:guide>
        <p15:guide id="4" orient="horz">
          <p15:clr>
            <a:srgbClr val="9AA0A6"/>
          </p15:clr>
        </p15:guide>
        <p15:guide id="5" pos="4752">
          <p15:clr>
            <a:srgbClr val="9AA0A6"/>
          </p15:clr>
        </p15:guide>
        <p15:guide id="6" pos="144">
          <p15:clr>
            <a:srgbClr val="9AA0A6"/>
          </p15:clr>
        </p15:guide>
        <p15:guide id="7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/>
        <p:guide orient="horz"/>
        <p:guide pos="6192" orient="horz"/>
        <p:guide orient="horz"/>
        <p:guide pos="4752"/>
        <p:guide pos="144"/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10c71e65a_0_0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10c71e6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0c71e65a_0_22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0c71e65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0c71e65a_0_44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10c71e65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0c71e65a_0_65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10c71e65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0c71e65a_0_88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10c71e65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0c71e65a_0_111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0c71e65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10c71e65a_0_133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10c71e65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0c71e65a_0_155:notes"/>
          <p:cNvSpPr/>
          <p:nvPr>
            <p:ph idx="2" type="sldImg"/>
          </p:nvPr>
        </p:nvSpPr>
        <p:spPr>
          <a:xfrm>
            <a:off x="2104484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10c71e65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498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5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575" y="786825"/>
            <a:ext cx="4361601" cy="86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VeeLo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89300" y="74570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2825" y="7947975"/>
            <a:ext cx="31200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82762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3"/>
          <p:cNvGrpSpPr/>
          <p:nvPr/>
        </p:nvGrpSpPr>
        <p:grpSpPr>
          <a:xfrm>
            <a:off x="6975152" y="4702688"/>
            <a:ext cx="453740" cy="329700"/>
            <a:chOff x="6943555" y="4650125"/>
            <a:chExt cx="434700" cy="329700"/>
          </a:xfrm>
        </p:grpSpPr>
        <p:sp>
          <p:nvSpPr>
            <p:cNvPr id="60" name="Google Shape;60;p13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6788475" y="4019875"/>
            <a:ext cx="956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Dobla la cinta por encima (dos veces).</a:t>
            </a:r>
            <a:endParaRPr sz="900"/>
          </a:p>
        </p:txBody>
      </p:sp>
      <p:sp>
        <p:nvSpPr>
          <p:cNvPr id="63" name="Google Shape;63;p13"/>
          <p:cNvSpPr txBox="1"/>
          <p:nvPr/>
        </p:nvSpPr>
        <p:spPr>
          <a:xfrm>
            <a:off x="67610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Ata un cordel de 173 cm</a:t>
            </a:r>
            <a:endParaRPr sz="900"/>
          </a:p>
        </p:txBody>
      </p:sp>
      <p:sp>
        <p:nvSpPr>
          <p:cNvPr id="64" name="Google Shape;64;p13"/>
          <p:cNvSpPr/>
          <p:nvPr/>
        </p:nvSpPr>
        <p:spPr>
          <a:xfrm>
            <a:off x="6755500" y="4327925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5" name="Google Shape;65;p13"/>
          <p:cNvSpPr txBox="1"/>
          <p:nvPr/>
        </p:nvSpPr>
        <p:spPr>
          <a:xfrm>
            <a:off x="2459975" y="-272125"/>
            <a:ext cx="24678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9549" y="1942550"/>
            <a:ext cx="2558151" cy="8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23800" y="2437150"/>
            <a:ext cx="1852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51 centímetros</a:t>
            </a:r>
            <a:endParaRPr b="1"/>
          </a:p>
        </p:txBody>
      </p:sp>
      <p:sp>
        <p:nvSpPr>
          <p:cNvPr id="69" name="Google Shape;69;p13"/>
          <p:cNvSpPr txBox="1"/>
          <p:nvPr/>
        </p:nvSpPr>
        <p:spPr>
          <a:xfrm>
            <a:off x="289306" y="1400150"/>
            <a:ext cx="2406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(Velociraptor)</a:t>
            </a:r>
            <a:endParaRPr sz="1100"/>
          </a:p>
        </p:txBody>
      </p:sp>
      <p:grpSp>
        <p:nvGrpSpPr>
          <p:cNvPr id="70" name="Google Shape;70;p13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72" name="Google Shape;72;p13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7775" y="786825"/>
            <a:ext cx="4361601" cy="86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5300200" y="886150"/>
            <a:ext cx="2146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Notita que dice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VeeLo</a:t>
            </a:r>
            <a:endParaRPr sz="4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858600" y="75025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835488" y="7860125"/>
            <a:ext cx="29628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152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90998" y="2882575"/>
            <a:ext cx="2451777" cy="8133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4951700" y="3273800"/>
            <a:ext cx="181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51 centímetros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-3037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4"/>
          <p:cNvGrpSpPr/>
          <p:nvPr/>
        </p:nvGrpSpPr>
        <p:grpSpPr>
          <a:xfrm>
            <a:off x="345752" y="4702688"/>
            <a:ext cx="453740" cy="329700"/>
            <a:chOff x="6943555" y="4650125"/>
            <a:chExt cx="434700" cy="329700"/>
          </a:xfrm>
        </p:grpSpPr>
        <p:sp>
          <p:nvSpPr>
            <p:cNvPr id="87" name="Google Shape;87;p14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89" name="Google Shape;89;p14"/>
          <p:cNvSpPr txBox="1"/>
          <p:nvPr/>
        </p:nvSpPr>
        <p:spPr>
          <a:xfrm>
            <a:off x="29475" y="4019875"/>
            <a:ext cx="956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Dobla la cinta por encima (dos veces).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0" name="Google Shape;90;p14"/>
          <p:cNvSpPr txBox="1"/>
          <p:nvPr/>
        </p:nvSpPr>
        <p:spPr>
          <a:xfrm>
            <a:off x="1316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Ata un cordel de 173 cm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1" name="Google Shape;91;p14"/>
          <p:cNvSpPr txBox="1"/>
          <p:nvPr/>
        </p:nvSpPr>
        <p:spPr>
          <a:xfrm>
            <a:off x="6229600" y="842225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2" name="Google Shape;92;p14"/>
          <p:cNvSpPr/>
          <p:nvPr/>
        </p:nvSpPr>
        <p:spPr>
          <a:xfrm>
            <a:off x="866500" y="4462949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grpSp>
        <p:nvGrpSpPr>
          <p:cNvPr id="93" name="Google Shape;93;p14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95" name="Google Shape;95;p14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22061">
            <a:off x="1618152" y="1164179"/>
            <a:ext cx="5194608" cy="82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22025" l="3114" r="1054" t="32383"/>
          <a:stretch/>
        </p:blipFill>
        <p:spPr>
          <a:xfrm flipH="1">
            <a:off x="655427" y="1974375"/>
            <a:ext cx="2437898" cy="86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56625" y="152400"/>
            <a:ext cx="36630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SanJuan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256675" y="1804075"/>
            <a:ext cx="3378600" cy="6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289298" y="1400150"/>
            <a:ext cx="3378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(</a:t>
            </a:r>
            <a:r>
              <a:rPr i="1" lang="en" sz="1100">
                <a:solidFill>
                  <a:srgbClr val="000000"/>
                </a:solidFill>
              </a:rPr>
              <a:t>Sanjuanasaurus)</a:t>
            </a:r>
            <a:endParaRPr i="1" sz="1100"/>
          </a:p>
        </p:txBody>
      </p:sp>
      <p:sp>
        <p:nvSpPr>
          <p:cNvPr id="105" name="Google Shape;105;p15"/>
          <p:cNvSpPr txBox="1"/>
          <p:nvPr/>
        </p:nvSpPr>
        <p:spPr>
          <a:xfrm>
            <a:off x="28075" y="2134425"/>
            <a:ext cx="1715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64 centímetros</a:t>
            </a:r>
            <a:endParaRPr b="1"/>
          </a:p>
        </p:txBody>
      </p:sp>
      <p:sp>
        <p:nvSpPr>
          <p:cNvPr id="106" name="Google Shape;106;p15"/>
          <p:cNvSpPr/>
          <p:nvPr/>
        </p:nvSpPr>
        <p:spPr>
          <a:xfrm>
            <a:off x="6815700" y="4938550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5"/>
          <p:cNvGrpSpPr/>
          <p:nvPr/>
        </p:nvGrpSpPr>
        <p:grpSpPr>
          <a:xfrm>
            <a:off x="6963227" y="5089463"/>
            <a:ext cx="453740" cy="329700"/>
            <a:chOff x="6943555" y="4650125"/>
            <a:chExt cx="434700" cy="329700"/>
          </a:xfrm>
        </p:grpSpPr>
        <p:sp>
          <p:nvSpPr>
            <p:cNvPr id="108" name="Google Shape;108;p15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110" name="Google Shape;110;p15"/>
          <p:cNvSpPr txBox="1"/>
          <p:nvPr/>
        </p:nvSpPr>
        <p:spPr>
          <a:xfrm>
            <a:off x="6776550" y="4406650"/>
            <a:ext cx="956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Dobla la cinta por encima (dos veces).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1" name="Google Shape;111;p15"/>
          <p:cNvSpPr txBox="1"/>
          <p:nvPr/>
        </p:nvSpPr>
        <p:spPr>
          <a:xfrm>
            <a:off x="6749125" y="5521275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Ata un cordel de 173 cm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2" name="Google Shape;112;p15"/>
          <p:cNvSpPr/>
          <p:nvPr/>
        </p:nvSpPr>
        <p:spPr>
          <a:xfrm>
            <a:off x="6743575" y="4714700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13" name="Google Shape;113;p15"/>
          <p:cNvSpPr txBox="1"/>
          <p:nvPr/>
        </p:nvSpPr>
        <p:spPr>
          <a:xfrm>
            <a:off x="136900" y="7533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96325" y="7947975"/>
            <a:ext cx="2951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152 cm</a:t>
            </a:r>
            <a:endParaRPr sz="6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15" name="Google Shape;115;p15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116" name="Google Shape;116;p15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17" name="Google Shape;117;p15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2061">
            <a:off x="932352" y="1164179"/>
            <a:ext cx="5194608" cy="828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49732" l="74192" r="1153" t="27220"/>
          <a:stretch/>
        </p:blipFill>
        <p:spPr>
          <a:xfrm rot="122059">
            <a:off x="4760873" y="3695380"/>
            <a:ext cx="1320079" cy="182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22025" l="3112" r="7967" t="32383"/>
          <a:stretch/>
        </p:blipFill>
        <p:spPr>
          <a:xfrm flipH="1">
            <a:off x="4668602" y="2894475"/>
            <a:ext cx="2048148" cy="78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724524" y="3202775"/>
            <a:ext cx="1776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64 centímetros</a:t>
            </a:r>
            <a:endParaRPr b="1"/>
          </a:p>
        </p:txBody>
      </p:sp>
      <p:sp>
        <p:nvSpPr>
          <p:cNvPr id="126" name="Google Shape;126;p16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5061025" y="809950"/>
            <a:ext cx="26736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Notita que dice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Oswald"/>
                <a:ea typeface="Oswald"/>
                <a:cs typeface="Oswald"/>
                <a:sym typeface="Oswald"/>
              </a:rPr>
              <a:t>San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5000">
                <a:latin typeface="Oswald"/>
                <a:ea typeface="Oswald"/>
                <a:cs typeface="Oswald"/>
                <a:sym typeface="Oswald"/>
              </a:rPr>
              <a:t>Juan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9" name="Google Shape;129;p16"/>
          <p:cNvSpPr/>
          <p:nvPr/>
        </p:nvSpPr>
        <p:spPr>
          <a:xfrm>
            <a:off x="0" y="4786150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376127" y="4937063"/>
            <a:ext cx="453740" cy="329700"/>
            <a:chOff x="6943555" y="4650125"/>
            <a:chExt cx="434700" cy="329700"/>
          </a:xfrm>
        </p:grpSpPr>
        <p:sp>
          <p:nvSpPr>
            <p:cNvPr id="131" name="Google Shape;131;p16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133" name="Google Shape;133;p16"/>
          <p:cNvSpPr txBox="1"/>
          <p:nvPr/>
        </p:nvSpPr>
        <p:spPr>
          <a:xfrm>
            <a:off x="59850" y="4254250"/>
            <a:ext cx="956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Dobla la cinta por encima (dos veces).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4" name="Google Shape;134;p16"/>
          <p:cNvSpPr txBox="1"/>
          <p:nvPr/>
        </p:nvSpPr>
        <p:spPr>
          <a:xfrm>
            <a:off x="162025" y="5368875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Ata un cordel de 173 cm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5" name="Google Shape;135;p16"/>
          <p:cNvSpPr/>
          <p:nvPr/>
        </p:nvSpPr>
        <p:spPr>
          <a:xfrm>
            <a:off x="896875" y="4697324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136" name="Google Shape;136;p16"/>
          <p:cNvSpPr txBox="1"/>
          <p:nvPr/>
        </p:nvSpPr>
        <p:spPr>
          <a:xfrm>
            <a:off x="4934800" y="75025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4924425" y="7917275"/>
            <a:ext cx="2943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152 cm</a:t>
            </a:r>
            <a:endParaRPr sz="6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121550" y="834605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139" name="Google Shape;139;p16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140" name="Google Shape;140;p16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41" name="Google Shape;141;p16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7174" y="1910275"/>
            <a:ext cx="6853126" cy="6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4">
            <a:alphaModFix/>
          </a:blip>
          <a:srcRect b="9369" l="5282" r="4269" t="11828"/>
          <a:stretch/>
        </p:blipFill>
        <p:spPr>
          <a:xfrm rot="-228376">
            <a:off x="378228" y="1832464"/>
            <a:ext cx="2208943" cy="109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DeeNo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289299" y="1400150"/>
            <a:ext cx="2601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0000"/>
                </a:solidFill>
              </a:rPr>
              <a:t>(Deinonychus)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289300" y="7533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1300725" y="2382525"/>
            <a:ext cx="18045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76 centímetros</a:t>
            </a:r>
            <a:endParaRPr b="1"/>
          </a:p>
        </p:txBody>
      </p:sp>
      <p:sp>
        <p:nvSpPr>
          <p:cNvPr id="153" name="Google Shape;153;p17"/>
          <p:cNvSpPr txBox="1"/>
          <p:nvPr/>
        </p:nvSpPr>
        <p:spPr>
          <a:xfrm>
            <a:off x="248725" y="7947975"/>
            <a:ext cx="28992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178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11970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6743575" y="3175400"/>
            <a:ext cx="1028825" cy="1450025"/>
            <a:chOff x="6755500" y="4019875"/>
            <a:chExt cx="1028825" cy="1450025"/>
          </a:xfrm>
        </p:grpSpPr>
        <p:sp>
          <p:nvSpPr>
            <p:cNvPr id="156" name="Google Shape;156;p17"/>
            <p:cNvSpPr/>
            <p:nvPr/>
          </p:nvSpPr>
          <p:spPr>
            <a:xfrm>
              <a:off x="6827625" y="4551775"/>
              <a:ext cx="956700" cy="652500"/>
            </a:xfrm>
            <a:prstGeom prst="rect">
              <a:avLst/>
            </a:prstGeom>
            <a:solidFill>
              <a:srgbClr val="000000">
                <a:alpha val="13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17"/>
            <p:cNvGrpSpPr/>
            <p:nvPr/>
          </p:nvGrpSpPr>
          <p:grpSpPr>
            <a:xfrm>
              <a:off x="6975152" y="4702688"/>
              <a:ext cx="453740" cy="329700"/>
              <a:chOff x="6943555" y="4650125"/>
              <a:chExt cx="434700" cy="329700"/>
            </a:xfrm>
          </p:grpSpPr>
          <p:sp>
            <p:nvSpPr>
              <p:cNvPr id="158" name="Google Shape;158;p17"/>
              <p:cNvSpPr/>
              <p:nvPr/>
            </p:nvSpPr>
            <p:spPr>
              <a:xfrm>
                <a:off x="6999900" y="4650125"/>
                <a:ext cx="329700" cy="329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7"/>
              <p:cNvSpPr txBox="1"/>
              <p:nvPr/>
            </p:nvSpPr>
            <p:spPr>
              <a:xfrm>
                <a:off x="6943555" y="4670925"/>
                <a:ext cx="4347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rgbClr val="FFFFFF"/>
                    </a:solidFill>
                  </a:rPr>
                  <a:t>hole</a:t>
                </a:r>
                <a:endParaRPr b="1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Google Shape;160;p17"/>
            <p:cNvSpPr txBox="1"/>
            <p:nvPr/>
          </p:nvSpPr>
          <p:spPr>
            <a:xfrm>
              <a:off x="6788475" y="4019875"/>
              <a:ext cx="957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Dobla la cinta por encima (dos veces).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6761050" y="5134500"/>
              <a:ext cx="957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Ata un cordel de 198 cm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755500" y="4327925"/>
              <a:ext cx="145100" cy="541425"/>
            </a:xfrm>
            <a:custGeom>
              <a:rect b="b" l="l" r="r" t="t"/>
              <a:pathLst>
                <a:path extrusionOk="0" h="21657" w="5804">
                  <a:moveTo>
                    <a:pt x="3539" y="0"/>
                  </a:moveTo>
                  <a:lnTo>
                    <a:pt x="0" y="150"/>
                  </a:lnTo>
                  <a:lnTo>
                    <a:pt x="0" y="21657"/>
                  </a:lnTo>
                  <a:lnTo>
                    <a:pt x="5804" y="21515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grpSp>
        <p:nvGrpSpPr>
          <p:cNvPr id="163" name="Google Shape;163;p17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164" name="Google Shape;164;p17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65" name="Google Shape;165;p17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4" y="1910275"/>
            <a:ext cx="6853126" cy="67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b="9369" l="5282" r="4269" t="11828"/>
          <a:stretch/>
        </p:blipFill>
        <p:spPr>
          <a:xfrm rot="-228376">
            <a:off x="5380778" y="2764864"/>
            <a:ext cx="2208943" cy="109015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6162675" y="3314925"/>
            <a:ext cx="1552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76 centímetros</a:t>
            </a:r>
            <a:endParaRPr b="1"/>
          </a:p>
        </p:txBody>
      </p:sp>
      <p:sp>
        <p:nvSpPr>
          <p:cNvPr id="173" name="Google Shape;173;p18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5220625" y="886150"/>
            <a:ext cx="24267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Notita que dice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DeeNo</a:t>
            </a:r>
            <a:endParaRPr sz="1100"/>
          </a:p>
        </p:txBody>
      </p:sp>
      <p:sp>
        <p:nvSpPr>
          <p:cNvPr id="176" name="Google Shape;176;p18"/>
          <p:cNvSpPr txBox="1"/>
          <p:nvPr/>
        </p:nvSpPr>
        <p:spPr>
          <a:xfrm>
            <a:off x="4782400" y="7578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4878325" y="7993475"/>
            <a:ext cx="28587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178 cm</a:t>
            </a:r>
            <a:endParaRPr sz="6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78" name="Google Shape;178;p18"/>
          <p:cNvGrpSpPr/>
          <p:nvPr/>
        </p:nvGrpSpPr>
        <p:grpSpPr>
          <a:xfrm>
            <a:off x="-30375" y="3181675"/>
            <a:ext cx="1119925" cy="1450025"/>
            <a:chOff x="-30375" y="4019875"/>
            <a:chExt cx="1119925" cy="1450025"/>
          </a:xfrm>
        </p:grpSpPr>
        <p:sp>
          <p:nvSpPr>
            <p:cNvPr id="179" name="Google Shape;179;p18"/>
            <p:cNvSpPr/>
            <p:nvPr/>
          </p:nvSpPr>
          <p:spPr>
            <a:xfrm>
              <a:off x="-30375" y="4551775"/>
              <a:ext cx="956700" cy="652500"/>
            </a:xfrm>
            <a:prstGeom prst="rect">
              <a:avLst/>
            </a:prstGeom>
            <a:solidFill>
              <a:srgbClr val="000000">
                <a:alpha val="132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" name="Google Shape;180;p18"/>
            <p:cNvGrpSpPr/>
            <p:nvPr/>
          </p:nvGrpSpPr>
          <p:grpSpPr>
            <a:xfrm>
              <a:off x="345752" y="4702688"/>
              <a:ext cx="453740" cy="329700"/>
              <a:chOff x="6943555" y="4650125"/>
              <a:chExt cx="434700" cy="329700"/>
            </a:xfrm>
          </p:grpSpPr>
          <p:sp>
            <p:nvSpPr>
              <p:cNvPr id="181" name="Google Shape;181;p18"/>
              <p:cNvSpPr/>
              <p:nvPr/>
            </p:nvSpPr>
            <p:spPr>
              <a:xfrm>
                <a:off x="6999900" y="4650125"/>
                <a:ext cx="329700" cy="3297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8"/>
              <p:cNvSpPr txBox="1"/>
              <p:nvPr/>
            </p:nvSpPr>
            <p:spPr>
              <a:xfrm>
                <a:off x="6943555" y="4670925"/>
                <a:ext cx="434700" cy="28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rgbClr val="FFFFFF"/>
                    </a:solidFill>
                  </a:rPr>
                  <a:t>hole</a:t>
                </a:r>
                <a:endParaRPr b="1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3" name="Google Shape;183;p18"/>
            <p:cNvSpPr txBox="1"/>
            <p:nvPr/>
          </p:nvSpPr>
          <p:spPr>
            <a:xfrm>
              <a:off x="29475" y="4019875"/>
              <a:ext cx="9567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Dobla la cinta por encima (dos veces).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131650" y="5134500"/>
              <a:ext cx="957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</a:rPr>
                <a:t>Ata un cordel de 198 cm</a:t>
              </a:r>
              <a:endParaRPr sz="9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866500" y="4462949"/>
              <a:ext cx="161825" cy="426699"/>
            </a:xfrm>
            <a:custGeom>
              <a:rect b="b" l="l" r="r" t="t"/>
              <a:pathLst>
                <a:path extrusionOk="0" h="21507" w="6473">
                  <a:moveTo>
                    <a:pt x="0" y="23"/>
                  </a:moveTo>
                  <a:lnTo>
                    <a:pt x="6473" y="0"/>
                  </a:lnTo>
                  <a:lnTo>
                    <a:pt x="6473" y="21507"/>
                  </a:lnTo>
                  <a:lnTo>
                    <a:pt x="669" y="21365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grpSp>
        <p:nvGrpSpPr>
          <p:cNvPr id="186" name="Google Shape;186;p18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187" name="Google Shape;187;p18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188" name="Google Shape;188;p18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60290">
            <a:off x="2343073" y="304800"/>
            <a:ext cx="4169676" cy="933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156625" y="152400"/>
            <a:ext cx="30531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latin typeface="Oswald"/>
                <a:ea typeface="Oswald"/>
                <a:cs typeface="Oswald"/>
                <a:sym typeface="Oswald"/>
              </a:rPr>
              <a:t>CeeLo</a:t>
            </a:r>
            <a:endParaRPr sz="9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256675" y="1804075"/>
            <a:ext cx="2601300" cy="6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0" l="-1040" r="0" t="0"/>
          <a:stretch/>
        </p:blipFill>
        <p:spPr>
          <a:xfrm>
            <a:off x="318300" y="1942550"/>
            <a:ext cx="2528850" cy="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289300" y="1400150"/>
            <a:ext cx="24531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(</a:t>
            </a:r>
            <a:r>
              <a:rPr i="1" lang="en" sz="1100">
                <a:solidFill>
                  <a:srgbClr val="000000"/>
                </a:solidFill>
              </a:rPr>
              <a:t>Coelo</a:t>
            </a:r>
            <a:r>
              <a:rPr i="1" lang="en" sz="1100"/>
              <a:t>fi</a:t>
            </a:r>
            <a:r>
              <a:rPr i="1" lang="en" sz="1100">
                <a:solidFill>
                  <a:srgbClr val="000000"/>
                </a:solidFill>
              </a:rPr>
              <a:t>sis)</a:t>
            </a:r>
            <a:endParaRPr b="1" sz="11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136900" y="75332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80425" y="7947975"/>
            <a:ext cx="3053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Oswald"/>
                <a:ea typeface="Oswald"/>
                <a:cs typeface="Oswald"/>
                <a:sym typeface="Oswald"/>
              </a:rPr>
              <a:t>203 cm</a:t>
            </a:r>
            <a:endParaRPr sz="60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682762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19"/>
          <p:cNvGrpSpPr/>
          <p:nvPr/>
        </p:nvGrpSpPr>
        <p:grpSpPr>
          <a:xfrm>
            <a:off x="6975152" y="4702688"/>
            <a:ext cx="453740" cy="329700"/>
            <a:chOff x="6943555" y="4650125"/>
            <a:chExt cx="434700" cy="329700"/>
          </a:xfrm>
        </p:grpSpPr>
        <p:sp>
          <p:nvSpPr>
            <p:cNvPr id="202" name="Google Shape;202;p19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204" name="Google Shape;204;p19"/>
          <p:cNvSpPr txBox="1"/>
          <p:nvPr/>
        </p:nvSpPr>
        <p:spPr>
          <a:xfrm>
            <a:off x="6788475" y="4019875"/>
            <a:ext cx="9306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Dobla la cinta por encima (dos veces).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5" name="Google Shape;205;p19"/>
          <p:cNvSpPr txBox="1"/>
          <p:nvPr/>
        </p:nvSpPr>
        <p:spPr>
          <a:xfrm>
            <a:off x="67610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Ata un cordel de 223 cm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6" name="Google Shape;206;p19"/>
          <p:cNvSpPr txBox="1"/>
          <p:nvPr/>
        </p:nvSpPr>
        <p:spPr>
          <a:xfrm>
            <a:off x="1273200" y="834630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07" name="Google Shape;207;p19"/>
          <p:cNvSpPr/>
          <p:nvPr/>
        </p:nvSpPr>
        <p:spPr>
          <a:xfrm>
            <a:off x="6755500" y="4327925"/>
            <a:ext cx="145100" cy="541425"/>
          </a:xfrm>
          <a:custGeom>
            <a:rect b="b" l="l" r="r" t="t"/>
            <a:pathLst>
              <a:path extrusionOk="0" h="21657" w="5804">
                <a:moveTo>
                  <a:pt x="3539" y="0"/>
                </a:moveTo>
                <a:lnTo>
                  <a:pt x="0" y="150"/>
                </a:lnTo>
                <a:lnTo>
                  <a:pt x="0" y="21657"/>
                </a:lnTo>
                <a:lnTo>
                  <a:pt x="5804" y="2151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08" name="Google Shape;208;p19"/>
          <p:cNvSpPr txBox="1"/>
          <p:nvPr/>
        </p:nvSpPr>
        <p:spPr>
          <a:xfrm>
            <a:off x="318300" y="2499225"/>
            <a:ext cx="1788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90 centímetros</a:t>
            </a:r>
            <a:endParaRPr b="1"/>
          </a:p>
        </p:txBody>
      </p:sp>
      <p:grpSp>
        <p:nvGrpSpPr>
          <p:cNvPr id="209" name="Google Shape;209;p19"/>
          <p:cNvGrpSpPr/>
          <p:nvPr/>
        </p:nvGrpSpPr>
        <p:grpSpPr>
          <a:xfrm>
            <a:off x="5124600" y="9348363"/>
            <a:ext cx="2647800" cy="419713"/>
            <a:chOff x="3666900" y="7080400"/>
            <a:chExt cx="2647800" cy="419713"/>
          </a:xfrm>
        </p:grpSpPr>
        <p:sp>
          <p:nvSpPr>
            <p:cNvPr id="210" name="Google Shape;210;p19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211" name="Google Shape;211;p19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0290">
            <a:off x="1276273" y="304800"/>
            <a:ext cx="4169676" cy="93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 rotWithShape="1">
          <a:blip r:embed="rId4">
            <a:alphaModFix/>
          </a:blip>
          <a:srcRect b="0" l="3344" r="0" t="0"/>
          <a:stretch/>
        </p:blipFill>
        <p:spPr>
          <a:xfrm>
            <a:off x="5131650" y="2884050"/>
            <a:ext cx="2419125" cy="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0"/>
          <p:cNvSpPr/>
          <p:nvPr/>
        </p:nvSpPr>
        <p:spPr>
          <a:xfrm>
            <a:off x="5157250" y="2744000"/>
            <a:ext cx="2601300" cy="6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5024700" y="0"/>
            <a:ext cx="2747700" cy="2747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5300200" y="886150"/>
            <a:ext cx="21465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Notita que dice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Oswald"/>
                <a:ea typeface="Oswald"/>
                <a:cs typeface="Oswald"/>
                <a:sym typeface="Oswald"/>
              </a:rPr>
              <a:t>CeeLo</a:t>
            </a:r>
            <a:endParaRPr sz="1100"/>
          </a:p>
        </p:txBody>
      </p:sp>
      <p:sp>
        <p:nvSpPr>
          <p:cNvPr id="221" name="Google Shape;221;p20"/>
          <p:cNvSpPr txBox="1"/>
          <p:nvPr/>
        </p:nvSpPr>
        <p:spPr>
          <a:xfrm>
            <a:off x="4858600" y="7578700"/>
            <a:ext cx="2858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zancada de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4724400" y="7993475"/>
            <a:ext cx="30675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203 cm</a:t>
            </a:r>
            <a:endParaRPr sz="6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4724400" y="3228200"/>
            <a:ext cx="174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piernas 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90 centímetros</a:t>
            </a:r>
            <a:endParaRPr b="1"/>
          </a:p>
        </p:txBody>
      </p:sp>
      <p:sp>
        <p:nvSpPr>
          <p:cNvPr id="224" name="Google Shape;224;p20"/>
          <p:cNvSpPr/>
          <p:nvPr/>
        </p:nvSpPr>
        <p:spPr>
          <a:xfrm>
            <a:off x="-30375" y="4551775"/>
            <a:ext cx="956700" cy="652500"/>
          </a:xfrm>
          <a:prstGeom prst="rect">
            <a:avLst/>
          </a:prstGeom>
          <a:solidFill>
            <a:srgbClr val="000000">
              <a:alpha val="13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345752" y="4702688"/>
            <a:ext cx="453740" cy="329700"/>
            <a:chOff x="6943555" y="4650125"/>
            <a:chExt cx="434700" cy="329700"/>
          </a:xfrm>
        </p:grpSpPr>
        <p:sp>
          <p:nvSpPr>
            <p:cNvPr id="226" name="Google Shape;226;p20"/>
            <p:cNvSpPr/>
            <p:nvPr/>
          </p:nvSpPr>
          <p:spPr>
            <a:xfrm>
              <a:off x="6999900" y="4650125"/>
              <a:ext cx="329700" cy="329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0"/>
            <p:cNvSpPr txBox="1"/>
            <p:nvPr/>
          </p:nvSpPr>
          <p:spPr>
            <a:xfrm>
              <a:off x="6943555" y="4670925"/>
              <a:ext cx="4347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</a:rPr>
                <a:t>hole</a:t>
              </a:r>
              <a:endParaRPr b="1" sz="800">
                <a:solidFill>
                  <a:srgbClr val="FFFFFF"/>
                </a:solidFill>
              </a:endParaRPr>
            </a:p>
          </p:txBody>
        </p:sp>
      </p:grpSp>
      <p:sp>
        <p:nvSpPr>
          <p:cNvPr id="228" name="Google Shape;228;p20"/>
          <p:cNvSpPr txBox="1"/>
          <p:nvPr/>
        </p:nvSpPr>
        <p:spPr>
          <a:xfrm>
            <a:off x="29475" y="4019875"/>
            <a:ext cx="9567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Dobla la cinta por encima (dos veces).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29" name="Google Shape;229;p20"/>
          <p:cNvSpPr txBox="1"/>
          <p:nvPr/>
        </p:nvSpPr>
        <p:spPr>
          <a:xfrm>
            <a:off x="131650" y="5134500"/>
            <a:ext cx="957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Ata un cordel de 223 cm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30" name="Google Shape;230;p20"/>
          <p:cNvSpPr txBox="1"/>
          <p:nvPr/>
        </p:nvSpPr>
        <p:spPr>
          <a:xfrm>
            <a:off x="6077200" y="8422250"/>
            <a:ext cx="318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-</a:t>
            </a:r>
            <a:endParaRPr sz="3000"/>
          </a:p>
        </p:txBody>
      </p:sp>
      <p:sp>
        <p:nvSpPr>
          <p:cNvPr id="231" name="Google Shape;231;p20"/>
          <p:cNvSpPr/>
          <p:nvPr/>
        </p:nvSpPr>
        <p:spPr>
          <a:xfrm>
            <a:off x="866500" y="4462949"/>
            <a:ext cx="161825" cy="426699"/>
          </a:xfrm>
          <a:custGeom>
            <a:rect b="b" l="l" r="r" t="t"/>
            <a:pathLst>
              <a:path extrusionOk="0" h="21507" w="6473">
                <a:moveTo>
                  <a:pt x="0" y="23"/>
                </a:moveTo>
                <a:lnTo>
                  <a:pt x="6473" y="0"/>
                </a:lnTo>
                <a:lnTo>
                  <a:pt x="6473" y="21507"/>
                </a:lnTo>
                <a:lnTo>
                  <a:pt x="669" y="2136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  <p:grpSp>
        <p:nvGrpSpPr>
          <p:cNvPr id="232" name="Google Shape;232;p20"/>
          <p:cNvGrpSpPr/>
          <p:nvPr/>
        </p:nvGrpSpPr>
        <p:grpSpPr>
          <a:xfrm>
            <a:off x="-144575" y="9337138"/>
            <a:ext cx="2647800" cy="419713"/>
            <a:chOff x="3666900" y="7080400"/>
            <a:chExt cx="2647800" cy="419713"/>
          </a:xfrm>
        </p:grpSpPr>
        <p:sp>
          <p:nvSpPr>
            <p:cNvPr id="233" name="Google Shape;233;p20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Can you outrun a dinosaur?</a:t>
              </a:r>
              <a:endParaRPr sz="900"/>
            </a:p>
          </p:txBody>
        </p:sp>
        <p:pic>
          <p:nvPicPr>
            <p:cNvPr id="234" name="Google Shape;234;p20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