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2448">
          <p15:clr>
            <a:srgbClr val="A4A3A4"/>
          </p15:clr>
        </p15:guide>
        <p15:guide id="2" orient="horz">
          <p15:clr>
            <a:srgbClr val="9AA0A6"/>
          </p15:clr>
        </p15:guide>
        <p15:guide id="3" orient="horz" pos="6192">
          <p15:clr>
            <a:srgbClr val="9AA0A6"/>
          </p15:clr>
        </p15:guide>
        <p15:guide id="4" orient="horz">
          <p15:clr>
            <a:srgbClr val="9AA0A6"/>
          </p15:clr>
        </p15:guide>
        <p15:guide id="5" pos="4752">
          <p15:clr>
            <a:srgbClr val="9AA0A6"/>
          </p15:clr>
        </p15:guide>
        <p15:guide id="6" pos="144">
          <p15:clr>
            <a:srgbClr val="9AA0A6"/>
          </p15:clr>
        </p15:guide>
        <p15:guide id="7" orient="horz" pos="144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448"/>
        <p:guide orient="horz"/>
        <p:guide pos="6192" orient="horz"/>
        <p:guide orient="horz"/>
        <p:guide pos="4752"/>
        <p:guide pos="144"/>
        <p:guide pos="14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4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610c71e65a_0_0:notes"/>
          <p:cNvSpPr/>
          <p:nvPr>
            <p:ph idx="2" type="sldImg"/>
          </p:nvPr>
        </p:nvSpPr>
        <p:spPr>
          <a:xfrm>
            <a:off x="2104484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610c71e65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610c71e65a_0_22:notes"/>
          <p:cNvSpPr/>
          <p:nvPr>
            <p:ph idx="2" type="sldImg"/>
          </p:nvPr>
        </p:nvSpPr>
        <p:spPr>
          <a:xfrm>
            <a:off x="2104484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610c71e65a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610c71e65a_0_44:notes"/>
          <p:cNvSpPr/>
          <p:nvPr>
            <p:ph idx="2" type="sldImg"/>
          </p:nvPr>
        </p:nvSpPr>
        <p:spPr>
          <a:xfrm>
            <a:off x="2104484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610c71e65a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610c71e65a_0_65:notes"/>
          <p:cNvSpPr/>
          <p:nvPr>
            <p:ph idx="2" type="sldImg"/>
          </p:nvPr>
        </p:nvSpPr>
        <p:spPr>
          <a:xfrm>
            <a:off x="2104484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610c71e65a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610c71e65a_0_88:notes"/>
          <p:cNvSpPr/>
          <p:nvPr>
            <p:ph idx="2" type="sldImg"/>
          </p:nvPr>
        </p:nvSpPr>
        <p:spPr>
          <a:xfrm>
            <a:off x="2104484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610c71e65a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610c71e65a_0_111:notes"/>
          <p:cNvSpPr/>
          <p:nvPr>
            <p:ph idx="2" type="sldImg"/>
          </p:nvPr>
        </p:nvSpPr>
        <p:spPr>
          <a:xfrm>
            <a:off x="2104484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610c71e65a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610c71e65a_0_133:notes"/>
          <p:cNvSpPr/>
          <p:nvPr>
            <p:ph idx="2" type="sldImg"/>
          </p:nvPr>
        </p:nvSpPr>
        <p:spPr>
          <a:xfrm>
            <a:off x="2104484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610c71e65a_0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610c71e65a_0_155:notes"/>
          <p:cNvSpPr/>
          <p:nvPr>
            <p:ph idx="2" type="sldImg"/>
          </p:nvPr>
        </p:nvSpPr>
        <p:spPr>
          <a:xfrm>
            <a:off x="2104484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610c71e65a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113100" lIns="113100" spcFirstLastPara="1" rIns="113100" wrap="square" tIns="113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498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113100" lIns="113100" spcFirstLastPara="1" rIns="113100" wrap="square" tIns="113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indent="-368300" lvl="0" marL="457200" algn="ctr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36550" lvl="1" marL="914400" algn="ctr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2pPr>
            <a:lvl3pPr indent="-336550" lvl="2" marL="1371600" algn="ctr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3pPr>
            <a:lvl4pPr indent="-336550" lvl="3" marL="1828800" algn="ctr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4pPr>
            <a:lvl5pPr indent="-336550" lvl="4" marL="2286000" algn="ctr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5pPr>
            <a:lvl6pPr indent="-336550" lvl="5" marL="2743200" algn="ctr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6pPr>
            <a:lvl7pPr indent="-336550" lvl="6" marL="3200400" algn="ctr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7pPr>
            <a:lvl8pPr indent="-336550" lvl="7" marL="3657600" algn="ctr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8pPr>
            <a:lvl9pPr indent="-336550" lvl="8" marL="4114800" algn="ctr">
              <a:spcBef>
                <a:spcPts val="2000"/>
              </a:spcBef>
              <a:spcAft>
                <a:spcPts val="2000"/>
              </a:spcAft>
              <a:buSzPts val="17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202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36550" lvl="1" marL="91440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2pPr>
            <a:lvl3pPr indent="-336550" lvl="2" marL="137160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3pPr>
            <a:lvl4pPr indent="-336550" lvl="3" marL="182880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4pPr>
            <a:lvl5pPr indent="-336550" lvl="4" marL="228600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5pPr>
            <a:lvl6pPr indent="-336550" lvl="5" marL="274320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6pPr>
            <a:lvl7pPr indent="-336550" lvl="6" marL="320040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7pPr>
            <a:lvl8pPr indent="-336550" lvl="7" marL="365760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8pPr>
            <a:lvl9pPr indent="-336550" lvl="8" marL="4114800">
              <a:spcBef>
                <a:spcPts val="2000"/>
              </a:spcBef>
              <a:spcAft>
                <a:spcPts val="2000"/>
              </a:spcAft>
              <a:buSzPts val="17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202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indent="-336550" lvl="0" marL="45720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indent="-323850" lvl="1" marL="9144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>
              <a:spcBef>
                <a:spcPts val="2000"/>
              </a:spcBef>
              <a:spcAft>
                <a:spcPts val="200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indent="-336550" lvl="0" marL="45720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indent="-323850" lvl="1" marL="9144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>
              <a:spcBef>
                <a:spcPts val="2000"/>
              </a:spcBef>
              <a:spcAft>
                <a:spcPts val="200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202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500"/>
          </a:xfrm>
          <a:prstGeom prst="rect">
            <a:avLst/>
          </a:prstGeom>
        </p:spPr>
        <p:txBody>
          <a:bodyPr anchorCtr="0" anchor="b" bIns="113100" lIns="113100" spcFirstLastPara="1" rIns="113100" wrap="square" tIns="1131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indent="-323850" lvl="0" marL="45720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indent="-323850" lvl="1" marL="9144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>
              <a:spcBef>
                <a:spcPts val="2000"/>
              </a:spcBef>
              <a:spcAft>
                <a:spcPts val="200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80001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1pPr>
            <a:lvl2pPr lvl="1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2pPr>
            <a:lvl3pPr lvl="2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3pPr>
            <a:lvl4pPr lvl="3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4pPr>
            <a:lvl5pPr lvl="4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5pPr>
            <a:lvl6pPr lvl="5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6pPr>
            <a:lvl7pPr lvl="6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7pPr>
            <a:lvl8pPr lvl="7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8pPr>
            <a:lvl9pPr lvl="8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13100" lIns="113100" spcFirstLastPara="1" rIns="113100" wrap="square" tIns="1131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113100" lIns="113100" spcFirstLastPara="1" rIns="113100" wrap="square" tIns="113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600" cy="72258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36550" lvl="1" marL="91440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2pPr>
            <a:lvl3pPr indent="-336550" lvl="2" marL="137160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3pPr>
            <a:lvl4pPr indent="-336550" lvl="3" marL="182880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4pPr>
            <a:lvl5pPr indent="-336550" lvl="4" marL="228600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5pPr>
            <a:lvl6pPr indent="-336550" lvl="5" marL="274320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6pPr>
            <a:lvl7pPr indent="-336550" lvl="6" marL="320040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7pPr>
            <a:lvl8pPr indent="-336550" lvl="7" marL="365760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8pPr>
            <a:lvl9pPr indent="-336550" lvl="8" marL="4114800">
              <a:spcBef>
                <a:spcPts val="2000"/>
              </a:spcBef>
              <a:spcAft>
                <a:spcPts val="2000"/>
              </a:spcAft>
              <a:buSzPts val="17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2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100" lIns="113100" spcFirstLastPara="1" rIns="113100" wrap="square" tIns="1131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100" lIns="113100" spcFirstLastPara="1" rIns="113100" wrap="square" tIns="113100">
            <a:noAutofit/>
          </a:bodyPr>
          <a:lstStyle>
            <a:lvl1pPr indent="-3683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●"/>
              <a:defRPr sz="2200">
                <a:solidFill>
                  <a:schemeClr val="dk2"/>
                </a:solidFill>
              </a:defRPr>
            </a:lvl1pPr>
            <a:lvl2pPr indent="-336550" lvl="1" marL="9144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  <a:defRPr sz="1700">
                <a:solidFill>
                  <a:schemeClr val="dk2"/>
                </a:solidFill>
              </a:defRPr>
            </a:lvl2pPr>
            <a:lvl3pPr indent="-336550" lvl="2" marL="13716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■"/>
              <a:defRPr sz="1700">
                <a:solidFill>
                  <a:schemeClr val="dk2"/>
                </a:solidFill>
              </a:defRPr>
            </a:lvl3pPr>
            <a:lvl4pPr indent="-336550" lvl="3" marL="18288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●"/>
              <a:defRPr sz="1700">
                <a:solidFill>
                  <a:schemeClr val="dk2"/>
                </a:solidFill>
              </a:defRPr>
            </a:lvl4pPr>
            <a:lvl5pPr indent="-336550" lvl="4" marL="22860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  <a:defRPr sz="1700">
                <a:solidFill>
                  <a:schemeClr val="dk2"/>
                </a:solidFill>
              </a:defRPr>
            </a:lvl5pPr>
            <a:lvl6pPr indent="-336550" lvl="5" marL="27432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■"/>
              <a:defRPr sz="1700">
                <a:solidFill>
                  <a:schemeClr val="dk2"/>
                </a:solidFill>
              </a:defRPr>
            </a:lvl6pPr>
            <a:lvl7pPr indent="-336550" lvl="6" marL="32004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●"/>
              <a:defRPr sz="1700">
                <a:solidFill>
                  <a:schemeClr val="dk2"/>
                </a:solidFill>
              </a:defRPr>
            </a:lvl7pPr>
            <a:lvl8pPr indent="-336550" lvl="7" marL="36576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  <a:defRPr sz="1700">
                <a:solidFill>
                  <a:schemeClr val="dk2"/>
                </a:solidFill>
              </a:defRPr>
            </a:lvl8pPr>
            <a:lvl9pPr indent="-336550" lvl="8" marL="4114800">
              <a:lnSpc>
                <a:spcPct val="115000"/>
              </a:lnSpc>
              <a:spcBef>
                <a:spcPts val="2000"/>
              </a:spcBef>
              <a:spcAft>
                <a:spcPts val="2000"/>
              </a:spcAft>
              <a:buClr>
                <a:schemeClr val="dk2"/>
              </a:buClr>
              <a:buSzPts val="1700"/>
              <a:buChar char="■"/>
              <a:defRPr sz="17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 algn="r">
              <a:buNone/>
              <a:defRPr sz="1200">
                <a:solidFill>
                  <a:schemeClr val="dk2"/>
                </a:solidFill>
              </a:defRPr>
            </a:lvl1pPr>
            <a:lvl2pPr lvl="1" algn="r">
              <a:buNone/>
              <a:defRPr sz="1200">
                <a:solidFill>
                  <a:schemeClr val="dk2"/>
                </a:solidFill>
              </a:defRPr>
            </a:lvl2pPr>
            <a:lvl3pPr lvl="2" algn="r">
              <a:buNone/>
              <a:defRPr sz="1200">
                <a:solidFill>
                  <a:schemeClr val="dk2"/>
                </a:solidFill>
              </a:defRPr>
            </a:lvl3pPr>
            <a:lvl4pPr lvl="3" algn="r">
              <a:buNone/>
              <a:defRPr sz="1200">
                <a:solidFill>
                  <a:schemeClr val="dk2"/>
                </a:solidFill>
              </a:defRPr>
            </a:lvl4pPr>
            <a:lvl5pPr lvl="4" algn="r">
              <a:buNone/>
              <a:defRPr sz="1200">
                <a:solidFill>
                  <a:schemeClr val="dk2"/>
                </a:solidFill>
              </a:defRPr>
            </a:lvl5pPr>
            <a:lvl6pPr lvl="5" algn="r">
              <a:buNone/>
              <a:defRPr sz="1200">
                <a:solidFill>
                  <a:schemeClr val="dk2"/>
                </a:solidFill>
              </a:defRPr>
            </a:lvl6pPr>
            <a:lvl7pPr lvl="6" algn="r">
              <a:buNone/>
              <a:defRPr sz="1200">
                <a:solidFill>
                  <a:schemeClr val="dk2"/>
                </a:solidFill>
              </a:defRPr>
            </a:lvl7pPr>
            <a:lvl8pPr lvl="7" algn="r">
              <a:buNone/>
              <a:defRPr sz="1200">
                <a:solidFill>
                  <a:schemeClr val="dk2"/>
                </a:solidFill>
              </a:defRPr>
            </a:lvl8pPr>
            <a:lvl9pPr lvl="8" algn="r">
              <a:buNone/>
              <a:defRPr sz="12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Relationship Id="rId4" Type="http://schemas.openxmlformats.org/officeDocument/2006/relationships/image" Target="../media/image11.png"/><Relationship Id="rId5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Relationship Id="rId4" Type="http://schemas.openxmlformats.org/officeDocument/2006/relationships/image" Target="../media/image11.png"/><Relationship Id="rId5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image" Target="../media/image12.png"/><Relationship Id="rId5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image" Target="../media/image12.png"/><Relationship Id="rId5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13.png"/><Relationship Id="rId5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Relationship Id="rId4" Type="http://schemas.openxmlformats.org/officeDocument/2006/relationships/image" Target="../media/image13.png"/><Relationship Id="rId5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Relationship Id="rId4" Type="http://schemas.openxmlformats.org/officeDocument/2006/relationships/image" Target="../media/image3.png"/><Relationship Id="rId5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Relationship Id="rId4" Type="http://schemas.openxmlformats.org/officeDocument/2006/relationships/image" Target="../media/image3.png"/><Relationship Id="rId5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18575" y="786825"/>
            <a:ext cx="4361601" cy="8628226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156625" y="152400"/>
            <a:ext cx="3053100" cy="136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200">
                <a:latin typeface="Oswald"/>
                <a:ea typeface="Oswald"/>
                <a:cs typeface="Oswald"/>
                <a:sym typeface="Oswald"/>
              </a:rPr>
              <a:t>VeeLo</a:t>
            </a:r>
            <a:endParaRPr sz="92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289300" y="7457000"/>
            <a:ext cx="2858700" cy="6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Oswald"/>
                <a:ea typeface="Oswald"/>
                <a:cs typeface="Oswald"/>
                <a:sym typeface="Oswald"/>
              </a:rPr>
              <a:t>zancada de</a:t>
            </a:r>
            <a:endParaRPr sz="36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232825" y="7947975"/>
            <a:ext cx="3120000" cy="11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>
                <a:latin typeface="Oswald"/>
                <a:ea typeface="Oswald"/>
                <a:cs typeface="Oswald"/>
                <a:sym typeface="Oswald"/>
              </a:rPr>
              <a:t>152 cm</a:t>
            </a:r>
            <a:endParaRPr sz="6000">
              <a:latin typeface="Oswald Light"/>
              <a:ea typeface="Oswald Light"/>
              <a:cs typeface="Oswald Light"/>
              <a:sym typeface="Oswald Light"/>
            </a:endParaRPr>
          </a:p>
        </p:txBody>
      </p:sp>
      <p:sp>
        <p:nvSpPr>
          <p:cNvPr id="58" name="Google Shape;58;p13"/>
          <p:cNvSpPr/>
          <p:nvPr/>
        </p:nvSpPr>
        <p:spPr>
          <a:xfrm>
            <a:off x="6827625" y="4551775"/>
            <a:ext cx="956700" cy="652500"/>
          </a:xfrm>
          <a:prstGeom prst="rect">
            <a:avLst/>
          </a:prstGeom>
          <a:solidFill>
            <a:srgbClr val="000000">
              <a:alpha val="132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9" name="Google Shape;59;p13"/>
          <p:cNvGrpSpPr/>
          <p:nvPr/>
        </p:nvGrpSpPr>
        <p:grpSpPr>
          <a:xfrm>
            <a:off x="6975152" y="4702688"/>
            <a:ext cx="453740" cy="329700"/>
            <a:chOff x="6943555" y="4650125"/>
            <a:chExt cx="434700" cy="329700"/>
          </a:xfrm>
        </p:grpSpPr>
        <p:sp>
          <p:nvSpPr>
            <p:cNvPr id="60" name="Google Shape;60;p13"/>
            <p:cNvSpPr/>
            <p:nvPr/>
          </p:nvSpPr>
          <p:spPr>
            <a:xfrm>
              <a:off x="6999900" y="4650125"/>
              <a:ext cx="329700" cy="3297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" name="Google Shape;61;p13"/>
            <p:cNvSpPr txBox="1"/>
            <p:nvPr/>
          </p:nvSpPr>
          <p:spPr>
            <a:xfrm>
              <a:off x="6943555" y="4670925"/>
              <a:ext cx="434700" cy="28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00">
                  <a:solidFill>
                    <a:srgbClr val="FFFFFF"/>
                  </a:solidFill>
                </a:rPr>
                <a:t>hole</a:t>
              </a:r>
              <a:endParaRPr b="1" sz="800">
                <a:solidFill>
                  <a:srgbClr val="FFFFFF"/>
                </a:solidFill>
              </a:endParaRPr>
            </a:p>
          </p:txBody>
        </p:sp>
      </p:grpSp>
      <p:sp>
        <p:nvSpPr>
          <p:cNvPr id="62" name="Google Shape;62;p13"/>
          <p:cNvSpPr txBox="1"/>
          <p:nvPr/>
        </p:nvSpPr>
        <p:spPr>
          <a:xfrm>
            <a:off x="6788475" y="4019875"/>
            <a:ext cx="956700" cy="3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Dobla la cinta por encima (dos veces).</a:t>
            </a:r>
            <a:endParaRPr sz="900"/>
          </a:p>
        </p:txBody>
      </p:sp>
      <p:sp>
        <p:nvSpPr>
          <p:cNvPr id="63" name="Google Shape;63;p13"/>
          <p:cNvSpPr txBox="1"/>
          <p:nvPr/>
        </p:nvSpPr>
        <p:spPr>
          <a:xfrm>
            <a:off x="6761050" y="5134500"/>
            <a:ext cx="957900" cy="3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Ata un cordel de 173 cm</a:t>
            </a:r>
            <a:endParaRPr sz="900"/>
          </a:p>
        </p:txBody>
      </p:sp>
      <p:sp>
        <p:nvSpPr>
          <p:cNvPr id="64" name="Google Shape;64;p13"/>
          <p:cNvSpPr/>
          <p:nvPr/>
        </p:nvSpPr>
        <p:spPr>
          <a:xfrm>
            <a:off x="6755500" y="4327925"/>
            <a:ext cx="145100" cy="541425"/>
          </a:xfrm>
          <a:custGeom>
            <a:rect b="b" l="l" r="r" t="t"/>
            <a:pathLst>
              <a:path extrusionOk="0" h="21657" w="5804">
                <a:moveTo>
                  <a:pt x="3539" y="0"/>
                </a:moveTo>
                <a:lnTo>
                  <a:pt x="0" y="150"/>
                </a:lnTo>
                <a:lnTo>
                  <a:pt x="0" y="21657"/>
                </a:lnTo>
                <a:lnTo>
                  <a:pt x="5804" y="21515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stealth"/>
          </a:ln>
        </p:spPr>
      </p:sp>
      <p:sp>
        <p:nvSpPr>
          <p:cNvPr id="65" name="Google Shape;65;p13"/>
          <p:cNvSpPr txBox="1"/>
          <p:nvPr/>
        </p:nvSpPr>
        <p:spPr>
          <a:xfrm>
            <a:off x="2459975" y="-272125"/>
            <a:ext cx="2467800" cy="29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6" name="Google Shape;6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309549" y="1942550"/>
            <a:ext cx="2558151" cy="8486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3"/>
          <p:cNvSpPr/>
          <p:nvPr/>
        </p:nvSpPr>
        <p:spPr>
          <a:xfrm>
            <a:off x="256675" y="1804075"/>
            <a:ext cx="2601300" cy="69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13"/>
          <p:cNvSpPr txBox="1"/>
          <p:nvPr/>
        </p:nvSpPr>
        <p:spPr>
          <a:xfrm>
            <a:off x="223800" y="2437150"/>
            <a:ext cx="1852800" cy="5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piernas de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51 centímetros</a:t>
            </a:r>
            <a:endParaRPr b="1"/>
          </a:p>
        </p:txBody>
      </p:sp>
      <p:sp>
        <p:nvSpPr>
          <p:cNvPr id="69" name="Google Shape;69;p13"/>
          <p:cNvSpPr txBox="1"/>
          <p:nvPr/>
        </p:nvSpPr>
        <p:spPr>
          <a:xfrm>
            <a:off x="289306" y="1400150"/>
            <a:ext cx="24066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/>
              <a:t>(Velociraptor)</a:t>
            </a:r>
            <a:endParaRPr sz="1100"/>
          </a:p>
        </p:txBody>
      </p:sp>
      <p:grpSp>
        <p:nvGrpSpPr>
          <p:cNvPr id="70" name="Google Shape;70;p13"/>
          <p:cNvGrpSpPr/>
          <p:nvPr/>
        </p:nvGrpSpPr>
        <p:grpSpPr>
          <a:xfrm>
            <a:off x="5124600" y="9348363"/>
            <a:ext cx="2647800" cy="419713"/>
            <a:chOff x="3666900" y="7080400"/>
            <a:chExt cx="2647800" cy="419713"/>
          </a:xfrm>
        </p:grpSpPr>
        <p:sp>
          <p:nvSpPr>
            <p:cNvPr id="71" name="Google Shape;71;p13"/>
            <p:cNvSpPr txBox="1"/>
            <p:nvPr/>
          </p:nvSpPr>
          <p:spPr>
            <a:xfrm>
              <a:off x="3666900" y="7282013"/>
              <a:ext cx="2647800" cy="21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/>
                <a:t>Can you outrun a dinosaur?</a:t>
              </a:r>
              <a:endParaRPr sz="900"/>
            </a:p>
          </p:txBody>
        </p:sp>
        <p:pic>
          <p:nvPicPr>
            <p:cNvPr id="72" name="Google Shape;72;p13"/>
            <p:cNvPicPr preferRelativeResize="0"/>
            <p:nvPr/>
          </p:nvPicPr>
          <p:blipFill rotWithShape="1">
            <a:blip r:embed="rId5">
              <a:alphaModFix/>
            </a:blip>
            <a:srcRect b="-34812" l="0" r="-3853" t="-11580"/>
            <a:stretch/>
          </p:blipFill>
          <p:spPr>
            <a:xfrm>
              <a:off x="4180275" y="7080400"/>
              <a:ext cx="1763323" cy="3285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427775" y="786825"/>
            <a:ext cx="4361601" cy="8628226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4"/>
          <p:cNvSpPr/>
          <p:nvPr/>
        </p:nvSpPr>
        <p:spPr>
          <a:xfrm>
            <a:off x="5157250" y="2744000"/>
            <a:ext cx="2601300" cy="6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14"/>
          <p:cNvSpPr/>
          <p:nvPr/>
        </p:nvSpPr>
        <p:spPr>
          <a:xfrm>
            <a:off x="5024700" y="0"/>
            <a:ext cx="2747700" cy="27477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14"/>
          <p:cNvSpPr txBox="1"/>
          <p:nvPr/>
        </p:nvSpPr>
        <p:spPr>
          <a:xfrm>
            <a:off x="5300200" y="886150"/>
            <a:ext cx="2146500" cy="119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Notita que dice</a:t>
            </a:r>
            <a:endParaRPr sz="28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6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VeeLo</a:t>
            </a:r>
            <a:endParaRPr sz="40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81" name="Google Shape;81;p14"/>
          <p:cNvSpPr txBox="1"/>
          <p:nvPr/>
        </p:nvSpPr>
        <p:spPr>
          <a:xfrm>
            <a:off x="4858600" y="7502500"/>
            <a:ext cx="2858700" cy="6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zancada de</a:t>
            </a:r>
            <a:endParaRPr sz="36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82" name="Google Shape;82;p14"/>
          <p:cNvSpPr txBox="1"/>
          <p:nvPr/>
        </p:nvSpPr>
        <p:spPr>
          <a:xfrm>
            <a:off x="4835488" y="7860125"/>
            <a:ext cx="2962800" cy="11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>
                <a:latin typeface="Oswald"/>
                <a:ea typeface="Oswald"/>
                <a:cs typeface="Oswald"/>
                <a:sym typeface="Oswald"/>
              </a:rPr>
              <a:t>152 cm</a:t>
            </a:r>
            <a:endParaRPr sz="6000">
              <a:latin typeface="Oswald Light"/>
              <a:ea typeface="Oswald Light"/>
              <a:cs typeface="Oswald Light"/>
              <a:sym typeface="Oswald Light"/>
            </a:endParaRPr>
          </a:p>
        </p:txBody>
      </p:sp>
      <p:pic>
        <p:nvPicPr>
          <p:cNvPr id="83" name="Google Shape;83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5090998" y="2882575"/>
            <a:ext cx="2451777" cy="813326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4"/>
          <p:cNvSpPr txBox="1"/>
          <p:nvPr/>
        </p:nvSpPr>
        <p:spPr>
          <a:xfrm>
            <a:off x="4951700" y="3273800"/>
            <a:ext cx="1811100" cy="5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piernas de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51 centímetros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85" name="Google Shape;85;p14"/>
          <p:cNvSpPr/>
          <p:nvPr/>
        </p:nvSpPr>
        <p:spPr>
          <a:xfrm>
            <a:off x="-30375" y="4551775"/>
            <a:ext cx="956700" cy="652500"/>
          </a:xfrm>
          <a:prstGeom prst="rect">
            <a:avLst/>
          </a:prstGeom>
          <a:solidFill>
            <a:srgbClr val="000000">
              <a:alpha val="132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6" name="Google Shape;86;p14"/>
          <p:cNvGrpSpPr/>
          <p:nvPr/>
        </p:nvGrpSpPr>
        <p:grpSpPr>
          <a:xfrm>
            <a:off x="345752" y="4702688"/>
            <a:ext cx="453740" cy="329700"/>
            <a:chOff x="6943555" y="4650125"/>
            <a:chExt cx="434700" cy="329700"/>
          </a:xfrm>
        </p:grpSpPr>
        <p:sp>
          <p:nvSpPr>
            <p:cNvPr id="87" name="Google Shape;87;p14"/>
            <p:cNvSpPr/>
            <p:nvPr/>
          </p:nvSpPr>
          <p:spPr>
            <a:xfrm>
              <a:off x="6999900" y="4650125"/>
              <a:ext cx="329700" cy="3297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14"/>
            <p:cNvSpPr txBox="1"/>
            <p:nvPr/>
          </p:nvSpPr>
          <p:spPr>
            <a:xfrm>
              <a:off x="6943555" y="4670925"/>
              <a:ext cx="434700" cy="28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00">
                  <a:solidFill>
                    <a:srgbClr val="FFFFFF"/>
                  </a:solidFill>
                </a:rPr>
                <a:t>hole</a:t>
              </a:r>
              <a:endParaRPr b="1" sz="800">
                <a:solidFill>
                  <a:srgbClr val="FFFFFF"/>
                </a:solidFill>
              </a:endParaRPr>
            </a:p>
          </p:txBody>
        </p:sp>
      </p:grpSp>
      <p:sp>
        <p:nvSpPr>
          <p:cNvPr id="89" name="Google Shape;89;p14"/>
          <p:cNvSpPr txBox="1"/>
          <p:nvPr/>
        </p:nvSpPr>
        <p:spPr>
          <a:xfrm>
            <a:off x="29475" y="4019875"/>
            <a:ext cx="956700" cy="3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Dobla la cinta por encima (dos veces).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/>
          </a:p>
        </p:txBody>
      </p:sp>
      <p:sp>
        <p:nvSpPr>
          <p:cNvPr id="90" name="Google Shape;90;p14"/>
          <p:cNvSpPr txBox="1"/>
          <p:nvPr/>
        </p:nvSpPr>
        <p:spPr>
          <a:xfrm>
            <a:off x="131650" y="5134500"/>
            <a:ext cx="957900" cy="3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Ata un cordel de 173 cm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/>
          </a:p>
        </p:txBody>
      </p:sp>
      <p:sp>
        <p:nvSpPr>
          <p:cNvPr id="91" name="Google Shape;91;p14"/>
          <p:cNvSpPr txBox="1"/>
          <p:nvPr/>
        </p:nvSpPr>
        <p:spPr>
          <a:xfrm>
            <a:off x="6229600" y="8422250"/>
            <a:ext cx="318300" cy="5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/>
          </a:p>
        </p:txBody>
      </p:sp>
      <p:sp>
        <p:nvSpPr>
          <p:cNvPr id="92" name="Google Shape;92;p14"/>
          <p:cNvSpPr/>
          <p:nvPr/>
        </p:nvSpPr>
        <p:spPr>
          <a:xfrm>
            <a:off x="866500" y="4462949"/>
            <a:ext cx="161825" cy="426699"/>
          </a:xfrm>
          <a:custGeom>
            <a:rect b="b" l="l" r="r" t="t"/>
            <a:pathLst>
              <a:path extrusionOk="0" h="21507" w="6473">
                <a:moveTo>
                  <a:pt x="0" y="23"/>
                </a:moveTo>
                <a:lnTo>
                  <a:pt x="6473" y="0"/>
                </a:lnTo>
                <a:lnTo>
                  <a:pt x="6473" y="21507"/>
                </a:lnTo>
                <a:lnTo>
                  <a:pt x="669" y="21365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stealth"/>
          </a:ln>
        </p:spPr>
      </p:sp>
      <p:grpSp>
        <p:nvGrpSpPr>
          <p:cNvPr id="93" name="Google Shape;93;p14"/>
          <p:cNvGrpSpPr/>
          <p:nvPr/>
        </p:nvGrpSpPr>
        <p:grpSpPr>
          <a:xfrm>
            <a:off x="-144575" y="9337138"/>
            <a:ext cx="2647800" cy="419713"/>
            <a:chOff x="3666900" y="7080400"/>
            <a:chExt cx="2647800" cy="419713"/>
          </a:xfrm>
        </p:grpSpPr>
        <p:sp>
          <p:nvSpPr>
            <p:cNvPr id="94" name="Google Shape;94;p14"/>
            <p:cNvSpPr txBox="1"/>
            <p:nvPr/>
          </p:nvSpPr>
          <p:spPr>
            <a:xfrm>
              <a:off x="3666900" y="7282013"/>
              <a:ext cx="2647800" cy="21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/>
                <a:t>Can you outrun a dinosaur?</a:t>
              </a:r>
              <a:endParaRPr sz="900"/>
            </a:p>
          </p:txBody>
        </p:sp>
        <p:pic>
          <p:nvPicPr>
            <p:cNvPr id="95" name="Google Shape;95;p14"/>
            <p:cNvPicPr preferRelativeResize="0"/>
            <p:nvPr/>
          </p:nvPicPr>
          <p:blipFill rotWithShape="1">
            <a:blip r:embed="rId5">
              <a:alphaModFix/>
            </a:blip>
            <a:srcRect b="-34812" l="0" r="-3853" t="-11580"/>
            <a:stretch/>
          </p:blipFill>
          <p:spPr>
            <a:xfrm>
              <a:off x="4180275" y="7080400"/>
              <a:ext cx="1763323" cy="3285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 rot="-122061">
            <a:off x="1618152" y="1164179"/>
            <a:ext cx="5194608" cy="8281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5"/>
          <p:cNvPicPr preferRelativeResize="0"/>
          <p:nvPr/>
        </p:nvPicPr>
        <p:blipFill rotWithShape="1">
          <a:blip r:embed="rId4">
            <a:alphaModFix/>
          </a:blip>
          <a:srcRect b="22025" l="3115" r="1054" t="32384"/>
          <a:stretch/>
        </p:blipFill>
        <p:spPr>
          <a:xfrm flipH="1">
            <a:off x="655427" y="1974375"/>
            <a:ext cx="2437898" cy="869848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5"/>
          <p:cNvSpPr txBox="1"/>
          <p:nvPr/>
        </p:nvSpPr>
        <p:spPr>
          <a:xfrm>
            <a:off x="156625" y="152400"/>
            <a:ext cx="3663000" cy="136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200">
                <a:latin typeface="Oswald"/>
                <a:ea typeface="Oswald"/>
                <a:cs typeface="Oswald"/>
                <a:sym typeface="Oswald"/>
              </a:rPr>
              <a:t>SanJuan</a:t>
            </a:r>
            <a:endParaRPr sz="92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03" name="Google Shape;103;p15"/>
          <p:cNvSpPr/>
          <p:nvPr/>
        </p:nvSpPr>
        <p:spPr>
          <a:xfrm>
            <a:off x="256675" y="1804075"/>
            <a:ext cx="3378600" cy="69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15"/>
          <p:cNvSpPr txBox="1"/>
          <p:nvPr/>
        </p:nvSpPr>
        <p:spPr>
          <a:xfrm>
            <a:off x="289298" y="1400150"/>
            <a:ext cx="33786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000000"/>
                </a:solidFill>
              </a:rPr>
              <a:t>(</a:t>
            </a:r>
            <a:r>
              <a:rPr i="1" lang="en" sz="1100">
                <a:solidFill>
                  <a:srgbClr val="000000"/>
                </a:solidFill>
              </a:rPr>
              <a:t>Sanjuanasaurus)</a:t>
            </a:r>
            <a:endParaRPr i="1" sz="1100"/>
          </a:p>
        </p:txBody>
      </p:sp>
      <p:sp>
        <p:nvSpPr>
          <p:cNvPr id="105" name="Google Shape;105;p15"/>
          <p:cNvSpPr txBox="1"/>
          <p:nvPr/>
        </p:nvSpPr>
        <p:spPr>
          <a:xfrm>
            <a:off x="28075" y="2134425"/>
            <a:ext cx="1715100" cy="5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piernas de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64 centímetros</a:t>
            </a:r>
            <a:endParaRPr b="1"/>
          </a:p>
        </p:txBody>
      </p:sp>
      <p:sp>
        <p:nvSpPr>
          <p:cNvPr id="106" name="Google Shape;106;p15"/>
          <p:cNvSpPr/>
          <p:nvPr/>
        </p:nvSpPr>
        <p:spPr>
          <a:xfrm>
            <a:off x="6815700" y="4938550"/>
            <a:ext cx="956700" cy="652500"/>
          </a:xfrm>
          <a:prstGeom prst="rect">
            <a:avLst/>
          </a:prstGeom>
          <a:solidFill>
            <a:srgbClr val="000000">
              <a:alpha val="132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7" name="Google Shape;107;p15"/>
          <p:cNvGrpSpPr/>
          <p:nvPr/>
        </p:nvGrpSpPr>
        <p:grpSpPr>
          <a:xfrm>
            <a:off x="6963227" y="5089463"/>
            <a:ext cx="453740" cy="329700"/>
            <a:chOff x="6943555" y="4650125"/>
            <a:chExt cx="434700" cy="329700"/>
          </a:xfrm>
        </p:grpSpPr>
        <p:sp>
          <p:nvSpPr>
            <p:cNvPr id="108" name="Google Shape;108;p15"/>
            <p:cNvSpPr/>
            <p:nvPr/>
          </p:nvSpPr>
          <p:spPr>
            <a:xfrm>
              <a:off x="6999900" y="4650125"/>
              <a:ext cx="329700" cy="3297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15"/>
            <p:cNvSpPr txBox="1"/>
            <p:nvPr/>
          </p:nvSpPr>
          <p:spPr>
            <a:xfrm>
              <a:off x="6943555" y="4670925"/>
              <a:ext cx="434700" cy="28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00">
                  <a:solidFill>
                    <a:srgbClr val="FFFFFF"/>
                  </a:solidFill>
                </a:rPr>
                <a:t>hole</a:t>
              </a:r>
              <a:endParaRPr b="1" sz="800">
                <a:solidFill>
                  <a:srgbClr val="FFFFFF"/>
                </a:solidFill>
              </a:endParaRPr>
            </a:p>
          </p:txBody>
        </p:sp>
      </p:grpSp>
      <p:sp>
        <p:nvSpPr>
          <p:cNvPr id="110" name="Google Shape;110;p15"/>
          <p:cNvSpPr txBox="1"/>
          <p:nvPr/>
        </p:nvSpPr>
        <p:spPr>
          <a:xfrm>
            <a:off x="6776550" y="4406650"/>
            <a:ext cx="956700" cy="3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Dobla la cinta por encima (dos veces).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/>
          </a:p>
        </p:txBody>
      </p:sp>
      <p:sp>
        <p:nvSpPr>
          <p:cNvPr id="111" name="Google Shape;111;p15"/>
          <p:cNvSpPr txBox="1"/>
          <p:nvPr/>
        </p:nvSpPr>
        <p:spPr>
          <a:xfrm>
            <a:off x="6749125" y="5521275"/>
            <a:ext cx="957900" cy="3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Ata un cordel de 173 cm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/>
          </a:p>
        </p:txBody>
      </p:sp>
      <p:sp>
        <p:nvSpPr>
          <p:cNvPr id="112" name="Google Shape;112;p15"/>
          <p:cNvSpPr/>
          <p:nvPr/>
        </p:nvSpPr>
        <p:spPr>
          <a:xfrm>
            <a:off x="6743575" y="4714700"/>
            <a:ext cx="145100" cy="541425"/>
          </a:xfrm>
          <a:custGeom>
            <a:rect b="b" l="l" r="r" t="t"/>
            <a:pathLst>
              <a:path extrusionOk="0" h="21657" w="5804">
                <a:moveTo>
                  <a:pt x="3539" y="0"/>
                </a:moveTo>
                <a:lnTo>
                  <a:pt x="0" y="150"/>
                </a:lnTo>
                <a:lnTo>
                  <a:pt x="0" y="21657"/>
                </a:lnTo>
                <a:lnTo>
                  <a:pt x="5804" y="21515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stealth"/>
          </a:ln>
        </p:spPr>
      </p:sp>
      <p:sp>
        <p:nvSpPr>
          <p:cNvPr id="113" name="Google Shape;113;p15"/>
          <p:cNvSpPr txBox="1"/>
          <p:nvPr/>
        </p:nvSpPr>
        <p:spPr>
          <a:xfrm>
            <a:off x="136900" y="7533200"/>
            <a:ext cx="2858700" cy="6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zancada de</a:t>
            </a:r>
            <a:endParaRPr sz="36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14" name="Google Shape;114;p15"/>
          <p:cNvSpPr txBox="1"/>
          <p:nvPr/>
        </p:nvSpPr>
        <p:spPr>
          <a:xfrm>
            <a:off x="96325" y="7947975"/>
            <a:ext cx="2951700" cy="11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152 cm</a:t>
            </a:r>
            <a:endParaRPr sz="6000">
              <a:solidFill>
                <a:schemeClr val="dk1"/>
              </a:solidFill>
              <a:latin typeface="Oswald Light"/>
              <a:ea typeface="Oswald Light"/>
              <a:cs typeface="Oswald Light"/>
              <a:sym typeface="Oswald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0">
              <a:latin typeface="Oswald"/>
              <a:ea typeface="Oswald"/>
              <a:cs typeface="Oswald"/>
              <a:sym typeface="Oswald"/>
            </a:endParaRPr>
          </a:p>
        </p:txBody>
      </p:sp>
      <p:grpSp>
        <p:nvGrpSpPr>
          <p:cNvPr id="115" name="Google Shape;115;p15"/>
          <p:cNvGrpSpPr/>
          <p:nvPr/>
        </p:nvGrpSpPr>
        <p:grpSpPr>
          <a:xfrm>
            <a:off x="5124600" y="9348363"/>
            <a:ext cx="2647800" cy="419713"/>
            <a:chOff x="3666900" y="7080400"/>
            <a:chExt cx="2647800" cy="419713"/>
          </a:xfrm>
        </p:grpSpPr>
        <p:sp>
          <p:nvSpPr>
            <p:cNvPr id="116" name="Google Shape;116;p15"/>
            <p:cNvSpPr txBox="1"/>
            <p:nvPr/>
          </p:nvSpPr>
          <p:spPr>
            <a:xfrm>
              <a:off x="3666900" y="7282013"/>
              <a:ext cx="2647800" cy="21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/>
                <a:t>Can you outrun a dinosaur?</a:t>
              </a:r>
              <a:endParaRPr sz="900"/>
            </a:p>
          </p:txBody>
        </p:sp>
        <p:pic>
          <p:nvPicPr>
            <p:cNvPr id="117" name="Google Shape;117;p15"/>
            <p:cNvPicPr preferRelativeResize="0"/>
            <p:nvPr/>
          </p:nvPicPr>
          <p:blipFill rotWithShape="1">
            <a:blip r:embed="rId5">
              <a:alphaModFix/>
            </a:blip>
            <a:srcRect b="-34812" l="0" r="-3853" t="-11580"/>
            <a:stretch/>
          </p:blipFill>
          <p:spPr>
            <a:xfrm>
              <a:off x="4180275" y="7080400"/>
              <a:ext cx="1763323" cy="3285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22061">
            <a:off x="932352" y="1164179"/>
            <a:ext cx="5194608" cy="8281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6"/>
          <p:cNvPicPr preferRelativeResize="0"/>
          <p:nvPr/>
        </p:nvPicPr>
        <p:blipFill rotWithShape="1">
          <a:blip r:embed="rId3">
            <a:alphaModFix/>
          </a:blip>
          <a:srcRect b="49733" l="74193" r="1154" t="27221"/>
          <a:stretch/>
        </p:blipFill>
        <p:spPr>
          <a:xfrm rot="122059">
            <a:off x="4760873" y="3695380"/>
            <a:ext cx="1320079" cy="1824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6"/>
          <p:cNvPicPr preferRelativeResize="0"/>
          <p:nvPr/>
        </p:nvPicPr>
        <p:blipFill rotWithShape="1">
          <a:blip r:embed="rId4">
            <a:alphaModFix/>
          </a:blip>
          <a:srcRect b="22025" l="3112" r="7967" t="32384"/>
          <a:stretch/>
        </p:blipFill>
        <p:spPr>
          <a:xfrm flipH="1">
            <a:off x="4668602" y="2894475"/>
            <a:ext cx="2048148" cy="787576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6"/>
          <p:cNvSpPr txBox="1"/>
          <p:nvPr/>
        </p:nvSpPr>
        <p:spPr>
          <a:xfrm>
            <a:off x="5724524" y="3202775"/>
            <a:ext cx="1776900" cy="5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piernas de</a:t>
            </a:r>
            <a:endParaRPr b="1">
              <a:solidFill>
                <a:schemeClr val="dk1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64 centímetros</a:t>
            </a:r>
            <a:endParaRPr b="1"/>
          </a:p>
        </p:txBody>
      </p:sp>
      <p:sp>
        <p:nvSpPr>
          <p:cNvPr id="126" name="Google Shape;126;p16"/>
          <p:cNvSpPr/>
          <p:nvPr/>
        </p:nvSpPr>
        <p:spPr>
          <a:xfrm>
            <a:off x="5157250" y="2744000"/>
            <a:ext cx="2601300" cy="6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16"/>
          <p:cNvSpPr/>
          <p:nvPr/>
        </p:nvSpPr>
        <p:spPr>
          <a:xfrm>
            <a:off x="5024700" y="0"/>
            <a:ext cx="2747700" cy="27477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16"/>
          <p:cNvSpPr txBox="1"/>
          <p:nvPr/>
        </p:nvSpPr>
        <p:spPr>
          <a:xfrm>
            <a:off x="5061025" y="809950"/>
            <a:ext cx="2673600" cy="119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Notita que dice</a:t>
            </a:r>
            <a:endParaRPr sz="28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Oswald"/>
                <a:ea typeface="Oswald"/>
                <a:cs typeface="Oswald"/>
                <a:sym typeface="Oswald"/>
              </a:rPr>
              <a:t>San</a:t>
            </a:r>
            <a:r>
              <a:rPr lang="en" sz="1200"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lang="en" sz="5000">
                <a:latin typeface="Oswald"/>
                <a:ea typeface="Oswald"/>
                <a:cs typeface="Oswald"/>
                <a:sym typeface="Oswald"/>
              </a:rPr>
              <a:t>Juan</a:t>
            </a:r>
            <a:endParaRPr sz="2800"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129" name="Google Shape;129;p16"/>
          <p:cNvSpPr/>
          <p:nvPr/>
        </p:nvSpPr>
        <p:spPr>
          <a:xfrm>
            <a:off x="0" y="4786150"/>
            <a:ext cx="956700" cy="652500"/>
          </a:xfrm>
          <a:prstGeom prst="rect">
            <a:avLst/>
          </a:prstGeom>
          <a:solidFill>
            <a:srgbClr val="000000">
              <a:alpha val="132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0" name="Google Shape;130;p16"/>
          <p:cNvGrpSpPr/>
          <p:nvPr/>
        </p:nvGrpSpPr>
        <p:grpSpPr>
          <a:xfrm>
            <a:off x="376127" y="4937063"/>
            <a:ext cx="453740" cy="329700"/>
            <a:chOff x="6943555" y="4650125"/>
            <a:chExt cx="434700" cy="329700"/>
          </a:xfrm>
        </p:grpSpPr>
        <p:sp>
          <p:nvSpPr>
            <p:cNvPr id="131" name="Google Shape;131;p16"/>
            <p:cNvSpPr/>
            <p:nvPr/>
          </p:nvSpPr>
          <p:spPr>
            <a:xfrm>
              <a:off x="6999900" y="4650125"/>
              <a:ext cx="329700" cy="3297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" name="Google Shape;132;p16"/>
            <p:cNvSpPr txBox="1"/>
            <p:nvPr/>
          </p:nvSpPr>
          <p:spPr>
            <a:xfrm>
              <a:off x="6943555" y="4670925"/>
              <a:ext cx="434700" cy="28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00">
                  <a:solidFill>
                    <a:srgbClr val="FFFFFF"/>
                  </a:solidFill>
                </a:rPr>
                <a:t>hole</a:t>
              </a:r>
              <a:endParaRPr b="1" sz="800">
                <a:solidFill>
                  <a:srgbClr val="FFFFFF"/>
                </a:solidFill>
              </a:endParaRPr>
            </a:p>
          </p:txBody>
        </p:sp>
      </p:grpSp>
      <p:sp>
        <p:nvSpPr>
          <p:cNvPr id="133" name="Google Shape;133;p16"/>
          <p:cNvSpPr txBox="1"/>
          <p:nvPr/>
        </p:nvSpPr>
        <p:spPr>
          <a:xfrm>
            <a:off x="59850" y="4254250"/>
            <a:ext cx="956700" cy="3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Dobla la cinta por encima (dos veces).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/>
          </a:p>
        </p:txBody>
      </p:sp>
      <p:sp>
        <p:nvSpPr>
          <p:cNvPr id="134" name="Google Shape;134;p16"/>
          <p:cNvSpPr txBox="1"/>
          <p:nvPr/>
        </p:nvSpPr>
        <p:spPr>
          <a:xfrm>
            <a:off x="162025" y="5368875"/>
            <a:ext cx="957900" cy="3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Ata un cordel de 173 cm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/>
          </a:p>
        </p:txBody>
      </p:sp>
      <p:sp>
        <p:nvSpPr>
          <p:cNvPr id="135" name="Google Shape;135;p16"/>
          <p:cNvSpPr/>
          <p:nvPr/>
        </p:nvSpPr>
        <p:spPr>
          <a:xfrm>
            <a:off x="896875" y="4697324"/>
            <a:ext cx="161825" cy="426699"/>
          </a:xfrm>
          <a:custGeom>
            <a:rect b="b" l="l" r="r" t="t"/>
            <a:pathLst>
              <a:path extrusionOk="0" h="21507" w="6473">
                <a:moveTo>
                  <a:pt x="0" y="23"/>
                </a:moveTo>
                <a:lnTo>
                  <a:pt x="6473" y="0"/>
                </a:lnTo>
                <a:lnTo>
                  <a:pt x="6473" y="21507"/>
                </a:lnTo>
                <a:lnTo>
                  <a:pt x="669" y="21365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stealth"/>
          </a:ln>
        </p:spPr>
      </p:sp>
      <p:sp>
        <p:nvSpPr>
          <p:cNvPr id="136" name="Google Shape;136;p16"/>
          <p:cNvSpPr txBox="1"/>
          <p:nvPr/>
        </p:nvSpPr>
        <p:spPr>
          <a:xfrm>
            <a:off x="4934800" y="7502500"/>
            <a:ext cx="2858700" cy="6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zancada de</a:t>
            </a:r>
            <a:endParaRPr sz="36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37" name="Google Shape;137;p16"/>
          <p:cNvSpPr txBox="1"/>
          <p:nvPr/>
        </p:nvSpPr>
        <p:spPr>
          <a:xfrm>
            <a:off x="4924425" y="7917275"/>
            <a:ext cx="2943600" cy="11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152 cm</a:t>
            </a:r>
            <a:endParaRPr sz="6000">
              <a:solidFill>
                <a:schemeClr val="dk1"/>
              </a:solidFill>
              <a:latin typeface="Oswald Light"/>
              <a:ea typeface="Oswald Light"/>
              <a:cs typeface="Oswald Light"/>
              <a:sym typeface="Oswald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38" name="Google Shape;138;p16"/>
          <p:cNvSpPr txBox="1"/>
          <p:nvPr/>
        </p:nvSpPr>
        <p:spPr>
          <a:xfrm>
            <a:off x="6121550" y="8346050"/>
            <a:ext cx="318300" cy="5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/>
          </a:p>
        </p:txBody>
      </p:sp>
      <p:grpSp>
        <p:nvGrpSpPr>
          <p:cNvPr id="139" name="Google Shape;139;p16"/>
          <p:cNvGrpSpPr/>
          <p:nvPr/>
        </p:nvGrpSpPr>
        <p:grpSpPr>
          <a:xfrm>
            <a:off x="-144575" y="9337138"/>
            <a:ext cx="2647800" cy="419713"/>
            <a:chOff x="3666900" y="7080400"/>
            <a:chExt cx="2647800" cy="419713"/>
          </a:xfrm>
        </p:grpSpPr>
        <p:sp>
          <p:nvSpPr>
            <p:cNvPr id="140" name="Google Shape;140;p16"/>
            <p:cNvSpPr txBox="1"/>
            <p:nvPr/>
          </p:nvSpPr>
          <p:spPr>
            <a:xfrm>
              <a:off x="3666900" y="7282013"/>
              <a:ext cx="2647800" cy="21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/>
                <a:t>Can you outrun a dinosaur?</a:t>
              </a:r>
              <a:endParaRPr sz="900"/>
            </a:p>
          </p:txBody>
        </p:sp>
        <p:pic>
          <p:nvPicPr>
            <p:cNvPr id="141" name="Google Shape;141;p16"/>
            <p:cNvPicPr preferRelativeResize="0"/>
            <p:nvPr/>
          </p:nvPicPr>
          <p:blipFill rotWithShape="1">
            <a:blip r:embed="rId5">
              <a:alphaModFix/>
            </a:blip>
            <a:srcRect b="-34812" l="0" r="-3853" t="-11580"/>
            <a:stretch/>
          </p:blipFill>
          <p:spPr>
            <a:xfrm>
              <a:off x="4180275" y="7080400"/>
              <a:ext cx="1763323" cy="3285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757174" y="1910275"/>
            <a:ext cx="6853126" cy="6721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17"/>
          <p:cNvPicPr preferRelativeResize="0"/>
          <p:nvPr/>
        </p:nvPicPr>
        <p:blipFill rotWithShape="1">
          <a:blip r:embed="rId4">
            <a:alphaModFix/>
          </a:blip>
          <a:srcRect b="9370" l="5282" r="4269" t="11828"/>
          <a:stretch/>
        </p:blipFill>
        <p:spPr>
          <a:xfrm rot="-228376">
            <a:off x="378228" y="1832464"/>
            <a:ext cx="2208943" cy="1090153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7"/>
          <p:cNvSpPr txBox="1"/>
          <p:nvPr/>
        </p:nvSpPr>
        <p:spPr>
          <a:xfrm>
            <a:off x="156625" y="152400"/>
            <a:ext cx="3053100" cy="136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200">
                <a:latin typeface="Oswald"/>
                <a:ea typeface="Oswald"/>
                <a:cs typeface="Oswald"/>
                <a:sym typeface="Oswald"/>
              </a:rPr>
              <a:t>DeeNo</a:t>
            </a:r>
            <a:endParaRPr sz="92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49" name="Google Shape;149;p17"/>
          <p:cNvSpPr/>
          <p:nvPr/>
        </p:nvSpPr>
        <p:spPr>
          <a:xfrm>
            <a:off x="256675" y="1804075"/>
            <a:ext cx="2601300" cy="69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7"/>
          <p:cNvSpPr txBox="1"/>
          <p:nvPr/>
        </p:nvSpPr>
        <p:spPr>
          <a:xfrm>
            <a:off x="289299" y="1400150"/>
            <a:ext cx="26013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rgbClr val="000000"/>
                </a:solidFill>
              </a:rPr>
              <a:t>(Deinonychus)</a:t>
            </a:r>
            <a:endParaRPr b="1" sz="1100">
              <a:solidFill>
                <a:srgbClr val="000000"/>
              </a:solidFill>
            </a:endParaRPr>
          </a:p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</a:endParaRPr>
          </a:p>
        </p:txBody>
      </p:sp>
      <p:sp>
        <p:nvSpPr>
          <p:cNvPr id="151" name="Google Shape;151;p17"/>
          <p:cNvSpPr txBox="1"/>
          <p:nvPr/>
        </p:nvSpPr>
        <p:spPr>
          <a:xfrm>
            <a:off x="289300" y="7533200"/>
            <a:ext cx="2858700" cy="6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zancada de</a:t>
            </a:r>
            <a:endParaRPr sz="36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52" name="Google Shape;152;p17"/>
          <p:cNvSpPr txBox="1"/>
          <p:nvPr/>
        </p:nvSpPr>
        <p:spPr>
          <a:xfrm>
            <a:off x="1300725" y="2382525"/>
            <a:ext cx="1804500" cy="5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piernas de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76 centímetros</a:t>
            </a:r>
            <a:endParaRPr b="1"/>
          </a:p>
        </p:txBody>
      </p:sp>
      <p:sp>
        <p:nvSpPr>
          <p:cNvPr id="153" name="Google Shape;153;p17"/>
          <p:cNvSpPr txBox="1"/>
          <p:nvPr/>
        </p:nvSpPr>
        <p:spPr>
          <a:xfrm>
            <a:off x="248725" y="7947975"/>
            <a:ext cx="2899200" cy="11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>
                <a:latin typeface="Oswald"/>
                <a:ea typeface="Oswald"/>
                <a:cs typeface="Oswald"/>
                <a:sym typeface="Oswald"/>
              </a:rPr>
              <a:t>178 cm</a:t>
            </a:r>
            <a:endParaRPr sz="6000">
              <a:latin typeface="Oswald Light"/>
              <a:ea typeface="Oswald Light"/>
              <a:cs typeface="Oswald Light"/>
              <a:sym typeface="Oswald Light"/>
            </a:endParaRPr>
          </a:p>
        </p:txBody>
      </p:sp>
      <p:sp>
        <p:nvSpPr>
          <p:cNvPr id="154" name="Google Shape;154;p17"/>
          <p:cNvSpPr txBox="1"/>
          <p:nvPr/>
        </p:nvSpPr>
        <p:spPr>
          <a:xfrm>
            <a:off x="1197000" y="8346300"/>
            <a:ext cx="318300" cy="5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/>
          </a:p>
        </p:txBody>
      </p:sp>
      <p:grpSp>
        <p:nvGrpSpPr>
          <p:cNvPr id="155" name="Google Shape;155;p17"/>
          <p:cNvGrpSpPr/>
          <p:nvPr/>
        </p:nvGrpSpPr>
        <p:grpSpPr>
          <a:xfrm>
            <a:off x="6743575" y="3175400"/>
            <a:ext cx="1028825" cy="1450025"/>
            <a:chOff x="6755500" y="4019875"/>
            <a:chExt cx="1028825" cy="1450025"/>
          </a:xfrm>
        </p:grpSpPr>
        <p:sp>
          <p:nvSpPr>
            <p:cNvPr id="156" name="Google Shape;156;p17"/>
            <p:cNvSpPr/>
            <p:nvPr/>
          </p:nvSpPr>
          <p:spPr>
            <a:xfrm>
              <a:off x="6827625" y="4551775"/>
              <a:ext cx="956700" cy="652500"/>
            </a:xfrm>
            <a:prstGeom prst="rect">
              <a:avLst/>
            </a:prstGeom>
            <a:solidFill>
              <a:srgbClr val="000000">
                <a:alpha val="132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57" name="Google Shape;157;p17"/>
            <p:cNvGrpSpPr/>
            <p:nvPr/>
          </p:nvGrpSpPr>
          <p:grpSpPr>
            <a:xfrm>
              <a:off x="6975152" y="4702688"/>
              <a:ext cx="453740" cy="329700"/>
              <a:chOff x="6943555" y="4650125"/>
              <a:chExt cx="434700" cy="329700"/>
            </a:xfrm>
          </p:grpSpPr>
          <p:sp>
            <p:nvSpPr>
              <p:cNvPr id="158" name="Google Shape;158;p17"/>
              <p:cNvSpPr/>
              <p:nvPr/>
            </p:nvSpPr>
            <p:spPr>
              <a:xfrm>
                <a:off x="6999900" y="4650125"/>
                <a:ext cx="329700" cy="3297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9" name="Google Shape;159;p17"/>
              <p:cNvSpPr txBox="1"/>
              <p:nvPr/>
            </p:nvSpPr>
            <p:spPr>
              <a:xfrm>
                <a:off x="6943555" y="4670925"/>
                <a:ext cx="434700" cy="282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800">
                    <a:solidFill>
                      <a:srgbClr val="FFFFFF"/>
                    </a:solidFill>
                  </a:rPr>
                  <a:t>hole</a:t>
                </a:r>
                <a:endParaRPr b="1" sz="8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60" name="Google Shape;160;p17"/>
            <p:cNvSpPr txBox="1"/>
            <p:nvPr/>
          </p:nvSpPr>
          <p:spPr>
            <a:xfrm>
              <a:off x="6788475" y="4019875"/>
              <a:ext cx="957900" cy="37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900">
                  <a:solidFill>
                    <a:schemeClr val="dk1"/>
                  </a:solidFill>
                </a:rPr>
                <a:t>Dobla la cinta por encima (dos veces).</a:t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/>
            </a:p>
          </p:txBody>
        </p:sp>
        <p:sp>
          <p:nvSpPr>
            <p:cNvPr id="161" name="Google Shape;161;p17"/>
            <p:cNvSpPr txBox="1"/>
            <p:nvPr/>
          </p:nvSpPr>
          <p:spPr>
            <a:xfrm>
              <a:off x="6761050" y="5134500"/>
              <a:ext cx="957900" cy="33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900">
                  <a:solidFill>
                    <a:schemeClr val="dk1"/>
                  </a:solidFill>
                </a:rPr>
                <a:t>Ata un cordel de 198 cm</a:t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/>
            </a:p>
          </p:txBody>
        </p:sp>
        <p:sp>
          <p:nvSpPr>
            <p:cNvPr id="162" name="Google Shape;162;p17"/>
            <p:cNvSpPr/>
            <p:nvPr/>
          </p:nvSpPr>
          <p:spPr>
            <a:xfrm>
              <a:off x="6755500" y="4327925"/>
              <a:ext cx="145100" cy="541425"/>
            </a:xfrm>
            <a:custGeom>
              <a:rect b="b" l="l" r="r" t="t"/>
              <a:pathLst>
                <a:path extrusionOk="0" h="21657" w="5804">
                  <a:moveTo>
                    <a:pt x="3539" y="0"/>
                  </a:moveTo>
                  <a:lnTo>
                    <a:pt x="0" y="150"/>
                  </a:lnTo>
                  <a:lnTo>
                    <a:pt x="0" y="21657"/>
                  </a:lnTo>
                  <a:lnTo>
                    <a:pt x="5804" y="21515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stealth"/>
            </a:ln>
          </p:spPr>
        </p:sp>
      </p:grpSp>
      <p:grpSp>
        <p:nvGrpSpPr>
          <p:cNvPr id="163" name="Google Shape;163;p17"/>
          <p:cNvGrpSpPr/>
          <p:nvPr/>
        </p:nvGrpSpPr>
        <p:grpSpPr>
          <a:xfrm>
            <a:off x="5124600" y="9348363"/>
            <a:ext cx="2647800" cy="419713"/>
            <a:chOff x="3666900" y="7080400"/>
            <a:chExt cx="2647800" cy="419713"/>
          </a:xfrm>
        </p:grpSpPr>
        <p:sp>
          <p:nvSpPr>
            <p:cNvPr id="164" name="Google Shape;164;p17"/>
            <p:cNvSpPr txBox="1"/>
            <p:nvPr/>
          </p:nvSpPr>
          <p:spPr>
            <a:xfrm>
              <a:off x="3666900" y="7282013"/>
              <a:ext cx="2647800" cy="21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/>
                <a:t>Can you outrun a dinosaur?</a:t>
              </a:r>
              <a:endParaRPr sz="900"/>
            </a:p>
          </p:txBody>
        </p:sp>
        <p:pic>
          <p:nvPicPr>
            <p:cNvPr id="165" name="Google Shape;165;p17"/>
            <p:cNvPicPr preferRelativeResize="0"/>
            <p:nvPr/>
          </p:nvPicPr>
          <p:blipFill rotWithShape="1">
            <a:blip r:embed="rId5">
              <a:alphaModFix/>
            </a:blip>
            <a:srcRect b="-34812" l="0" r="-3853" t="-11580"/>
            <a:stretch/>
          </p:blipFill>
          <p:spPr>
            <a:xfrm>
              <a:off x="4180275" y="7080400"/>
              <a:ext cx="1763323" cy="3285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7574" y="1910275"/>
            <a:ext cx="6853126" cy="6721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18"/>
          <p:cNvPicPr preferRelativeResize="0"/>
          <p:nvPr/>
        </p:nvPicPr>
        <p:blipFill rotWithShape="1">
          <a:blip r:embed="rId4">
            <a:alphaModFix/>
          </a:blip>
          <a:srcRect b="9370" l="5282" r="4269" t="11828"/>
          <a:stretch/>
        </p:blipFill>
        <p:spPr>
          <a:xfrm rot="-228376">
            <a:off x="5380778" y="2764864"/>
            <a:ext cx="2208943" cy="1090153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18"/>
          <p:cNvSpPr txBox="1"/>
          <p:nvPr/>
        </p:nvSpPr>
        <p:spPr>
          <a:xfrm>
            <a:off x="6162675" y="3314925"/>
            <a:ext cx="1552800" cy="5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piernas de</a:t>
            </a:r>
            <a:endParaRPr b="1">
              <a:solidFill>
                <a:schemeClr val="dk1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76 centímetros</a:t>
            </a:r>
            <a:endParaRPr b="1"/>
          </a:p>
        </p:txBody>
      </p:sp>
      <p:sp>
        <p:nvSpPr>
          <p:cNvPr id="173" name="Google Shape;173;p18"/>
          <p:cNvSpPr/>
          <p:nvPr/>
        </p:nvSpPr>
        <p:spPr>
          <a:xfrm>
            <a:off x="5157250" y="2744000"/>
            <a:ext cx="2601300" cy="6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18"/>
          <p:cNvSpPr/>
          <p:nvPr/>
        </p:nvSpPr>
        <p:spPr>
          <a:xfrm>
            <a:off x="5024700" y="0"/>
            <a:ext cx="2747700" cy="27477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18"/>
          <p:cNvSpPr txBox="1"/>
          <p:nvPr/>
        </p:nvSpPr>
        <p:spPr>
          <a:xfrm>
            <a:off x="5220625" y="886150"/>
            <a:ext cx="2426700" cy="119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Notita que dice</a:t>
            </a:r>
            <a:endParaRPr sz="28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latin typeface="Oswald"/>
                <a:ea typeface="Oswald"/>
                <a:cs typeface="Oswald"/>
                <a:sym typeface="Oswald"/>
              </a:rPr>
              <a:t>DeeNo</a:t>
            </a:r>
            <a:endParaRPr sz="1100"/>
          </a:p>
        </p:txBody>
      </p:sp>
      <p:sp>
        <p:nvSpPr>
          <p:cNvPr id="176" name="Google Shape;176;p18"/>
          <p:cNvSpPr txBox="1"/>
          <p:nvPr/>
        </p:nvSpPr>
        <p:spPr>
          <a:xfrm>
            <a:off x="4782400" y="7578700"/>
            <a:ext cx="2858700" cy="6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zancada de</a:t>
            </a:r>
            <a:endParaRPr sz="36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77" name="Google Shape;177;p18"/>
          <p:cNvSpPr txBox="1"/>
          <p:nvPr/>
        </p:nvSpPr>
        <p:spPr>
          <a:xfrm>
            <a:off x="4878325" y="7993475"/>
            <a:ext cx="2858700" cy="11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178 cm</a:t>
            </a:r>
            <a:endParaRPr sz="6000">
              <a:solidFill>
                <a:schemeClr val="dk1"/>
              </a:solidFill>
              <a:latin typeface="Oswald Light"/>
              <a:ea typeface="Oswald Light"/>
              <a:cs typeface="Oswald Light"/>
              <a:sym typeface="Oswald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0">
              <a:latin typeface="Oswald"/>
              <a:ea typeface="Oswald"/>
              <a:cs typeface="Oswald"/>
              <a:sym typeface="Oswald"/>
            </a:endParaRPr>
          </a:p>
        </p:txBody>
      </p:sp>
      <p:grpSp>
        <p:nvGrpSpPr>
          <p:cNvPr id="178" name="Google Shape;178;p18"/>
          <p:cNvGrpSpPr/>
          <p:nvPr/>
        </p:nvGrpSpPr>
        <p:grpSpPr>
          <a:xfrm>
            <a:off x="-30375" y="3181675"/>
            <a:ext cx="1119925" cy="1450025"/>
            <a:chOff x="-30375" y="4019875"/>
            <a:chExt cx="1119925" cy="1450025"/>
          </a:xfrm>
        </p:grpSpPr>
        <p:sp>
          <p:nvSpPr>
            <p:cNvPr id="179" name="Google Shape;179;p18"/>
            <p:cNvSpPr/>
            <p:nvPr/>
          </p:nvSpPr>
          <p:spPr>
            <a:xfrm>
              <a:off x="-30375" y="4551775"/>
              <a:ext cx="956700" cy="652500"/>
            </a:xfrm>
            <a:prstGeom prst="rect">
              <a:avLst/>
            </a:prstGeom>
            <a:solidFill>
              <a:srgbClr val="000000">
                <a:alpha val="132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80" name="Google Shape;180;p18"/>
            <p:cNvGrpSpPr/>
            <p:nvPr/>
          </p:nvGrpSpPr>
          <p:grpSpPr>
            <a:xfrm>
              <a:off x="345752" y="4702688"/>
              <a:ext cx="453740" cy="329700"/>
              <a:chOff x="6943555" y="4650125"/>
              <a:chExt cx="434700" cy="329700"/>
            </a:xfrm>
          </p:grpSpPr>
          <p:sp>
            <p:nvSpPr>
              <p:cNvPr id="181" name="Google Shape;181;p18"/>
              <p:cNvSpPr/>
              <p:nvPr/>
            </p:nvSpPr>
            <p:spPr>
              <a:xfrm>
                <a:off x="6999900" y="4650125"/>
                <a:ext cx="329700" cy="3297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" name="Google Shape;182;p18"/>
              <p:cNvSpPr txBox="1"/>
              <p:nvPr/>
            </p:nvSpPr>
            <p:spPr>
              <a:xfrm>
                <a:off x="6943555" y="4670925"/>
                <a:ext cx="434700" cy="282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800">
                    <a:solidFill>
                      <a:srgbClr val="FFFFFF"/>
                    </a:solidFill>
                  </a:rPr>
                  <a:t>hole</a:t>
                </a:r>
                <a:endParaRPr b="1" sz="8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83" name="Google Shape;183;p18"/>
            <p:cNvSpPr txBox="1"/>
            <p:nvPr/>
          </p:nvSpPr>
          <p:spPr>
            <a:xfrm>
              <a:off x="29475" y="4019875"/>
              <a:ext cx="956700" cy="37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900">
                  <a:solidFill>
                    <a:schemeClr val="dk1"/>
                  </a:solidFill>
                </a:rPr>
                <a:t>Dobla la cinta por encima (dos veces).</a:t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/>
            </a:p>
          </p:txBody>
        </p:sp>
        <p:sp>
          <p:nvSpPr>
            <p:cNvPr id="184" name="Google Shape;184;p18"/>
            <p:cNvSpPr txBox="1"/>
            <p:nvPr/>
          </p:nvSpPr>
          <p:spPr>
            <a:xfrm>
              <a:off x="131650" y="5134500"/>
              <a:ext cx="957900" cy="33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900">
                  <a:solidFill>
                    <a:schemeClr val="dk1"/>
                  </a:solidFill>
                </a:rPr>
                <a:t>Ata un cordel de 198 cm</a:t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/>
            </a:p>
          </p:txBody>
        </p:sp>
        <p:sp>
          <p:nvSpPr>
            <p:cNvPr id="185" name="Google Shape;185;p18"/>
            <p:cNvSpPr/>
            <p:nvPr/>
          </p:nvSpPr>
          <p:spPr>
            <a:xfrm>
              <a:off x="866500" y="4462949"/>
              <a:ext cx="161825" cy="426699"/>
            </a:xfrm>
            <a:custGeom>
              <a:rect b="b" l="l" r="r" t="t"/>
              <a:pathLst>
                <a:path extrusionOk="0" h="21507" w="6473">
                  <a:moveTo>
                    <a:pt x="0" y="23"/>
                  </a:moveTo>
                  <a:lnTo>
                    <a:pt x="6473" y="0"/>
                  </a:lnTo>
                  <a:lnTo>
                    <a:pt x="6473" y="21507"/>
                  </a:lnTo>
                  <a:lnTo>
                    <a:pt x="669" y="21365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stealth"/>
            </a:ln>
          </p:spPr>
        </p:sp>
      </p:grpSp>
      <p:grpSp>
        <p:nvGrpSpPr>
          <p:cNvPr id="186" name="Google Shape;186;p18"/>
          <p:cNvGrpSpPr/>
          <p:nvPr/>
        </p:nvGrpSpPr>
        <p:grpSpPr>
          <a:xfrm>
            <a:off x="-144575" y="9337138"/>
            <a:ext cx="2647800" cy="419713"/>
            <a:chOff x="3666900" y="7080400"/>
            <a:chExt cx="2647800" cy="419713"/>
          </a:xfrm>
        </p:grpSpPr>
        <p:sp>
          <p:nvSpPr>
            <p:cNvPr id="187" name="Google Shape;187;p18"/>
            <p:cNvSpPr txBox="1"/>
            <p:nvPr/>
          </p:nvSpPr>
          <p:spPr>
            <a:xfrm>
              <a:off x="3666900" y="7282013"/>
              <a:ext cx="2647800" cy="21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/>
                <a:t>Can you outrun a dinosaur?</a:t>
              </a:r>
              <a:endParaRPr sz="900"/>
            </a:p>
          </p:txBody>
        </p:sp>
        <p:pic>
          <p:nvPicPr>
            <p:cNvPr id="188" name="Google Shape;188;p18"/>
            <p:cNvPicPr preferRelativeResize="0"/>
            <p:nvPr/>
          </p:nvPicPr>
          <p:blipFill rotWithShape="1">
            <a:blip r:embed="rId5">
              <a:alphaModFix/>
            </a:blip>
            <a:srcRect b="-34812" l="0" r="-3853" t="-11580"/>
            <a:stretch/>
          </p:blipFill>
          <p:spPr>
            <a:xfrm>
              <a:off x="4180275" y="7080400"/>
              <a:ext cx="1763323" cy="3285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 rot="260290">
            <a:off x="2343073" y="304800"/>
            <a:ext cx="4169676" cy="9336428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19"/>
          <p:cNvSpPr txBox="1"/>
          <p:nvPr/>
        </p:nvSpPr>
        <p:spPr>
          <a:xfrm>
            <a:off x="156625" y="152400"/>
            <a:ext cx="3053100" cy="136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200">
                <a:latin typeface="Oswald"/>
                <a:ea typeface="Oswald"/>
                <a:cs typeface="Oswald"/>
                <a:sym typeface="Oswald"/>
              </a:rPr>
              <a:t>CeeLo</a:t>
            </a:r>
            <a:endParaRPr sz="92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95" name="Google Shape;195;p19"/>
          <p:cNvSpPr/>
          <p:nvPr/>
        </p:nvSpPr>
        <p:spPr>
          <a:xfrm>
            <a:off x="256675" y="1804075"/>
            <a:ext cx="2601300" cy="69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6" name="Google Shape;196;p19"/>
          <p:cNvPicPr preferRelativeResize="0"/>
          <p:nvPr/>
        </p:nvPicPr>
        <p:blipFill rotWithShape="1">
          <a:blip r:embed="rId4">
            <a:alphaModFix/>
          </a:blip>
          <a:srcRect b="0" l="-1041" r="0" t="0"/>
          <a:stretch/>
        </p:blipFill>
        <p:spPr>
          <a:xfrm>
            <a:off x="318300" y="1942550"/>
            <a:ext cx="2528850" cy="858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19"/>
          <p:cNvSpPr txBox="1"/>
          <p:nvPr/>
        </p:nvSpPr>
        <p:spPr>
          <a:xfrm>
            <a:off x="289300" y="1400150"/>
            <a:ext cx="24531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000000"/>
                </a:solidFill>
              </a:rPr>
              <a:t>(</a:t>
            </a:r>
            <a:r>
              <a:rPr i="1" lang="en" sz="1100">
                <a:solidFill>
                  <a:srgbClr val="000000"/>
                </a:solidFill>
              </a:rPr>
              <a:t>Coelo</a:t>
            </a:r>
            <a:r>
              <a:rPr i="1" lang="en" sz="1100"/>
              <a:t>fi</a:t>
            </a:r>
            <a:r>
              <a:rPr i="1" lang="en" sz="1100">
                <a:solidFill>
                  <a:srgbClr val="000000"/>
                </a:solidFill>
              </a:rPr>
              <a:t>sis)</a:t>
            </a:r>
            <a:endParaRPr b="1" sz="1100">
              <a:solidFill>
                <a:srgbClr val="000000"/>
              </a:solidFill>
            </a:endParaRPr>
          </a:p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</a:endParaRPr>
          </a:p>
        </p:txBody>
      </p:sp>
      <p:sp>
        <p:nvSpPr>
          <p:cNvPr id="198" name="Google Shape;198;p19"/>
          <p:cNvSpPr txBox="1"/>
          <p:nvPr/>
        </p:nvSpPr>
        <p:spPr>
          <a:xfrm>
            <a:off x="136900" y="7533200"/>
            <a:ext cx="2858700" cy="6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zancada de</a:t>
            </a:r>
            <a:endParaRPr sz="36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99" name="Google Shape;199;p19"/>
          <p:cNvSpPr txBox="1"/>
          <p:nvPr/>
        </p:nvSpPr>
        <p:spPr>
          <a:xfrm>
            <a:off x="80425" y="7947975"/>
            <a:ext cx="3053100" cy="11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>
                <a:latin typeface="Oswald"/>
                <a:ea typeface="Oswald"/>
                <a:cs typeface="Oswald"/>
                <a:sym typeface="Oswald"/>
              </a:rPr>
              <a:t>203 cm</a:t>
            </a:r>
            <a:endParaRPr sz="6000">
              <a:latin typeface="Oswald Light"/>
              <a:ea typeface="Oswald Light"/>
              <a:cs typeface="Oswald Light"/>
              <a:sym typeface="Oswald Light"/>
            </a:endParaRPr>
          </a:p>
        </p:txBody>
      </p:sp>
      <p:sp>
        <p:nvSpPr>
          <p:cNvPr id="200" name="Google Shape;200;p19"/>
          <p:cNvSpPr/>
          <p:nvPr/>
        </p:nvSpPr>
        <p:spPr>
          <a:xfrm>
            <a:off x="6827625" y="4551775"/>
            <a:ext cx="956700" cy="652500"/>
          </a:xfrm>
          <a:prstGeom prst="rect">
            <a:avLst/>
          </a:prstGeom>
          <a:solidFill>
            <a:srgbClr val="000000">
              <a:alpha val="132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1" name="Google Shape;201;p19"/>
          <p:cNvGrpSpPr/>
          <p:nvPr/>
        </p:nvGrpSpPr>
        <p:grpSpPr>
          <a:xfrm>
            <a:off x="6975152" y="4702688"/>
            <a:ext cx="453740" cy="329700"/>
            <a:chOff x="6943555" y="4650125"/>
            <a:chExt cx="434700" cy="329700"/>
          </a:xfrm>
        </p:grpSpPr>
        <p:sp>
          <p:nvSpPr>
            <p:cNvPr id="202" name="Google Shape;202;p19"/>
            <p:cNvSpPr/>
            <p:nvPr/>
          </p:nvSpPr>
          <p:spPr>
            <a:xfrm>
              <a:off x="6999900" y="4650125"/>
              <a:ext cx="329700" cy="3297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" name="Google Shape;203;p19"/>
            <p:cNvSpPr txBox="1"/>
            <p:nvPr/>
          </p:nvSpPr>
          <p:spPr>
            <a:xfrm>
              <a:off x="6943555" y="4670925"/>
              <a:ext cx="434700" cy="28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00">
                  <a:solidFill>
                    <a:srgbClr val="FFFFFF"/>
                  </a:solidFill>
                </a:rPr>
                <a:t>hole</a:t>
              </a:r>
              <a:endParaRPr b="1" sz="800">
                <a:solidFill>
                  <a:srgbClr val="FFFFFF"/>
                </a:solidFill>
              </a:endParaRPr>
            </a:p>
          </p:txBody>
        </p:sp>
      </p:grpSp>
      <p:sp>
        <p:nvSpPr>
          <p:cNvPr id="204" name="Google Shape;204;p19"/>
          <p:cNvSpPr txBox="1"/>
          <p:nvPr/>
        </p:nvSpPr>
        <p:spPr>
          <a:xfrm>
            <a:off x="6788475" y="4019875"/>
            <a:ext cx="930600" cy="3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Dobla la cinta por encima (dos veces).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/>
          </a:p>
        </p:txBody>
      </p:sp>
      <p:sp>
        <p:nvSpPr>
          <p:cNvPr id="205" name="Google Shape;205;p19"/>
          <p:cNvSpPr txBox="1"/>
          <p:nvPr/>
        </p:nvSpPr>
        <p:spPr>
          <a:xfrm>
            <a:off x="6761050" y="5134500"/>
            <a:ext cx="957900" cy="3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Ata un cordel de 223 cm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/>
          </a:p>
        </p:txBody>
      </p:sp>
      <p:sp>
        <p:nvSpPr>
          <p:cNvPr id="206" name="Google Shape;206;p19"/>
          <p:cNvSpPr txBox="1"/>
          <p:nvPr/>
        </p:nvSpPr>
        <p:spPr>
          <a:xfrm>
            <a:off x="1273200" y="8346300"/>
            <a:ext cx="318300" cy="5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/>
          </a:p>
        </p:txBody>
      </p:sp>
      <p:sp>
        <p:nvSpPr>
          <p:cNvPr id="207" name="Google Shape;207;p19"/>
          <p:cNvSpPr/>
          <p:nvPr/>
        </p:nvSpPr>
        <p:spPr>
          <a:xfrm>
            <a:off x="6755500" y="4327925"/>
            <a:ext cx="145100" cy="541425"/>
          </a:xfrm>
          <a:custGeom>
            <a:rect b="b" l="l" r="r" t="t"/>
            <a:pathLst>
              <a:path extrusionOk="0" h="21657" w="5804">
                <a:moveTo>
                  <a:pt x="3539" y="0"/>
                </a:moveTo>
                <a:lnTo>
                  <a:pt x="0" y="150"/>
                </a:lnTo>
                <a:lnTo>
                  <a:pt x="0" y="21657"/>
                </a:lnTo>
                <a:lnTo>
                  <a:pt x="5804" y="21515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stealth"/>
          </a:ln>
        </p:spPr>
      </p:sp>
      <p:sp>
        <p:nvSpPr>
          <p:cNvPr id="208" name="Google Shape;208;p19"/>
          <p:cNvSpPr txBox="1"/>
          <p:nvPr/>
        </p:nvSpPr>
        <p:spPr>
          <a:xfrm>
            <a:off x="318300" y="2499225"/>
            <a:ext cx="1788900" cy="5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piernas de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90 centímetros</a:t>
            </a:r>
            <a:endParaRPr b="1"/>
          </a:p>
        </p:txBody>
      </p:sp>
      <p:grpSp>
        <p:nvGrpSpPr>
          <p:cNvPr id="209" name="Google Shape;209;p19"/>
          <p:cNvGrpSpPr/>
          <p:nvPr/>
        </p:nvGrpSpPr>
        <p:grpSpPr>
          <a:xfrm>
            <a:off x="5124600" y="9348363"/>
            <a:ext cx="2647800" cy="419713"/>
            <a:chOff x="3666900" y="7080400"/>
            <a:chExt cx="2647800" cy="419713"/>
          </a:xfrm>
        </p:grpSpPr>
        <p:sp>
          <p:nvSpPr>
            <p:cNvPr id="210" name="Google Shape;210;p19"/>
            <p:cNvSpPr txBox="1"/>
            <p:nvPr/>
          </p:nvSpPr>
          <p:spPr>
            <a:xfrm>
              <a:off x="3666900" y="7282013"/>
              <a:ext cx="2647800" cy="21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/>
                <a:t>Can you outrun a dinosaur?</a:t>
              </a:r>
              <a:endParaRPr sz="900"/>
            </a:p>
          </p:txBody>
        </p:sp>
        <p:pic>
          <p:nvPicPr>
            <p:cNvPr id="211" name="Google Shape;211;p19"/>
            <p:cNvPicPr preferRelativeResize="0"/>
            <p:nvPr/>
          </p:nvPicPr>
          <p:blipFill rotWithShape="1">
            <a:blip r:embed="rId5">
              <a:alphaModFix/>
            </a:blip>
            <a:srcRect b="-34812" l="0" r="-3853" t="-11580"/>
            <a:stretch/>
          </p:blipFill>
          <p:spPr>
            <a:xfrm>
              <a:off x="4180275" y="7080400"/>
              <a:ext cx="1763323" cy="3285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260290">
            <a:off x="1276273" y="304800"/>
            <a:ext cx="4169676" cy="9336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20"/>
          <p:cNvPicPr preferRelativeResize="0"/>
          <p:nvPr/>
        </p:nvPicPr>
        <p:blipFill rotWithShape="1">
          <a:blip r:embed="rId4">
            <a:alphaModFix/>
          </a:blip>
          <a:srcRect b="0" l="3344" r="0" t="0"/>
          <a:stretch/>
        </p:blipFill>
        <p:spPr>
          <a:xfrm>
            <a:off x="5131650" y="2884050"/>
            <a:ext cx="2419125" cy="858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0"/>
          <p:cNvSpPr/>
          <p:nvPr/>
        </p:nvSpPr>
        <p:spPr>
          <a:xfrm>
            <a:off x="5157250" y="2744000"/>
            <a:ext cx="2601300" cy="6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20"/>
          <p:cNvSpPr/>
          <p:nvPr/>
        </p:nvSpPr>
        <p:spPr>
          <a:xfrm>
            <a:off x="5024700" y="0"/>
            <a:ext cx="2747700" cy="27477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20"/>
          <p:cNvSpPr txBox="1"/>
          <p:nvPr/>
        </p:nvSpPr>
        <p:spPr>
          <a:xfrm>
            <a:off x="5300200" y="886150"/>
            <a:ext cx="2146500" cy="119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Notita que dice</a:t>
            </a:r>
            <a:endParaRPr sz="28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latin typeface="Oswald"/>
                <a:ea typeface="Oswald"/>
                <a:cs typeface="Oswald"/>
                <a:sym typeface="Oswald"/>
              </a:rPr>
              <a:t>CeeLo</a:t>
            </a:r>
            <a:endParaRPr sz="1100"/>
          </a:p>
        </p:txBody>
      </p:sp>
      <p:sp>
        <p:nvSpPr>
          <p:cNvPr id="221" name="Google Shape;221;p20"/>
          <p:cNvSpPr txBox="1"/>
          <p:nvPr/>
        </p:nvSpPr>
        <p:spPr>
          <a:xfrm>
            <a:off x="4858600" y="7578700"/>
            <a:ext cx="2858700" cy="6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zancada de</a:t>
            </a:r>
            <a:endParaRPr sz="36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22" name="Google Shape;222;p20"/>
          <p:cNvSpPr txBox="1"/>
          <p:nvPr/>
        </p:nvSpPr>
        <p:spPr>
          <a:xfrm>
            <a:off x="4724400" y="7993475"/>
            <a:ext cx="3067500" cy="11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203 cm</a:t>
            </a:r>
            <a:endParaRPr sz="6000">
              <a:solidFill>
                <a:schemeClr val="dk1"/>
              </a:solidFill>
              <a:latin typeface="Oswald Light"/>
              <a:ea typeface="Oswald Light"/>
              <a:cs typeface="Oswald Light"/>
              <a:sym typeface="Oswald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23" name="Google Shape;223;p20"/>
          <p:cNvSpPr txBox="1"/>
          <p:nvPr/>
        </p:nvSpPr>
        <p:spPr>
          <a:xfrm>
            <a:off x="4724400" y="3228200"/>
            <a:ext cx="1743000" cy="5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piernas de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90 centímetros</a:t>
            </a:r>
            <a:endParaRPr b="1"/>
          </a:p>
        </p:txBody>
      </p:sp>
      <p:sp>
        <p:nvSpPr>
          <p:cNvPr id="224" name="Google Shape;224;p20"/>
          <p:cNvSpPr/>
          <p:nvPr/>
        </p:nvSpPr>
        <p:spPr>
          <a:xfrm>
            <a:off x="-30375" y="4551775"/>
            <a:ext cx="956700" cy="652500"/>
          </a:xfrm>
          <a:prstGeom prst="rect">
            <a:avLst/>
          </a:prstGeom>
          <a:solidFill>
            <a:srgbClr val="000000">
              <a:alpha val="132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25" name="Google Shape;225;p20"/>
          <p:cNvGrpSpPr/>
          <p:nvPr/>
        </p:nvGrpSpPr>
        <p:grpSpPr>
          <a:xfrm>
            <a:off x="345752" y="4702688"/>
            <a:ext cx="453740" cy="329700"/>
            <a:chOff x="6943555" y="4650125"/>
            <a:chExt cx="434700" cy="329700"/>
          </a:xfrm>
        </p:grpSpPr>
        <p:sp>
          <p:nvSpPr>
            <p:cNvPr id="226" name="Google Shape;226;p20"/>
            <p:cNvSpPr/>
            <p:nvPr/>
          </p:nvSpPr>
          <p:spPr>
            <a:xfrm>
              <a:off x="6999900" y="4650125"/>
              <a:ext cx="329700" cy="3297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20"/>
            <p:cNvSpPr txBox="1"/>
            <p:nvPr/>
          </p:nvSpPr>
          <p:spPr>
            <a:xfrm>
              <a:off x="6943555" y="4670925"/>
              <a:ext cx="434700" cy="28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00">
                  <a:solidFill>
                    <a:srgbClr val="FFFFFF"/>
                  </a:solidFill>
                </a:rPr>
                <a:t>hole</a:t>
              </a:r>
              <a:endParaRPr b="1" sz="800">
                <a:solidFill>
                  <a:srgbClr val="FFFFFF"/>
                </a:solidFill>
              </a:endParaRPr>
            </a:p>
          </p:txBody>
        </p:sp>
      </p:grpSp>
      <p:sp>
        <p:nvSpPr>
          <p:cNvPr id="228" name="Google Shape;228;p20"/>
          <p:cNvSpPr txBox="1"/>
          <p:nvPr/>
        </p:nvSpPr>
        <p:spPr>
          <a:xfrm>
            <a:off x="29475" y="4019875"/>
            <a:ext cx="956700" cy="3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Dobla la cinta por encima (dos veces).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/>
          </a:p>
        </p:txBody>
      </p:sp>
      <p:sp>
        <p:nvSpPr>
          <p:cNvPr id="229" name="Google Shape;229;p20"/>
          <p:cNvSpPr txBox="1"/>
          <p:nvPr/>
        </p:nvSpPr>
        <p:spPr>
          <a:xfrm>
            <a:off x="131650" y="5134500"/>
            <a:ext cx="957900" cy="3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Ata un cordel de 223 cm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/>
          </a:p>
        </p:txBody>
      </p:sp>
      <p:sp>
        <p:nvSpPr>
          <p:cNvPr id="230" name="Google Shape;230;p20"/>
          <p:cNvSpPr txBox="1"/>
          <p:nvPr/>
        </p:nvSpPr>
        <p:spPr>
          <a:xfrm>
            <a:off x="6077200" y="8422250"/>
            <a:ext cx="318300" cy="5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-</a:t>
            </a:r>
            <a:endParaRPr sz="3000"/>
          </a:p>
        </p:txBody>
      </p:sp>
      <p:sp>
        <p:nvSpPr>
          <p:cNvPr id="231" name="Google Shape;231;p20"/>
          <p:cNvSpPr/>
          <p:nvPr/>
        </p:nvSpPr>
        <p:spPr>
          <a:xfrm>
            <a:off x="866500" y="4462949"/>
            <a:ext cx="161825" cy="426699"/>
          </a:xfrm>
          <a:custGeom>
            <a:rect b="b" l="l" r="r" t="t"/>
            <a:pathLst>
              <a:path extrusionOk="0" h="21507" w="6473">
                <a:moveTo>
                  <a:pt x="0" y="23"/>
                </a:moveTo>
                <a:lnTo>
                  <a:pt x="6473" y="0"/>
                </a:lnTo>
                <a:lnTo>
                  <a:pt x="6473" y="21507"/>
                </a:lnTo>
                <a:lnTo>
                  <a:pt x="669" y="21365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stealth"/>
          </a:ln>
        </p:spPr>
      </p:sp>
      <p:grpSp>
        <p:nvGrpSpPr>
          <p:cNvPr id="232" name="Google Shape;232;p20"/>
          <p:cNvGrpSpPr/>
          <p:nvPr/>
        </p:nvGrpSpPr>
        <p:grpSpPr>
          <a:xfrm>
            <a:off x="-144575" y="9337138"/>
            <a:ext cx="2647800" cy="419713"/>
            <a:chOff x="3666900" y="7080400"/>
            <a:chExt cx="2647800" cy="419713"/>
          </a:xfrm>
        </p:grpSpPr>
        <p:sp>
          <p:nvSpPr>
            <p:cNvPr id="233" name="Google Shape;233;p20"/>
            <p:cNvSpPr txBox="1"/>
            <p:nvPr/>
          </p:nvSpPr>
          <p:spPr>
            <a:xfrm>
              <a:off x="3666900" y="7282013"/>
              <a:ext cx="2647800" cy="21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/>
                <a:t>Can you outrun a dinosaur?</a:t>
              </a:r>
              <a:endParaRPr sz="900"/>
            </a:p>
          </p:txBody>
        </p:sp>
        <p:pic>
          <p:nvPicPr>
            <p:cNvPr id="234" name="Google Shape;234;p20"/>
            <p:cNvPicPr preferRelativeResize="0"/>
            <p:nvPr/>
          </p:nvPicPr>
          <p:blipFill rotWithShape="1">
            <a:blip r:embed="rId5">
              <a:alphaModFix/>
            </a:blip>
            <a:srcRect b="-34812" l="0" r="-3853" t="-11580"/>
            <a:stretch/>
          </p:blipFill>
          <p:spPr>
            <a:xfrm>
              <a:off x="4180275" y="7080400"/>
              <a:ext cx="1763323" cy="3285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