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6876C-78C0-4014-AA35-231E846057EA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67D71E-F200-4CF4-8EA5-35D8D8A2BEA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49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s://plantillaspowerpoint.org/" TargetMode="Externa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899592" y="1496978"/>
            <a:ext cx="802838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TEMPLATES</a:t>
            </a:r>
            <a:endParaRPr lang="en-US" altLang="ko-KR" sz="4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92" y="2298358"/>
            <a:ext cx="80283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INSERT THE </a:t>
            </a:r>
            <a:r>
              <a:rPr kumimoji="0" lang="en-US" altLang="ko-KR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TITLE OF YOUR PRESENTATION </a:t>
            </a:r>
            <a:r>
              <a:rPr kumimoji="0"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</p:txBody>
      </p:sp>
      <p:sp>
        <p:nvSpPr>
          <p:cNvPr id="10" name="TextBox 9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solidFill>
            <a:schemeClr val="bg1">
              <a:alpha val="3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THEME PPT </a:t>
            </a:r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_ Free PowerPoint Templates, Diagrams and Charts</a:t>
            </a:r>
            <a:endParaRPr lang="ko-KR" altLang="en-US" sz="8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395536" y="223907"/>
            <a:ext cx="62849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ENTER YOUR TITTLE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1187624" y="1765265"/>
            <a:ext cx="795637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6000" b="1" dirty="0" smtClean="0">
                <a:ln>
                  <a:solidFill>
                    <a:schemeClr val="bg1"/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ea typeface="맑은 고딕" pitchFamily="50" charset="-127"/>
                <a:cs typeface="Arial" pitchFamily="34" charset="0"/>
              </a:rPr>
              <a:t>THANK YOU</a:t>
            </a:r>
          </a:p>
        </p:txBody>
      </p:sp>
      <p:sp>
        <p:nvSpPr>
          <p:cNvPr id="4" name="TextBox 3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solidFill>
            <a:schemeClr val="bg1">
              <a:alpha val="3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THEME PPT </a:t>
            </a:r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_ Free PowerPoint Templates, Diagrams and Charts</a:t>
            </a:r>
            <a:endParaRPr lang="ko-KR" altLang="en-US" sz="8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34</Words>
  <Application>Microsoft Office PowerPoint</Application>
  <PresentationFormat>Presentación en pantalla (4:3)</PresentationFormat>
  <Paragraphs>6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맑은 고딕</vt:lpstr>
      <vt:lpstr>Arial</vt:lpstr>
      <vt:lpstr>Calibri</vt:lpstr>
      <vt:lpstr>Office 테마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Circle Illustration PowerPoint Templates Design-pptx</dc:title>
  <dc:creator>ALLPPT.COM</dc:creator>
  <cp:lastModifiedBy>eduardo</cp:lastModifiedBy>
  <cp:revision>8</cp:revision>
  <dcterms:created xsi:type="dcterms:W3CDTF">2012-06-12T07:17:23Z</dcterms:created>
  <dcterms:modified xsi:type="dcterms:W3CDTF">2023-11-19T12:32:50Z</dcterms:modified>
</cp:coreProperties>
</file>