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Arizonia"/>
      <p:regular r:id="rId29"/>
    </p:embeddedFont>
    <p:embeddedFont>
      <p:font typeface="Lato"/>
      <p:regular r:id="rId30"/>
      <p:bold r:id="rId31"/>
      <p:italic r:id="rId32"/>
      <p:boldItalic r:id="rId33"/>
    </p:embeddedFont>
    <p:embeddedFont>
      <p:font typeface="Inter"/>
      <p:regular r:id="rId34"/>
      <p:bold r:id="rId35"/>
    </p:embeddedFont>
    <p:embeddedFont>
      <p:font typeface="DM Sans"/>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gCJLK8UolmtItP29mzxyQCZF/O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Arizonia-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Inter-bold.fntdata"/><Relationship Id="rId12" Type="http://schemas.openxmlformats.org/officeDocument/2006/relationships/slide" Target="slides/slide8.xml"/><Relationship Id="rId34" Type="http://schemas.openxmlformats.org/officeDocument/2006/relationships/font" Target="fonts/Inter-regular.fntdata"/><Relationship Id="rId15" Type="http://schemas.openxmlformats.org/officeDocument/2006/relationships/slide" Target="slides/slide11.xml"/><Relationship Id="rId37" Type="http://schemas.openxmlformats.org/officeDocument/2006/relationships/font" Target="fonts/DMSans-boldItalic.fntdata"/><Relationship Id="rId14" Type="http://schemas.openxmlformats.org/officeDocument/2006/relationships/slide" Target="slides/slide10.xml"/><Relationship Id="rId36" Type="http://schemas.openxmlformats.org/officeDocument/2006/relationships/font" Target="fonts/DMSans-bold.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fa641e8e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fa641e8e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fa641e8e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bfa641e8ed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bfa641e8ed_0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g2bfa641e8ed_0_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bfa641e8ed_0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2bfa641e8ed_0_2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g2bfa641e8ed_0_2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bfa641e8ed_0_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2bfa641e8ed_0_3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2bfa641e8ed_0_3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bfa641e8ed_0_3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2bfa641e8ed_0_3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g2bfa641e8ed_0_3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bfa641e8ed_0_3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2bfa641e8ed_0_3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g2bfa641e8ed_0_3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bfa641e8ed_0_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2bfa641e8ed_0_3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2bfa641e8ed_0_3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bfa641e8ed_0_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2bfa641e8ed_0_4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g2bfa641e8ed_0_4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bfa641e8ed_0_4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2bfa641e8ed_0_4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2bfa641e8ed_0_4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bfa641e8ed_0_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2bfa641e8ed_0_4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g2bfa641e8ed_0_4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bfa641e8ed_0_5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2bfa641e8ed_0_5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g2bfa641e8ed_0_5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g2bfa641e8ed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g2bfa641e8ed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g2bfa641e8ed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bfa641e8ed_0_5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2bfa641e8ed_0_5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g2bfa641e8ed_0_5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bfa641e8ed_0_5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2bfa641e8ed_0_5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g2bfa641e8ed_0_5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bfa641e8ed_0_5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g2bfa641e8ed_0_5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g2bfa641e8ed_0_5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bfa641e8ed_0_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2bfa641e8ed_0_6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g2bfa641e8ed_0_6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bfa641e8ed_0_6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g2bfa641e8ed_0_6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g2bfa641e8ed_0_6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g2bfa641e8ed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 name="Google Shape;43;g2bfa641e8ed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 name="Google Shape;44;g2bfa641e8ed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bfa641e8ed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2bfa641e8ed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2bfa641e8ed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bfa641e8ed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g2bfa641e8ed_0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2bfa641e8ed_0_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bfa641e8ed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2bfa641e8ed_0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2bfa641e8ed_0_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bfa641e8ed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2bfa641e8ed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2bfa641e8ed_0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bfa641e8ed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2bfa641e8ed_0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g2bfa641e8ed_0_1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bfa641e8ed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2bfa641e8ed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2bfa641e8ed_0_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23.png"/><Relationship Id="rId11" Type="http://schemas.openxmlformats.org/officeDocument/2006/relationships/image" Target="../media/image131.png"/><Relationship Id="rId10" Type="http://schemas.openxmlformats.org/officeDocument/2006/relationships/image" Target="../media/image104.png"/><Relationship Id="rId9" Type="http://schemas.openxmlformats.org/officeDocument/2006/relationships/image" Target="../media/image79.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4.png"/></Relationships>
</file>

<file path=ppt/slides/_rels/slide11.xml.rels><?xml version="1.0" encoding="UTF-8" standalone="yes"?><Relationships xmlns="http://schemas.openxmlformats.org/package/2006/relationships"><Relationship Id="rId11" Type="http://schemas.openxmlformats.org/officeDocument/2006/relationships/image" Target="../media/image76.png"/><Relationship Id="rId10" Type="http://schemas.openxmlformats.org/officeDocument/2006/relationships/image" Target="../media/image82.png"/><Relationship Id="rId13" Type="http://schemas.openxmlformats.org/officeDocument/2006/relationships/image" Target="../media/image152.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5.png"/><Relationship Id="rId4" Type="http://schemas.openxmlformats.org/officeDocument/2006/relationships/image" Target="../media/image54.png"/><Relationship Id="rId9" Type="http://schemas.openxmlformats.org/officeDocument/2006/relationships/image" Target="../media/image78.png"/><Relationship Id="rId15" Type="http://schemas.openxmlformats.org/officeDocument/2006/relationships/image" Target="../media/image88.png"/><Relationship Id="rId14" Type="http://schemas.openxmlformats.org/officeDocument/2006/relationships/image" Target="../media/image87.pn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128.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7.png"/><Relationship Id="rId4" Type="http://schemas.openxmlformats.org/officeDocument/2006/relationships/image" Target="../media/image42.png"/><Relationship Id="rId5" Type="http://schemas.openxmlformats.org/officeDocument/2006/relationships/image" Target="../media/image46.png"/><Relationship Id="rId6" Type="http://schemas.openxmlformats.org/officeDocument/2006/relationships/image" Target="../media/image48.png"/><Relationship Id="rId7" Type="http://schemas.openxmlformats.org/officeDocument/2006/relationships/image" Target="../media/image4.png"/><Relationship Id="rId8" Type="http://schemas.openxmlformats.org/officeDocument/2006/relationships/image" Target="../media/image1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54.pn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4.png"/></Relationships>
</file>

<file path=ppt/slides/_rels/slide15.xml.rels><?xml version="1.0" encoding="UTF-8" standalone="yes"?><Relationships xmlns="http://schemas.openxmlformats.org/package/2006/relationships"><Relationship Id="rId20" Type="http://schemas.openxmlformats.org/officeDocument/2006/relationships/image" Target="../media/image134.png"/><Relationship Id="rId22" Type="http://schemas.openxmlformats.org/officeDocument/2006/relationships/image" Target="../media/image133.png"/><Relationship Id="rId21" Type="http://schemas.openxmlformats.org/officeDocument/2006/relationships/image" Target="../media/image135.png"/><Relationship Id="rId24" Type="http://schemas.openxmlformats.org/officeDocument/2006/relationships/image" Target="../media/image156.png"/><Relationship Id="rId23" Type="http://schemas.openxmlformats.org/officeDocument/2006/relationships/image" Target="../media/image14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122.png"/><Relationship Id="rId26" Type="http://schemas.openxmlformats.org/officeDocument/2006/relationships/image" Target="../media/image136.png"/><Relationship Id="rId25" Type="http://schemas.openxmlformats.org/officeDocument/2006/relationships/image" Target="../media/image140.png"/><Relationship Id="rId28" Type="http://schemas.openxmlformats.org/officeDocument/2006/relationships/image" Target="../media/image143.png"/><Relationship Id="rId27" Type="http://schemas.openxmlformats.org/officeDocument/2006/relationships/image" Target="../media/image148.png"/><Relationship Id="rId5" Type="http://schemas.openxmlformats.org/officeDocument/2006/relationships/image" Target="../media/image28.png"/><Relationship Id="rId6" Type="http://schemas.openxmlformats.org/officeDocument/2006/relationships/image" Target="../media/image27.png"/><Relationship Id="rId29" Type="http://schemas.openxmlformats.org/officeDocument/2006/relationships/image" Target="../media/image139.png"/><Relationship Id="rId7" Type="http://schemas.openxmlformats.org/officeDocument/2006/relationships/image" Target="../media/image24.png"/><Relationship Id="rId8" Type="http://schemas.openxmlformats.org/officeDocument/2006/relationships/image" Target="../media/image4.png"/><Relationship Id="rId31" Type="http://schemas.openxmlformats.org/officeDocument/2006/relationships/image" Target="../media/image132.png"/><Relationship Id="rId30" Type="http://schemas.openxmlformats.org/officeDocument/2006/relationships/image" Target="../media/image149.png"/><Relationship Id="rId11" Type="http://schemas.openxmlformats.org/officeDocument/2006/relationships/image" Target="../media/image117.png"/><Relationship Id="rId10" Type="http://schemas.openxmlformats.org/officeDocument/2006/relationships/image" Target="../media/image112.png"/><Relationship Id="rId32" Type="http://schemas.openxmlformats.org/officeDocument/2006/relationships/image" Target="../media/image138.png"/><Relationship Id="rId13" Type="http://schemas.openxmlformats.org/officeDocument/2006/relationships/image" Target="../media/image123.png"/><Relationship Id="rId12" Type="http://schemas.openxmlformats.org/officeDocument/2006/relationships/image" Target="../media/image126.png"/><Relationship Id="rId15" Type="http://schemas.openxmlformats.org/officeDocument/2006/relationships/image" Target="../media/image129.png"/><Relationship Id="rId14" Type="http://schemas.openxmlformats.org/officeDocument/2006/relationships/image" Target="../media/image125.png"/><Relationship Id="rId17" Type="http://schemas.openxmlformats.org/officeDocument/2006/relationships/image" Target="../media/image164.png"/><Relationship Id="rId16" Type="http://schemas.openxmlformats.org/officeDocument/2006/relationships/image" Target="../media/image130.png"/><Relationship Id="rId19" Type="http://schemas.openxmlformats.org/officeDocument/2006/relationships/image" Target="../media/image137.png"/><Relationship Id="rId18" Type="http://schemas.openxmlformats.org/officeDocument/2006/relationships/image" Target="../media/image1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54.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4.png"/><Relationship Id="rId10" Type="http://schemas.openxmlformats.org/officeDocument/2006/relationships/image" Target="../media/image1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5.png"/><Relationship Id="rId4" Type="http://schemas.openxmlformats.org/officeDocument/2006/relationships/image" Target="../media/image54.png"/><Relationship Id="rId9" Type="http://schemas.openxmlformats.org/officeDocument/2006/relationships/image" Target="../media/image188.pn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4.png"/><Relationship Id="rId10" Type="http://schemas.openxmlformats.org/officeDocument/2006/relationships/image" Target="../media/image18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194.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4.png"/><Relationship Id="rId10" Type="http://schemas.openxmlformats.org/officeDocument/2006/relationships/image" Target="../media/image17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4.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4.png"/><Relationship Id="rId8"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77.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4.png"/><Relationship Id="rId10" Type="http://schemas.openxmlformats.org/officeDocument/2006/relationships/image" Target="../media/image19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5.png"/><Relationship Id="rId4" Type="http://schemas.openxmlformats.org/officeDocument/2006/relationships/image" Target="../media/image54.png"/><Relationship Id="rId9" Type="http://schemas.openxmlformats.org/officeDocument/2006/relationships/image" Target="../media/image211.pn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4.png"/><Relationship Id="rId10" Type="http://schemas.openxmlformats.org/officeDocument/2006/relationships/image" Target="../media/image19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205.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4.png"/><Relationship Id="rId11" Type="http://schemas.openxmlformats.org/officeDocument/2006/relationships/image" Target="../media/image214.png"/><Relationship Id="rId10" Type="http://schemas.openxmlformats.org/officeDocument/2006/relationships/image" Target="../media/image216.png"/><Relationship Id="rId13" Type="http://schemas.openxmlformats.org/officeDocument/2006/relationships/image" Target="../media/image197.png"/><Relationship Id="rId12" Type="http://schemas.openxmlformats.org/officeDocument/2006/relationships/image" Target="../media/image2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99.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4.png"/><Relationship Id="rId11" Type="http://schemas.openxmlformats.org/officeDocument/2006/relationships/image" Target="../media/image213.png"/><Relationship Id="rId10" Type="http://schemas.openxmlformats.org/officeDocument/2006/relationships/image" Target="../media/image2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7.png"/><Relationship Id="rId4" Type="http://schemas.openxmlformats.org/officeDocument/2006/relationships/image" Target="../media/image42.png"/><Relationship Id="rId9" Type="http://schemas.openxmlformats.org/officeDocument/2006/relationships/image" Target="../media/image210.png"/><Relationship Id="rId5" Type="http://schemas.openxmlformats.org/officeDocument/2006/relationships/image" Target="../media/image46.png"/><Relationship Id="rId6" Type="http://schemas.openxmlformats.org/officeDocument/2006/relationships/image" Target="../media/image48.png"/><Relationship Id="rId7" Type="http://schemas.openxmlformats.org/officeDocument/2006/relationships/image" Target="../media/image4.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5.png"/><Relationship Id="rId4" Type="http://schemas.openxmlformats.org/officeDocument/2006/relationships/image" Target="../media/image54.png"/><Relationship Id="rId9"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23.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2.png"/><Relationship Id="rId11" Type="http://schemas.openxmlformats.org/officeDocument/2006/relationships/image" Target="../media/image37.png"/><Relationship Id="rId10" Type="http://schemas.openxmlformats.org/officeDocument/2006/relationships/image" Target="../media/image35.png"/><Relationship Id="rId9" Type="http://schemas.openxmlformats.org/officeDocument/2006/relationships/image" Target="../media/image41.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5.png"/><Relationship Id="rId4" Type="http://schemas.openxmlformats.org/officeDocument/2006/relationships/image" Target="../media/image54.png"/><Relationship Id="rId11" Type="http://schemas.openxmlformats.org/officeDocument/2006/relationships/image" Target="../media/image66.png"/><Relationship Id="rId10" Type="http://schemas.openxmlformats.org/officeDocument/2006/relationships/image" Target="../media/image44.png"/><Relationship Id="rId9" Type="http://schemas.openxmlformats.org/officeDocument/2006/relationships/image" Target="../media/image120.pn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7.png"/><Relationship Id="rId4" Type="http://schemas.openxmlformats.org/officeDocument/2006/relationships/image" Target="../media/image42.png"/><Relationship Id="rId5" Type="http://schemas.openxmlformats.org/officeDocument/2006/relationships/image" Target="../media/image46.png"/><Relationship Id="rId6" Type="http://schemas.openxmlformats.org/officeDocument/2006/relationships/image" Target="../media/image48.png"/><Relationship Id="rId7" Type="http://schemas.openxmlformats.org/officeDocument/2006/relationships/image" Target="../media/image4.png"/><Relationship Id="rId8"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23.png"/><Relationship Id="rId10" Type="http://schemas.openxmlformats.org/officeDocument/2006/relationships/image" Target="../media/image85.png"/><Relationship Id="rId9" Type="http://schemas.openxmlformats.org/officeDocument/2006/relationships/image" Target="../media/image62.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2.png"/><Relationship Id="rId11" Type="http://schemas.openxmlformats.org/officeDocument/2006/relationships/image" Target="../media/image4.png"/><Relationship Id="rId10" Type="http://schemas.openxmlformats.org/officeDocument/2006/relationships/image" Target="../media/image63.png"/><Relationship Id="rId9" Type="http://schemas.openxmlformats.org/officeDocument/2006/relationships/image" Target="../media/image101.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15" name="Shape 15"/>
        <p:cNvGrpSpPr/>
        <p:nvPr/>
      </p:nvGrpSpPr>
      <p:grpSpPr>
        <a:xfrm>
          <a:off x="0" y="0"/>
          <a:ext cx="0" cy="0"/>
          <a:chOff x="0" y="0"/>
          <a:chExt cx="0" cy="0"/>
        </a:xfrm>
      </p:grpSpPr>
      <p:pic>
        <p:nvPicPr>
          <p:cNvPr descr=" " id="16" name="Google Shape;16;g2bfa641e8ed_0_0"/>
          <p:cNvPicPr preferRelativeResize="0"/>
          <p:nvPr/>
        </p:nvPicPr>
        <p:blipFill rotWithShape="1">
          <a:blip r:embed="rId3">
            <a:alphaModFix/>
          </a:blip>
          <a:srcRect b="0" l="0" r="0" t="0"/>
          <a:stretch/>
        </p:blipFill>
        <p:spPr>
          <a:xfrm>
            <a:off x="9615102" y="0"/>
            <a:ext cx="14771946" cy="13716000"/>
          </a:xfrm>
          <a:prstGeom prst="rect">
            <a:avLst/>
          </a:prstGeom>
          <a:noFill/>
          <a:ln>
            <a:noFill/>
          </a:ln>
        </p:spPr>
      </p:pic>
      <p:pic>
        <p:nvPicPr>
          <p:cNvPr descr=" " id="17" name="Google Shape;17;g2bfa641e8ed_0_0"/>
          <p:cNvPicPr preferRelativeResize="0"/>
          <p:nvPr/>
        </p:nvPicPr>
        <p:blipFill rotWithShape="1">
          <a:blip r:embed="rId4">
            <a:alphaModFix/>
          </a:blip>
          <a:srcRect b="0" l="0" r="0" t="0"/>
          <a:stretch/>
        </p:blipFill>
        <p:spPr>
          <a:xfrm>
            <a:off x="0" y="1308100"/>
            <a:ext cx="16397749" cy="12407900"/>
          </a:xfrm>
          <a:prstGeom prst="rect">
            <a:avLst/>
          </a:prstGeom>
          <a:noFill/>
          <a:ln>
            <a:noFill/>
          </a:ln>
        </p:spPr>
      </p:pic>
      <p:pic>
        <p:nvPicPr>
          <p:cNvPr descr=" " id="18" name="Google Shape;18;g2bfa641e8ed_0_0"/>
          <p:cNvPicPr preferRelativeResize="0"/>
          <p:nvPr/>
        </p:nvPicPr>
        <p:blipFill rotWithShape="1">
          <a:blip r:embed="rId5">
            <a:alphaModFix/>
          </a:blip>
          <a:srcRect b="0" l="0" r="0" t="0"/>
          <a:stretch/>
        </p:blipFill>
        <p:spPr>
          <a:xfrm>
            <a:off x="19801775" y="8610600"/>
            <a:ext cx="4581552" cy="5105400"/>
          </a:xfrm>
          <a:prstGeom prst="rect">
            <a:avLst/>
          </a:prstGeom>
          <a:noFill/>
          <a:ln>
            <a:noFill/>
          </a:ln>
        </p:spPr>
      </p:pic>
      <p:pic>
        <p:nvPicPr>
          <p:cNvPr descr=" " id="19" name="Google Shape;19;g2bfa641e8ed_0_0"/>
          <p:cNvPicPr preferRelativeResize="0"/>
          <p:nvPr/>
        </p:nvPicPr>
        <p:blipFill rotWithShape="1">
          <a:blip r:embed="rId6">
            <a:alphaModFix/>
          </a:blip>
          <a:srcRect b="0" l="0" r="0" t="0"/>
          <a:stretch/>
        </p:blipFill>
        <p:spPr>
          <a:xfrm>
            <a:off x="0" y="0"/>
            <a:ext cx="2974184" cy="5257801"/>
          </a:xfrm>
          <a:prstGeom prst="rect">
            <a:avLst/>
          </a:prstGeom>
          <a:noFill/>
          <a:ln>
            <a:noFill/>
          </a:ln>
        </p:spPr>
      </p:pic>
      <p:pic>
        <p:nvPicPr>
          <p:cNvPr descr=" " id="20" name="Google Shape;20;g2bfa641e8ed_0_0"/>
          <p:cNvPicPr preferRelativeResize="0"/>
          <p:nvPr/>
        </p:nvPicPr>
        <p:blipFill rotWithShape="1">
          <a:blip r:embed="rId7">
            <a:alphaModFix/>
          </a:blip>
          <a:srcRect b="0" l="0" r="0" t="0"/>
          <a:stretch/>
        </p:blipFill>
        <p:spPr>
          <a:xfrm>
            <a:off x="0" y="8229600"/>
            <a:ext cx="6261883" cy="5486400"/>
          </a:xfrm>
          <a:prstGeom prst="rect">
            <a:avLst/>
          </a:prstGeom>
          <a:noFill/>
          <a:ln>
            <a:noFill/>
          </a:ln>
        </p:spPr>
      </p:pic>
      <p:sp>
        <p:nvSpPr>
          <p:cNvPr id="21" name="Google Shape;21;g2bfa641e8ed_0_0"/>
          <p:cNvSpPr/>
          <p:nvPr/>
        </p:nvSpPr>
        <p:spPr>
          <a:xfrm>
            <a:off x="1740117" y="800100"/>
            <a:ext cx="219228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24000"/>
              <a:buFont typeface="Arizonia"/>
              <a:buNone/>
            </a:pPr>
            <a:r>
              <a:rPr b="0" i="0" lang="en-US" sz="24000" u="none" cap="none" strike="noStrike">
                <a:solidFill>
                  <a:srgbClr val="C66064"/>
                </a:solidFill>
                <a:latin typeface="Arizonia"/>
                <a:ea typeface="Arizonia"/>
                <a:cs typeface="Arizonia"/>
                <a:sym typeface="Arizonia"/>
              </a:rPr>
              <a:t>Bachelorette Party </a:t>
            </a:r>
            <a:endParaRPr b="0" i="0" sz="24000" u="none" cap="none" strike="noStrike">
              <a:solidFill>
                <a:schemeClr val="dk1"/>
              </a:solidFill>
              <a:latin typeface="Calibri"/>
              <a:ea typeface="Calibri"/>
              <a:cs typeface="Calibri"/>
              <a:sym typeface="Calibri"/>
            </a:endParaRPr>
          </a:p>
        </p:txBody>
      </p:sp>
      <p:sp>
        <p:nvSpPr>
          <p:cNvPr id="22" name="Google Shape;22;g2bfa641e8ed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2bfa641e8ed_0_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4" name="Google Shape;24;g2bfa641e8ed_0_0"/>
          <p:cNvPicPr preferRelativeResize="0"/>
          <p:nvPr/>
        </p:nvPicPr>
        <p:blipFill rotWithShape="1">
          <a:blip r:embed="rId9">
            <a:alphaModFix/>
          </a:blip>
          <a:srcRect b="0" l="0" r="0" t="0"/>
          <a:stretch/>
        </p:blipFill>
        <p:spPr>
          <a:xfrm>
            <a:off x="6592124" y="3048000"/>
            <a:ext cx="11202800" cy="10668000"/>
          </a:xfrm>
          <a:prstGeom prst="rect">
            <a:avLst/>
          </a:prstGeom>
          <a:noFill/>
          <a:ln>
            <a:noFill/>
          </a:ln>
        </p:spPr>
      </p:pic>
      <p:sp>
        <p:nvSpPr>
          <p:cNvPr id="25" name="Google Shape;25;g2bfa641e8ed_0_0"/>
          <p:cNvSpPr/>
          <p:nvPr/>
        </p:nvSpPr>
        <p:spPr>
          <a:xfrm>
            <a:off x="3251606" y="508000"/>
            <a:ext cx="181548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242" name="Shape 242"/>
        <p:cNvGrpSpPr/>
        <p:nvPr/>
      </p:nvGrpSpPr>
      <p:grpSpPr>
        <a:xfrm>
          <a:off x="0" y="0"/>
          <a:ext cx="0" cy="0"/>
          <a:chOff x="0" y="0"/>
          <a:chExt cx="0" cy="0"/>
        </a:xfrm>
      </p:grpSpPr>
      <p:pic>
        <p:nvPicPr>
          <p:cNvPr descr=" " id="243" name="Google Shape;243;g2bfa641e8ed_0_218"/>
          <p:cNvPicPr preferRelativeResize="0"/>
          <p:nvPr/>
        </p:nvPicPr>
        <p:blipFill rotWithShape="1">
          <a:blip r:embed="rId3">
            <a:alphaModFix/>
          </a:blip>
          <a:srcRect b="0" l="0" r="0" t="0"/>
          <a:stretch/>
        </p:blipFill>
        <p:spPr>
          <a:xfrm>
            <a:off x="5982448" y="0"/>
            <a:ext cx="18404600" cy="12661900"/>
          </a:xfrm>
          <a:prstGeom prst="rect">
            <a:avLst/>
          </a:prstGeom>
          <a:noFill/>
          <a:ln>
            <a:noFill/>
          </a:ln>
        </p:spPr>
      </p:pic>
      <p:pic>
        <p:nvPicPr>
          <p:cNvPr descr=" " id="244" name="Google Shape;244;g2bfa641e8ed_0_218"/>
          <p:cNvPicPr preferRelativeResize="0"/>
          <p:nvPr/>
        </p:nvPicPr>
        <p:blipFill rotWithShape="1">
          <a:blip r:embed="rId4">
            <a:alphaModFix/>
          </a:blip>
          <a:srcRect b="0" l="0" r="0" t="0"/>
          <a:stretch/>
        </p:blipFill>
        <p:spPr>
          <a:xfrm>
            <a:off x="0" y="1943100"/>
            <a:ext cx="19776372" cy="11772900"/>
          </a:xfrm>
          <a:prstGeom prst="rect">
            <a:avLst/>
          </a:prstGeom>
          <a:noFill/>
          <a:ln>
            <a:noFill/>
          </a:ln>
        </p:spPr>
      </p:pic>
      <p:pic>
        <p:nvPicPr>
          <p:cNvPr descr=" " id="245" name="Google Shape;245;g2bfa641e8ed_0_218"/>
          <p:cNvPicPr preferRelativeResize="0"/>
          <p:nvPr/>
        </p:nvPicPr>
        <p:blipFill rotWithShape="1">
          <a:blip r:embed="rId5">
            <a:alphaModFix/>
          </a:blip>
          <a:srcRect b="0" l="0" r="0" t="0"/>
          <a:stretch/>
        </p:blipFill>
        <p:spPr>
          <a:xfrm>
            <a:off x="19725565" y="7315200"/>
            <a:ext cx="3924791" cy="6400800"/>
          </a:xfrm>
          <a:prstGeom prst="rect">
            <a:avLst/>
          </a:prstGeom>
          <a:noFill/>
          <a:ln>
            <a:noFill/>
          </a:ln>
        </p:spPr>
      </p:pic>
      <p:pic>
        <p:nvPicPr>
          <p:cNvPr descr=" " id="246" name="Google Shape;246;g2bfa641e8ed_0_218"/>
          <p:cNvPicPr preferRelativeResize="0"/>
          <p:nvPr/>
        </p:nvPicPr>
        <p:blipFill rotWithShape="1">
          <a:blip r:embed="rId6">
            <a:alphaModFix/>
          </a:blip>
          <a:srcRect b="0" l="0" r="0" t="0"/>
          <a:stretch/>
        </p:blipFill>
        <p:spPr>
          <a:xfrm>
            <a:off x="0" y="0"/>
            <a:ext cx="5187008" cy="4483100"/>
          </a:xfrm>
          <a:prstGeom prst="rect">
            <a:avLst/>
          </a:prstGeom>
          <a:noFill/>
          <a:ln>
            <a:noFill/>
          </a:ln>
        </p:spPr>
      </p:pic>
      <p:pic>
        <p:nvPicPr>
          <p:cNvPr descr=" " id="247" name="Google Shape;247;g2bfa641e8ed_0_218"/>
          <p:cNvPicPr preferRelativeResize="0"/>
          <p:nvPr/>
        </p:nvPicPr>
        <p:blipFill rotWithShape="1">
          <a:blip r:embed="rId7">
            <a:alphaModFix/>
          </a:blip>
          <a:srcRect b="0" l="0" r="0" t="0"/>
          <a:stretch/>
        </p:blipFill>
        <p:spPr>
          <a:xfrm>
            <a:off x="18214076" y="0"/>
            <a:ext cx="6172972" cy="5765800"/>
          </a:xfrm>
          <a:prstGeom prst="rect">
            <a:avLst/>
          </a:prstGeom>
          <a:noFill/>
          <a:ln>
            <a:noFill/>
          </a:ln>
        </p:spPr>
      </p:pic>
      <p:sp>
        <p:nvSpPr>
          <p:cNvPr id="248" name="Google Shape;248;g2bfa641e8ed_0_2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g2bfa641e8ed_0_21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50" name="Google Shape;250;g2bfa641e8ed_0_218"/>
          <p:cNvSpPr/>
          <p:nvPr/>
        </p:nvSpPr>
        <p:spPr>
          <a:xfrm>
            <a:off x="9107038" y="469900"/>
            <a:ext cx="5000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8000"/>
              <a:buFont typeface="Arizonia"/>
              <a:buNone/>
            </a:pPr>
            <a:r>
              <a:rPr b="0" i="0" lang="en-US" sz="8000" u="none" cap="none" strike="noStrike">
                <a:solidFill>
                  <a:srgbClr val="C66064"/>
                </a:solidFill>
                <a:latin typeface="Arizonia"/>
                <a:ea typeface="Arizonia"/>
                <a:cs typeface="Arizonia"/>
                <a:sym typeface="Arizonia"/>
              </a:rPr>
              <a:t>Pricing Plan</a:t>
            </a:r>
            <a:endParaRPr b="0" i="0" sz="8000" u="none" cap="none" strike="noStrike">
              <a:solidFill>
                <a:schemeClr val="dk1"/>
              </a:solidFill>
              <a:latin typeface="Calibri"/>
              <a:ea typeface="Calibri"/>
              <a:cs typeface="Calibri"/>
              <a:sym typeface="Calibri"/>
            </a:endParaRPr>
          </a:p>
        </p:txBody>
      </p:sp>
      <p:sp>
        <p:nvSpPr>
          <p:cNvPr id="251" name="Google Shape;251;g2bfa641e8ed_0_218"/>
          <p:cNvSpPr/>
          <p:nvPr/>
        </p:nvSpPr>
        <p:spPr>
          <a:xfrm>
            <a:off x="1778222" y="2489200"/>
            <a:ext cx="20843400" cy="965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bfa641e8ed_0_218"/>
          <p:cNvSpPr/>
          <p:nvPr/>
        </p:nvSpPr>
        <p:spPr>
          <a:xfrm>
            <a:off x="1778222" y="2489200"/>
            <a:ext cx="6439800" cy="9651900"/>
          </a:xfrm>
          <a:prstGeom prst="roundRect">
            <a:avLst>
              <a:gd fmla="val 3124" name="adj"/>
            </a:avLst>
          </a:prstGeom>
          <a:noFill/>
          <a:ln cap="flat" cmpd="sng" w="12700">
            <a:solidFill>
              <a:srgbClr val="CD6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g2bfa641e8ed_0_218"/>
          <p:cNvPicPr preferRelativeResize="0"/>
          <p:nvPr/>
        </p:nvPicPr>
        <p:blipFill rotWithShape="1">
          <a:blip r:embed="rId9">
            <a:alphaModFix/>
          </a:blip>
          <a:srcRect b="0" l="0" r="0" t="0"/>
          <a:stretch/>
        </p:blipFill>
        <p:spPr>
          <a:xfrm>
            <a:off x="4183133" y="2946400"/>
            <a:ext cx="1629887" cy="1625600"/>
          </a:xfrm>
          <a:prstGeom prst="rect">
            <a:avLst/>
          </a:prstGeom>
          <a:noFill/>
          <a:ln>
            <a:noFill/>
          </a:ln>
        </p:spPr>
      </p:pic>
      <p:sp>
        <p:nvSpPr>
          <p:cNvPr id="254" name="Google Shape;254;g2bfa641e8ed_0_218"/>
          <p:cNvSpPr/>
          <p:nvPr/>
        </p:nvSpPr>
        <p:spPr>
          <a:xfrm>
            <a:off x="4274084" y="4876800"/>
            <a:ext cx="144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D6065"/>
              </a:buClr>
              <a:buSzPts val="4800"/>
              <a:buFont typeface="Arizonia"/>
              <a:buNone/>
            </a:pPr>
            <a:r>
              <a:rPr b="0" i="0" lang="en-US" sz="4800" u="none" cap="none" strike="noStrike">
                <a:solidFill>
                  <a:srgbClr val="CD6065"/>
                </a:solidFill>
                <a:latin typeface="Arizonia"/>
                <a:ea typeface="Arizonia"/>
                <a:cs typeface="Arizonia"/>
                <a:sym typeface="Arizonia"/>
              </a:rPr>
              <a:t>Basic</a:t>
            </a:r>
            <a:endParaRPr b="0" i="0" sz="4800" u="none" cap="none" strike="noStrike">
              <a:solidFill>
                <a:schemeClr val="dk1"/>
              </a:solidFill>
              <a:latin typeface="Calibri"/>
              <a:ea typeface="Calibri"/>
              <a:cs typeface="Calibri"/>
              <a:sym typeface="Calibri"/>
            </a:endParaRPr>
          </a:p>
        </p:txBody>
      </p:sp>
      <p:sp>
        <p:nvSpPr>
          <p:cNvPr id="255" name="Google Shape;255;g2bfa641e8ed_0_218"/>
          <p:cNvSpPr/>
          <p:nvPr/>
        </p:nvSpPr>
        <p:spPr>
          <a:xfrm>
            <a:off x="2235479"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6" name="Google Shape;256;g2bfa641e8ed_0_218"/>
          <p:cNvSpPr/>
          <p:nvPr/>
        </p:nvSpPr>
        <p:spPr>
          <a:xfrm>
            <a:off x="3727916" y="10922000"/>
            <a:ext cx="2540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$10/month</a:t>
            </a:r>
            <a:endParaRPr b="0" i="0" sz="4800" u="none" cap="none" strike="noStrike">
              <a:solidFill>
                <a:schemeClr val="dk1"/>
              </a:solidFill>
              <a:latin typeface="Calibri"/>
              <a:ea typeface="Calibri"/>
              <a:cs typeface="Calibri"/>
              <a:sym typeface="Calibri"/>
            </a:endParaRPr>
          </a:p>
        </p:txBody>
      </p:sp>
      <p:sp>
        <p:nvSpPr>
          <p:cNvPr id="257" name="Google Shape;257;g2bfa641e8ed_0_218"/>
          <p:cNvSpPr/>
          <p:nvPr/>
        </p:nvSpPr>
        <p:spPr>
          <a:xfrm>
            <a:off x="8980022" y="2489200"/>
            <a:ext cx="6439800" cy="9651900"/>
          </a:xfrm>
          <a:prstGeom prst="roundRect">
            <a:avLst>
              <a:gd fmla="val 3124" name="adj"/>
            </a:avLst>
          </a:prstGeom>
          <a:noFill/>
          <a:ln cap="flat" cmpd="sng" w="12700">
            <a:solidFill>
              <a:srgbClr val="CD6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8" name="Google Shape;258;g2bfa641e8ed_0_218"/>
          <p:cNvPicPr preferRelativeResize="0"/>
          <p:nvPr/>
        </p:nvPicPr>
        <p:blipFill rotWithShape="1">
          <a:blip r:embed="rId10">
            <a:alphaModFix/>
          </a:blip>
          <a:srcRect b="0" l="0" r="0" t="0"/>
          <a:stretch/>
        </p:blipFill>
        <p:spPr>
          <a:xfrm>
            <a:off x="11366656" y="2946400"/>
            <a:ext cx="1666435" cy="1625600"/>
          </a:xfrm>
          <a:prstGeom prst="rect">
            <a:avLst/>
          </a:prstGeom>
          <a:noFill/>
          <a:ln>
            <a:noFill/>
          </a:ln>
        </p:spPr>
      </p:pic>
      <p:sp>
        <p:nvSpPr>
          <p:cNvPr id="259" name="Google Shape;259;g2bfa641e8ed_0_218"/>
          <p:cNvSpPr/>
          <p:nvPr/>
        </p:nvSpPr>
        <p:spPr>
          <a:xfrm>
            <a:off x="11513989" y="4876800"/>
            <a:ext cx="1371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D6065"/>
              </a:buClr>
              <a:buSzPts val="4800"/>
              <a:buFont typeface="Arizonia"/>
              <a:buNone/>
            </a:pPr>
            <a:r>
              <a:rPr b="0" i="0" lang="en-US" sz="4800" u="none" cap="none" strike="noStrike">
                <a:solidFill>
                  <a:srgbClr val="CD6065"/>
                </a:solidFill>
                <a:latin typeface="Arizonia"/>
                <a:ea typeface="Arizonia"/>
                <a:cs typeface="Arizonia"/>
                <a:sym typeface="Arizonia"/>
              </a:rPr>
              <a:t>Elite</a:t>
            </a:r>
            <a:endParaRPr b="0" i="0" sz="4800" u="none" cap="none" strike="noStrike">
              <a:solidFill>
                <a:schemeClr val="dk1"/>
              </a:solidFill>
              <a:latin typeface="Calibri"/>
              <a:ea typeface="Calibri"/>
              <a:cs typeface="Calibri"/>
              <a:sym typeface="Calibri"/>
            </a:endParaRPr>
          </a:p>
        </p:txBody>
      </p:sp>
      <p:sp>
        <p:nvSpPr>
          <p:cNvPr id="260" name="Google Shape;260;g2bfa641e8ed_0_218"/>
          <p:cNvSpPr/>
          <p:nvPr/>
        </p:nvSpPr>
        <p:spPr>
          <a:xfrm>
            <a:off x="9437280"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61" name="Google Shape;261;g2bfa641e8ed_0_218"/>
          <p:cNvSpPr/>
          <p:nvPr/>
        </p:nvSpPr>
        <p:spPr>
          <a:xfrm>
            <a:off x="10866208" y="10922000"/>
            <a:ext cx="26673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$50/month</a:t>
            </a:r>
            <a:endParaRPr b="0" i="0" sz="4800" u="none" cap="none" strike="noStrike">
              <a:solidFill>
                <a:schemeClr val="dk1"/>
              </a:solidFill>
              <a:latin typeface="Calibri"/>
              <a:ea typeface="Calibri"/>
              <a:cs typeface="Calibri"/>
              <a:sym typeface="Calibri"/>
            </a:endParaRPr>
          </a:p>
        </p:txBody>
      </p:sp>
      <p:sp>
        <p:nvSpPr>
          <p:cNvPr id="262" name="Google Shape;262;g2bfa641e8ed_0_218"/>
          <p:cNvSpPr/>
          <p:nvPr/>
        </p:nvSpPr>
        <p:spPr>
          <a:xfrm>
            <a:off x="16181822" y="2489200"/>
            <a:ext cx="6439800" cy="9651900"/>
          </a:xfrm>
          <a:prstGeom prst="roundRect">
            <a:avLst>
              <a:gd fmla="val 3124" name="adj"/>
            </a:avLst>
          </a:prstGeom>
          <a:noFill/>
          <a:ln cap="flat" cmpd="sng" w="12700">
            <a:solidFill>
              <a:srgbClr val="CD6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3" name="Google Shape;263;g2bfa641e8ed_0_218"/>
          <p:cNvPicPr preferRelativeResize="0"/>
          <p:nvPr/>
        </p:nvPicPr>
        <p:blipFill rotWithShape="1">
          <a:blip r:embed="rId11">
            <a:alphaModFix/>
          </a:blip>
          <a:srcRect b="0" l="0" r="0" t="0"/>
          <a:stretch/>
        </p:blipFill>
        <p:spPr>
          <a:xfrm>
            <a:off x="18573352" y="2946400"/>
            <a:ext cx="1656645" cy="1625600"/>
          </a:xfrm>
          <a:prstGeom prst="rect">
            <a:avLst/>
          </a:prstGeom>
          <a:noFill/>
          <a:ln>
            <a:noFill/>
          </a:ln>
        </p:spPr>
      </p:pic>
      <p:sp>
        <p:nvSpPr>
          <p:cNvPr id="264" name="Google Shape;264;g2bfa641e8ed_0_218"/>
          <p:cNvSpPr/>
          <p:nvPr/>
        </p:nvSpPr>
        <p:spPr>
          <a:xfrm>
            <a:off x="18112464" y="4876800"/>
            <a:ext cx="2578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D6065"/>
              </a:buClr>
              <a:buSzPts val="4800"/>
              <a:buFont typeface="Arizonia"/>
              <a:buNone/>
            </a:pPr>
            <a:r>
              <a:rPr b="0" i="0" lang="en-US" sz="4800" u="none" cap="none" strike="noStrike">
                <a:solidFill>
                  <a:srgbClr val="CD6065"/>
                </a:solidFill>
                <a:latin typeface="Arizonia"/>
                <a:ea typeface="Arizonia"/>
                <a:cs typeface="Arizonia"/>
                <a:sym typeface="Arizonia"/>
              </a:rPr>
              <a:t>Legendary</a:t>
            </a:r>
            <a:endParaRPr b="0" i="0" sz="4800" u="none" cap="none" strike="noStrike">
              <a:solidFill>
                <a:schemeClr val="dk1"/>
              </a:solidFill>
              <a:latin typeface="Calibri"/>
              <a:ea typeface="Calibri"/>
              <a:cs typeface="Calibri"/>
              <a:sym typeface="Calibri"/>
            </a:endParaRPr>
          </a:p>
        </p:txBody>
      </p:sp>
      <p:sp>
        <p:nvSpPr>
          <p:cNvPr id="265" name="Google Shape;265;g2bfa641e8ed_0_218"/>
          <p:cNvSpPr/>
          <p:nvPr/>
        </p:nvSpPr>
        <p:spPr>
          <a:xfrm>
            <a:off x="16639080"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66" name="Google Shape;266;g2bfa641e8ed_0_218"/>
          <p:cNvSpPr/>
          <p:nvPr/>
        </p:nvSpPr>
        <p:spPr>
          <a:xfrm>
            <a:off x="17960045" y="10922000"/>
            <a:ext cx="28833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271" name="Shape 271"/>
        <p:cNvGrpSpPr/>
        <p:nvPr/>
      </p:nvGrpSpPr>
      <p:grpSpPr>
        <a:xfrm>
          <a:off x="0" y="0"/>
          <a:ext cx="0" cy="0"/>
          <a:chOff x="0" y="0"/>
          <a:chExt cx="0" cy="0"/>
        </a:xfrm>
      </p:grpSpPr>
      <p:pic>
        <p:nvPicPr>
          <p:cNvPr descr=" " id="272" name="Google Shape;272;g2bfa641e8ed_0_246"/>
          <p:cNvPicPr preferRelativeResize="0"/>
          <p:nvPr/>
        </p:nvPicPr>
        <p:blipFill rotWithShape="1">
          <a:blip r:embed="rId3">
            <a:alphaModFix/>
          </a:blip>
          <a:srcRect b="0" l="0" r="0" t="0"/>
          <a:stretch/>
        </p:blipFill>
        <p:spPr>
          <a:xfrm>
            <a:off x="0" y="0"/>
            <a:ext cx="18214076" cy="11239500"/>
          </a:xfrm>
          <a:prstGeom prst="rect">
            <a:avLst/>
          </a:prstGeom>
          <a:noFill/>
          <a:ln>
            <a:noFill/>
          </a:ln>
        </p:spPr>
      </p:pic>
      <p:pic>
        <p:nvPicPr>
          <p:cNvPr descr=" " id="273" name="Google Shape;273;g2bfa641e8ed_0_246"/>
          <p:cNvPicPr preferRelativeResize="0"/>
          <p:nvPr/>
        </p:nvPicPr>
        <p:blipFill rotWithShape="1">
          <a:blip r:embed="rId4">
            <a:alphaModFix/>
          </a:blip>
          <a:srcRect b="0" l="0" r="0" t="0"/>
          <a:stretch/>
        </p:blipFill>
        <p:spPr>
          <a:xfrm>
            <a:off x="10224778" y="2476500"/>
            <a:ext cx="14162270" cy="11239500"/>
          </a:xfrm>
          <a:prstGeom prst="rect">
            <a:avLst/>
          </a:prstGeom>
          <a:noFill/>
          <a:ln>
            <a:noFill/>
          </a:ln>
        </p:spPr>
      </p:pic>
      <p:pic>
        <p:nvPicPr>
          <p:cNvPr descr=" " id="274" name="Google Shape;274;g2bfa641e8ed_0_246"/>
          <p:cNvPicPr preferRelativeResize="0"/>
          <p:nvPr/>
        </p:nvPicPr>
        <p:blipFill rotWithShape="1">
          <a:blip r:embed="rId5">
            <a:alphaModFix/>
          </a:blip>
          <a:srcRect b="0" l="0" r="0" t="0"/>
          <a:stretch/>
        </p:blipFill>
        <p:spPr>
          <a:xfrm>
            <a:off x="787498" y="9512300"/>
            <a:ext cx="4759076" cy="4203700"/>
          </a:xfrm>
          <a:prstGeom prst="rect">
            <a:avLst/>
          </a:prstGeom>
          <a:noFill/>
          <a:ln>
            <a:noFill/>
          </a:ln>
        </p:spPr>
      </p:pic>
      <p:pic>
        <p:nvPicPr>
          <p:cNvPr descr=" " id="275" name="Google Shape;275;g2bfa641e8ed_0_246"/>
          <p:cNvPicPr preferRelativeResize="0"/>
          <p:nvPr/>
        </p:nvPicPr>
        <p:blipFill rotWithShape="1">
          <a:blip r:embed="rId6">
            <a:alphaModFix/>
          </a:blip>
          <a:srcRect b="0" l="0" r="0" t="0"/>
          <a:stretch/>
        </p:blipFill>
        <p:spPr>
          <a:xfrm>
            <a:off x="21770521" y="76200"/>
            <a:ext cx="2616527" cy="4610100"/>
          </a:xfrm>
          <a:prstGeom prst="rect">
            <a:avLst/>
          </a:prstGeom>
          <a:noFill/>
          <a:ln>
            <a:noFill/>
          </a:ln>
        </p:spPr>
      </p:pic>
      <p:pic>
        <p:nvPicPr>
          <p:cNvPr descr=" " id="276" name="Google Shape;276;g2bfa641e8ed_0_246"/>
          <p:cNvPicPr preferRelativeResize="0"/>
          <p:nvPr/>
        </p:nvPicPr>
        <p:blipFill rotWithShape="1">
          <a:blip r:embed="rId7">
            <a:alphaModFix/>
          </a:blip>
          <a:srcRect b="0" l="0" r="0" t="0"/>
          <a:stretch/>
        </p:blipFill>
        <p:spPr>
          <a:xfrm>
            <a:off x="15483235" y="9105900"/>
            <a:ext cx="8903813" cy="4610100"/>
          </a:xfrm>
          <a:prstGeom prst="rect">
            <a:avLst/>
          </a:prstGeom>
          <a:noFill/>
          <a:ln>
            <a:noFill/>
          </a:ln>
        </p:spPr>
      </p:pic>
      <p:sp>
        <p:nvSpPr>
          <p:cNvPr id="277" name="Google Shape;277;g2bfa641e8ed_0_2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8" name="Google Shape;278;g2bfa641e8ed_0_24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79" name="Google Shape;279;g2bfa641e8ed_0_246"/>
          <p:cNvPicPr preferRelativeResize="0"/>
          <p:nvPr/>
        </p:nvPicPr>
        <p:blipFill rotWithShape="1">
          <a:blip r:embed="rId9">
            <a:alphaModFix/>
          </a:blip>
          <a:srcRect b="0" l="0" r="0" t="0"/>
          <a:stretch/>
        </p:blipFill>
        <p:spPr>
          <a:xfrm>
            <a:off x="990724" y="1574800"/>
            <a:ext cx="22418302" cy="10579100"/>
          </a:xfrm>
          <a:prstGeom prst="rect">
            <a:avLst/>
          </a:prstGeom>
          <a:noFill/>
          <a:ln>
            <a:noFill/>
          </a:ln>
        </p:spPr>
      </p:pic>
      <p:sp>
        <p:nvSpPr>
          <p:cNvPr id="280" name="Google Shape;280;g2bfa641e8ed_0_246"/>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1" name="Google Shape;281;g2bfa641e8ed_0_246"/>
          <p:cNvPicPr preferRelativeResize="0"/>
          <p:nvPr/>
        </p:nvPicPr>
        <p:blipFill rotWithShape="1">
          <a:blip r:embed="rId10">
            <a:alphaModFix/>
          </a:blip>
          <a:srcRect b="0" l="0" r="0" t="0"/>
          <a:stretch/>
        </p:blipFill>
        <p:spPr>
          <a:xfrm>
            <a:off x="1270159" y="1574800"/>
            <a:ext cx="5639505" cy="5638800"/>
          </a:xfrm>
          <a:prstGeom prst="rect">
            <a:avLst/>
          </a:prstGeom>
          <a:noFill/>
          <a:ln>
            <a:noFill/>
          </a:ln>
        </p:spPr>
      </p:pic>
      <p:pic>
        <p:nvPicPr>
          <p:cNvPr descr=" " id="282" name="Google Shape;282;g2bfa641e8ed_0_246"/>
          <p:cNvPicPr preferRelativeResize="0"/>
          <p:nvPr/>
        </p:nvPicPr>
        <p:blipFill rotWithShape="1">
          <a:blip r:embed="rId11">
            <a:alphaModFix/>
          </a:blip>
          <a:srcRect b="0" l="0" r="0" t="0"/>
          <a:stretch/>
        </p:blipFill>
        <p:spPr>
          <a:xfrm>
            <a:off x="3361700" y="3666083"/>
            <a:ext cx="1456422" cy="1456246"/>
          </a:xfrm>
          <a:prstGeom prst="rect">
            <a:avLst/>
          </a:prstGeom>
          <a:noFill/>
          <a:ln>
            <a:noFill/>
          </a:ln>
        </p:spPr>
      </p:pic>
      <p:pic>
        <p:nvPicPr>
          <p:cNvPr descr=" " id="283" name="Google Shape;283;g2bfa641e8ed_0_246"/>
          <p:cNvPicPr preferRelativeResize="0"/>
          <p:nvPr/>
        </p:nvPicPr>
        <p:blipFill rotWithShape="1">
          <a:blip r:embed="rId10">
            <a:alphaModFix/>
          </a:blip>
          <a:srcRect b="0" l="0" r="0" t="0"/>
          <a:stretch/>
        </p:blipFill>
        <p:spPr>
          <a:xfrm>
            <a:off x="6769946" y="1574800"/>
            <a:ext cx="5639505" cy="5638800"/>
          </a:xfrm>
          <a:prstGeom prst="rect">
            <a:avLst/>
          </a:prstGeom>
          <a:noFill/>
          <a:ln>
            <a:noFill/>
          </a:ln>
        </p:spPr>
      </p:pic>
      <p:pic>
        <p:nvPicPr>
          <p:cNvPr descr=" " id="284" name="Google Shape;284;g2bfa641e8ed_0_246"/>
          <p:cNvPicPr preferRelativeResize="0"/>
          <p:nvPr/>
        </p:nvPicPr>
        <p:blipFill rotWithShape="1">
          <a:blip r:embed="rId12">
            <a:alphaModFix/>
          </a:blip>
          <a:srcRect b="0" l="0" r="0" t="0"/>
          <a:stretch/>
        </p:blipFill>
        <p:spPr>
          <a:xfrm>
            <a:off x="8776797" y="3581400"/>
            <a:ext cx="1625803" cy="1625600"/>
          </a:xfrm>
          <a:prstGeom prst="rect">
            <a:avLst/>
          </a:prstGeom>
          <a:noFill/>
          <a:ln>
            <a:noFill/>
          </a:ln>
        </p:spPr>
      </p:pic>
      <p:pic>
        <p:nvPicPr>
          <p:cNvPr descr=" " id="285" name="Google Shape;285;g2bfa641e8ed_0_246"/>
          <p:cNvPicPr preferRelativeResize="0"/>
          <p:nvPr/>
        </p:nvPicPr>
        <p:blipFill rotWithShape="1">
          <a:blip r:embed="rId13">
            <a:alphaModFix/>
          </a:blip>
          <a:srcRect b="0" l="0" r="0" t="0"/>
          <a:stretch/>
        </p:blipFill>
        <p:spPr>
          <a:xfrm>
            <a:off x="8980022" y="3784600"/>
            <a:ext cx="1192256" cy="1190414"/>
          </a:xfrm>
          <a:prstGeom prst="rect">
            <a:avLst/>
          </a:prstGeom>
          <a:noFill/>
          <a:ln>
            <a:noFill/>
          </a:ln>
        </p:spPr>
      </p:pic>
      <p:pic>
        <p:nvPicPr>
          <p:cNvPr descr=" " id="286" name="Google Shape;286;g2bfa641e8ed_0_246"/>
          <p:cNvPicPr preferRelativeResize="0"/>
          <p:nvPr/>
        </p:nvPicPr>
        <p:blipFill rotWithShape="1">
          <a:blip r:embed="rId10">
            <a:alphaModFix/>
          </a:blip>
          <a:srcRect b="0" l="0" r="0" t="0"/>
          <a:stretch/>
        </p:blipFill>
        <p:spPr>
          <a:xfrm>
            <a:off x="12269734" y="1574800"/>
            <a:ext cx="5639505" cy="5638800"/>
          </a:xfrm>
          <a:prstGeom prst="rect">
            <a:avLst/>
          </a:prstGeom>
          <a:noFill/>
          <a:ln>
            <a:noFill/>
          </a:ln>
        </p:spPr>
      </p:pic>
      <p:pic>
        <p:nvPicPr>
          <p:cNvPr descr=" " id="287" name="Google Shape;287;g2bfa641e8ed_0_246"/>
          <p:cNvPicPr preferRelativeResize="0"/>
          <p:nvPr/>
        </p:nvPicPr>
        <p:blipFill rotWithShape="1">
          <a:blip r:embed="rId12">
            <a:alphaModFix/>
          </a:blip>
          <a:srcRect b="0" l="0" r="0" t="0"/>
          <a:stretch/>
        </p:blipFill>
        <p:spPr>
          <a:xfrm>
            <a:off x="14276584" y="3581400"/>
            <a:ext cx="1625803" cy="1625600"/>
          </a:xfrm>
          <a:prstGeom prst="rect">
            <a:avLst/>
          </a:prstGeom>
          <a:noFill/>
          <a:ln>
            <a:noFill/>
          </a:ln>
        </p:spPr>
      </p:pic>
      <p:pic>
        <p:nvPicPr>
          <p:cNvPr descr=" " id="288" name="Google Shape;288;g2bfa641e8ed_0_246"/>
          <p:cNvPicPr preferRelativeResize="0"/>
          <p:nvPr/>
        </p:nvPicPr>
        <p:blipFill rotWithShape="1">
          <a:blip r:embed="rId14">
            <a:alphaModFix/>
          </a:blip>
          <a:srcRect b="0" l="0" r="0" t="0"/>
          <a:stretch/>
        </p:blipFill>
        <p:spPr>
          <a:xfrm>
            <a:off x="14378172" y="3586163"/>
            <a:ext cx="1519452" cy="1519262"/>
          </a:xfrm>
          <a:prstGeom prst="rect">
            <a:avLst/>
          </a:prstGeom>
          <a:noFill/>
          <a:ln>
            <a:noFill/>
          </a:ln>
        </p:spPr>
      </p:pic>
      <p:pic>
        <p:nvPicPr>
          <p:cNvPr descr=" " id="289" name="Google Shape;289;g2bfa641e8ed_0_246"/>
          <p:cNvPicPr preferRelativeResize="0"/>
          <p:nvPr/>
        </p:nvPicPr>
        <p:blipFill rotWithShape="1">
          <a:blip r:embed="rId10">
            <a:alphaModFix/>
          </a:blip>
          <a:srcRect b="0" l="0" r="0" t="0"/>
          <a:stretch/>
        </p:blipFill>
        <p:spPr>
          <a:xfrm>
            <a:off x="17769521" y="1574800"/>
            <a:ext cx="5639505" cy="5638800"/>
          </a:xfrm>
          <a:prstGeom prst="rect">
            <a:avLst/>
          </a:prstGeom>
          <a:noFill/>
          <a:ln>
            <a:noFill/>
          </a:ln>
        </p:spPr>
      </p:pic>
      <p:pic>
        <p:nvPicPr>
          <p:cNvPr descr=" " id="290" name="Google Shape;290;g2bfa641e8ed_0_246"/>
          <p:cNvPicPr preferRelativeResize="0"/>
          <p:nvPr/>
        </p:nvPicPr>
        <p:blipFill rotWithShape="1">
          <a:blip r:embed="rId12">
            <a:alphaModFix/>
          </a:blip>
          <a:srcRect b="0" l="0" r="0" t="0"/>
          <a:stretch/>
        </p:blipFill>
        <p:spPr>
          <a:xfrm>
            <a:off x="19776372" y="3581400"/>
            <a:ext cx="1625803" cy="1625600"/>
          </a:xfrm>
          <a:prstGeom prst="rect">
            <a:avLst/>
          </a:prstGeom>
          <a:noFill/>
          <a:ln>
            <a:noFill/>
          </a:ln>
        </p:spPr>
      </p:pic>
      <p:pic>
        <p:nvPicPr>
          <p:cNvPr descr=" " id="291" name="Google Shape;291;g2bfa641e8ed_0_246"/>
          <p:cNvPicPr preferRelativeResize="0"/>
          <p:nvPr/>
        </p:nvPicPr>
        <p:blipFill rotWithShape="1">
          <a:blip r:embed="rId15">
            <a:alphaModFix/>
          </a:blip>
          <a:srcRect b="0" l="0" r="0" t="0"/>
          <a:stretch/>
        </p:blipFill>
        <p:spPr>
          <a:xfrm>
            <a:off x="19844116" y="3581400"/>
            <a:ext cx="1490319" cy="1625600"/>
          </a:xfrm>
          <a:prstGeom prst="rect">
            <a:avLst/>
          </a:prstGeom>
          <a:noFill/>
          <a:ln>
            <a:noFill/>
          </a:ln>
        </p:spPr>
      </p:pic>
      <p:sp>
        <p:nvSpPr>
          <p:cNvPr id="292" name="Google Shape;292;g2bfa641e8ed_0_246"/>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bfa641e8ed_0_246"/>
          <p:cNvSpPr/>
          <p:nvPr/>
        </p:nvSpPr>
        <p:spPr>
          <a:xfrm>
            <a:off x="990724" y="3835400"/>
            <a:ext cx="1117800" cy="1117500"/>
          </a:xfrm>
          <a:prstGeom prst="roundRect">
            <a:avLst>
              <a:gd fmla="val 378818" name="adj"/>
            </a:avLst>
          </a:prstGeom>
          <a:solidFill>
            <a:srgbClr val="CD6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bfa641e8ed_0_246"/>
          <p:cNvSpPr/>
          <p:nvPr/>
        </p:nvSpPr>
        <p:spPr>
          <a:xfrm>
            <a:off x="1251106" y="3759200"/>
            <a:ext cx="935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izonia"/>
              <a:buNone/>
            </a:pPr>
            <a:r>
              <a:rPr b="0" i="0" lang="en-US" sz="8000" u="none" cap="none" strike="noStrike">
                <a:solidFill>
                  <a:srgbClr val="FFFFFF"/>
                </a:solidFill>
                <a:latin typeface="Arizonia"/>
                <a:ea typeface="Arizonia"/>
                <a:cs typeface="Arizonia"/>
                <a:sym typeface="Arizonia"/>
              </a:rPr>
              <a:t>S</a:t>
            </a:r>
            <a:endParaRPr b="0" i="0" sz="8000" u="none" cap="none" strike="noStrike">
              <a:solidFill>
                <a:schemeClr val="dk1"/>
              </a:solidFill>
              <a:latin typeface="Calibri"/>
              <a:ea typeface="Calibri"/>
              <a:cs typeface="Calibri"/>
              <a:sym typeface="Calibri"/>
            </a:endParaRPr>
          </a:p>
        </p:txBody>
      </p:sp>
      <p:sp>
        <p:nvSpPr>
          <p:cNvPr id="295" name="Google Shape;295;g2bfa641e8ed_0_246"/>
          <p:cNvSpPr/>
          <p:nvPr/>
        </p:nvSpPr>
        <p:spPr>
          <a:xfrm>
            <a:off x="6427003" y="3835400"/>
            <a:ext cx="1117800" cy="1117500"/>
          </a:xfrm>
          <a:prstGeom prst="roundRect">
            <a:avLst>
              <a:gd fmla="val 378818" name="adj"/>
            </a:avLst>
          </a:prstGeom>
          <a:solidFill>
            <a:srgbClr val="CD6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bfa641e8ed_0_246"/>
          <p:cNvSpPr/>
          <p:nvPr/>
        </p:nvSpPr>
        <p:spPr>
          <a:xfrm>
            <a:off x="6566721" y="3759200"/>
            <a:ext cx="11769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izonia"/>
              <a:buNone/>
            </a:pPr>
            <a:r>
              <a:rPr b="0" i="0" lang="en-US" sz="8000" u="none" cap="none" strike="noStrike">
                <a:solidFill>
                  <a:srgbClr val="FFFFFF"/>
                </a:solidFill>
                <a:latin typeface="Arizonia"/>
                <a:ea typeface="Arizonia"/>
                <a:cs typeface="Arizonia"/>
                <a:sym typeface="Arizonia"/>
              </a:rPr>
              <a:t>W</a:t>
            </a:r>
            <a:endParaRPr b="0" i="0" sz="8000" u="none" cap="none" strike="noStrike">
              <a:solidFill>
                <a:schemeClr val="dk1"/>
              </a:solidFill>
              <a:latin typeface="Calibri"/>
              <a:ea typeface="Calibri"/>
              <a:cs typeface="Calibri"/>
              <a:sym typeface="Calibri"/>
            </a:endParaRPr>
          </a:p>
        </p:txBody>
      </p:sp>
      <p:sp>
        <p:nvSpPr>
          <p:cNvPr id="297" name="Google Shape;297;g2bfa641e8ed_0_246"/>
          <p:cNvSpPr/>
          <p:nvPr/>
        </p:nvSpPr>
        <p:spPr>
          <a:xfrm>
            <a:off x="11863283" y="3835400"/>
            <a:ext cx="1117800" cy="1117500"/>
          </a:xfrm>
          <a:prstGeom prst="roundRect">
            <a:avLst>
              <a:gd fmla="val 378818" name="adj"/>
            </a:avLst>
          </a:prstGeom>
          <a:solidFill>
            <a:srgbClr val="CD6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bfa641e8ed_0_246"/>
          <p:cNvSpPr/>
          <p:nvPr/>
        </p:nvSpPr>
        <p:spPr>
          <a:xfrm>
            <a:off x="12085561" y="3759200"/>
            <a:ext cx="10119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izonia"/>
              <a:buNone/>
            </a:pPr>
            <a:r>
              <a:rPr b="0" i="0" lang="en-US" sz="8000" u="none" cap="none" strike="noStrike">
                <a:solidFill>
                  <a:srgbClr val="FFFFFF"/>
                </a:solidFill>
                <a:latin typeface="Arizonia"/>
                <a:ea typeface="Arizonia"/>
                <a:cs typeface="Arizonia"/>
                <a:sym typeface="Arizonia"/>
              </a:rPr>
              <a:t>O</a:t>
            </a:r>
            <a:endParaRPr b="0" i="0" sz="8000" u="none" cap="none" strike="noStrike">
              <a:solidFill>
                <a:schemeClr val="dk1"/>
              </a:solidFill>
              <a:latin typeface="Calibri"/>
              <a:ea typeface="Calibri"/>
              <a:cs typeface="Calibri"/>
              <a:sym typeface="Calibri"/>
            </a:endParaRPr>
          </a:p>
        </p:txBody>
      </p:sp>
      <p:sp>
        <p:nvSpPr>
          <p:cNvPr id="299" name="Google Shape;299;g2bfa641e8ed_0_246"/>
          <p:cNvSpPr/>
          <p:nvPr/>
        </p:nvSpPr>
        <p:spPr>
          <a:xfrm>
            <a:off x="17299562" y="3835400"/>
            <a:ext cx="1117800" cy="1117500"/>
          </a:xfrm>
          <a:prstGeom prst="roundRect">
            <a:avLst>
              <a:gd fmla="val 378818" name="adj"/>
            </a:avLst>
          </a:prstGeom>
          <a:solidFill>
            <a:srgbClr val="CD6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bfa641e8ed_0_246"/>
          <p:cNvSpPr/>
          <p:nvPr/>
        </p:nvSpPr>
        <p:spPr>
          <a:xfrm>
            <a:off x="17636154" y="3759200"/>
            <a:ext cx="783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izonia"/>
              <a:buNone/>
            </a:pPr>
            <a:r>
              <a:rPr b="0" i="0" lang="en-US" sz="8000" u="none" cap="none" strike="noStrike">
                <a:solidFill>
                  <a:srgbClr val="FFFFFF"/>
                </a:solidFill>
                <a:latin typeface="Arizonia"/>
                <a:ea typeface="Arizonia"/>
                <a:cs typeface="Arizonia"/>
                <a:sym typeface="Arizonia"/>
              </a:rPr>
              <a:t>T</a:t>
            </a:r>
            <a:endParaRPr b="0" i="0" sz="8000" u="none" cap="none" strike="noStrike">
              <a:solidFill>
                <a:schemeClr val="dk1"/>
              </a:solidFill>
              <a:latin typeface="Calibri"/>
              <a:ea typeface="Calibri"/>
              <a:cs typeface="Calibri"/>
              <a:sym typeface="Calibri"/>
            </a:endParaRPr>
          </a:p>
        </p:txBody>
      </p:sp>
      <p:sp>
        <p:nvSpPr>
          <p:cNvPr id="301" name="Google Shape;301;g2bfa641e8ed_0_246"/>
          <p:cNvSpPr/>
          <p:nvPr/>
        </p:nvSpPr>
        <p:spPr>
          <a:xfrm>
            <a:off x="1270159"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bfa641e8ed_0_246"/>
          <p:cNvSpPr/>
          <p:nvPr/>
        </p:nvSpPr>
        <p:spPr>
          <a:xfrm>
            <a:off x="1270159"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bfa641e8ed_0_246"/>
          <p:cNvSpPr/>
          <p:nvPr/>
        </p:nvSpPr>
        <p:spPr>
          <a:xfrm>
            <a:off x="1270159"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bfa641e8ed_0_246"/>
          <p:cNvSpPr/>
          <p:nvPr/>
        </p:nvSpPr>
        <p:spPr>
          <a:xfrm>
            <a:off x="1270159"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izonia"/>
              <a:buNone/>
            </a:pPr>
            <a:r>
              <a:rPr b="0" i="0" lang="en-US" sz="3600" u="none" cap="none" strike="noStrike">
                <a:solidFill>
                  <a:srgbClr val="0E0E0E"/>
                </a:solidFill>
                <a:latin typeface="Arizonia"/>
                <a:ea typeface="Arizonia"/>
                <a:cs typeface="Arizonia"/>
                <a:sym typeface="Arizonia"/>
              </a:rPr>
              <a:t>Eclipse</a:t>
            </a:r>
            <a:endParaRPr b="0" i="0" sz="3600" u="none" cap="none" strike="noStrike">
              <a:solidFill>
                <a:schemeClr val="dk1"/>
              </a:solidFill>
              <a:latin typeface="Calibri"/>
              <a:ea typeface="Calibri"/>
              <a:cs typeface="Calibri"/>
              <a:sym typeface="Calibri"/>
            </a:endParaRPr>
          </a:p>
        </p:txBody>
      </p:sp>
      <p:sp>
        <p:nvSpPr>
          <p:cNvPr id="305" name="Google Shape;305;g2bfa641e8ed_0_246"/>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6" name="Google Shape;306;g2bfa641e8ed_0_246"/>
          <p:cNvSpPr/>
          <p:nvPr/>
        </p:nvSpPr>
        <p:spPr>
          <a:xfrm>
            <a:off x="1270159"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bfa641e8ed_0_246"/>
          <p:cNvSpPr/>
          <p:nvPr/>
        </p:nvSpPr>
        <p:spPr>
          <a:xfrm>
            <a:off x="1270159"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bfa641e8ed_0_246"/>
          <p:cNvSpPr/>
          <p:nvPr/>
        </p:nvSpPr>
        <p:spPr>
          <a:xfrm>
            <a:off x="1270159"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izonia"/>
              <a:buNone/>
            </a:pPr>
            <a:r>
              <a:rPr b="0" i="0" lang="en-US" sz="3600" u="none" cap="none" strike="noStrike">
                <a:solidFill>
                  <a:srgbClr val="0E0E0E"/>
                </a:solidFill>
                <a:latin typeface="Arizonia"/>
                <a:ea typeface="Arizonia"/>
                <a:cs typeface="Arizonia"/>
                <a:sym typeface="Arizonia"/>
              </a:rPr>
              <a:t>Quest</a:t>
            </a:r>
            <a:endParaRPr b="0" i="0" sz="3600" u="none" cap="none" strike="noStrike">
              <a:solidFill>
                <a:schemeClr val="dk1"/>
              </a:solidFill>
              <a:latin typeface="Calibri"/>
              <a:ea typeface="Calibri"/>
              <a:cs typeface="Calibri"/>
              <a:sym typeface="Calibri"/>
            </a:endParaRPr>
          </a:p>
        </p:txBody>
      </p:sp>
      <p:sp>
        <p:nvSpPr>
          <p:cNvPr id="309" name="Google Shape;309;g2bfa641e8ed_0_246"/>
          <p:cNvSpPr/>
          <p:nvPr/>
        </p:nvSpPr>
        <p:spPr>
          <a:xfrm>
            <a:off x="1270159"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10" name="Google Shape;310;g2bfa641e8ed_0_246"/>
          <p:cNvSpPr/>
          <p:nvPr/>
        </p:nvSpPr>
        <p:spPr>
          <a:xfrm>
            <a:off x="6769946"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bfa641e8ed_0_246"/>
          <p:cNvSpPr/>
          <p:nvPr/>
        </p:nvSpPr>
        <p:spPr>
          <a:xfrm>
            <a:off x="6769946"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bfa641e8ed_0_246"/>
          <p:cNvSpPr/>
          <p:nvPr/>
        </p:nvSpPr>
        <p:spPr>
          <a:xfrm>
            <a:off x="6769946"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bfa641e8ed_0_246"/>
          <p:cNvSpPr/>
          <p:nvPr/>
        </p:nvSpPr>
        <p:spPr>
          <a:xfrm>
            <a:off x="6769946"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izonia"/>
              <a:buNone/>
            </a:pPr>
            <a:r>
              <a:rPr b="0" i="0" lang="en-US" sz="3600" u="none" cap="none" strike="noStrike">
                <a:solidFill>
                  <a:srgbClr val="0E0E0E"/>
                </a:solidFill>
                <a:latin typeface="Arizonia"/>
                <a:ea typeface="Arizonia"/>
                <a:cs typeface="Arizonia"/>
                <a:sym typeface="Arizonia"/>
              </a:rPr>
              <a:t>Eclipse</a:t>
            </a:r>
            <a:endParaRPr b="0" i="0" sz="3600" u="none" cap="none" strike="noStrike">
              <a:solidFill>
                <a:schemeClr val="dk1"/>
              </a:solidFill>
              <a:latin typeface="Calibri"/>
              <a:ea typeface="Calibri"/>
              <a:cs typeface="Calibri"/>
              <a:sym typeface="Calibri"/>
            </a:endParaRPr>
          </a:p>
        </p:txBody>
      </p:sp>
      <p:sp>
        <p:nvSpPr>
          <p:cNvPr id="314" name="Google Shape;314;g2bfa641e8ed_0_246"/>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5" name="Google Shape;315;g2bfa641e8ed_0_246"/>
          <p:cNvSpPr/>
          <p:nvPr/>
        </p:nvSpPr>
        <p:spPr>
          <a:xfrm>
            <a:off x="6769946"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bfa641e8ed_0_246"/>
          <p:cNvSpPr/>
          <p:nvPr/>
        </p:nvSpPr>
        <p:spPr>
          <a:xfrm>
            <a:off x="6769946"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bfa641e8ed_0_246"/>
          <p:cNvSpPr/>
          <p:nvPr/>
        </p:nvSpPr>
        <p:spPr>
          <a:xfrm>
            <a:off x="6769946"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izonia"/>
              <a:buNone/>
            </a:pPr>
            <a:r>
              <a:rPr b="0" i="0" lang="en-US" sz="3600" u="none" cap="none" strike="noStrike">
                <a:solidFill>
                  <a:srgbClr val="0E0E0E"/>
                </a:solidFill>
                <a:latin typeface="Arizonia"/>
                <a:ea typeface="Arizonia"/>
                <a:cs typeface="Arizonia"/>
                <a:sym typeface="Arizonia"/>
              </a:rPr>
              <a:t>Quest</a:t>
            </a:r>
            <a:endParaRPr b="0" i="0" sz="3600" u="none" cap="none" strike="noStrike">
              <a:solidFill>
                <a:schemeClr val="dk1"/>
              </a:solidFill>
              <a:latin typeface="Calibri"/>
              <a:ea typeface="Calibri"/>
              <a:cs typeface="Calibri"/>
              <a:sym typeface="Calibri"/>
            </a:endParaRPr>
          </a:p>
        </p:txBody>
      </p:sp>
      <p:sp>
        <p:nvSpPr>
          <p:cNvPr id="318" name="Google Shape;318;g2bfa641e8ed_0_246"/>
          <p:cNvSpPr/>
          <p:nvPr/>
        </p:nvSpPr>
        <p:spPr>
          <a:xfrm>
            <a:off x="6769946"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19" name="Google Shape;319;g2bfa641e8ed_0_246"/>
          <p:cNvSpPr/>
          <p:nvPr/>
        </p:nvSpPr>
        <p:spPr>
          <a:xfrm>
            <a:off x="12269734"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bfa641e8ed_0_246"/>
          <p:cNvSpPr/>
          <p:nvPr/>
        </p:nvSpPr>
        <p:spPr>
          <a:xfrm>
            <a:off x="12269734"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bfa641e8ed_0_246"/>
          <p:cNvSpPr/>
          <p:nvPr/>
        </p:nvSpPr>
        <p:spPr>
          <a:xfrm>
            <a:off x="12269734"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bfa641e8ed_0_246"/>
          <p:cNvSpPr/>
          <p:nvPr/>
        </p:nvSpPr>
        <p:spPr>
          <a:xfrm>
            <a:off x="12269734"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izonia"/>
              <a:buNone/>
            </a:pPr>
            <a:r>
              <a:rPr b="0" i="0" lang="en-US" sz="3600" u="none" cap="none" strike="noStrike">
                <a:solidFill>
                  <a:srgbClr val="0E0E0E"/>
                </a:solidFill>
                <a:latin typeface="Arizonia"/>
                <a:ea typeface="Arizonia"/>
                <a:cs typeface="Arizonia"/>
                <a:sym typeface="Arizonia"/>
              </a:rPr>
              <a:t>Eclipse</a:t>
            </a:r>
            <a:endParaRPr b="0" i="0" sz="3600" u="none" cap="none" strike="noStrike">
              <a:solidFill>
                <a:schemeClr val="dk1"/>
              </a:solidFill>
              <a:latin typeface="Calibri"/>
              <a:ea typeface="Calibri"/>
              <a:cs typeface="Calibri"/>
              <a:sym typeface="Calibri"/>
            </a:endParaRPr>
          </a:p>
        </p:txBody>
      </p:sp>
      <p:sp>
        <p:nvSpPr>
          <p:cNvPr id="323" name="Google Shape;323;g2bfa641e8ed_0_246"/>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24" name="Google Shape;324;g2bfa641e8ed_0_246"/>
          <p:cNvSpPr/>
          <p:nvPr/>
        </p:nvSpPr>
        <p:spPr>
          <a:xfrm>
            <a:off x="12269734"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bfa641e8ed_0_246"/>
          <p:cNvSpPr/>
          <p:nvPr/>
        </p:nvSpPr>
        <p:spPr>
          <a:xfrm>
            <a:off x="12269734"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bfa641e8ed_0_246"/>
          <p:cNvSpPr/>
          <p:nvPr/>
        </p:nvSpPr>
        <p:spPr>
          <a:xfrm>
            <a:off x="12269734"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izonia"/>
              <a:buNone/>
            </a:pPr>
            <a:r>
              <a:rPr b="0" i="0" lang="en-US" sz="3600" u="none" cap="none" strike="noStrike">
                <a:solidFill>
                  <a:srgbClr val="0E0E0E"/>
                </a:solidFill>
                <a:latin typeface="Arizonia"/>
                <a:ea typeface="Arizonia"/>
                <a:cs typeface="Arizonia"/>
                <a:sym typeface="Arizonia"/>
              </a:rPr>
              <a:t>Quest</a:t>
            </a:r>
            <a:endParaRPr b="0" i="0" sz="3600" u="none" cap="none" strike="noStrike">
              <a:solidFill>
                <a:schemeClr val="dk1"/>
              </a:solidFill>
              <a:latin typeface="Calibri"/>
              <a:ea typeface="Calibri"/>
              <a:cs typeface="Calibri"/>
              <a:sym typeface="Calibri"/>
            </a:endParaRPr>
          </a:p>
        </p:txBody>
      </p:sp>
      <p:sp>
        <p:nvSpPr>
          <p:cNvPr id="327" name="Google Shape;327;g2bfa641e8ed_0_246"/>
          <p:cNvSpPr/>
          <p:nvPr/>
        </p:nvSpPr>
        <p:spPr>
          <a:xfrm>
            <a:off x="12269734"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28" name="Google Shape;328;g2bfa641e8ed_0_246"/>
          <p:cNvSpPr/>
          <p:nvPr/>
        </p:nvSpPr>
        <p:spPr>
          <a:xfrm>
            <a:off x="17769521"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bfa641e8ed_0_246"/>
          <p:cNvSpPr/>
          <p:nvPr/>
        </p:nvSpPr>
        <p:spPr>
          <a:xfrm>
            <a:off x="17769521"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bfa641e8ed_0_246"/>
          <p:cNvSpPr/>
          <p:nvPr/>
        </p:nvSpPr>
        <p:spPr>
          <a:xfrm>
            <a:off x="17769521"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bfa641e8ed_0_246"/>
          <p:cNvSpPr/>
          <p:nvPr/>
        </p:nvSpPr>
        <p:spPr>
          <a:xfrm>
            <a:off x="17769521"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izonia"/>
              <a:buNone/>
            </a:pPr>
            <a:r>
              <a:rPr b="0" i="0" lang="en-US" sz="3600" u="none" cap="none" strike="noStrike">
                <a:solidFill>
                  <a:srgbClr val="0E0E0E"/>
                </a:solidFill>
                <a:latin typeface="Arizonia"/>
                <a:ea typeface="Arizonia"/>
                <a:cs typeface="Arizonia"/>
                <a:sym typeface="Arizonia"/>
              </a:rPr>
              <a:t>Eclipse</a:t>
            </a:r>
            <a:endParaRPr b="0" i="0" sz="3600" u="none" cap="none" strike="noStrike">
              <a:solidFill>
                <a:schemeClr val="dk1"/>
              </a:solidFill>
              <a:latin typeface="Calibri"/>
              <a:ea typeface="Calibri"/>
              <a:cs typeface="Calibri"/>
              <a:sym typeface="Calibri"/>
            </a:endParaRPr>
          </a:p>
        </p:txBody>
      </p:sp>
      <p:sp>
        <p:nvSpPr>
          <p:cNvPr id="332" name="Google Shape;332;g2bfa641e8ed_0_246"/>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33" name="Google Shape;333;g2bfa641e8ed_0_246"/>
          <p:cNvSpPr/>
          <p:nvPr/>
        </p:nvSpPr>
        <p:spPr>
          <a:xfrm>
            <a:off x="17769521"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bfa641e8ed_0_246"/>
          <p:cNvSpPr/>
          <p:nvPr/>
        </p:nvSpPr>
        <p:spPr>
          <a:xfrm>
            <a:off x="17769521"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bfa641e8ed_0_246"/>
          <p:cNvSpPr/>
          <p:nvPr/>
        </p:nvSpPr>
        <p:spPr>
          <a:xfrm>
            <a:off x="17769521"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izonia"/>
              <a:buNone/>
            </a:pPr>
            <a:r>
              <a:rPr b="0" i="0" lang="en-US" sz="3600" u="none" cap="none" strike="noStrike">
                <a:solidFill>
                  <a:srgbClr val="0E0E0E"/>
                </a:solidFill>
                <a:latin typeface="Arizonia"/>
                <a:ea typeface="Arizonia"/>
                <a:cs typeface="Arizonia"/>
                <a:sym typeface="Arizonia"/>
              </a:rPr>
              <a:t>Quest</a:t>
            </a:r>
            <a:endParaRPr b="0" i="0" sz="3600" u="none" cap="none" strike="noStrike">
              <a:solidFill>
                <a:schemeClr val="dk1"/>
              </a:solidFill>
              <a:latin typeface="Calibri"/>
              <a:ea typeface="Calibri"/>
              <a:cs typeface="Calibri"/>
              <a:sym typeface="Calibri"/>
            </a:endParaRPr>
          </a:p>
        </p:txBody>
      </p:sp>
      <p:sp>
        <p:nvSpPr>
          <p:cNvPr id="336" name="Google Shape;336;g2bfa641e8ed_0_246"/>
          <p:cNvSpPr/>
          <p:nvPr/>
        </p:nvSpPr>
        <p:spPr>
          <a:xfrm>
            <a:off x="17769521"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341" name="Shape 341"/>
        <p:cNvGrpSpPr/>
        <p:nvPr/>
      </p:nvGrpSpPr>
      <p:grpSpPr>
        <a:xfrm>
          <a:off x="0" y="0"/>
          <a:ext cx="0" cy="0"/>
          <a:chOff x="0" y="0"/>
          <a:chExt cx="0" cy="0"/>
        </a:xfrm>
      </p:grpSpPr>
      <p:pic>
        <p:nvPicPr>
          <p:cNvPr descr=" " id="342" name="Google Shape;342;g2bfa641e8ed_0_315"/>
          <p:cNvPicPr preferRelativeResize="0"/>
          <p:nvPr/>
        </p:nvPicPr>
        <p:blipFill rotWithShape="1">
          <a:blip r:embed="rId3">
            <a:alphaModFix/>
          </a:blip>
          <a:srcRect b="0" l="0" r="0" t="0"/>
          <a:stretch/>
        </p:blipFill>
        <p:spPr>
          <a:xfrm>
            <a:off x="5982448" y="0"/>
            <a:ext cx="18404600" cy="12661900"/>
          </a:xfrm>
          <a:prstGeom prst="rect">
            <a:avLst/>
          </a:prstGeom>
          <a:noFill/>
          <a:ln>
            <a:noFill/>
          </a:ln>
        </p:spPr>
      </p:pic>
      <p:pic>
        <p:nvPicPr>
          <p:cNvPr descr=" " id="343" name="Google Shape;343;g2bfa641e8ed_0_315"/>
          <p:cNvPicPr preferRelativeResize="0"/>
          <p:nvPr/>
        </p:nvPicPr>
        <p:blipFill rotWithShape="1">
          <a:blip r:embed="rId4">
            <a:alphaModFix/>
          </a:blip>
          <a:srcRect b="0" l="0" r="0" t="0"/>
          <a:stretch/>
        </p:blipFill>
        <p:spPr>
          <a:xfrm>
            <a:off x="0" y="1943100"/>
            <a:ext cx="19776372" cy="11772900"/>
          </a:xfrm>
          <a:prstGeom prst="rect">
            <a:avLst/>
          </a:prstGeom>
          <a:noFill/>
          <a:ln>
            <a:noFill/>
          </a:ln>
        </p:spPr>
      </p:pic>
      <p:pic>
        <p:nvPicPr>
          <p:cNvPr descr=" " id="344" name="Google Shape;344;g2bfa641e8ed_0_315"/>
          <p:cNvPicPr preferRelativeResize="0"/>
          <p:nvPr/>
        </p:nvPicPr>
        <p:blipFill rotWithShape="1">
          <a:blip r:embed="rId5">
            <a:alphaModFix/>
          </a:blip>
          <a:srcRect b="0" l="0" r="0" t="0"/>
          <a:stretch/>
        </p:blipFill>
        <p:spPr>
          <a:xfrm>
            <a:off x="19725565" y="7315200"/>
            <a:ext cx="3924791" cy="6400800"/>
          </a:xfrm>
          <a:prstGeom prst="rect">
            <a:avLst/>
          </a:prstGeom>
          <a:noFill/>
          <a:ln>
            <a:noFill/>
          </a:ln>
        </p:spPr>
      </p:pic>
      <p:pic>
        <p:nvPicPr>
          <p:cNvPr descr=" " id="345" name="Google Shape;345;g2bfa641e8ed_0_315"/>
          <p:cNvPicPr preferRelativeResize="0"/>
          <p:nvPr/>
        </p:nvPicPr>
        <p:blipFill rotWithShape="1">
          <a:blip r:embed="rId6">
            <a:alphaModFix/>
          </a:blip>
          <a:srcRect b="0" l="0" r="0" t="0"/>
          <a:stretch/>
        </p:blipFill>
        <p:spPr>
          <a:xfrm>
            <a:off x="0" y="0"/>
            <a:ext cx="5187008" cy="4483100"/>
          </a:xfrm>
          <a:prstGeom prst="rect">
            <a:avLst/>
          </a:prstGeom>
          <a:noFill/>
          <a:ln>
            <a:noFill/>
          </a:ln>
        </p:spPr>
      </p:pic>
      <p:pic>
        <p:nvPicPr>
          <p:cNvPr descr=" " id="346" name="Google Shape;346;g2bfa641e8ed_0_315"/>
          <p:cNvPicPr preferRelativeResize="0"/>
          <p:nvPr/>
        </p:nvPicPr>
        <p:blipFill rotWithShape="1">
          <a:blip r:embed="rId7">
            <a:alphaModFix/>
          </a:blip>
          <a:srcRect b="0" l="0" r="0" t="0"/>
          <a:stretch/>
        </p:blipFill>
        <p:spPr>
          <a:xfrm>
            <a:off x="18214076" y="0"/>
            <a:ext cx="6172972" cy="5765800"/>
          </a:xfrm>
          <a:prstGeom prst="rect">
            <a:avLst/>
          </a:prstGeom>
          <a:noFill/>
          <a:ln>
            <a:noFill/>
          </a:ln>
        </p:spPr>
      </p:pic>
      <p:sp>
        <p:nvSpPr>
          <p:cNvPr id="347" name="Google Shape;347;g2bfa641e8ed_0_3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8" name="Google Shape;348;g2bfa641e8ed_0_31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349" name="Google Shape;349;g2bfa641e8ed_0_315"/>
          <p:cNvPicPr preferRelativeResize="0"/>
          <p:nvPr/>
        </p:nvPicPr>
        <p:blipFill rotWithShape="1">
          <a:blip r:embed="rId9">
            <a:alphaModFix/>
          </a:blip>
          <a:srcRect b="0" l="0" r="0" t="0"/>
          <a:stretch/>
        </p:blipFill>
        <p:spPr>
          <a:xfrm>
            <a:off x="1371771" y="1028700"/>
            <a:ext cx="12269734" cy="12103100"/>
          </a:xfrm>
          <a:prstGeom prst="rect">
            <a:avLst/>
          </a:prstGeom>
          <a:noFill/>
          <a:ln>
            <a:noFill/>
          </a:ln>
        </p:spPr>
      </p:pic>
      <p:sp>
        <p:nvSpPr>
          <p:cNvPr id="350" name="Google Shape;350;g2bfa641e8ed_0_315"/>
          <p:cNvSpPr/>
          <p:nvPr/>
        </p:nvSpPr>
        <p:spPr>
          <a:xfrm>
            <a:off x="14543318" y="1651000"/>
            <a:ext cx="7566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Arizonia"/>
              <a:buNone/>
            </a:pPr>
            <a:r>
              <a:rPr b="0" i="0" lang="en-US" sz="8000" u="none" cap="none" strike="noStrike">
                <a:solidFill>
                  <a:srgbClr val="0E0E0E"/>
                </a:solidFill>
                <a:latin typeface="Arizonia"/>
                <a:ea typeface="Arizonia"/>
                <a:cs typeface="Arizonia"/>
                <a:sym typeface="Arizonia"/>
              </a:rPr>
              <a:t>Some Data</a:t>
            </a:r>
            <a:endParaRPr b="0" i="0" sz="8000" u="none" cap="none" strike="noStrike">
              <a:solidFill>
                <a:schemeClr val="dk1"/>
              </a:solidFill>
              <a:latin typeface="Calibri"/>
              <a:ea typeface="Calibri"/>
              <a:cs typeface="Calibri"/>
              <a:sym typeface="Calibri"/>
            </a:endParaRPr>
          </a:p>
        </p:txBody>
      </p:sp>
      <p:sp>
        <p:nvSpPr>
          <p:cNvPr id="351" name="Google Shape;351;g2bfa641e8ed_0_315"/>
          <p:cNvSpPr/>
          <p:nvPr/>
        </p:nvSpPr>
        <p:spPr>
          <a:xfrm>
            <a:off x="14543318" y="3543300"/>
            <a:ext cx="78750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bfa641e8ed_0_315"/>
          <p:cNvSpPr/>
          <p:nvPr/>
        </p:nvSpPr>
        <p:spPr>
          <a:xfrm>
            <a:off x="14543318" y="3543300"/>
            <a:ext cx="7875000" cy="35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bfa641e8ed_0_315"/>
          <p:cNvSpPr/>
          <p:nvPr/>
        </p:nvSpPr>
        <p:spPr>
          <a:xfrm>
            <a:off x="14543318" y="3543300"/>
            <a:ext cx="26292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bfa641e8ed_0_315"/>
          <p:cNvSpPr/>
          <p:nvPr/>
        </p:nvSpPr>
        <p:spPr>
          <a:xfrm>
            <a:off x="14543318" y="3543300"/>
            <a:ext cx="3171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12800"/>
              <a:buFont typeface="Arizonia"/>
              <a:buNone/>
            </a:pPr>
            <a:r>
              <a:rPr b="0" i="0" lang="en-US" sz="12800" u="none" cap="none" strike="noStrike">
                <a:solidFill>
                  <a:srgbClr val="C66064"/>
                </a:solidFill>
                <a:latin typeface="Arizonia"/>
                <a:ea typeface="Arizonia"/>
                <a:cs typeface="Arizonia"/>
                <a:sym typeface="Arizonia"/>
              </a:rPr>
              <a:t>75%</a:t>
            </a:r>
            <a:endParaRPr b="0" i="0" sz="12800" u="none" cap="none" strike="noStrike">
              <a:solidFill>
                <a:schemeClr val="dk1"/>
              </a:solidFill>
              <a:latin typeface="Calibri"/>
              <a:ea typeface="Calibri"/>
              <a:cs typeface="Calibri"/>
              <a:sym typeface="Calibri"/>
            </a:endParaRPr>
          </a:p>
        </p:txBody>
      </p:sp>
      <p:sp>
        <p:nvSpPr>
          <p:cNvPr id="355" name="Google Shape;355;g2bfa641e8ed_0_315"/>
          <p:cNvSpPr/>
          <p:nvPr/>
        </p:nvSpPr>
        <p:spPr>
          <a:xfrm>
            <a:off x="14543318" y="5880100"/>
            <a:ext cx="78750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bfa641e8ed_0_315"/>
          <p:cNvSpPr/>
          <p:nvPr/>
        </p:nvSpPr>
        <p:spPr>
          <a:xfrm>
            <a:off x="14543318" y="5880100"/>
            <a:ext cx="8027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izonia"/>
              <a:buNone/>
            </a:pPr>
            <a:r>
              <a:rPr b="0" i="0" lang="en-US" sz="3600" u="none" cap="none" strike="noStrike">
                <a:solidFill>
                  <a:srgbClr val="0E0E0E"/>
                </a:solidFill>
                <a:latin typeface="Arizonia"/>
                <a:ea typeface="Arizonia"/>
                <a:cs typeface="Arizonia"/>
                <a:sym typeface="Arizonia"/>
              </a:rPr>
              <a:t>Enchanted Creatures</a:t>
            </a:r>
            <a:endParaRPr b="0" i="0" sz="3600" u="none" cap="none" strike="noStrike">
              <a:solidFill>
                <a:schemeClr val="dk1"/>
              </a:solidFill>
              <a:latin typeface="Calibri"/>
              <a:ea typeface="Calibri"/>
              <a:cs typeface="Calibri"/>
              <a:sym typeface="Calibri"/>
            </a:endParaRPr>
          </a:p>
        </p:txBody>
      </p:sp>
      <p:sp>
        <p:nvSpPr>
          <p:cNvPr id="357" name="Google Shape;357;g2bfa641e8ed_0_315"/>
          <p:cNvSpPr/>
          <p:nvPr/>
        </p:nvSpPr>
        <p:spPr>
          <a:xfrm>
            <a:off x="14543318" y="65532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58" name="Google Shape;358;g2bfa641e8ed_0_315"/>
          <p:cNvSpPr/>
          <p:nvPr/>
        </p:nvSpPr>
        <p:spPr>
          <a:xfrm>
            <a:off x="14543318" y="7696200"/>
            <a:ext cx="7875000" cy="35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bfa641e8ed_0_315"/>
          <p:cNvSpPr/>
          <p:nvPr/>
        </p:nvSpPr>
        <p:spPr>
          <a:xfrm>
            <a:off x="14543318" y="7696200"/>
            <a:ext cx="28578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bfa641e8ed_0_315"/>
          <p:cNvSpPr/>
          <p:nvPr/>
        </p:nvSpPr>
        <p:spPr>
          <a:xfrm>
            <a:off x="14543318" y="7696200"/>
            <a:ext cx="3399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12800"/>
              <a:buFont typeface="Arizonia"/>
              <a:buNone/>
            </a:pPr>
            <a:r>
              <a:rPr b="0" i="0" lang="en-US" sz="12800" u="none" cap="none" strike="noStrike">
                <a:solidFill>
                  <a:srgbClr val="C66064"/>
                </a:solidFill>
                <a:latin typeface="Arizonia"/>
                <a:ea typeface="Arizonia"/>
                <a:cs typeface="Arizonia"/>
                <a:sym typeface="Arizonia"/>
              </a:rPr>
              <a:t>60%</a:t>
            </a:r>
            <a:endParaRPr b="0" i="0" sz="12800" u="none" cap="none" strike="noStrike">
              <a:solidFill>
                <a:schemeClr val="dk1"/>
              </a:solidFill>
              <a:latin typeface="Calibri"/>
              <a:ea typeface="Calibri"/>
              <a:cs typeface="Calibri"/>
              <a:sym typeface="Calibri"/>
            </a:endParaRPr>
          </a:p>
        </p:txBody>
      </p:sp>
      <p:sp>
        <p:nvSpPr>
          <p:cNvPr id="361" name="Google Shape;361;g2bfa641e8ed_0_315"/>
          <p:cNvSpPr/>
          <p:nvPr/>
        </p:nvSpPr>
        <p:spPr>
          <a:xfrm>
            <a:off x="14543318" y="10033000"/>
            <a:ext cx="78750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bfa641e8ed_0_315"/>
          <p:cNvSpPr/>
          <p:nvPr/>
        </p:nvSpPr>
        <p:spPr>
          <a:xfrm>
            <a:off x="14543318" y="10033000"/>
            <a:ext cx="8027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izonia"/>
              <a:buNone/>
            </a:pPr>
            <a:r>
              <a:rPr b="0" i="0" lang="en-US" sz="3600" u="none" cap="none" strike="noStrike">
                <a:solidFill>
                  <a:srgbClr val="0E0E0E"/>
                </a:solidFill>
                <a:latin typeface="Arizonia"/>
                <a:ea typeface="Arizonia"/>
                <a:cs typeface="Arizonia"/>
                <a:sym typeface="Arizonia"/>
              </a:rPr>
              <a:t>Magic-Wielding Individuals</a:t>
            </a:r>
            <a:endParaRPr b="0" i="0" sz="3600" u="none" cap="none" strike="noStrike">
              <a:solidFill>
                <a:schemeClr val="dk1"/>
              </a:solidFill>
              <a:latin typeface="Calibri"/>
              <a:ea typeface="Calibri"/>
              <a:cs typeface="Calibri"/>
              <a:sym typeface="Calibri"/>
            </a:endParaRPr>
          </a:p>
        </p:txBody>
      </p:sp>
      <p:sp>
        <p:nvSpPr>
          <p:cNvPr id="363" name="Google Shape;363;g2bfa641e8ed_0_315"/>
          <p:cNvSpPr/>
          <p:nvPr/>
        </p:nvSpPr>
        <p:spPr>
          <a:xfrm>
            <a:off x="14543318" y="107061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368" name="Shape 368"/>
        <p:cNvGrpSpPr/>
        <p:nvPr/>
      </p:nvGrpSpPr>
      <p:grpSpPr>
        <a:xfrm>
          <a:off x="0" y="0"/>
          <a:ext cx="0" cy="0"/>
          <a:chOff x="0" y="0"/>
          <a:chExt cx="0" cy="0"/>
        </a:xfrm>
      </p:grpSpPr>
      <p:sp>
        <p:nvSpPr>
          <p:cNvPr id="369" name="Google Shape;369;g2bfa641e8ed_0_341"/>
          <p:cNvSpPr/>
          <p:nvPr/>
        </p:nvSpPr>
        <p:spPr>
          <a:xfrm>
            <a:off x="0" y="0"/>
            <a:ext cx="24387000" cy="13716000"/>
          </a:xfrm>
          <a:prstGeom prst="rect">
            <a:avLst/>
          </a:prstGeom>
          <a:solidFill>
            <a:srgbClr val="EEC8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0" name="Google Shape;370;g2bfa641e8ed_0_341"/>
          <p:cNvPicPr preferRelativeResize="0"/>
          <p:nvPr/>
        </p:nvPicPr>
        <p:blipFill rotWithShape="1">
          <a:blip r:embed="rId3">
            <a:alphaModFix/>
          </a:blip>
          <a:srcRect b="0" l="0" r="0" t="0"/>
          <a:stretch/>
        </p:blipFill>
        <p:spPr>
          <a:xfrm>
            <a:off x="469959" y="0"/>
            <a:ext cx="23447131" cy="13716000"/>
          </a:xfrm>
          <a:prstGeom prst="rect">
            <a:avLst/>
          </a:prstGeom>
          <a:noFill/>
          <a:ln>
            <a:noFill/>
          </a:ln>
        </p:spPr>
      </p:pic>
      <p:pic>
        <p:nvPicPr>
          <p:cNvPr descr=" " id="371" name="Google Shape;371;g2bfa641e8ed_0_341"/>
          <p:cNvPicPr preferRelativeResize="0"/>
          <p:nvPr/>
        </p:nvPicPr>
        <p:blipFill rotWithShape="1">
          <a:blip r:embed="rId4">
            <a:alphaModFix/>
          </a:blip>
          <a:srcRect b="0" l="0" r="0" t="0"/>
          <a:stretch/>
        </p:blipFill>
        <p:spPr>
          <a:xfrm>
            <a:off x="19535042" y="0"/>
            <a:ext cx="4000414" cy="4864100"/>
          </a:xfrm>
          <a:prstGeom prst="rect">
            <a:avLst/>
          </a:prstGeom>
          <a:noFill/>
          <a:ln>
            <a:noFill/>
          </a:ln>
        </p:spPr>
      </p:pic>
      <p:pic>
        <p:nvPicPr>
          <p:cNvPr descr=" " id="372" name="Google Shape;372;g2bfa641e8ed_0_341"/>
          <p:cNvPicPr preferRelativeResize="0"/>
          <p:nvPr/>
        </p:nvPicPr>
        <p:blipFill rotWithShape="1">
          <a:blip r:embed="rId5">
            <a:alphaModFix/>
          </a:blip>
          <a:srcRect b="0" l="0" r="0" t="0"/>
          <a:stretch/>
        </p:blipFill>
        <p:spPr>
          <a:xfrm>
            <a:off x="431854" y="9156700"/>
            <a:ext cx="3695322" cy="4559300"/>
          </a:xfrm>
          <a:prstGeom prst="rect">
            <a:avLst/>
          </a:prstGeom>
          <a:noFill/>
          <a:ln>
            <a:noFill/>
          </a:ln>
        </p:spPr>
      </p:pic>
      <p:pic>
        <p:nvPicPr>
          <p:cNvPr descr=" " id="373" name="Google Shape;373;g2bfa641e8ed_0_341"/>
          <p:cNvPicPr preferRelativeResize="0"/>
          <p:nvPr/>
        </p:nvPicPr>
        <p:blipFill rotWithShape="1">
          <a:blip r:embed="rId6">
            <a:alphaModFix/>
          </a:blip>
          <a:srcRect b="0" l="0" r="0" t="0"/>
          <a:stretch/>
        </p:blipFill>
        <p:spPr>
          <a:xfrm>
            <a:off x="0" y="254000"/>
            <a:ext cx="3810476" cy="9220200"/>
          </a:xfrm>
          <a:prstGeom prst="rect">
            <a:avLst/>
          </a:prstGeom>
          <a:noFill/>
          <a:ln>
            <a:noFill/>
          </a:ln>
        </p:spPr>
      </p:pic>
      <p:sp>
        <p:nvSpPr>
          <p:cNvPr id="374" name="Google Shape;374;g2bfa641e8ed_0_3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5" name="Google Shape;375;g2bfa641e8ed_0_34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76" name="Google Shape;376;g2bfa641e8ed_0_341"/>
          <p:cNvPicPr preferRelativeResize="0"/>
          <p:nvPr/>
        </p:nvPicPr>
        <p:blipFill rotWithShape="1">
          <a:blip r:embed="rId8">
            <a:alphaModFix/>
          </a:blip>
          <a:srcRect b="0" l="0" r="0" t="0"/>
          <a:stretch/>
        </p:blipFill>
        <p:spPr>
          <a:xfrm>
            <a:off x="7163695" y="558800"/>
            <a:ext cx="10059657" cy="9436100"/>
          </a:xfrm>
          <a:prstGeom prst="rect">
            <a:avLst/>
          </a:prstGeom>
          <a:noFill/>
          <a:ln>
            <a:noFill/>
          </a:ln>
        </p:spPr>
      </p:pic>
      <p:sp>
        <p:nvSpPr>
          <p:cNvPr id="377" name="Google Shape;377;g2bfa641e8ed_0_341"/>
          <p:cNvSpPr/>
          <p:nvPr/>
        </p:nvSpPr>
        <p:spPr>
          <a:xfrm>
            <a:off x="2616527" y="8382000"/>
            <a:ext cx="19154100" cy="486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bfa641e8ed_0_341"/>
          <p:cNvSpPr/>
          <p:nvPr/>
        </p:nvSpPr>
        <p:spPr>
          <a:xfrm>
            <a:off x="2108464" y="8382000"/>
            <a:ext cx="20170200" cy="482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66064"/>
              </a:buClr>
              <a:buSzPts val="24000"/>
              <a:buFont typeface="Arizonia"/>
              <a:buNone/>
            </a:pPr>
            <a:r>
              <a:rPr b="0" i="0" lang="en-US" sz="24000" u="none" cap="none" strike="noStrike">
                <a:solidFill>
                  <a:srgbClr val="C66064"/>
                </a:solidFill>
                <a:latin typeface="Arizonia"/>
                <a:ea typeface="Arizonia"/>
                <a:cs typeface="Arizonia"/>
                <a:sym typeface="Arizonia"/>
              </a:rPr>
              <a:t>Jan 24th, 2024</a:t>
            </a:r>
            <a:endParaRPr b="0" i="0" sz="24000" u="none" cap="none" strike="noStrike">
              <a:solidFill>
                <a:schemeClr val="dk1"/>
              </a:solidFill>
              <a:latin typeface="Calibri"/>
              <a:ea typeface="Calibri"/>
              <a:cs typeface="Calibri"/>
              <a:sym typeface="Calibri"/>
            </a:endParaRPr>
          </a:p>
        </p:txBody>
      </p:sp>
      <p:sp>
        <p:nvSpPr>
          <p:cNvPr id="379" name="Google Shape;379;g2bfa641e8ed_0_341"/>
          <p:cNvSpPr/>
          <p:nvPr/>
        </p:nvSpPr>
        <p:spPr>
          <a:xfrm>
            <a:off x="4176705" y="121920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CHLOE’S HOME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384" name="Shape 384"/>
        <p:cNvGrpSpPr/>
        <p:nvPr/>
      </p:nvGrpSpPr>
      <p:grpSpPr>
        <a:xfrm>
          <a:off x="0" y="0"/>
          <a:ext cx="0" cy="0"/>
          <a:chOff x="0" y="0"/>
          <a:chExt cx="0" cy="0"/>
        </a:xfrm>
      </p:grpSpPr>
      <p:pic>
        <p:nvPicPr>
          <p:cNvPr descr=" " id="385" name="Google Shape;385;g2bfa641e8ed_0_356"/>
          <p:cNvPicPr preferRelativeResize="0"/>
          <p:nvPr/>
        </p:nvPicPr>
        <p:blipFill rotWithShape="1">
          <a:blip r:embed="rId3">
            <a:alphaModFix/>
          </a:blip>
          <a:srcRect b="0" l="0" r="0" t="0"/>
          <a:stretch/>
        </p:blipFill>
        <p:spPr>
          <a:xfrm>
            <a:off x="0" y="0"/>
            <a:ext cx="18214076" cy="11239500"/>
          </a:xfrm>
          <a:prstGeom prst="rect">
            <a:avLst/>
          </a:prstGeom>
          <a:noFill/>
          <a:ln>
            <a:noFill/>
          </a:ln>
        </p:spPr>
      </p:pic>
      <p:pic>
        <p:nvPicPr>
          <p:cNvPr descr=" " id="386" name="Google Shape;386;g2bfa641e8ed_0_356"/>
          <p:cNvPicPr preferRelativeResize="0"/>
          <p:nvPr/>
        </p:nvPicPr>
        <p:blipFill rotWithShape="1">
          <a:blip r:embed="rId4">
            <a:alphaModFix/>
          </a:blip>
          <a:srcRect b="0" l="0" r="0" t="0"/>
          <a:stretch/>
        </p:blipFill>
        <p:spPr>
          <a:xfrm>
            <a:off x="10224778" y="2476500"/>
            <a:ext cx="14162270" cy="11239500"/>
          </a:xfrm>
          <a:prstGeom prst="rect">
            <a:avLst/>
          </a:prstGeom>
          <a:noFill/>
          <a:ln>
            <a:noFill/>
          </a:ln>
        </p:spPr>
      </p:pic>
      <p:pic>
        <p:nvPicPr>
          <p:cNvPr descr=" " id="387" name="Google Shape;387;g2bfa641e8ed_0_356"/>
          <p:cNvPicPr preferRelativeResize="0"/>
          <p:nvPr/>
        </p:nvPicPr>
        <p:blipFill rotWithShape="1">
          <a:blip r:embed="rId5">
            <a:alphaModFix/>
          </a:blip>
          <a:srcRect b="0" l="0" r="0" t="0"/>
          <a:stretch/>
        </p:blipFill>
        <p:spPr>
          <a:xfrm>
            <a:off x="787498" y="9512300"/>
            <a:ext cx="4759076" cy="4203700"/>
          </a:xfrm>
          <a:prstGeom prst="rect">
            <a:avLst/>
          </a:prstGeom>
          <a:noFill/>
          <a:ln>
            <a:noFill/>
          </a:ln>
        </p:spPr>
      </p:pic>
      <p:pic>
        <p:nvPicPr>
          <p:cNvPr descr=" " id="388" name="Google Shape;388;g2bfa641e8ed_0_356"/>
          <p:cNvPicPr preferRelativeResize="0"/>
          <p:nvPr/>
        </p:nvPicPr>
        <p:blipFill rotWithShape="1">
          <a:blip r:embed="rId6">
            <a:alphaModFix/>
          </a:blip>
          <a:srcRect b="0" l="0" r="0" t="0"/>
          <a:stretch/>
        </p:blipFill>
        <p:spPr>
          <a:xfrm>
            <a:off x="21770521" y="76200"/>
            <a:ext cx="2616527" cy="4610100"/>
          </a:xfrm>
          <a:prstGeom prst="rect">
            <a:avLst/>
          </a:prstGeom>
          <a:noFill/>
          <a:ln>
            <a:noFill/>
          </a:ln>
        </p:spPr>
      </p:pic>
      <p:pic>
        <p:nvPicPr>
          <p:cNvPr descr=" " id="389" name="Google Shape;389;g2bfa641e8ed_0_356"/>
          <p:cNvPicPr preferRelativeResize="0"/>
          <p:nvPr/>
        </p:nvPicPr>
        <p:blipFill rotWithShape="1">
          <a:blip r:embed="rId7">
            <a:alphaModFix/>
          </a:blip>
          <a:srcRect b="0" l="0" r="0" t="0"/>
          <a:stretch/>
        </p:blipFill>
        <p:spPr>
          <a:xfrm>
            <a:off x="15483235" y="9105900"/>
            <a:ext cx="8903813" cy="4610100"/>
          </a:xfrm>
          <a:prstGeom prst="rect">
            <a:avLst/>
          </a:prstGeom>
          <a:noFill/>
          <a:ln>
            <a:noFill/>
          </a:ln>
        </p:spPr>
      </p:pic>
      <p:sp>
        <p:nvSpPr>
          <p:cNvPr id="390" name="Google Shape;390;g2bfa641e8ed_0_3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1" name="Google Shape;391;g2bfa641e8ed_0_35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92" name="Google Shape;392;g2bfa641e8ed_0_356"/>
          <p:cNvSpPr/>
          <p:nvPr/>
        </p:nvSpPr>
        <p:spPr>
          <a:xfrm>
            <a:off x="3391324"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bfa641e8ed_0_356"/>
          <p:cNvSpPr/>
          <p:nvPr/>
        </p:nvSpPr>
        <p:spPr>
          <a:xfrm>
            <a:off x="3969246" y="3263900"/>
            <a:ext cx="6719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bfa641e8ed_0_356"/>
          <p:cNvSpPr/>
          <p:nvPr/>
        </p:nvSpPr>
        <p:spPr>
          <a:xfrm>
            <a:off x="3969246" y="3263900"/>
            <a:ext cx="7261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12800"/>
              <a:buFont typeface="Arizonia"/>
              <a:buNone/>
            </a:pPr>
            <a:r>
              <a:rPr b="0" i="0" lang="en-US" sz="12800" u="none" cap="none" strike="noStrike">
                <a:solidFill>
                  <a:srgbClr val="C66064"/>
                </a:solidFill>
                <a:latin typeface="Arizonia"/>
                <a:ea typeface="Arizonia"/>
                <a:cs typeface="Arizonia"/>
                <a:sym typeface="Arizonia"/>
              </a:rPr>
              <a:t>233 Coins</a:t>
            </a:r>
            <a:endParaRPr b="0" i="0" sz="12800" u="none" cap="none" strike="noStrike">
              <a:solidFill>
                <a:schemeClr val="dk1"/>
              </a:solidFill>
              <a:latin typeface="Calibri"/>
              <a:ea typeface="Calibri"/>
              <a:cs typeface="Calibri"/>
              <a:sym typeface="Calibri"/>
            </a:endParaRPr>
          </a:p>
        </p:txBody>
      </p:sp>
      <p:sp>
        <p:nvSpPr>
          <p:cNvPr id="395" name="Google Shape;395;g2bfa641e8ed_0_356"/>
          <p:cNvSpPr/>
          <p:nvPr/>
        </p:nvSpPr>
        <p:spPr>
          <a:xfrm>
            <a:off x="3391324" y="5295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bfa641e8ed_0_356"/>
          <p:cNvSpPr/>
          <p:nvPr/>
        </p:nvSpPr>
        <p:spPr>
          <a:xfrm>
            <a:off x="3323582" y="5295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97" name="Google Shape;397;g2bfa641e8ed_0_356"/>
          <p:cNvSpPr/>
          <p:nvPr/>
        </p:nvSpPr>
        <p:spPr>
          <a:xfrm>
            <a:off x="3391324"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bfa641e8ed_0_356"/>
          <p:cNvSpPr/>
          <p:nvPr/>
        </p:nvSpPr>
        <p:spPr>
          <a:xfrm>
            <a:off x="3969246" y="6985000"/>
            <a:ext cx="6719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bfa641e8ed_0_356"/>
          <p:cNvSpPr/>
          <p:nvPr/>
        </p:nvSpPr>
        <p:spPr>
          <a:xfrm>
            <a:off x="3969246" y="6985000"/>
            <a:ext cx="7261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12800"/>
              <a:buFont typeface="Arizonia"/>
              <a:buNone/>
            </a:pPr>
            <a:r>
              <a:rPr b="0" i="0" lang="en-US" sz="12800" u="none" cap="none" strike="noStrike">
                <a:solidFill>
                  <a:srgbClr val="C66064"/>
                </a:solidFill>
                <a:latin typeface="Arizonia"/>
                <a:ea typeface="Arizonia"/>
                <a:cs typeface="Arizonia"/>
                <a:sym typeface="Arizonia"/>
              </a:rPr>
              <a:t>456 Hours</a:t>
            </a:r>
            <a:endParaRPr b="0" i="0" sz="12800" u="none" cap="none" strike="noStrike">
              <a:solidFill>
                <a:schemeClr val="dk1"/>
              </a:solidFill>
              <a:latin typeface="Calibri"/>
              <a:ea typeface="Calibri"/>
              <a:cs typeface="Calibri"/>
              <a:sym typeface="Calibri"/>
            </a:endParaRPr>
          </a:p>
        </p:txBody>
      </p:sp>
      <p:sp>
        <p:nvSpPr>
          <p:cNvPr id="400" name="Google Shape;400;g2bfa641e8ed_0_356"/>
          <p:cNvSpPr/>
          <p:nvPr/>
        </p:nvSpPr>
        <p:spPr>
          <a:xfrm>
            <a:off x="3391324" y="90170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bfa641e8ed_0_356"/>
          <p:cNvSpPr/>
          <p:nvPr/>
        </p:nvSpPr>
        <p:spPr>
          <a:xfrm>
            <a:off x="3323582" y="90170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402" name="Google Shape;402;g2bfa641e8ed_0_356"/>
          <p:cNvSpPr/>
          <p:nvPr/>
        </p:nvSpPr>
        <p:spPr>
          <a:xfrm>
            <a:off x="13552594"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bfa641e8ed_0_356"/>
          <p:cNvSpPr/>
          <p:nvPr/>
        </p:nvSpPr>
        <p:spPr>
          <a:xfrm>
            <a:off x="16086561" y="3263900"/>
            <a:ext cx="2807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bfa641e8ed_0_356"/>
          <p:cNvSpPr/>
          <p:nvPr/>
        </p:nvSpPr>
        <p:spPr>
          <a:xfrm>
            <a:off x="16086561" y="3263900"/>
            <a:ext cx="3348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12800"/>
              <a:buFont typeface="Arizonia"/>
              <a:buNone/>
            </a:pPr>
            <a:r>
              <a:rPr b="0" i="0" lang="en-US" sz="12800" u="none" cap="none" strike="noStrike">
                <a:solidFill>
                  <a:srgbClr val="C66064"/>
                </a:solidFill>
                <a:latin typeface="Arizonia"/>
                <a:ea typeface="Arizonia"/>
                <a:cs typeface="Arizonia"/>
                <a:sym typeface="Arizonia"/>
              </a:rPr>
              <a:t>85%</a:t>
            </a:r>
            <a:endParaRPr b="0" i="0" sz="12800" u="none" cap="none" strike="noStrike">
              <a:solidFill>
                <a:schemeClr val="dk1"/>
              </a:solidFill>
              <a:latin typeface="Calibri"/>
              <a:ea typeface="Calibri"/>
              <a:cs typeface="Calibri"/>
              <a:sym typeface="Calibri"/>
            </a:endParaRPr>
          </a:p>
        </p:txBody>
      </p:sp>
      <p:sp>
        <p:nvSpPr>
          <p:cNvPr id="405" name="Google Shape;405;g2bfa641e8ed_0_356"/>
          <p:cNvSpPr/>
          <p:nvPr/>
        </p:nvSpPr>
        <p:spPr>
          <a:xfrm>
            <a:off x="13552594" y="5295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bfa641e8ed_0_356"/>
          <p:cNvSpPr/>
          <p:nvPr/>
        </p:nvSpPr>
        <p:spPr>
          <a:xfrm>
            <a:off x="13484852" y="5295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407" name="Google Shape;407;g2bfa641e8ed_0_356"/>
          <p:cNvSpPr/>
          <p:nvPr/>
        </p:nvSpPr>
        <p:spPr>
          <a:xfrm>
            <a:off x="13552594"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bfa641e8ed_0_356"/>
          <p:cNvSpPr/>
          <p:nvPr/>
        </p:nvSpPr>
        <p:spPr>
          <a:xfrm>
            <a:off x="14867208" y="6985000"/>
            <a:ext cx="52458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bfa641e8ed_0_356"/>
          <p:cNvSpPr/>
          <p:nvPr/>
        </p:nvSpPr>
        <p:spPr>
          <a:xfrm>
            <a:off x="14867208" y="6985000"/>
            <a:ext cx="5787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12800"/>
              <a:buFont typeface="Arizonia"/>
              <a:buNone/>
            </a:pPr>
            <a:r>
              <a:rPr b="0" i="0" lang="en-US" sz="12800" u="none" cap="none" strike="noStrike">
                <a:solidFill>
                  <a:srgbClr val="C66064"/>
                </a:solidFill>
                <a:latin typeface="Arizonia"/>
                <a:ea typeface="Arizonia"/>
                <a:cs typeface="Arizonia"/>
                <a:sym typeface="Arizonia"/>
              </a:rPr>
              <a:t>323 Km</a:t>
            </a:r>
            <a:endParaRPr b="0" i="0" sz="12800" u="none" cap="none" strike="noStrike">
              <a:solidFill>
                <a:schemeClr val="dk1"/>
              </a:solidFill>
              <a:latin typeface="Calibri"/>
              <a:ea typeface="Calibri"/>
              <a:cs typeface="Calibri"/>
              <a:sym typeface="Calibri"/>
            </a:endParaRPr>
          </a:p>
        </p:txBody>
      </p:sp>
      <p:sp>
        <p:nvSpPr>
          <p:cNvPr id="410" name="Google Shape;410;g2bfa641e8ed_0_356"/>
          <p:cNvSpPr/>
          <p:nvPr/>
        </p:nvSpPr>
        <p:spPr>
          <a:xfrm>
            <a:off x="13552594" y="90170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bfa641e8ed_0_356"/>
          <p:cNvSpPr/>
          <p:nvPr/>
        </p:nvSpPr>
        <p:spPr>
          <a:xfrm>
            <a:off x="13484852" y="90170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416" name="Shape 416"/>
        <p:cNvGrpSpPr/>
        <p:nvPr/>
      </p:nvGrpSpPr>
      <p:grpSpPr>
        <a:xfrm>
          <a:off x="0" y="0"/>
          <a:ext cx="0" cy="0"/>
          <a:chOff x="0" y="0"/>
          <a:chExt cx="0" cy="0"/>
        </a:xfrm>
      </p:grpSpPr>
      <p:pic>
        <p:nvPicPr>
          <p:cNvPr descr=" " id="417" name="Google Shape;417;g2bfa641e8ed_0_387"/>
          <p:cNvPicPr preferRelativeResize="0"/>
          <p:nvPr/>
        </p:nvPicPr>
        <p:blipFill rotWithShape="1">
          <a:blip r:embed="rId3">
            <a:alphaModFix/>
          </a:blip>
          <a:srcRect b="0" l="0" r="0" t="0"/>
          <a:stretch/>
        </p:blipFill>
        <p:spPr>
          <a:xfrm>
            <a:off x="5982448" y="0"/>
            <a:ext cx="18404600" cy="12661900"/>
          </a:xfrm>
          <a:prstGeom prst="rect">
            <a:avLst/>
          </a:prstGeom>
          <a:noFill/>
          <a:ln>
            <a:noFill/>
          </a:ln>
        </p:spPr>
      </p:pic>
      <p:pic>
        <p:nvPicPr>
          <p:cNvPr descr=" " id="418" name="Google Shape;418;g2bfa641e8ed_0_387"/>
          <p:cNvPicPr preferRelativeResize="0"/>
          <p:nvPr/>
        </p:nvPicPr>
        <p:blipFill rotWithShape="1">
          <a:blip r:embed="rId4">
            <a:alphaModFix/>
          </a:blip>
          <a:srcRect b="0" l="0" r="0" t="0"/>
          <a:stretch/>
        </p:blipFill>
        <p:spPr>
          <a:xfrm>
            <a:off x="0" y="1943100"/>
            <a:ext cx="19776372" cy="11772900"/>
          </a:xfrm>
          <a:prstGeom prst="rect">
            <a:avLst/>
          </a:prstGeom>
          <a:noFill/>
          <a:ln>
            <a:noFill/>
          </a:ln>
        </p:spPr>
      </p:pic>
      <p:pic>
        <p:nvPicPr>
          <p:cNvPr descr=" " id="419" name="Google Shape;419;g2bfa641e8ed_0_387"/>
          <p:cNvPicPr preferRelativeResize="0"/>
          <p:nvPr/>
        </p:nvPicPr>
        <p:blipFill rotWithShape="1">
          <a:blip r:embed="rId5">
            <a:alphaModFix/>
          </a:blip>
          <a:srcRect b="0" l="0" r="0" t="0"/>
          <a:stretch/>
        </p:blipFill>
        <p:spPr>
          <a:xfrm>
            <a:off x="19725565" y="7315200"/>
            <a:ext cx="3924791" cy="6400800"/>
          </a:xfrm>
          <a:prstGeom prst="rect">
            <a:avLst/>
          </a:prstGeom>
          <a:noFill/>
          <a:ln>
            <a:noFill/>
          </a:ln>
        </p:spPr>
      </p:pic>
      <p:pic>
        <p:nvPicPr>
          <p:cNvPr descr=" " id="420" name="Google Shape;420;g2bfa641e8ed_0_387"/>
          <p:cNvPicPr preferRelativeResize="0"/>
          <p:nvPr/>
        </p:nvPicPr>
        <p:blipFill rotWithShape="1">
          <a:blip r:embed="rId6">
            <a:alphaModFix/>
          </a:blip>
          <a:srcRect b="0" l="0" r="0" t="0"/>
          <a:stretch/>
        </p:blipFill>
        <p:spPr>
          <a:xfrm>
            <a:off x="0" y="0"/>
            <a:ext cx="5187008" cy="4483100"/>
          </a:xfrm>
          <a:prstGeom prst="rect">
            <a:avLst/>
          </a:prstGeom>
          <a:noFill/>
          <a:ln>
            <a:noFill/>
          </a:ln>
        </p:spPr>
      </p:pic>
      <p:pic>
        <p:nvPicPr>
          <p:cNvPr descr=" " id="421" name="Google Shape;421;g2bfa641e8ed_0_387"/>
          <p:cNvPicPr preferRelativeResize="0"/>
          <p:nvPr/>
        </p:nvPicPr>
        <p:blipFill rotWithShape="1">
          <a:blip r:embed="rId7">
            <a:alphaModFix/>
          </a:blip>
          <a:srcRect b="0" l="0" r="0" t="0"/>
          <a:stretch/>
        </p:blipFill>
        <p:spPr>
          <a:xfrm>
            <a:off x="18214076" y="0"/>
            <a:ext cx="6172972" cy="5765800"/>
          </a:xfrm>
          <a:prstGeom prst="rect">
            <a:avLst/>
          </a:prstGeom>
          <a:noFill/>
          <a:ln>
            <a:noFill/>
          </a:ln>
        </p:spPr>
      </p:pic>
      <p:sp>
        <p:nvSpPr>
          <p:cNvPr id="422" name="Google Shape;422;g2bfa641e8ed_0_3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3" name="Google Shape;423;g2bfa641e8ed_0_38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24" name="Google Shape;424;g2bfa641e8ed_0_387"/>
          <p:cNvSpPr/>
          <p:nvPr/>
        </p:nvSpPr>
        <p:spPr>
          <a:xfrm>
            <a:off x="6841922" y="11430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66064"/>
              </a:buClr>
              <a:buSzPts val="8000"/>
              <a:buFont typeface="Arizonia"/>
              <a:buNone/>
            </a:pPr>
            <a:r>
              <a:rPr b="0" i="0" lang="en-US" sz="8000" u="none" cap="none" strike="noStrike">
                <a:solidFill>
                  <a:srgbClr val="C66064"/>
                </a:solidFill>
                <a:latin typeface="Arizonia"/>
                <a:ea typeface="Arizonia"/>
                <a:cs typeface="Arizonia"/>
                <a:sym typeface="Arizonia"/>
              </a:rPr>
              <a:t>Some Graph</a:t>
            </a:r>
            <a:endParaRPr b="0" i="0" sz="8000" u="none" cap="none" strike="noStrike">
              <a:solidFill>
                <a:schemeClr val="dk1"/>
              </a:solidFill>
              <a:latin typeface="Calibri"/>
              <a:ea typeface="Calibri"/>
              <a:cs typeface="Calibri"/>
              <a:sym typeface="Calibri"/>
            </a:endParaRPr>
          </a:p>
        </p:txBody>
      </p:sp>
      <p:sp>
        <p:nvSpPr>
          <p:cNvPr id="425" name="Google Shape;425;g2bfa641e8ed_0_387"/>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bfa641e8ed_0_387"/>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1820"/>
              <a:buFont typeface="Lato"/>
              <a:buNone/>
            </a:pPr>
            <a:r>
              <a:rPr b="0" i="0" lang="en-US" sz="1820" u="none" cap="none" strike="noStrike">
                <a:solidFill>
                  <a:srgbClr val="CD6065"/>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27" name="Google Shape;427;g2bfa641e8ed_0_387"/>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2185"/>
              <a:buFont typeface="Lato"/>
              <a:buNone/>
            </a:pPr>
            <a:r>
              <a:rPr b="0" i="0" lang="en-US" sz="2185" u="none" cap="none" strike="noStrike">
                <a:solidFill>
                  <a:srgbClr val="CD6065"/>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28" name="Google Shape;428;g2bfa641e8ed_0_387"/>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2185"/>
              <a:buFont typeface="Lato"/>
              <a:buNone/>
            </a:pPr>
            <a:r>
              <a:rPr b="0" i="0" lang="en-US" sz="2185" u="none" cap="none" strike="noStrike">
                <a:solidFill>
                  <a:srgbClr val="CD6065"/>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29" name="Google Shape;429;g2bfa641e8ed_0_387"/>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2185"/>
              <a:buFont typeface="Lato"/>
              <a:buNone/>
            </a:pPr>
            <a:r>
              <a:rPr b="0" i="0" lang="en-US" sz="2185" u="none" cap="none" strike="noStrike">
                <a:solidFill>
                  <a:srgbClr val="CD6065"/>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30" name="Google Shape;430;g2bfa641e8ed_0_387"/>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2185"/>
              <a:buFont typeface="Lato"/>
              <a:buNone/>
            </a:pPr>
            <a:r>
              <a:rPr b="0" i="0" lang="en-US" sz="2185" u="none" cap="none" strike="noStrike">
                <a:solidFill>
                  <a:srgbClr val="CD6065"/>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31" name="Google Shape;431;g2bfa641e8ed_0_387"/>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2185"/>
              <a:buFont typeface="Lato"/>
              <a:buNone/>
            </a:pPr>
            <a:r>
              <a:rPr b="0" i="0" lang="en-US" sz="2185" u="none" cap="none" strike="noStrike">
                <a:solidFill>
                  <a:srgbClr val="CD6065"/>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32" name="Google Shape;432;g2bfa641e8ed_0_387"/>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2185"/>
              <a:buFont typeface="Lato"/>
              <a:buNone/>
            </a:pPr>
            <a:r>
              <a:rPr b="0" i="0" lang="en-US" sz="2185" u="none" cap="none" strike="noStrike">
                <a:solidFill>
                  <a:srgbClr val="CD6065"/>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33" name="Google Shape;433;g2bfa641e8ed_0_387"/>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2185"/>
              <a:buFont typeface="Lato"/>
              <a:buNone/>
            </a:pPr>
            <a:r>
              <a:rPr b="0" i="0" lang="en-US" sz="2185" u="none" cap="none" strike="noStrike">
                <a:solidFill>
                  <a:srgbClr val="CD6065"/>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34" name="Google Shape;434;g2bfa641e8ed_0_387"/>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2185"/>
              <a:buFont typeface="Lato"/>
              <a:buNone/>
            </a:pPr>
            <a:r>
              <a:rPr b="0" i="0" lang="en-US" sz="2185" u="none" cap="none" strike="noStrike">
                <a:solidFill>
                  <a:srgbClr val="CD6065"/>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35" name="Google Shape;435;g2bfa641e8ed_0_387"/>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1820"/>
              <a:buFont typeface="Lato"/>
              <a:buNone/>
            </a:pPr>
            <a:r>
              <a:rPr b="0" i="0" lang="en-US" sz="1820" u="none" cap="none" strike="noStrike">
                <a:solidFill>
                  <a:srgbClr val="CD6065"/>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36" name="Google Shape;436;g2bfa641e8ed_0_387"/>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1820"/>
              <a:buFont typeface="Lato"/>
              <a:buNone/>
            </a:pPr>
            <a:r>
              <a:rPr b="0" i="0" lang="en-US" sz="1820" u="none" cap="none" strike="noStrike">
                <a:solidFill>
                  <a:srgbClr val="CD6065"/>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37" name="Google Shape;437;g2bfa641e8ed_0_387"/>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1820"/>
              <a:buFont typeface="Lato"/>
              <a:buNone/>
            </a:pPr>
            <a:r>
              <a:rPr b="0" i="0" lang="en-US" sz="1820" u="none" cap="none" strike="noStrike">
                <a:solidFill>
                  <a:srgbClr val="CD6065"/>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38" name="Google Shape;438;g2bfa641e8ed_0_387"/>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1820"/>
              <a:buFont typeface="Lato"/>
              <a:buNone/>
            </a:pPr>
            <a:r>
              <a:rPr b="0" i="0" lang="en-US" sz="1820" u="none" cap="none" strike="noStrike">
                <a:solidFill>
                  <a:srgbClr val="CD6065"/>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39" name="Google Shape;439;g2bfa641e8ed_0_387"/>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1820"/>
              <a:buFont typeface="Lato"/>
              <a:buNone/>
            </a:pPr>
            <a:r>
              <a:rPr b="0" i="0" lang="en-US" sz="1820" u="none" cap="none" strike="noStrike">
                <a:solidFill>
                  <a:srgbClr val="CD6065"/>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40" name="Google Shape;440;g2bfa641e8ed_0_387"/>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1820"/>
              <a:buFont typeface="Lato"/>
              <a:buNone/>
            </a:pPr>
            <a:r>
              <a:rPr b="0" i="0" lang="en-US" sz="1820" u="none" cap="none" strike="noStrike">
                <a:solidFill>
                  <a:srgbClr val="CD6065"/>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41" name="Google Shape;441;g2bfa641e8ed_0_387"/>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1820"/>
              <a:buFont typeface="Lato"/>
              <a:buNone/>
            </a:pPr>
            <a:r>
              <a:rPr b="0" i="0" lang="en-US" sz="1820" u="none" cap="none" strike="noStrike">
                <a:solidFill>
                  <a:srgbClr val="CD6065"/>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42" name="Google Shape;442;g2bfa641e8ed_0_387"/>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1820"/>
              <a:buFont typeface="Lato"/>
              <a:buNone/>
            </a:pPr>
            <a:r>
              <a:rPr b="0" i="0" lang="en-US" sz="1820" u="none" cap="none" strike="noStrike">
                <a:solidFill>
                  <a:srgbClr val="CD6065"/>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43" name="Google Shape;443;g2bfa641e8ed_0_387"/>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1820"/>
              <a:buFont typeface="Lato"/>
              <a:buNone/>
            </a:pPr>
            <a:r>
              <a:rPr b="0" i="0" lang="en-US" sz="1820" u="none" cap="none" strike="noStrike">
                <a:solidFill>
                  <a:srgbClr val="CD6065"/>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44" name="Google Shape;444;g2bfa641e8ed_0_387"/>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D6065"/>
              </a:buClr>
              <a:buSzPts val="1820"/>
              <a:buFont typeface="Lato"/>
              <a:buNone/>
            </a:pPr>
            <a:r>
              <a:rPr b="0" i="0" lang="en-US" sz="1820" u="none" cap="none" strike="noStrike">
                <a:solidFill>
                  <a:srgbClr val="CD6065"/>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45" name="Google Shape;445;g2bfa641e8ed_0_387"/>
          <p:cNvPicPr preferRelativeResize="0"/>
          <p:nvPr/>
        </p:nvPicPr>
        <p:blipFill rotWithShape="1">
          <a:blip r:embed="rId9">
            <a:alphaModFix/>
          </a:blip>
          <a:srcRect b="0" l="0" r="0" t="0"/>
          <a:stretch/>
        </p:blipFill>
        <p:spPr>
          <a:xfrm>
            <a:off x="3368467" y="3771900"/>
            <a:ext cx="8291592" cy="5511006"/>
          </a:xfrm>
          <a:prstGeom prst="rect">
            <a:avLst/>
          </a:prstGeom>
          <a:noFill/>
          <a:ln>
            <a:noFill/>
          </a:ln>
        </p:spPr>
      </p:pic>
      <p:pic>
        <p:nvPicPr>
          <p:cNvPr descr=" " id="446" name="Google Shape;446;g2bfa641e8ed_0_387"/>
          <p:cNvPicPr preferRelativeResize="0"/>
          <p:nvPr/>
        </p:nvPicPr>
        <p:blipFill rotWithShape="1">
          <a:blip r:embed="rId10">
            <a:alphaModFix/>
          </a:blip>
          <a:srcRect b="0" l="0" r="0" t="0"/>
          <a:stretch/>
        </p:blipFill>
        <p:spPr>
          <a:xfrm>
            <a:off x="4512766" y="4185444"/>
            <a:ext cx="11567" cy="5258445"/>
          </a:xfrm>
          <a:prstGeom prst="rect">
            <a:avLst/>
          </a:prstGeom>
          <a:noFill/>
          <a:ln>
            <a:noFill/>
          </a:ln>
        </p:spPr>
      </p:pic>
      <p:pic>
        <p:nvPicPr>
          <p:cNvPr descr=" " id="447" name="Google Shape;447;g2bfa641e8ed_0_387"/>
          <p:cNvPicPr preferRelativeResize="0"/>
          <p:nvPr/>
        </p:nvPicPr>
        <p:blipFill rotWithShape="1">
          <a:blip r:embed="rId11">
            <a:alphaModFix/>
          </a:blip>
          <a:srcRect b="0" l="0" r="0" t="0"/>
          <a:stretch/>
        </p:blipFill>
        <p:spPr>
          <a:xfrm>
            <a:off x="5651279" y="4185444"/>
            <a:ext cx="11567" cy="5258445"/>
          </a:xfrm>
          <a:prstGeom prst="rect">
            <a:avLst/>
          </a:prstGeom>
          <a:noFill/>
          <a:ln>
            <a:noFill/>
          </a:ln>
        </p:spPr>
      </p:pic>
      <p:pic>
        <p:nvPicPr>
          <p:cNvPr descr=" " id="448" name="Google Shape;448;g2bfa641e8ed_0_387"/>
          <p:cNvPicPr preferRelativeResize="0"/>
          <p:nvPr/>
        </p:nvPicPr>
        <p:blipFill rotWithShape="1">
          <a:blip r:embed="rId12">
            <a:alphaModFix/>
          </a:blip>
          <a:srcRect b="0" l="0" r="0" t="0"/>
          <a:stretch/>
        </p:blipFill>
        <p:spPr>
          <a:xfrm>
            <a:off x="6789795" y="4185444"/>
            <a:ext cx="11567" cy="5258445"/>
          </a:xfrm>
          <a:prstGeom prst="rect">
            <a:avLst/>
          </a:prstGeom>
          <a:noFill/>
          <a:ln>
            <a:noFill/>
          </a:ln>
        </p:spPr>
      </p:pic>
      <p:pic>
        <p:nvPicPr>
          <p:cNvPr descr=" " id="449" name="Google Shape;449;g2bfa641e8ed_0_387"/>
          <p:cNvPicPr preferRelativeResize="0"/>
          <p:nvPr/>
        </p:nvPicPr>
        <p:blipFill rotWithShape="1">
          <a:blip r:embed="rId13">
            <a:alphaModFix/>
          </a:blip>
          <a:srcRect b="0" l="0" r="0" t="0"/>
          <a:stretch/>
        </p:blipFill>
        <p:spPr>
          <a:xfrm>
            <a:off x="7928309" y="4185444"/>
            <a:ext cx="11567" cy="5258445"/>
          </a:xfrm>
          <a:prstGeom prst="rect">
            <a:avLst/>
          </a:prstGeom>
          <a:noFill/>
          <a:ln>
            <a:noFill/>
          </a:ln>
        </p:spPr>
      </p:pic>
      <p:pic>
        <p:nvPicPr>
          <p:cNvPr descr=" " id="450" name="Google Shape;450;g2bfa641e8ed_0_387"/>
          <p:cNvPicPr preferRelativeResize="0"/>
          <p:nvPr/>
        </p:nvPicPr>
        <p:blipFill rotWithShape="1">
          <a:blip r:embed="rId14">
            <a:alphaModFix/>
          </a:blip>
          <a:srcRect b="0" l="0" r="0" t="0"/>
          <a:stretch/>
        </p:blipFill>
        <p:spPr>
          <a:xfrm>
            <a:off x="9066828" y="4185444"/>
            <a:ext cx="11567" cy="5258445"/>
          </a:xfrm>
          <a:prstGeom prst="rect">
            <a:avLst/>
          </a:prstGeom>
          <a:noFill/>
          <a:ln>
            <a:noFill/>
          </a:ln>
        </p:spPr>
      </p:pic>
      <p:pic>
        <p:nvPicPr>
          <p:cNvPr descr=" " id="451" name="Google Shape;451;g2bfa641e8ed_0_387"/>
          <p:cNvPicPr preferRelativeResize="0"/>
          <p:nvPr/>
        </p:nvPicPr>
        <p:blipFill rotWithShape="1">
          <a:blip r:embed="rId15">
            <a:alphaModFix/>
          </a:blip>
          <a:srcRect b="0" l="0" r="0" t="0"/>
          <a:stretch/>
        </p:blipFill>
        <p:spPr>
          <a:xfrm>
            <a:off x="10205341" y="4185444"/>
            <a:ext cx="11567" cy="5258445"/>
          </a:xfrm>
          <a:prstGeom prst="rect">
            <a:avLst/>
          </a:prstGeom>
          <a:noFill/>
          <a:ln>
            <a:noFill/>
          </a:ln>
        </p:spPr>
      </p:pic>
      <p:pic>
        <p:nvPicPr>
          <p:cNvPr descr=" " id="452" name="Google Shape;452;g2bfa641e8ed_0_387"/>
          <p:cNvPicPr preferRelativeResize="0"/>
          <p:nvPr/>
        </p:nvPicPr>
        <p:blipFill rotWithShape="1">
          <a:blip r:embed="rId16">
            <a:alphaModFix/>
          </a:blip>
          <a:srcRect b="0" l="0" r="0" t="0"/>
          <a:stretch/>
        </p:blipFill>
        <p:spPr>
          <a:xfrm>
            <a:off x="11343854" y="4185444"/>
            <a:ext cx="11567" cy="5258445"/>
          </a:xfrm>
          <a:prstGeom prst="rect">
            <a:avLst/>
          </a:prstGeom>
          <a:noFill/>
          <a:ln>
            <a:noFill/>
          </a:ln>
        </p:spPr>
      </p:pic>
      <p:pic>
        <p:nvPicPr>
          <p:cNvPr descr=" " id="453" name="Google Shape;453;g2bfa641e8ed_0_387"/>
          <p:cNvPicPr preferRelativeResize="0"/>
          <p:nvPr/>
        </p:nvPicPr>
        <p:blipFill rotWithShape="1">
          <a:blip r:embed="rId17">
            <a:alphaModFix/>
          </a:blip>
          <a:srcRect b="0" l="0" r="0" t="0"/>
          <a:stretch/>
        </p:blipFill>
        <p:spPr>
          <a:xfrm>
            <a:off x="3355539" y="5483845"/>
            <a:ext cx="8050167" cy="2373585"/>
          </a:xfrm>
          <a:prstGeom prst="rect">
            <a:avLst/>
          </a:prstGeom>
          <a:noFill/>
          <a:ln>
            <a:noFill/>
          </a:ln>
        </p:spPr>
      </p:pic>
      <p:pic>
        <p:nvPicPr>
          <p:cNvPr descr=" " id="454" name="Google Shape;454;g2bfa641e8ed_0_387"/>
          <p:cNvPicPr preferRelativeResize="0"/>
          <p:nvPr/>
        </p:nvPicPr>
        <p:blipFill rotWithShape="1">
          <a:blip r:embed="rId18">
            <a:alphaModFix/>
          </a:blip>
          <a:srcRect b="0" l="0" r="0" t="0"/>
          <a:stretch/>
        </p:blipFill>
        <p:spPr>
          <a:xfrm>
            <a:off x="3369143" y="6359525"/>
            <a:ext cx="8044030" cy="2268538"/>
          </a:xfrm>
          <a:prstGeom prst="rect">
            <a:avLst/>
          </a:prstGeom>
          <a:noFill/>
          <a:ln>
            <a:noFill/>
          </a:ln>
        </p:spPr>
      </p:pic>
      <p:pic>
        <p:nvPicPr>
          <p:cNvPr descr=" " id="455" name="Google Shape;455;g2bfa641e8ed_0_387"/>
          <p:cNvPicPr preferRelativeResize="0"/>
          <p:nvPr/>
        </p:nvPicPr>
        <p:blipFill rotWithShape="1">
          <a:blip r:embed="rId19">
            <a:alphaModFix/>
          </a:blip>
          <a:srcRect b="0" l="0" r="0" t="0"/>
          <a:stretch/>
        </p:blipFill>
        <p:spPr>
          <a:xfrm>
            <a:off x="4441751" y="6055643"/>
            <a:ext cx="153591" cy="153566"/>
          </a:xfrm>
          <a:prstGeom prst="rect">
            <a:avLst/>
          </a:prstGeom>
          <a:noFill/>
          <a:ln>
            <a:noFill/>
          </a:ln>
        </p:spPr>
      </p:pic>
      <p:pic>
        <p:nvPicPr>
          <p:cNvPr descr=" " id="456" name="Google Shape;456;g2bfa641e8ed_0_387"/>
          <p:cNvPicPr preferRelativeResize="0"/>
          <p:nvPr/>
        </p:nvPicPr>
        <p:blipFill rotWithShape="1">
          <a:blip r:embed="rId20">
            <a:alphaModFix/>
          </a:blip>
          <a:srcRect b="0" l="0" r="0" t="0"/>
          <a:stretch/>
        </p:blipFill>
        <p:spPr>
          <a:xfrm>
            <a:off x="4441751" y="6981130"/>
            <a:ext cx="153591" cy="153566"/>
          </a:xfrm>
          <a:prstGeom prst="rect">
            <a:avLst/>
          </a:prstGeom>
          <a:noFill/>
          <a:ln>
            <a:noFill/>
          </a:ln>
        </p:spPr>
      </p:pic>
      <p:pic>
        <p:nvPicPr>
          <p:cNvPr descr=" " id="457" name="Google Shape;457;g2bfa641e8ed_0_387"/>
          <p:cNvPicPr preferRelativeResize="0"/>
          <p:nvPr/>
        </p:nvPicPr>
        <p:blipFill rotWithShape="1">
          <a:blip r:embed="rId21">
            <a:alphaModFix/>
          </a:blip>
          <a:srcRect b="0" l="0" r="0" t="0"/>
          <a:stretch/>
        </p:blipFill>
        <p:spPr>
          <a:xfrm>
            <a:off x="5580267" y="5651277"/>
            <a:ext cx="153591" cy="153566"/>
          </a:xfrm>
          <a:prstGeom prst="rect">
            <a:avLst/>
          </a:prstGeom>
          <a:noFill/>
          <a:ln>
            <a:noFill/>
          </a:ln>
        </p:spPr>
      </p:pic>
      <p:pic>
        <p:nvPicPr>
          <p:cNvPr descr=" " id="458" name="Google Shape;458;g2bfa641e8ed_0_387"/>
          <p:cNvPicPr preferRelativeResize="0"/>
          <p:nvPr/>
        </p:nvPicPr>
        <p:blipFill rotWithShape="1">
          <a:blip r:embed="rId22">
            <a:alphaModFix/>
          </a:blip>
          <a:srcRect b="0" l="0" r="0" t="0"/>
          <a:stretch/>
        </p:blipFill>
        <p:spPr>
          <a:xfrm>
            <a:off x="5580267" y="7415510"/>
            <a:ext cx="153591" cy="153566"/>
          </a:xfrm>
          <a:prstGeom prst="rect">
            <a:avLst/>
          </a:prstGeom>
          <a:noFill/>
          <a:ln>
            <a:noFill/>
          </a:ln>
        </p:spPr>
      </p:pic>
      <p:pic>
        <p:nvPicPr>
          <p:cNvPr descr=" " id="459" name="Google Shape;459;g2bfa641e8ed_0_387"/>
          <p:cNvPicPr preferRelativeResize="0"/>
          <p:nvPr/>
        </p:nvPicPr>
        <p:blipFill rotWithShape="1">
          <a:blip r:embed="rId23">
            <a:alphaModFix/>
          </a:blip>
          <a:srcRect b="0" l="0" r="0" t="0"/>
          <a:stretch/>
        </p:blipFill>
        <p:spPr>
          <a:xfrm>
            <a:off x="6718783" y="7732812"/>
            <a:ext cx="153591" cy="153566"/>
          </a:xfrm>
          <a:prstGeom prst="rect">
            <a:avLst/>
          </a:prstGeom>
          <a:noFill/>
          <a:ln>
            <a:noFill/>
          </a:ln>
        </p:spPr>
      </p:pic>
      <p:pic>
        <p:nvPicPr>
          <p:cNvPr descr=" " id="460" name="Google Shape;460;g2bfa641e8ed_0_387"/>
          <p:cNvPicPr preferRelativeResize="0"/>
          <p:nvPr/>
        </p:nvPicPr>
        <p:blipFill rotWithShape="1">
          <a:blip r:embed="rId24">
            <a:alphaModFix/>
          </a:blip>
          <a:srcRect b="0" l="0" r="0" t="0"/>
          <a:stretch/>
        </p:blipFill>
        <p:spPr>
          <a:xfrm>
            <a:off x="6718783" y="6311826"/>
            <a:ext cx="153591" cy="153566"/>
          </a:xfrm>
          <a:prstGeom prst="rect">
            <a:avLst/>
          </a:prstGeom>
          <a:noFill/>
          <a:ln>
            <a:noFill/>
          </a:ln>
        </p:spPr>
      </p:pic>
      <p:pic>
        <p:nvPicPr>
          <p:cNvPr descr=" " id="461" name="Google Shape;461;g2bfa641e8ed_0_387"/>
          <p:cNvPicPr preferRelativeResize="0"/>
          <p:nvPr/>
        </p:nvPicPr>
        <p:blipFill rotWithShape="1">
          <a:blip r:embed="rId25">
            <a:alphaModFix/>
          </a:blip>
          <a:srcRect b="0" l="0" r="0" t="0"/>
          <a:stretch/>
        </p:blipFill>
        <p:spPr>
          <a:xfrm>
            <a:off x="7861923" y="6733232"/>
            <a:ext cx="153591" cy="153566"/>
          </a:xfrm>
          <a:prstGeom prst="rect">
            <a:avLst/>
          </a:prstGeom>
          <a:noFill/>
          <a:ln>
            <a:noFill/>
          </a:ln>
        </p:spPr>
      </p:pic>
      <p:pic>
        <p:nvPicPr>
          <p:cNvPr descr=" " id="462" name="Google Shape;462;g2bfa641e8ed_0_387"/>
          <p:cNvPicPr preferRelativeResize="0"/>
          <p:nvPr/>
        </p:nvPicPr>
        <p:blipFill rotWithShape="1">
          <a:blip r:embed="rId26">
            <a:alphaModFix/>
          </a:blip>
          <a:srcRect b="0" l="0" r="0" t="0"/>
          <a:stretch/>
        </p:blipFill>
        <p:spPr>
          <a:xfrm>
            <a:off x="7861923" y="6420644"/>
            <a:ext cx="153591" cy="153566"/>
          </a:xfrm>
          <a:prstGeom prst="rect">
            <a:avLst/>
          </a:prstGeom>
          <a:noFill/>
          <a:ln>
            <a:noFill/>
          </a:ln>
        </p:spPr>
      </p:pic>
      <p:pic>
        <p:nvPicPr>
          <p:cNvPr descr=" " id="463" name="Google Shape;463;g2bfa641e8ed_0_387"/>
          <p:cNvPicPr preferRelativeResize="0"/>
          <p:nvPr/>
        </p:nvPicPr>
        <p:blipFill rotWithShape="1">
          <a:blip r:embed="rId27">
            <a:alphaModFix/>
          </a:blip>
          <a:srcRect b="0" l="0" r="0" t="0"/>
          <a:stretch/>
        </p:blipFill>
        <p:spPr>
          <a:xfrm>
            <a:off x="8995813" y="7667575"/>
            <a:ext cx="153591" cy="153566"/>
          </a:xfrm>
          <a:prstGeom prst="rect">
            <a:avLst/>
          </a:prstGeom>
          <a:noFill/>
          <a:ln>
            <a:noFill/>
          </a:ln>
        </p:spPr>
      </p:pic>
      <p:pic>
        <p:nvPicPr>
          <p:cNvPr descr=" " id="464" name="Google Shape;464;g2bfa641e8ed_0_387"/>
          <p:cNvPicPr preferRelativeResize="0"/>
          <p:nvPr/>
        </p:nvPicPr>
        <p:blipFill rotWithShape="1">
          <a:blip r:embed="rId28">
            <a:alphaModFix/>
          </a:blip>
          <a:srcRect b="0" l="0" r="0" t="0"/>
          <a:stretch/>
        </p:blipFill>
        <p:spPr>
          <a:xfrm>
            <a:off x="8995813" y="7076877"/>
            <a:ext cx="153591" cy="153566"/>
          </a:xfrm>
          <a:prstGeom prst="rect">
            <a:avLst/>
          </a:prstGeom>
          <a:noFill/>
          <a:ln>
            <a:noFill/>
          </a:ln>
        </p:spPr>
      </p:pic>
      <p:pic>
        <p:nvPicPr>
          <p:cNvPr descr=" " id="465" name="Google Shape;465;g2bfa641e8ed_0_387"/>
          <p:cNvPicPr preferRelativeResize="0"/>
          <p:nvPr/>
        </p:nvPicPr>
        <p:blipFill rotWithShape="1">
          <a:blip r:embed="rId29">
            <a:alphaModFix/>
          </a:blip>
          <a:srcRect b="0" l="0" r="0" t="0"/>
          <a:stretch/>
        </p:blipFill>
        <p:spPr>
          <a:xfrm>
            <a:off x="10138955" y="6972449"/>
            <a:ext cx="153591" cy="153566"/>
          </a:xfrm>
          <a:prstGeom prst="rect">
            <a:avLst/>
          </a:prstGeom>
          <a:noFill/>
          <a:ln>
            <a:noFill/>
          </a:ln>
        </p:spPr>
      </p:pic>
      <p:pic>
        <p:nvPicPr>
          <p:cNvPr descr=" " id="466" name="Google Shape;466;g2bfa641e8ed_0_387"/>
          <p:cNvPicPr preferRelativeResize="0"/>
          <p:nvPr/>
        </p:nvPicPr>
        <p:blipFill rotWithShape="1">
          <a:blip r:embed="rId30">
            <a:alphaModFix/>
          </a:blip>
          <a:srcRect b="0" l="0" r="0" t="0"/>
          <a:stretch/>
        </p:blipFill>
        <p:spPr>
          <a:xfrm>
            <a:off x="10138955" y="6572771"/>
            <a:ext cx="153591" cy="153566"/>
          </a:xfrm>
          <a:prstGeom prst="rect">
            <a:avLst/>
          </a:prstGeom>
          <a:noFill/>
          <a:ln>
            <a:noFill/>
          </a:ln>
        </p:spPr>
      </p:pic>
      <p:sp>
        <p:nvSpPr>
          <p:cNvPr id="467" name="Google Shape;467;g2bfa641e8ed_0_38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bfa641e8ed_0_38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9" name="Google Shape;469;g2bfa641e8ed_0_387"/>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pic>
        <p:nvPicPr>
          <p:cNvPr descr=" " id="470" name="Google Shape;470;g2bfa641e8ed_0_387"/>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sp>
        <p:nvSpPr>
          <p:cNvPr id="471" name="Google Shape;471;g2bfa641e8ed_0_387"/>
          <p:cNvSpPr/>
          <p:nvPr/>
        </p:nvSpPr>
        <p:spPr>
          <a:xfrm>
            <a:off x="16391399" y="6365379"/>
            <a:ext cx="16131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bfa641e8ed_0_387"/>
          <p:cNvSpPr/>
          <p:nvPr/>
        </p:nvSpPr>
        <p:spPr>
          <a:xfrm>
            <a:off x="16391399" y="6330950"/>
            <a:ext cx="1816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34.574</a:t>
            </a:r>
            <a:endParaRPr b="0" i="0" sz="4800" u="none" cap="none" strike="noStrike">
              <a:solidFill>
                <a:schemeClr val="dk1"/>
              </a:solidFill>
              <a:latin typeface="Calibri"/>
              <a:ea typeface="Calibri"/>
              <a:cs typeface="Calibri"/>
              <a:sym typeface="Calibri"/>
            </a:endParaRPr>
          </a:p>
        </p:txBody>
      </p:sp>
      <p:sp>
        <p:nvSpPr>
          <p:cNvPr id="473" name="Google Shape;473;g2bfa641e8ed_0_387"/>
          <p:cNvSpPr/>
          <p:nvPr/>
        </p:nvSpPr>
        <p:spPr>
          <a:xfrm>
            <a:off x="16747043" y="70929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74" name="Google Shape;474;g2bfa641e8ed_0_387"/>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bfa641e8ed_0_387"/>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bfa641e8ed_0_387"/>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Treasure Found</a:t>
            </a:r>
            <a:endParaRPr b="0" i="0" sz="4800" u="none" cap="none" strike="noStrike">
              <a:solidFill>
                <a:schemeClr val="dk1"/>
              </a:solidFill>
              <a:latin typeface="Calibri"/>
              <a:ea typeface="Calibri"/>
              <a:cs typeface="Calibri"/>
              <a:sym typeface="Calibri"/>
            </a:endParaRPr>
          </a:p>
        </p:txBody>
      </p:sp>
      <p:sp>
        <p:nvSpPr>
          <p:cNvPr id="477" name="Google Shape;477;g2bfa641e8ed_0_387"/>
          <p:cNvSpPr/>
          <p:nvPr/>
        </p:nvSpPr>
        <p:spPr>
          <a:xfrm>
            <a:off x="13192716" y="11379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78" name="Google Shape;478;g2bfa641e8ed_0_387"/>
          <p:cNvSpPr/>
          <p:nvPr/>
        </p:nvSpPr>
        <p:spPr>
          <a:xfrm>
            <a:off x="3251606"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bfa641e8ed_0_387"/>
          <p:cNvSpPr/>
          <p:nvPr/>
        </p:nvSpPr>
        <p:spPr>
          <a:xfrm>
            <a:off x="3251606"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bfa641e8ed_0_387"/>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Spellcasting Progress</a:t>
            </a:r>
            <a:endParaRPr b="0" i="0" sz="4800" u="none" cap="none" strike="noStrike">
              <a:solidFill>
                <a:schemeClr val="dk1"/>
              </a:solidFill>
              <a:latin typeface="Calibri"/>
              <a:ea typeface="Calibri"/>
              <a:cs typeface="Calibri"/>
              <a:sym typeface="Calibri"/>
            </a:endParaRPr>
          </a:p>
        </p:txBody>
      </p:sp>
      <p:sp>
        <p:nvSpPr>
          <p:cNvPr id="481" name="Google Shape;481;g2bfa641e8ed_0_387"/>
          <p:cNvSpPr/>
          <p:nvPr/>
        </p:nvSpPr>
        <p:spPr>
          <a:xfrm>
            <a:off x="3183865" y="11379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486" name="Shape 486"/>
        <p:cNvGrpSpPr/>
        <p:nvPr/>
      </p:nvGrpSpPr>
      <p:grpSpPr>
        <a:xfrm>
          <a:off x="0" y="0"/>
          <a:ext cx="0" cy="0"/>
          <a:chOff x="0" y="0"/>
          <a:chExt cx="0" cy="0"/>
        </a:xfrm>
      </p:grpSpPr>
      <p:pic>
        <p:nvPicPr>
          <p:cNvPr descr=" " id="487" name="Google Shape;487;g2bfa641e8ed_0_456"/>
          <p:cNvPicPr preferRelativeResize="0"/>
          <p:nvPr/>
        </p:nvPicPr>
        <p:blipFill rotWithShape="1">
          <a:blip r:embed="rId3">
            <a:alphaModFix/>
          </a:blip>
          <a:srcRect b="0" l="0" r="0" t="0"/>
          <a:stretch/>
        </p:blipFill>
        <p:spPr>
          <a:xfrm>
            <a:off x="9615102" y="0"/>
            <a:ext cx="14771946" cy="13716000"/>
          </a:xfrm>
          <a:prstGeom prst="rect">
            <a:avLst/>
          </a:prstGeom>
          <a:noFill/>
          <a:ln>
            <a:noFill/>
          </a:ln>
        </p:spPr>
      </p:pic>
      <p:pic>
        <p:nvPicPr>
          <p:cNvPr descr=" " id="488" name="Google Shape;488;g2bfa641e8ed_0_456"/>
          <p:cNvPicPr preferRelativeResize="0"/>
          <p:nvPr/>
        </p:nvPicPr>
        <p:blipFill rotWithShape="1">
          <a:blip r:embed="rId4">
            <a:alphaModFix/>
          </a:blip>
          <a:srcRect b="0" l="0" r="0" t="0"/>
          <a:stretch/>
        </p:blipFill>
        <p:spPr>
          <a:xfrm>
            <a:off x="0" y="1308100"/>
            <a:ext cx="16397749" cy="12407900"/>
          </a:xfrm>
          <a:prstGeom prst="rect">
            <a:avLst/>
          </a:prstGeom>
          <a:noFill/>
          <a:ln>
            <a:noFill/>
          </a:ln>
        </p:spPr>
      </p:pic>
      <p:pic>
        <p:nvPicPr>
          <p:cNvPr descr=" " id="489" name="Google Shape;489;g2bfa641e8ed_0_456"/>
          <p:cNvPicPr preferRelativeResize="0"/>
          <p:nvPr/>
        </p:nvPicPr>
        <p:blipFill rotWithShape="1">
          <a:blip r:embed="rId5">
            <a:alphaModFix/>
          </a:blip>
          <a:srcRect b="0" l="0" r="0" t="0"/>
          <a:stretch/>
        </p:blipFill>
        <p:spPr>
          <a:xfrm>
            <a:off x="19801775" y="8610600"/>
            <a:ext cx="4581552" cy="5105400"/>
          </a:xfrm>
          <a:prstGeom prst="rect">
            <a:avLst/>
          </a:prstGeom>
          <a:noFill/>
          <a:ln>
            <a:noFill/>
          </a:ln>
        </p:spPr>
      </p:pic>
      <p:pic>
        <p:nvPicPr>
          <p:cNvPr descr=" " id="490" name="Google Shape;490;g2bfa641e8ed_0_456"/>
          <p:cNvPicPr preferRelativeResize="0"/>
          <p:nvPr/>
        </p:nvPicPr>
        <p:blipFill rotWithShape="1">
          <a:blip r:embed="rId6">
            <a:alphaModFix/>
          </a:blip>
          <a:srcRect b="0" l="0" r="0" t="0"/>
          <a:stretch/>
        </p:blipFill>
        <p:spPr>
          <a:xfrm>
            <a:off x="0" y="0"/>
            <a:ext cx="2974184" cy="5257800"/>
          </a:xfrm>
          <a:prstGeom prst="rect">
            <a:avLst/>
          </a:prstGeom>
          <a:noFill/>
          <a:ln>
            <a:noFill/>
          </a:ln>
        </p:spPr>
      </p:pic>
      <p:pic>
        <p:nvPicPr>
          <p:cNvPr descr=" " id="491" name="Google Shape;491;g2bfa641e8ed_0_456"/>
          <p:cNvPicPr preferRelativeResize="0"/>
          <p:nvPr/>
        </p:nvPicPr>
        <p:blipFill rotWithShape="1">
          <a:blip r:embed="rId7">
            <a:alphaModFix/>
          </a:blip>
          <a:srcRect b="0" l="0" r="0" t="0"/>
          <a:stretch/>
        </p:blipFill>
        <p:spPr>
          <a:xfrm>
            <a:off x="0" y="8229600"/>
            <a:ext cx="6261883" cy="5486400"/>
          </a:xfrm>
          <a:prstGeom prst="rect">
            <a:avLst/>
          </a:prstGeom>
          <a:noFill/>
          <a:ln>
            <a:noFill/>
          </a:ln>
        </p:spPr>
      </p:pic>
      <p:sp>
        <p:nvSpPr>
          <p:cNvPr id="492" name="Google Shape;492;g2bfa641e8ed_0_4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3" name="Google Shape;493;g2bfa641e8ed_0_45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94" name="Google Shape;494;g2bfa641e8ed_0_456"/>
          <p:cNvSpPr/>
          <p:nvPr/>
        </p:nvSpPr>
        <p:spPr>
          <a:xfrm>
            <a:off x="13450981" y="6870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bfa641e8ed_0_456"/>
          <p:cNvSpPr/>
          <p:nvPr/>
        </p:nvSpPr>
        <p:spPr>
          <a:xfrm>
            <a:off x="13450981" y="6870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bfa641e8ed_0_456"/>
          <p:cNvSpPr/>
          <p:nvPr/>
        </p:nvSpPr>
        <p:spPr>
          <a:xfrm>
            <a:off x="13450981" y="68707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A web application</a:t>
            </a:r>
            <a:endParaRPr b="0" i="0" sz="4800" u="none" cap="none" strike="noStrike">
              <a:solidFill>
                <a:schemeClr val="dk1"/>
              </a:solidFill>
              <a:latin typeface="Calibri"/>
              <a:ea typeface="Calibri"/>
              <a:cs typeface="Calibri"/>
              <a:sym typeface="Calibri"/>
            </a:endParaRPr>
          </a:p>
        </p:txBody>
      </p:sp>
      <p:sp>
        <p:nvSpPr>
          <p:cNvPr id="497" name="Google Shape;497;g2bfa641e8ed_0_456"/>
          <p:cNvSpPr/>
          <p:nvPr/>
        </p:nvSpPr>
        <p:spPr>
          <a:xfrm>
            <a:off x="13450981" y="78359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98" name="Google Shape;498;g2bfa641e8ed_0_456"/>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499" name="Google Shape;499;g2bfa641e8ed_0_456"/>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sp>
        <p:nvSpPr>
          <p:cNvPr id="500" name="Google Shape;500;g2bfa641e8ed_0_456"/>
          <p:cNvSpPr/>
          <p:nvPr/>
        </p:nvSpPr>
        <p:spPr>
          <a:xfrm>
            <a:off x="13374772" y="4737100"/>
            <a:ext cx="10690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8000"/>
              <a:buFont typeface="Arizonia"/>
              <a:buNone/>
            </a:pPr>
            <a:r>
              <a:rPr b="0" i="0" lang="en-US" sz="8000" u="none" cap="none" strike="noStrike">
                <a:solidFill>
                  <a:srgbClr val="C66064"/>
                </a:solidFill>
                <a:latin typeface="Arizonia"/>
                <a:ea typeface="Arizonia"/>
                <a:cs typeface="Arizonia"/>
                <a:sym typeface="Arizonia"/>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505" name="Shape 505"/>
        <p:cNvGrpSpPr/>
        <p:nvPr/>
      </p:nvGrpSpPr>
      <p:grpSpPr>
        <a:xfrm>
          <a:off x="0" y="0"/>
          <a:ext cx="0" cy="0"/>
          <a:chOff x="0" y="0"/>
          <a:chExt cx="0" cy="0"/>
        </a:xfrm>
      </p:grpSpPr>
      <p:pic>
        <p:nvPicPr>
          <p:cNvPr descr=" " id="506" name="Google Shape;506;g2bfa641e8ed_0_474"/>
          <p:cNvPicPr preferRelativeResize="0"/>
          <p:nvPr/>
        </p:nvPicPr>
        <p:blipFill rotWithShape="1">
          <a:blip r:embed="rId3">
            <a:alphaModFix/>
          </a:blip>
          <a:srcRect b="0" l="0" r="0" t="0"/>
          <a:stretch/>
        </p:blipFill>
        <p:spPr>
          <a:xfrm>
            <a:off x="0" y="0"/>
            <a:ext cx="18214076" cy="11239500"/>
          </a:xfrm>
          <a:prstGeom prst="rect">
            <a:avLst/>
          </a:prstGeom>
          <a:noFill/>
          <a:ln>
            <a:noFill/>
          </a:ln>
        </p:spPr>
      </p:pic>
      <p:pic>
        <p:nvPicPr>
          <p:cNvPr descr=" " id="507" name="Google Shape;507;g2bfa641e8ed_0_474"/>
          <p:cNvPicPr preferRelativeResize="0"/>
          <p:nvPr/>
        </p:nvPicPr>
        <p:blipFill rotWithShape="1">
          <a:blip r:embed="rId4">
            <a:alphaModFix/>
          </a:blip>
          <a:srcRect b="0" l="0" r="0" t="0"/>
          <a:stretch/>
        </p:blipFill>
        <p:spPr>
          <a:xfrm>
            <a:off x="10224778" y="2476500"/>
            <a:ext cx="14162270" cy="11239500"/>
          </a:xfrm>
          <a:prstGeom prst="rect">
            <a:avLst/>
          </a:prstGeom>
          <a:noFill/>
          <a:ln>
            <a:noFill/>
          </a:ln>
        </p:spPr>
      </p:pic>
      <p:pic>
        <p:nvPicPr>
          <p:cNvPr descr=" " id="508" name="Google Shape;508;g2bfa641e8ed_0_474"/>
          <p:cNvPicPr preferRelativeResize="0"/>
          <p:nvPr/>
        </p:nvPicPr>
        <p:blipFill rotWithShape="1">
          <a:blip r:embed="rId5">
            <a:alphaModFix/>
          </a:blip>
          <a:srcRect b="0" l="0" r="0" t="0"/>
          <a:stretch/>
        </p:blipFill>
        <p:spPr>
          <a:xfrm>
            <a:off x="787498" y="9512300"/>
            <a:ext cx="4759076" cy="4203700"/>
          </a:xfrm>
          <a:prstGeom prst="rect">
            <a:avLst/>
          </a:prstGeom>
          <a:noFill/>
          <a:ln>
            <a:noFill/>
          </a:ln>
        </p:spPr>
      </p:pic>
      <p:pic>
        <p:nvPicPr>
          <p:cNvPr descr=" " id="509" name="Google Shape;509;g2bfa641e8ed_0_474"/>
          <p:cNvPicPr preferRelativeResize="0"/>
          <p:nvPr/>
        </p:nvPicPr>
        <p:blipFill rotWithShape="1">
          <a:blip r:embed="rId6">
            <a:alphaModFix/>
          </a:blip>
          <a:srcRect b="0" l="0" r="0" t="0"/>
          <a:stretch/>
        </p:blipFill>
        <p:spPr>
          <a:xfrm>
            <a:off x="21770521" y="76200"/>
            <a:ext cx="2616527" cy="4610100"/>
          </a:xfrm>
          <a:prstGeom prst="rect">
            <a:avLst/>
          </a:prstGeom>
          <a:noFill/>
          <a:ln>
            <a:noFill/>
          </a:ln>
        </p:spPr>
      </p:pic>
      <p:pic>
        <p:nvPicPr>
          <p:cNvPr descr=" " id="510" name="Google Shape;510;g2bfa641e8ed_0_474"/>
          <p:cNvPicPr preferRelativeResize="0"/>
          <p:nvPr/>
        </p:nvPicPr>
        <p:blipFill rotWithShape="1">
          <a:blip r:embed="rId7">
            <a:alphaModFix/>
          </a:blip>
          <a:srcRect b="0" l="0" r="0" t="0"/>
          <a:stretch/>
        </p:blipFill>
        <p:spPr>
          <a:xfrm>
            <a:off x="15483235" y="9105900"/>
            <a:ext cx="8903813" cy="4610100"/>
          </a:xfrm>
          <a:prstGeom prst="rect">
            <a:avLst/>
          </a:prstGeom>
          <a:noFill/>
          <a:ln>
            <a:noFill/>
          </a:ln>
        </p:spPr>
      </p:pic>
      <p:sp>
        <p:nvSpPr>
          <p:cNvPr id="511" name="Google Shape;511;g2bfa641e8ed_0_4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2" name="Google Shape;512;g2bfa641e8ed_0_47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13" name="Google Shape;513;g2bfa641e8ed_0_474"/>
          <p:cNvSpPr/>
          <p:nvPr/>
        </p:nvSpPr>
        <p:spPr>
          <a:xfrm>
            <a:off x="2946768" y="41529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bfa641e8ed_0_474"/>
          <p:cNvSpPr/>
          <p:nvPr/>
        </p:nvSpPr>
        <p:spPr>
          <a:xfrm>
            <a:off x="2946768" y="41529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bfa641e8ed_0_474"/>
          <p:cNvSpPr/>
          <p:nvPr/>
        </p:nvSpPr>
        <p:spPr>
          <a:xfrm>
            <a:off x="2946768" y="41529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An mobile app</a:t>
            </a:r>
            <a:endParaRPr b="0" i="0" sz="4800" u="none" cap="none" strike="noStrike">
              <a:solidFill>
                <a:schemeClr val="dk1"/>
              </a:solidFill>
              <a:latin typeface="Calibri"/>
              <a:ea typeface="Calibri"/>
              <a:cs typeface="Calibri"/>
              <a:sym typeface="Calibri"/>
            </a:endParaRPr>
          </a:p>
        </p:txBody>
      </p:sp>
      <p:sp>
        <p:nvSpPr>
          <p:cNvPr id="516" name="Google Shape;516;g2bfa641e8ed_0_474"/>
          <p:cNvSpPr/>
          <p:nvPr/>
        </p:nvSpPr>
        <p:spPr>
          <a:xfrm>
            <a:off x="2946768" y="5118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17" name="Google Shape;517;g2bfa641e8ed_0_474"/>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518" name="Google Shape;518;g2bfa641e8ed_0_474"/>
          <p:cNvSpPr/>
          <p:nvPr/>
        </p:nvSpPr>
        <p:spPr>
          <a:xfrm>
            <a:off x="2895962" y="1854200"/>
            <a:ext cx="12900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8000"/>
              <a:buFont typeface="Arizonia"/>
              <a:buNone/>
            </a:pPr>
            <a:r>
              <a:rPr b="0" i="0" lang="en-US" sz="8000" u="none" cap="none" strike="noStrike">
                <a:solidFill>
                  <a:srgbClr val="C66064"/>
                </a:solidFill>
                <a:latin typeface="Arizonia"/>
                <a:ea typeface="Arizonia"/>
                <a:cs typeface="Arizonia"/>
                <a:sym typeface="Arizonia"/>
              </a:rPr>
              <a:t>The Future of Fantasy</a:t>
            </a:r>
            <a:endParaRPr b="0" i="0" sz="8000" u="none" cap="none" strike="noStrike">
              <a:solidFill>
                <a:schemeClr val="dk1"/>
              </a:solidFill>
              <a:latin typeface="Calibri"/>
              <a:ea typeface="Calibri"/>
              <a:cs typeface="Calibri"/>
              <a:sym typeface="Calibri"/>
            </a:endParaRPr>
          </a:p>
        </p:txBody>
      </p:sp>
      <p:pic>
        <p:nvPicPr>
          <p:cNvPr descr=" " id="519" name="Google Shape;519;g2bfa641e8ed_0_474"/>
          <p:cNvPicPr preferRelativeResize="0"/>
          <p:nvPr/>
        </p:nvPicPr>
        <p:blipFill rotWithShape="1">
          <a:blip r:embed="rId9">
            <a:alphaModFix/>
          </a:blip>
          <a:srcRect b="0" l="0" r="0" t="0"/>
          <a:stretch/>
        </p:blipFill>
        <p:spPr>
          <a:xfrm>
            <a:off x="15457832" y="1028700"/>
            <a:ext cx="5474384" cy="11849100"/>
          </a:xfrm>
          <a:prstGeom prst="rect">
            <a:avLst/>
          </a:prstGeom>
          <a:noFill/>
          <a:ln>
            <a:noFill/>
          </a:ln>
        </p:spPr>
      </p:pic>
      <p:pic>
        <p:nvPicPr>
          <p:cNvPr descr=" " id="520" name="Google Shape;520;g2bfa641e8ed_0_474"/>
          <p:cNvPicPr preferRelativeResize="0"/>
          <p:nvPr/>
        </p:nvPicPr>
        <p:blipFill rotWithShape="1">
          <a:blip r:embed="rId10">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525" name="Shape 525"/>
        <p:cNvGrpSpPr/>
        <p:nvPr/>
      </p:nvGrpSpPr>
      <p:grpSpPr>
        <a:xfrm>
          <a:off x="0" y="0"/>
          <a:ext cx="0" cy="0"/>
          <a:chOff x="0" y="0"/>
          <a:chExt cx="0" cy="0"/>
        </a:xfrm>
      </p:grpSpPr>
      <p:pic>
        <p:nvPicPr>
          <p:cNvPr descr=" " id="526" name="Google Shape;526;g2bfa641e8ed_0_493"/>
          <p:cNvPicPr preferRelativeResize="0"/>
          <p:nvPr/>
        </p:nvPicPr>
        <p:blipFill rotWithShape="1">
          <a:blip r:embed="rId3">
            <a:alphaModFix/>
          </a:blip>
          <a:srcRect b="0" l="0" r="0" t="0"/>
          <a:stretch/>
        </p:blipFill>
        <p:spPr>
          <a:xfrm>
            <a:off x="5982448" y="0"/>
            <a:ext cx="18404600" cy="12661900"/>
          </a:xfrm>
          <a:prstGeom prst="rect">
            <a:avLst/>
          </a:prstGeom>
          <a:noFill/>
          <a:ln>
            <a:noFill/>
          </a:ln>
        </p:spPr>
      </p:pic>
      <p:pic>
        <p:nvPicPr>
          <p:cNvPr descr=" " id="527" name="Google Shape;527;g2bfa641e8ed_0_493"/>
          <p:cNvPicPr preferRelativeResize="0"/>
          <p:nvPr/>
        </p:nvPicPr>
        <p:blipFill rotWithShape="1">
          <a:blip r:embed="rId4">
            <a:alphaModFix/>
          </a:blip>
          <a:srcRect b="0" l="0" r="0" t="0"/>
          <a:stretch/>
        </p:blipFill>
        <p:spPr>
          <a:xfrm>
            <a:off x="0" y="1943100"/>
            <a:ext cx="19776372" cy="11772900"/>
          </a:xfrm>
          <a:prstGeom prst="rect">
            <a:avLst/>
          </a:prstGeom>
          <a:noFill/>
          <a:ln>
            <a:noFill/>
          </a:ln>
        </p:spPr>
      </p:pic>
      <p:pic>
        <p:nvPicPr>
          <p:cNvPr descr=" " id="528" name="Google Shape;528;g2bfa641e8ed_0_493"/>
          <p:cNvPicPr preferRelativeResize="0"/>
          <p:nvPr/>
        </p:nvPicPr>
        <p:blipFill rotWithShape="1">
          <a:blip r:embed="rId5">
            <a:alphaModFix/>
          </a:blip>
          <a:srcRect b="0" l="0" r="0" t="0"/>
          <a:stretch/>
        </p:blipFill>
        <p:spPr>
          <a:xfrm>
            <a:off x="19725565" y="7315200"/>
            <a:ext cx="3924791" cy="6400800"/>
          </a:xfrm>
          <a:prstGeom prst="rect">
            <a:avLst/>
          </a:prstGeom>
          <a:noFill/>
          <a:ln>
            <a:noFill/>
          </a:ln>
        </p:spPr>
      </p:pic>
      <p:pic>
        <p:nvPicPr>
          <p:cNvPr descr=" " id="529" name="Google Shape;529;g2bfa641e8ed_0_493"/>
          <p:cNvPicPr preferRelativeResize="0"/>
          <p:nvPr/>
        </p:nvPicPr>
        <p:blipFill rotWithShape="1">
          <a:blip r:embed="rId6">
            <a:alphaModFix/>
          </a:blip>
          <a:srcRect b="0" l="0" r="0" t="0"/>
          <a:stretch/>
        </p:blipFill>
        <p:spPr>
          <a:xfrm>
            <a:off x="0" y="0"/>
            <a:ext cx="5187008" cy="4483100"/>
          </a:xfrm>
          <a:prstGeom prst="rect">
            <a:avLst/>
          </a:prstGeom>
          <a:noFill/>
          <a:ln>
            <a:noFill/>
          </a:ln>
        </p:spPr>
      </p:pic>
      <p:pic>
        <p:nvPicPr>
          <p:cNvPr descr=" " id="530" name="Google Shape;530;g2bfa641e8ed_0_493"/>
          <p:cNvPicPr preferRelativeResize="0"/>
          <p:nvPr/>
        </p:nvPicPr>
        <p:blipFill rotWithShape="1">
          <a:blip r:embed="rId7">
            <a:alphaModFix/>
          </a:blip>
          <a:srcRect b="0" l="0" r="0" t="0"/>
          <a:stretch/>
        </p:blipFill>
        <p:spPr>
          <a:xfrm>
            <a:off x="18214076" y="0"/>
            <a:ext cx="6172972" cy="5765800"/>
          </a:xfrm>
          <a:prstGeom prst="rect">
            <a:avLst/>
          </a:prstGeom>
          <a:noFill/>
          <a:ln>
            <a:noFill/>
          </a:ln>
        </p:spPr>
      </p:pic>
      <p:sp>
        <p:nvSpPr>
          <p:cNvPr id="531" name="Google Shape;531;g2bfa641e8ed_0_4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2" name="Google Shape;532;g2bfa641e8ed_0_49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33" name="Google Shape;533;g2bfa641e8ed_0_493"/>
          <p:cNvSpPr/>
          <p:nvPr/>
        </p:nvSpPr>
        <p:spPr>
          <a:xfrm>
            <a:off x="16880410" y="4025900"/>
            <a:ext cx="57156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bfa641e8ed_0_493"/>
          <p:cNvSpPr/>
          <p:nvPr/>
        </p:nvSpPr>
        <p:spPr>
          <a:xfrm>
            <a:off x="16880410" y="4025900"/>
            <a:ext cx="57156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bfa641e8ed_0_493"/>
          <p:cNvSpPr/>
          <p:nvPr/>
        </p:nvSpPr>
        <p:spPr>
          <a:xfrm>
            <a:off x="16880410" y="40259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A web application</a:t>
            </a:r>
            <a:endParaRPr b="0" i="0" sz="4800" u="none" cap="none" strike="noStrike">
              <a:solidFill>
                <a:schemeClr val="dk1"/>
              </a:solidFill>
              <a:latin typeface="Calibri"/>
              <a:ea typeface="Calibri"/>
              <a:cs typeface="Calibri"/>
              <a:sym typeface="Calibri"/>
            </a:endParaRPr>
          </a:p>
        </p:txBody>
      </p:sp>
      <p:sp>
        <p:nvSpPr>
          <p:cNvPr id="536" name="Google Shape;536;g2bfa641e8ed_0_493"/>
          <p:cNvSpPr/>
          <p:nvPr/>
        </p:nvSpPr>
        <p:spPr>
          <a:xfrm>
            <a:off x="16880410" y="49911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37" name="Google Shape;537;g2bfa641e8ed_0_493"/>
          <p:cNvSpPr/>
          <p:nvPr/>
        </p:nvSpPr>
        <p:spPr>
          <a:xfrm>
            <a:off x="825603" y="4064000"/>
            <a:ext cx="7007100" cy="414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8000"/>
              <a:buFont typeface="Arizonia"/>
              <a:buNone/>
            </a:pPr>
            <a:r>
              <a:rPr b="0" i="0" lang="en-US" sz="8000" u="none" cap="none" strike="noStrike">
                <a:solidFill>
                  <a:srgbClr val="C66064"/>
                </a:solidFill>
                <a:latin typeface="Arizonia"/>
                <a:ea typeface="Arizonia"/>
                <a:cs typeface="Arizonia"/>
                <a:sym typeface="Arizonia"/>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38" name="Google Shape;538;g2bfa641e8ed_0_493"/>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539" name="Google Shape;539;g2bfa641e8ed_0_493"/>
          <p:cNvPicPr preferRelativeResize="0"/>
          <p:nvPr/>
        </p:nvPicPr>
        <p:blipFill rotWithShape="1">
          <a:blip r:embed="rId9">
            <a:alphaModFix/>
          </a:blip>
          <a:srcRect b="0" l="0" r="0" t="0"/>
          <a:stretch/>
        </p:blipFill>
        <p:spPr>
          <a:xfrm>
            <a:off x="7900387" y="749300"/>
            <a:ext cx="8573572" cy="12331700"/>
          </a:xfrm>
          <a:prstGeom prst="rect">
            <a:avLst/>
          </a:prstGeom>
          <a:noFill/>
          <a:ln>
            <a:noFill/>
          </a:ln>
        </p:spPr>
      </p:pic>
      <p:pic>
        <p:nvPicPr>
          <p:cNvPr descr=" " id="540" name="Google Shape;540;g2bfa641e8ed_0_493"/>
          <p:cNvPicPr preferRelativeResize="0"/>
          <p:nvPr/>
        </p:nvPicPr>
        <p:blipFill rotWithShape="1">
          <a:blip r:embed="rId10">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545" name="Shape 545"/>
        <p:cNvGrpSpPr/>
        <p:nvPr/>
      </p:nvGrpSpPr>
      <p:grpSpPr>
        <a:xfrm>
          <a:off x="0" y="0"/>
          <a:ext cx="0" cy="0"/>
          <a:chOff x="0" y="0"/>
          <a:chExt cx="0" cy="0"/>
        </a:xfrm>
      </p:grpSpPr>
      <p:pic>
        <p:nvPicPr>
          <p:cNvPr descr=" " id="546" name="Google Shape;546;g2bfa641e8ed_0_5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47" name="Google Shape;547;g2bfa641e8ed_0_5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g2bfa641e8ed_0_5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49" name="Google Shape;549;g2bfa641e8ed_0_512"/>
          <p:cNvSpPr/>
          <p:nvPr/>
        </p:nvSpPr>
        <p:spPr>
          <a:xfrm>
            <a:off x="601208" y="11201400"/>
            <a:ext cx="7464300" cy="1608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C66064"/>
              </a:buClr>
              <a:buSzPts val="8000"/>
              <a:buFont typeface="Arizonia"/>
              <a:buNone/>
            </a:pPr>
            <a:r>
              <a:rPr b="0" i="0" lang="en-US" sz="8000" u="none" cap="none" strike="noStrike">
                <a:solidFill>
                  <a:srgbClr val="C66064"/>
                </a:solidFill>
                <a:latin typeface="Arizonia"/>
                <a:ea typeface="Arizonia"/>
                <a:cs typeface="Arizonia"/>
                <a:sym typeface="Arizonia"/>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30" name="Shape 30"/>
        <p:cNvGrpSpPr/>
        <p:nvPr/>
      </p:nvGrpSpPr>
      <p:grpSpPr>
        <a:xfrm>
          <a:off x="0" y="0"/>
          <a:ext cx="0" cy="0"/>
          <a:chOff x="0" y="0"/>
          <a:chExt cx="0" cy="0"/>
        </a:xfrm>
      </p:grpSpPr>
      <p:sp>
        <p:nvSpPr>
          <p:cNvPr id="31" name="Google Shape;31;g2bfa641e8ed_0_14"/>
          <p:cNvSpPr/>
          <p:nvPr/>
        </p:nvSpPr>
        <p:spPr>
          <a:xfrm rot="10800000">
            <a:off x="48" y="0"/>
            <a:ext cx="24387000" cy="13716000"/>
          </a:xfrm>
          <a:prstGeom prst="rect">
            <a:avLst/>
          </a:prstGeom>
          <a:solidFill>
            <a:srgbClr val="EEC8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bfa641e8ed_0_14"/>
          <p:cNvPicPr preferRelativeResize="0"/>
          <p:nvPr/>
        </p:nvPicPr>
        <p:blipFill rotWithShape="1">
          <a:blip r:embed="rId3">
            <a:alphaModFix/>
          </a:blip>
          <a:srcRect b="0" l="0" r="0" t="0"/>
          <a:stretch/>
        </p:blipFill>
        <p:spPr>
          <a:xfrm>
            <a:off x="469959" y="0"/>
            <a:ext cx="23447131" cy="13716000"/>
          </a:xfrm>
          <a:prstGeom prst="rect">
            <a:avLst/>
          </a:prstGeom>
          <a:noFill/>
          <a:ln>
            <a:noFill/>
          </a:ln>
        </p:spPr>
      </p:pic>
      <p:pic>
        <p:nvPicPr>
          <p:cNvPr descr=" " id="33" name="Google Shape;33;g2bfa641e8ed_0_14"/>
          <p:cNvPicPr preferRelativeResize="0"/>
          <p:nvPr/>
        </p:nvPicPr>
        <p:blipFill rotWithShape="1">
          <a:blip r:embed="rId4">
            <a:alphaModFix/>
          </a:blip>
          <a:srcRect b="0" l="0" r="0" t="0"/>
          <a:stretch/>
        </p:blipFill>
        <p:spPr>
          <a:xfrm>
            <a:off x="851591" y="0"/>
            <a:ext cx="4000416" cy="4864100"/>
          </a:xfrm>
          <a:prstGeom prst="rect">
            <a:avLst/>
          </a:prstGeom>
          <a:noFill/>
          <a:ln>
            <a:noFill/>
          </a:ln>
        </p:spPr>
      </p:pic>
      <p:pic>
        <p:nvPicPr>
          <p:cNvPr descr=" " id="34" name="Google Shape;34;g2bfa641e8ed_0_14"/>
          <p:cNvPicPr preferRelativeResize="0"/>
          <p:nvPr/>
        </p:nvPicPr>
        <p:blipFill rotWithShape="1">
          <a:blip r:embed="rId5">
            <a:alphaModFix/>
          </a:blip>
          <a:srcRect b="0" l="0" r="0" t="0"/>
          <a:stretch/>
        </p:blipFill>
        <p:spPr>
          <a:xfrm>
            <a:off x="20259872" y="9156700"/>
            <a:ext cx="3695322" cy="4559300"/>
          </a:xfrm>
          <a:prstGeom prst="rect">
            <a:avLst/>
          </a:prstGeom>
          <a:noFill/>
          <a:ln>
            <a:noFill/>
          </a:ln>
        </p:spPr>
      </p:pic>
      <p:pic>
        <p:nvPicPr>
          <p:cNvPr descr=" " id="35" name="Google Shape;35;g2bfa641e8ed_0_14"/>
          <p:cNvPicPr preferRelativeResize="0"/>
          <p:nvPr/>
        </p:nvPicPr>
        <p:blipFill rotWithShape="1">
          <a:blip r:embed="rId6">
            <a:alphaModFix/>
          </a:blip>
          <a:srcRect b="0" l="0" r="0" t="0"/>
          <a:stretch/>
        </p:blipFill>
        <p:spPr>
          <a:xfrm>
            <a:off x="20576572" y="254000"/>
            <a:ext cx="3810476" cy="9220200"/>
          </a:xfrm>
          <a:prstGeom prst="rect">
            <a:avLst/>
          </a:prstGeom>
          <a:noFill/>
          <a:ln>
            <a:noFill/>
          </a:ln>
        </p:spPr>
      </p:pic>
      <p:sp>
        <p:nvSpPr>
          <p:cNvPr id="36" name="Google Shape;36;g2bfa641e8ed_0_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 name="Google Shape;37;g2bfa641e8ed_0_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8" name="Google Shape;38;g2bfa641e8ed_0_14"/>
          <p:cNvSpPr/>
          <p:nvPr/>
        </p:nvSpPr>
        <p:spPr>
          <a:xfrm>
            <a:off x="1126207" y="3848100"/>
            <a:ext cx="94713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66064"/>
              </a:buClr>
              <a:buSzPts val="12800"/>
              <a:buFont typeface="Arizonia"/>
              <a:buNone/>
            </a:pPr>
            <a:r>
              <a:rPr b="0" i="0" lang="en-US" sz="12800" u="none" cap="none" strike="noStrike">
                <a:solidFill>
                  <a:srgbClr val="C66064"/>
                </a:solidFill>
                <a:latin typeface="Arizonia"/>
                <a:ea typeface="Arizonia"/>
                <a:cs typeface="Arizonia"/>
                <a:sym typeface="Arizonia"/>
              </a:rPr>
              <a:t>You’re Invited</a:t>
            </a:r>
            <a:endParaRPr b="0" i="0" sz="12800" u="none" cap="none" strike="noStrike">
              <a:solidFill>
                <a:schemeClr val="dk1"/>
              </a:solidFill>
              <a:latin typeface="Calibri"/>
              <a:ea typeface="Calibri"/>
              <a:cs typeface="Calibri"/>
              <a:sym typeface="Calibri"/>
            </a:endParaRPr>
          </a:p>
        </p:txBody>
      </p:sp>
      <p:sp>
        <p:nvSpPr>
          <p:cNvPr id="39" name="Google Shape;39;g2bfa641e8ed_0_14"/>
          <p:cNvSpPr/>
          <p:nvPr/>
        </p:nvSpPr>
        <p:spPr>
          <a:xfrm>
            <a:off x="1397175" y="6451600"/>
            <a:ext cx="9369600" cy="371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40" name="Google Shape;40;g2bfa641e8ed_0_14"/>
          <p:cNvPicPr preferRelativeResize="0"/>
          <p:nvPr/>
        </p:nvPicPr>
        <p:blipFill rotWithShape="1">
          <a:blip r:embed="rId8">
            <a:alphaModFix/>
          </a:blip>
          <a:srcRect b="0" l="0" r="0" t="0"/>
          <a:stretch/>
        </p:blipFill>
        <p:spPr>
          <a:xfrm>
            <a:off x="11406026" y="0"/>
            <a:ext cx="12193524" cy="12128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554" name="Shape 554"/>
        <p:cNvGrpSpPr/>
        <p:nvPr/>
      </p:nvGrpSpPr>
      <p:grpSpPr>
        <a:xfrm>
          <a:off x="0" y="0"/>
          <a:ext cx="0" cy="0"/>
          <a:chOff x="0" y="0"/>
          <a:chExt cx="0" cy="0"/>
        </a:xfrm>
      </p:grpSpPr>
      <p:pic>
        <p:nvPicPr>
          <p:cNvPr descr=" " id="555" name="Google Shape;555;g2bfa641e8ed_0_520"/>
          <p:cNvPicPr preferRelativeResize="0"/>
          <p:nvPr/>
        </p:nvPicPr>
        <p:blipFill rotWithShape="1">
          <a:blip r:embed="rId3">
            <a:alphaModFix/>
          </a:blip>
          <a:srcRect b="0" l="0" r="0" t="0"/>
          <a:stretch/>
        </p:blipFill>
        <p:spPr>
          <a:xfrm>
            <a:off x="9615102" y="0"/>
            <a:ext cx="14771946" cy="13716000"/>
          </a:xfrm>
          <a:prstGeom prst="rect">
            <a:avLst/>
          </a:prstGeom>
          <a:noFill/>
          <a:ln>
            <a:noFill/>
          </a:ln>
        </p:spPr>
      </p:pic>
      <p:pic>
        <p:nvPicPr>
          <p:cNvPr descr=" " id="556" name="Google Shape;556;g2bfa641e8ed_0_520"/>
          <p:cNvPicPr preferRelativeResize="0"/>
          <p:nvPr/>
        </p:nvPicPr>
        <p:blipFill rotWithShape="1">
          <a:blip r:embed="rId4">
            <a:alphaModFix/>
          </a:blip>
          <a:srcRect b="0" l="0" r="0" t="0"/>
          <a:stretch/>
        </p:blipFill>
        <p:spPr>
          <a:xfrm>
            <a:off x="0" y="1308100"/>
            <a:ext cx="16397749" cy="12407900"/>
          </a:xfrm>
          <a:prstGeom prst="rect">
            <a:avLst/>
          </a:prstGeom>
          <a:noFill/>
          <a:ln>
            <a:noFill/>
          </a:ln>
        </p:spPr>
      </p:pic>
      <p:pic>
        <p:nvPicPr>
          <p:cNvPr descr=" " id="557" name="Google Shape;557;g2bfa641e8ed_0_520"/>
          <p:cNvPicPr preferRelativeResize="0"/>
          <p:nvPr/>
        </p:nvPicPr>
        <p:blipFill rotWithShape="1">
          <a:blip r:embed="rId5">
            <a:alphaModFix/>
          </a:blip>
          <a:srcRect b="0" l="0" r="0" t="0"/>
          <a:stretch/>
        </p:blipFill>
        <p:spPr>
          <a:xfrm>
            <a:off x="19801775" y="8610600"/>
            <a:ext cx="4581552" cy="5105400"/>
          </a:xfrm>
          <a:prstGeom prst="rect">
            <a:avLst/>
          </a:prstGeom>
          <a:noFill/>
          <a:ln>
            <a:noFill/>
          </a:ln>
        </p:spPr>
      </p:pic>
      <p:pic>
        <p:nvPicPr>
          <p:cNvPr descr=" " id="558" name="Google Shape;558;g2bfa641e8ed_0_520"/>
          <p:cNvPicPr preferRelativeResize="0"/>
          <p:nvPr/>
        </p:nvPicPr>
        <p:blipFill rotWithShape="1">
          <a:blip r:embed="rId6">
            <a:alphaModFix/>
          </a:blip>
          <a:srcRect b="0" l="0" r="0" t="0"/>
          <a:stretch/>
        </p:blipFill>
        <p:spPr>
          <a:xfrm>
            <a:off x="0" y="0"/>
            <a:ext cx="2974184" cy="5257800"/>
          </a:xfrm>
          <a:prstGeom prst="rect">
            <a:avLst/>
          </a:prstGeom>
          <a:noFill/>
          <a:ln>
            <a:noFill/>
          </a:ln>
        </p:spPr>
      </p:pic>
      <p:pic>
        <p:nvPicPr>
          <p:cNvPr descr=" " id="559" name="Google Shape;559;g2bfa641e8ed_0_520"/>
          <p:cNvPicPr preferRelativeResize="0"/>
          <p:nvPr/>
        </p:nvPicPr>
        <p:blipFill rotWithShape="1">
          <a:blip r:embed="rId7">
            <a:alphaModFix/>
          </a:blip>
          <a:srcRect b="0" l="0" r="0" t="0"/>
          <a:stretch/>
        </p:blipFill>
        <p:spPr>
          <a:xfrm>
            <a:off x="0" y="8229600"/>
            <a:ext cx="6261883" cy="5486400"/>
          </a:xfrm>
          <a:prstGeom prst="rect">
            <a:avLst/>
          </a:prstGeom>
          <a:noFill/>
          <a:ln>
            <a:noFill/>
          </a:ln>
        </p:spPr>
      </p:pic>
      <p:sp>
        <p:nvSpPr>
          <p:cNvPr id="560" name="Google Shape;560;g2bfa641e8ed_0_5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1" name="Google Shape;561;g2bfa641e8ed_0_52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62" name="Google Shape;562;g2bfa641e8ed_0_520"/>
          <p:cNvPicPr preferRelativeResize="0"/>
          <p:nvPr/>
        </p:nvPicPr>
        <p:blipFill rotWithShape="1">
          <a:blip r:embed="rId9">
            <a:alphaModFix/>
          </a:blip>
          <a:srcRect b="0" l="0" r="0" t="0"/>
          <a:stretch/>
        </p:blipFill>
        <p:spPr>
          <a:xfrm>
            <a:off x="1079635" y="698500"/>
            <a:ext cx="6566721" cy="5473700"/>
          </a:xfrm>
          <a:prstGeom prst="rect">
            <a:avLst/>
          </a:prstGeom>
          <a:noFill/>
          <a:ln>
            <a:noFill/>
          </a:ln>
        </p:spPr>
      </p:pic>
      <p:pic>
        <p:nvPicPr>
          <p:cNvPr descr=" " id="563" name="Google Shape;563;g2bfa641e8ed_0_520"/>
          <p:cNvPicPr preferRelativeResize="0"/>
          <p:nvPr/>
        </p:nvPicPr>
        <p:blipFill rotWithShape="1">
          <a:blip r:embed="rId10">
            <a:alphaModFix/>
          </a:blip>
          <a:srcRect b="0" l="0" r="0" t="0"/>
          <a:stretch/>
        </p:blipFill>
        <p:spPr>
          <a:xfrm>
            <a:off x="15991299" y="6756400"/>
            <a:ext cx="6566721" cy="5473700"/>
          </a:xfrm>
          <a:prstGeom prst="rect">
            <a:avLst/>
          </a:prstGeom>
          <a:noFill/>
          <a:ln>
            <a:noFill/>
          </a:ln>
        </p:spPr>
      </p:pic>
      <p:sp>
        <p:nvSpPr>
          <p:cNvPr id="564" name="Google Shape;564;g2bfa641e8ed_0_520"/>
          <p:cNvSpPr/>
          <p:nvPr/>
        </p:nvSpPr>
        <p:spPr>
          <a:xfrm>
            <a:off x="8675184" y="2171700"/>
            <a:ext cx="66048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bfa641e8ed_0_520"/>
          <p:cNvSpPr/>
          <p:nvPr/>
        </p:nvSpPr>
        <p:spPr>
          <a:xfrm>
            <a:off x="8675184" y="2387600"/>
            <a:ext cx="558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bfa641e8ed_0_520"/>
          <p:cNvSpPr/>
          <p:nvPr/>
        </p:nvSpPr>
        <p:spPr>
          <a:xfrm>
            <a:off x="8675184" y="2387600"/>
            <a:ext cx="1100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12800"/>
              <a:buFont typeface="Arizonia"/>
              <a:buNone/>
            </a:pPr>
            <a:r>
              <a:rPr b="0" i="0" lang="en-US" sz="12800" u="none" cap="none" strike="noStrike">
                <a:solidFill>
                  <a:srgbClr val="C66064"/>
                </a:solidFill>
                <a:latin typeface="Arizonia"/>
                <a:ea typeface="Arizonia"/>
                <a:cs typeface="Arizonia"/>
                <a:sym typeface="Arizonia"/>
              </a:rPr>
              <a:t>1</a:t>
            </a:r>
            <a:endParaRPr b="0" i="0" sz="12800" u="none" cap="none" strike="noStrike">
              <a:solidFill>
                <a:schemeClr val="dk1"/>
              </a:solidFill>
              <a:latin typeface="Calibri"/>
              <a:ea typeface="Calibri"/>
              <a:cs typeface="Calibri"/>
              <a:sym typeface="Calibri"/>
            </a:endParaRPr>
          </a:p>
        </p:txBody>
      </p:sp>
      <p:sp>
        <p:nvSpPr>
          <p:cNvPr id="567" name="Google Shape;567;g2bfa641e8ed_0_520"/>
          <p:cNvSpPr/>
          <p:nvPr/>
        </p:nvSpPr>
        <p:spPr>
          <a:xfrm>
            <a:off x="9437280" y="2171700"/>
            <a:ext cx="58428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bfa641e8ed_0_520"/>
          <p:cNvSpPr/>
          <p:nvPr/>
        </p:nvSpPr>
        <p:spPr>
          <a:xfrm>
            <a:off x="9437280" y="2171700"/>
            <a:ext cx="60459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Discover the secrets</a:t>
            </a:r>
            <a:endParaRPr b="0" i="0" sz="4800" u="none" cap="none" strike="noStrike">
              <a:solidFill>
                <a:schemeClr val="dk1"/>
              </a:solidFill>
              <a:latin typeface="Calibri"/>
              <a:ea typeface="Calibri"/>
              <a:cs typeface="Calibri"/>
              <a:sym typeface="Calibri"/>
            </a:endParaRPr>
          </a:p>
        </p:txBody>
      </p:sp>
      <p:sp>
        <p:nvSpPr>
          <p:cNvPr id="569" name="Google Shape;569;g2bfa641e8ed_0_520"/>
          <p:cNvSpPr/>
          <p:nvPr/>
        </p:nvSpPr>
        <p:spPr>
          <a:xfrm>
            <a:off x="9437280" y="3035300"/>
            <a:ext cx="5978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70" name="Google Shape;570;g2bfa641e8ed_0_520"/>
          <p:cNvSpPr/>
          <p:nvPr/>
        </p:nvSpPr>
        <p:spPr>
          <a:xfrm>
            <a:off x="1079635" y="7962900"/>
            <a:ext cx="66048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bfa641e8ed_0_520"/>
          <p:cNvSpPr/>
          <p:nvPr/>
        </p:nvSpPr>
        <p:spPr>
          <a:xfrm>
            <a:off x="1079635" y="8445500"/>
            <a:ext cx="9525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bfa641e8ed_0_520"/>
          <p:cNvSpPr/>
          <p:nvPr/>
        </p:nvSpPr>
        <p:spPr>
          <a:xfrm>
            <a:off x="1079635" y="8445500"/>
            <a:ext cx="1494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12800"/>
              <a:buFont typeface="Arizonia"/>
              <a:buNone/>
            </a:pPr>
            <a:r>
              <a:rPr b="0" i="0" lang="en-US" sz="12800" u="none" cap="none" strike="noStrike">
                <a:solidFill>
                  <a:srgbClr val="C66064"/>
                </a:solidFill>
                <a:latin typeface="Arizonia"/>
                <a:ea typeface="Arizonia"/>
                <a:cs typeface="Arizonia"/>
                <a:sym typeface="Arizonia"/>
              </a:rPr>
              <a:t>3</a:t>
            </a:r>
            <a:endParaRPr b="0" i="0" sz="12800" u="none" cap="none" strike="noStrike">
              <a:solidFill>
                <a:schemeClr val="dk1"/>
              </a:solidFill>
              <a:latin typeface="Calibri"/>
              <a:ea typeface="Calibri"/>
              <a:cs typeface="Calibri"/>
              <a:sym typeface="Calibri"/>
            </a:endParaRPr>
          </a:p>
        </p:txBody>
      </p:sp>
      <p:sp>
        <p:nvSpPr>
          <p:cNvPr id="573" name="Google Shape;573;g2bfa641e8ed_0_520"/>
          <p:cNvSpPr/>
          <p:nvPr/>
        </p:nvSpPr>
        <p:spPr>
          <a:xfrm>
            <a:off x="2235479" y="7962900"/>
            <a:ext cx="54489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bfa641e8ed_0_520"/>
          <p:cNvSpPr/>
          <p:nvPr/>
        </p:nvSpPr>
        <p:spPr>
          <a:xfrm>
            <a:off x="2235479" y="7962900"/>
            <a:ext cx="565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Meet the creatures</a:t>
            </a:r>
            <a:endParaRPr b="0" i="0" sz="4800" u="none" cap="none" strike="noStrike">
              <a:solidFill>
                <a:schemeClr val="dk1"/>
              </a:solidFill>
              <a:latin typeface="Calibri"/>
              <a:ea typeface="Calibri"/>
              <a:cs typeface="Calibri"/>
              <a:sym typeface="Calibri"/>
            </a:endParaRPr>
          </a:p>
        </p:txBody>
      </p:sp>
      <p:sp>
        <p:nvSpPr>
          <p:cNvPr id="575" name="Google Shape;575;g2bfa641e8ed_0_520"/>
          <p:cNvSpPr/>
          <p:nvPr/>
        </p:nvSpPr>
        <p:spPr>
          <a:xfrm>
            <a:off x="2235479" y="8826500"/>
            <a:ext cx="55845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76" name="Google Shape;576;g2bfa641e8ed_0_520"/>
          <p:cNvSpPr/>
          <p:nvPr/>
        </p:nvSpPr>
        <p:spPr>
          <a:xfrm>
            <a:off x="8586273" y="7962900"/>
            <a:ext cx="66048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bfa641e8ed_0_520"/>
          <p:cNvSpPr/>
          <p:nvPr/>
        </p:nvSpPr>
        <p:spPr>
          <a:xfrm>
            <a:off x="8586273" y="8445500"/>
            <a:ext cx="813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bfa641e8ed_0_520"/>
          <p:cNvSpPr/>
          <p:nvPr/>
        </p:nvSpPr>
        <p:spPr>
          <a:xfrm>
            <a:off x="8586273" y="8445500"/>
            <a:ext cx="135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12800"/>
              <a:buFont typeface="Arizonia"/>
              <a:buNone/>
            </a:pPr>
            <a:r>
              <a:rPr b="0" i="0" lang="en-US" sz="12800" u="none" cap="none" strike="noStrike">
                <a:solidFill>
                  <a:srgbClr val="C66064"/>
                </a:solidFill>
                <a:latin typeface="Arizonia"/>
                <a:ea typeface="Arizonia"/>
                <a:cs typeface="Arizonia"/>
                <a:sym typeface="Arizonia"/>
              </a:rPr>
              <a:t>4</a:t>
            </a:r>
            <a:endParaRPr b="0" i="0" sz="12800" u="none" cap="none" strike="noStrike">
              <a:solidFill>
                <a:schemeClr val="dk1"/>
              </a:solidFill>
              <a:latin typeface="Calibri"/>
              <a:ea typeface="Calibri"/>
              <a:cs typeface="Calibri"/>
              <a:sym typeface="Calibri"/>
            </a:endParaRPr>
          </a:p>
        </p:txBody>
      </p:sp>
      <p:sp>
        <p:nvSpPr>
          <p:cNvPr id="579" name="Google Shape;579;g2bfa641e8ed_0_520"/>
          <p:cNvSpPr/>
          <p:nvPr/>
        </p:nvSpPr>
        <p:spPr>
          <a:xfrm>
            <a:off x="9602400" y="7962900"/>
            <a:ext cx="55887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bfa641e8ed_0_520"/>
          <p:cNvSpPr/>
          <p:nvPr/>
        </p:nvSpPr>
        <p:spPr>
          <a:xfrm>
            <a:off x="9602400" y="7962900"/>
            <a:ext cx="579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Uncover the magic</a:t>
            </a:r>
            <a:endParaRPr b="0" i="0" sz="4800" u="none" cap="none" strike="noStrike">
              <a:solidFill>
                <a:schemeClr val="dk1"/>
              </a:solidFill>
              <a:latin typeface="Calibri"/>
              <a:ea typeface="Calibri"/>
              <a:cs typeface="Calibri"/>
              <a:sym typeface="Calibri"/>
            </a:endParaRPr>
          </a:p>
        </p:txBody>
      </p:sp>
      <p:sp>
        <p:nvSpPr>
          <p:cNvPr id="581" name="Google Shape;581;g2bfa641e8ed_0_520"/>
          <p:cNvSpPr/>
          <p:nvPr/>
        </p:nvSpPr>
        <p:spPr>
          <a:xfrm>
            <a:off x="9602400" y="8826500"/>
            <a:ext cx="57243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82" name="Google Shape;582;g2bfa641e8ed_0_520"/>
          <p:cNvSpPr/>
          <p:nvPr/>
        </p:nvSpPr>
        <p:spPr>
          <a:xfrm>
            <a:off x="16181822" y="2171700"/>
            <a:ext cx="66048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bfa641e8ed_0_520"/>
          <p:cNvSpPr/>
          <p:nvPr/>
        </p:nvSpPr>
        <p:spPr>
          <a:xfrm>
            <a:off x="16181822" y="2387600"/>
            <a:ext cx="990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bfa641e8ed_0_520"/>
          <p:cNvSpPr/>
          <p:nvPr/>
        </p:nvSpPr>
        <p:spPr>
          <a:xfrm>
            <a:off x="16181822" y="2387600"/>
            <a:ext cx="1532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12800"/>
              <a:buFont typeface="Arizonia"/>
              <a:buNone/>
            </a:pPr>
            <a:r>
              <a:rPr b="0" i="0" lang="en-US" sz="12800" u="none" cap="none" strike="noStrike">
                <a:solidFill>
                  <a:srgbClr val="C66064"/>
                </a:solidFill>
                <a:latin typeface="Arizonia"/>
                <a:ea typeface="Arizonia"/>
                <a:cs typeface="Arizonia"/>
                <a:sym typeface="Arizonia"/>
              </a:rPr>
              <a:t>2</a:t>
            </a:r>
            <a:endParaRPr b="0" i="0" sz="12800" u="none" cap="none" strike="noStrike">
              <a:solidFill>
                <a:schemeClr val="dk1"/>
              </a:solidFill>
              <a:latin typeface="Calibri"/>
              <a:ea typeface="Calibri"/>
              <a:cs typeface="Calibri"/>
              <a:sym typeface="Calibri"/>
            </a:endParaRPr>
          </a:p>
        </p:txBody>
      </p:sp>
      <p:sp>
        <p:nvSpPr>
          <p:cNvPr id="585" name="Google Shape;585;g2bfa641e8ed_0_520"/>
          <p:cNvSpPr/>
          <p:nvPr/>
        </p:nvSpPr>
        <p:spPr>
          <a:xfrm>
            <a:off x="17375772" y="2171700"/>
            <a:ext cx="54108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bfa641e8ed_0_520"/>
          <p:cNvSpPr/>
          <p:nvPr/>
        </p:nvSpPr>
        <p:spPr>
          <a:xfrm>
            <a:off x="17375772" y="2171700"/>
            <a:ext cx="5614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Find your own path</a:t>
            </a:r>
            <a:endParaRPr b="0" i="0" sz="4800" u="none" cap="none" strike="noStrike">
              <a:solidFill>
                <a:schemeClr val="dk1"/>
              </a:solidFill>
              <a:latin typeface="Calibri"/>
              <a:ea typeface="Calibri"/>
              <a:cs typeface="Calibri"/>
              <a:sym typeface="Calibri"/>
            </a:endParaRPr>
          </a:p>
        </p:txBody>
      </p:sp>
      <p:sp>
        <p:nvSpPr>
          <p:cNvPr id="587" name="Google Shape;587;g2bfa641e8ed_0_520"/>
          <p:cNvSpPr/>
          <p:nvPr/>
        </p:nvSpPr>
        <p:spPr>
          <a:xfrm>
            <a:off x="17375772" y="3035300"/>
            <a:ext cx="55464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592" name="Shape 592"/>
        <p:cNvGrpSpPr/>
        <p:nvPr/>
      </p:nvGrpSpPr>
      <p:grpSpPr>
        <a:xfrm>
          <a:off x="0" y="0"/>
          <a:ext cx="0" cy="0"/>
          <a:chOff x="0" y="0"/>
          <a:chExt cx="0" cy="0"/>
        </a:xfrm>
      </p:grpSpPr>
      <p:pic>
        <p:nvPicPr>
          <p:cNvPr descr=" " id="593" name="Google Shape;593;g2bfa641e8ed_0_557"/>
          <p:cNvPicPr preferRelativeResize="0"/>
          <p:nvPr/>
        </p:nvPicPr>
        <p:blipFill rotWithShape="1">
          <a:blip r:embed="rId3">
            <a:alphaModFix/>
          </a:blip>
          <a:srcRect b="0" l="0" r="0" t="0"/>
          <a:stretch/>
        </p:blipFill>
        <p:spPr>
          <a:xfrm>
            <a:off x="0" y="0"/>
            <a:ext cx="18214076" cy="11239500"/>
          </a:xfrm>
          <a:prstGeom prst="rect">
            <a:avLst/>
          </a:prstGeom>
          <a:noFill/>
          <a:ln>
            <a:noFill/>
          </a:ln>
        </p:spPr>
      </p:pic>
      <p:pic>
        <p:nvPicPr>
          <p:cNvPr descr=" " id="594" name="Google Shape;594;g2bfa641e8ed_0_557"/>
          <p:cNvPicPr preferRelativeResize="0"/>
          <p:nvPr/>
        </p:nvPicPr>
        <p:blipFill rotWithShape="1">
          <a:blip r:embed="rId4">
            <a:alphaModFix/>
          </a:blip>
          <a:srcRect b="0" l="0" r="0" t="0"/>
          <a:stretch/>
        </p:blipFill>
        <p:spPr>
          <a:xfrm>
            <a:off x="10224778" y="2476500"/>
            <a:ext cx="14162270" cy="11239500"/>
          </a:xfrm>
          <a:prstGeom prst="rect">
            <a:avLst/>
          </a:prstGeom>
          <a:noFill/>
          <a:ln>
            <a:noFill/>
          </a:ln>
        </p:spPr>
      </p:pic>
      <p:pic>
        <p:nvPicPr>
          <p:cNvPr descr=" " id="595" name="Google Shape;595;g2bfa641e8ed_0_557"/>
          <p:cNvPicPr preferRelativeResize="0"/>
          <p:nvPr/>
        </p:nvPicPr>
        <p:blipFill rotWithShape="1">
          <a:blip r:embed="rId5">
            <a:alphaModFix/>
          </a:blip>
          <a:srcRect b="0" l="0" r="0" t="0"/>
          <a:stretch/>
        </p:blipFill>
        <p:spPr>
          <a:xfrm>
            <a:off x="787498" y="9512300"/>
            <a:ext cx="4759076" cy="4203700"/>
          </a:xfrm>
          <a:prstGeom prst="rect">
            <a:avLst/>
          </a:prstGeom>
          <a:noFill/>
          <a:ln>
            <a:noFill/>
          </a:ln>
        </p:spPr>
      </p:pic>
      <p:pic>
        <p:nvPicPr>
          <p:cNvPr descr=" " id="596" name="Google Shape;596;g2bfa641e8ed_0_557"/>
          <p:cNvPicPr preferRelativeResize="0"/>
          <p:nvPr/>
        </p:nvPicPr>
        <p:blipFill rotWithShape="1">
          <a:blip r:embed="rId6">
            <a:alphaModFix/>
          </a:blip>
          <a:srcRect b="0" l="0" r="0" t="0"/>
          <a:stretch/>
        </p:blipFill>
        <p:spPr>
          <a:xfrm>
            <a:off x="21770521" y="76200"/>
            <a:ext cx="2616527" cy="4610100"/>
          </a:xfrm>
          <a:prstGeom prst="rect">
            <a:avLst/>
          </a:prstGeom>
          <a:noFill/>
          <a:ln>
            <a:noFill/>
          </a:ln>
        </p:spPr>
      </p:pic>
      <p:pic>
        <p:nvPicPr>
          <p:cNvPr descr=" " id="597" name="Google Shape;597;g2bfa641e8ed_0_557"/>
          <p:cNvPicPr preferRelativeResize="0"/>
          <p:nvPr/>
        </p:nvPicPr>
        <p:blipFill rotWithShape="1">
          <a:blip r:embed="rId7">
            <a:alphaModFix/>
          </a:blip>
          <a:srcRect b="0" l="0" r="0" t="0"/>
          <a:stretch/>
        </p:blipFill>
        <p:spPr>
          <a:xfrm>
            <a:off x="15483235" y="9105900"/>
            <a:ext cx="8903813" cy="4610100"/>
          </a:xfrm>
          <a:prstGeom prst="rect">
            <a:avLst/>
          </a:prstGeom>
          <a:noFill/>
          <a:ln>
            <a:noFill/>
          </a:ln>
        </p:spPr>
      </p:pic>
      <p:sp>
        <p:nvSpPr>
          <p:cNvPr id="598" name="Google Shape;598;g2bfa641e8ed_0_5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g2bfa641e8ed_0_55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600" name="Google Shape;600;g2bfa641e8ed_0_557"/>
          <p:cNvPicPr preferRelativeResize="0"/>
          <p:nvPr/>
        </p:nvPicPr>
        <p:blipFill rotWithShape="1">
          <a:blip r:embed="rId9">
            <a:alphaModFix/>
          </a:blip>
          <a:srcRect b="0" l="0" r="0" t="0"/>
          <a:stretch/>
        </p:blipFill>
        <p:spPr>
          <a:xfrm>
            <a:off x="8522765" y="3810000"/>
            <a:ext cx="14479810" cy="7861300"/>
          </a:xfrm>
          <a:prstGeom prst="rect">
            <a:avLst/>
          </a:prstGeom>
          <a:noFill/>
          <a:ln>
            <a:noFill/>
          </a:ln>
        </p:spPr>
      </p:pic>
      <p:sp>
        <p:nvSpPr>
          <p:cNvPr id="601" name="Google Shape;601;g2bfa641e8ed_0_557"/>
          <p:cNvSpPr/>
          <p:nvPr/>
        </p:nvSpPr>
        <p:spPr>
          <a:xfrm>
            <a:off x="5012893" y="1104900"/>
            <a:ext cx="14348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66064"/>
              </a:buClr>
              <a:buSzPts val="8000"/>
              <a:buFont typeface="Arizonia"/>
              <a:buNone/>
            </a:pPr>
            <a:r>
              <a:rPr b="0" i="0" lang="en-US" sz="8000" u="none" cap="none" strike="noStrike">
                <a:solidFill>
                  <a:srgbClr val="C66064"/>
                </a:solidFill>
                <a:latin typeface="Arizonia"/>
                <a:ea typeface="Arizonia"/>
                <a:cs typeface="Arizonia"/>
                <a:sym typeface="Arizonia"/>
              </a:rPr>
              <a:t>Location</a:t>
            </a:r>
            <a:endParaRPr b="0" i="0" sz="8000" u="none" cap="none" strike="noStrike">
              <a:solidFill>
                <a:schemeClr val="dk1"/>
              </a:solidFill>
              <a:latin typeface="Calibri"/>
              <a:ea typeface="Calibri"/>
              <a:cs typeface="Calibri"/>
              <a:sym typeface="Calibri"/>
            </a:endParaRPr>
          </a:p>
        </p:txBody>
      </p:sp>
      <p:sp>
        <p:nvSpPr>
          <p:cNvPr id="602" name="Google Shape;602;g2bfa641e8ed_0_557"/>
          <p:cNvSpPr/>
          <p:nvPr/>
        </p:nvSpPr>
        <p:spPr>
          <a:xfrm>
            <a:off x="1714714" y="34290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bfa641e8ed_0_557"/>
          <p:cNvSpPr/>
          <p:nvPr/>
        </p:nvSpPr>
        <p:spPr>
          <a:xfrm>
            <a:off x="1714714" y="34290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bfa641e8ed_0_557"/>
          <p:cNvSpPr/>
          <p:nvPr/>
        </p:nvSpPr>
        <p:spPr>
          <a:xfrm>
            <a:off x="1714714" y="34290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The Forest</a:t>
            </a:r>
            <a:endParaRPr b="0" i="0" sz="4800" u="none" cap="none" strike="noStrike">
              <a:solidFill>
                <a:schemeClr val="dk1"/>
              </a:solidFill>
              <a:latin typeface="Calibri"/>
              <a:ea typeface="Calibri"/>
              <a:cs typeface="Calibri"/>
              <a:sym typeface="Calibri"/>
            </a:endParaRPr>
          </a:p>
        </p:txBody>
      </p:sp>
      <p:sp>
        <p:nvSpPr>
          <p:cNvPr id="605" name="Google Shape;605;g2bfa641e8ed_0_557"/>
          <p:cNvSpPr/>
          <p:nvPr/>
        </p:nvSpPr>
        <p:spPr>
          <a:xfrm>
            <a:off x="1714714" y="42926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606" name="Google Shape;606;g2bfa641e8ed_0_557"/>
          <p:cNvSpPr/>
          <p:nvPr/>
        </p:nvSpPr>
        <p:spPr>
          <a:xfrm>
            <a:off x="1714714" y="65913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bfa641e8ed_0_557"/>
          <p:cNvSpPr/>
          <p:nvPr/>
        </p:nvSpPr>
        <p:spPr>
          <a:xfrm>
            <a:off x="1714714" y="65913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bfa641e8ed_0_557"/>
          <p:cNvSpPr/>
          <p:nvPr/>
        </p:nvSpPr>
        <p:spPr>
          <a:xfrm>
            <a:off x="1714714" y="65913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The Caves</a:t>
            </a:r>
            <a:endParaRPr b="0" i="0" sz="4800" u="none" cap="none" strike="noStrike">
              <a:solidFill>
                <a:schemeClr val="dk1"/>
              </a:solidFill>
              <a:latin typeface="Calibri"/>
              <a:ea typeface="Calibri"/>
              <a:cs typeface="Calibri"/>
              <a:sym typeface="Calibri"/>
            </a:endParaRPr>
          </a:p>
        </p:txBody>
      </p:sp>
      <p:sp>
        <p:nvSpPr>
          <p:cNvPr id="609" name="Google Shape;609;g2bfa641e8ed_0_557"/>
          <p:cNvSpPr/>
          <p:nvPr/>
        </p:nvSpPr>
        <p:spPr>
          <a:xfrm>
            <a:off x="1714714" y="74549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610" name="Google Shape;610;g2bfa641e8ed_0_557"/>
          <p:cNvSpPr/>
          <p:nvPr/>
        </p:nvSpPr>
        <p:spPr>
          <a:xfrm>
            <a:off x="1714714" y="97536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bfa641e8ed_0_557"/>
          <p:cNvSpPr/>
          <p:nvPr/>
        </p:nvSpPr>
        <p:spPr>
          <a:xfrm>
            <a:off x="1714714" y="97536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bfa641e8ed_0_557"/>
          <p:cNvSpPr/>
          <p:nvPr/>
        </p:nvSpPr>
        <p:spPr>
          <a:xfrm>
            <a:off x="1714714" y="97536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The Lair</a:t>
            </a:r>
            <a:endParaRPr b="0" i="0" sz="4800" u="none" cap="none" strike="noStrike">
              <a:solidFill>
                <a:schemeClr val="dk1"/>
              </a:solidFill>
              <a:latin typeface="Calibri"/>
              <a:ea typeface="Calibri"/>
              <a:cs typeface="Calibri"/>
              <a:sym typeface="Calibri"/>
            </a:endParaRPr>
          </a:p>
        </p:txBody>
      </p:sp>
      <p:sp>
        <p:nvSpPr>
          <p:cNvPr id="613" name="Google Shape;613;g2bfa641e8ed_0_557"/>
          <p:cNvSpPr/>
          <p:nvPr/>
        </p:nvSpPr>
        <p:spPr>
          <a:xfrm>
            <a:off x="1714714" y="106172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pic>
        <p:nvPicPr>
          <p:cNvPr descr=" " id="614" name="Google Shape;614;g2bfa641e8ed_0_557"/>
          <p:cNvPicPr preferRelativeResize="0"/>
          <p:nvPr/>
        </p:nvPicPr>
        <p:blipFill rotWithShape="1">
          <a:blip r:embed="rId10">
            <a:alphaModFix/>
          </a:blip>
          <a:srcRect b="0" l="0" r="0" t="0"/>
          <a:stretch/>
        </p:blipFill>
        <p:spPr>
          <a:xfrm>
            <a:off x="10593124" y="5969000"/>
            <a:ext cx="1486086" cy="1485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619" name="Shape 619"/>
        <p:cNvGrpSpPr/>
        <p:nvPr/>
      </p:nvGrpSpPr>
      <p:grpSpPr>
        <a:xfrm>
          <a:off x="0" y="0"/>
          <a:ext cx="0" cy="0"/>
          <a:chOff x="0" y="0"/>
          <a:chExt cx="0" cy="0"/>
        </a:xfrm>
      </p:grpSpPr>
      <p:pic>
        <p:nvPicPr>
          <p:cNvPr descr=" " id="620" name="Google Shape;620;g2bfa641e8ed_0_583"/>
          <p:cNvPicPr preferRelativeResize="0"/>
          <p:nvPr/>
        </p:nvPicPr>
        <p:blipFill rotWithShape="1">
          <a:blip r:embed="rId3">
            <a:alphaModFix/>
          </a:blip>
          <a:srcRect b="0" l="0" r="0" t="0"/>
          <a:stretch/>
        </p:blipFill>
        <p:spPr>
          <a:xfrm>
            <a:off x="5982448" y="0"/>
            <a:ext cx="18404600" cy="12661900"/>
          </a:xfrm>
          <a:prstGeom prst="rect">
            <a:avLst/>
          </a:prstGeom>
          <a:noFill/>
          <a:ln>
            <a:noFill/>
          </a:ln>
        </p:spPr>
      </p:pic>
      <p:pic>
        <p:nvPicPr>
          <p:cNvPr descr=" " id="621" name="Google Shape;621;g2bfa641e8ed_0_583"/>
          <p:cNvPicPr preferRelativeResize="0"/>
          <p:nvPr/>
        </p:nvPicPr>
        <p:blipFill rotWithShape="1">
          <a:blip r:embed="rId4">
            <a:alphaModFix/>
          </a:blip>
          <a:srcRect b="0" l="0" r="0" t="0"/>
          <a:stretch/>
        </p:blipFill>
        <p:spPr>
          <a:xfrm>
            <a:off x="0" y="1943100"/>
            <a:ext cx="19776372" cy="11772900"/>
          </a:xfrm>
          <a:prstGeom prst="rect">
            <a:avLst/>
          </a:prstGeom>
          <a:noFill/>
          <a:ln>
            <a:noFill/>
          </a:ln>
        </p:spPr>
      </p:pic>
      <p:pic>
        <p:nvPicPr>
          <p:cNvPr descr=" " id="622" name="Google Shape;622;g2bfa641e8ed_0_583"/>
          <p:cNvPicPr preferRelativeResize="0"/>
          <p:nvPr/>
        </p:nvPicPr>
        <p:blipFill rotWithShape="1">
          <a:blip r:embed="rId5">
            <a:alphaModFix/>
          </a:blip>
          <a:srcRect b="0" l="0" r="0" t="0"/>
          <a:stretch/>
        </p:blipFill>
        <p:spPr>
          <a:xfrm>
            <a:off x="19725565" y="7315200"/>
            <a:ext cx="3924791" cy="6400800"/>
          </a:xfrm>
          <a:prstGeom prst="rect">
            <a:avLst/>
          </a:prstGeom>
          <a:noFill/>
          <a:ln>
            <a:noFill/>
          </a:ln>
        </p:spPr>
      </p:pic>
      <p:pic>
        <p:nvPicPr>
          <p:cNvPr descr=" " id="623" name="Google Shape;623;g2bfa641e8ed_0_583"/>
          <p:cNvPicPr preferRelativeResize="0"/>
          <p:nvPr/>
        </p:nvPicPr>
        <p:blipFill rotWithShape="1">
          <a:blip r:embed="rId6">
            <a:alphaModFix/>
          </a:blip>
          <a:srcRect b="0" l="0" r="0" t="0"/>
          <a:stretch/>
        </p:blipFill>
        <p:spPr>
          <a:xfrm>
            <a:off x="0" y="0"/>
            <a:ext cx="5187008" cy="4483100"/>
          </a:xfrm>
          <a:prstGeom prst="rect">
            <a:avLst/>
          </a:prstGeom>
          <a:noFill/>
          <a:ln>
            <a:noFill/>
          </a:ln>
        </p:spPr>
      </p:pic>
      <p:pic>
        <p:nvPicPr>
          <p:cNvPr descr=" " id="624" name="Google Shape;624;g2bfa641e8ed_0_583"/>
          <p:cNvPicPr preferRelativeResize="0"/>
          <p:nvPr/>
        </p:nvPicPr>
        <p:blipFill rotWithShape="1">
          <a:blip r:embed="rId7">
            <a:alphaModFix/>
          </a:blip>
          <a:srcRect b="0" l="0" r="0" t="0"/>
          <a:stretch/>
        </p:blipFill>
        <p:spPr>
          <a:xfrm>
            <a:off x="18214076" y="0"/>
            <a:ext cx="6172972" cy="5765800"/>
          </a:xfrm>
          <a:prstGeom prst="rect">
            <a:avLst/>
          </a:prstGeom>
          <a:noFill/>
          <a:ln>
            <a:noFill/>
          </a:ln>
        </p:spPr>
      </p:pic>
      <p:sp>
        <p:nvSpPr>
          <p:cNvPr id="625" name="Google Shape;625;g2bfa641e8ed_0_5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g2bfa641e8ed_0_58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27" name="Google Shape;627;g2bfa641e8ed_0_583"/>
          <p:cNvSpPr/>
          <p:nvPr/>
        </p:nvSpPr>
        <p:spPr>
          <a:xfrm>
            <a:off x="6054423" y="1104900"/>
            <a:ext cx="122781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66064"/>
              </a:buClr>
              <a:buSzPts val="8000"/>
              <a:buFont typeface="Arizonia"/>
              <a:buNone/>
            </a:pPr>
            <a:r>
              <a:rPr b="0" i="0" lang="en-US" sz="8000" u="none" cap="none" strike="noStrike">
                <a:solidFill>
                  <a:srgbClr val="C66064"/>
                </a:solidFill>
                <a:latin typeface="Arizonia"/>
                <a:ea typeface="Arizonia"/>
                <a:cs typeface="Arizonia"/>
                <a:sym typeface="Arizonia"/>
              </a:rPr>
              <a:t>The Timeline</a:t>
            </a:r>
            <a:endParaRPr b="0" i="0" sz="8000" u="none" cap="none" strike="noStrike">
              <a:solidFill>
                <a:schemeClr val="dk1"/>
              </a:solidFill>
              <a:latin typeface="Calibri"/>
              <a:ea typeface="Calibri"/>
              <a:cs typeface="Calibri"/>
              <a:sym typeface="Calibri"/>
            </a:endParaRPr>
          </a:p>
        </p:txBody>
      </p:sp>
      <p:sp>
        <p:nvSpPr>
          <p:cNvPr id="628" name="Google Shape;628;g2bfa641e8ed_0_583"/>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bfa641e8ed_0_583"/>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0" name="Google Shape;630;g2bfa641e8ed_0_583"/>
          <p:cNvPicPr preferRelativeResize="0"/>
          <p:nvPr/>
        </p:nvPicPr>
        <p:blipFill rotWithShape="1">
          <a:blip r:embed="rId9">
            <a:alphaModFix/>
          </a:blip>
          <a:srcRect b="0" l="0" r="0" t="0"/>
          <a:stretch/>
        </p:blipFill>
        <p:spPr>
          <a:xfrm>
            <a:off x="0" y="7912100"/>
            <a:ext cx="24387048" cy="12700"/>
          </a:xfrm>
          <a:prstGeom prst="rect">
            <a:avLst/>
          </a:prstGeom>
          <a:noFill/>
          <a:ln>
            <a:noFill/>
          </a:ln>
        </p:spPr>
      </p:pic>
      <p:pic>
        <p:nvPicPr>
          <p:cNvPr descr=" " id="631" name="Google Shape;631;g2bfa641e8ed_0_583"/>
          <p:cNvPicPr preferRelativeResize="0"/>
          <p:nvPr/>
        </p:nvPicPr>
        <p:blipFill rotWithShape="1">
          <a:blip r:embed="rId10">
            <a:alphaModFix/>
          </a:blip>
          <a:srcRect b="0" l="0" r="0" t="0"/>
          <a:stretch/>
        </p:blipFill>
        <p:spPr>
          <a:xfrm>
            <a:off x="1244756" y="5016500"/>
            <a:ext cx="190524" cy="2908300"/>
          </a:xfrm>
          <a:prstGeom prst="rect">
            <a:avLst/>
          </a:prstGeom>
          <a:noFill/>
          <a:ln>
            <a:noFill/>
          </a:ln>
        </p:spPr>
      </p:pic>
      <p:pic>
        <p:nvPicPr>
          <p:cNvPr descr=" " id="632" name="Google Shape;632;g2bfa641e8ed_0_583"/>
          <p:cNvPicPr preferRelativeResize="0"/>
          <p:nvPr/>
        </p:nvPicPr>
        <p:blipFill rotWithShape="1">
          <a:blip r:embed="rId11">
            <a:alphaModFix/>
          </a:blip>
          <a:srcRect b="0" l="0" r="0" t="0"/>
          <a:stretch/>
        </p:blipFill>
        <p:spPr>
          <a:xfrm>
            <a:off x="12561870" y="3505200"/>
            <a:ext cx="190524" cy="4419600"/>
          </a:xfrm>
          <a:prstGeom prst="rect">
            <a:avLst/>
          </a:prstGeom>
          <a:noFill/>
          <a:ln>
            <a:noFill/>
          </a:ln>
        </p:spPr>
      </p:pic>
      <p:pic>
        <p:nvPicPr>
          <p:cNvPr descr=" " id="633" name="Google Shape;633;g2bfa641e8ed_0_583"/>
          <p:cNvPicPr preferRelativeResize="0"/>
          <p:nvPr/>
        </p:nvPicPr>
        <p:blipFill rotWithShape="1">
          <a:blip r:embed="rId12">
            <a:alphaModFix/>
          </a:blip>
          <a:srcRect b="0" l="0" r="0" t="0"/>
          <a:stretch/>
        </p:blipFill>
        <p:spPr>
          <a:xfrm>
            <a:off x="6884260" y="7924800"/>
            <a:ext cx="190524" cy="5029200"/>
          </a:xfrm>
          <a:prstGeom prst="rect">
            <a:avLst/>
          </a:prstGeom>
          <a:noFill/>
          <a:ln>
            <a:noFill/>
          </a:ln>
        </p:spPr>
      </p:pic>
      <p:pic>
        <p:nvPicPr>
          <p:cNvPr descr=" " id="634" name="Google Shape;634;g2bfa641e8ed_0_583"/>
          <p:cNvPicPr preferRelativeResize="0"/>
          <p:nvPr/>
        </p:nvPicPr>
        <p:blipFill rotWithShape="1">
          <a:blip r:embed="rId13">
            <a:alphaModFix/>
          </a:blip>
          <a:srcRect b="0" l="0" r="0" t="0"/>
          <a:stretch/>
        </p:blipFill>
        <p:spPr>
          <a:xfrm>
            <a:off x="18214076" y="7924800"/>
            <a:ext cx="190524" cy="3048000"/>
          </a:xfrm>
          <a:prstGeom prst="rect">
            <a:avLst/>
          </a:prstGeom>
          <a:noFill/>
          <a:ln>
            <a:noFill/>
          </a:ln>
        </p:spPr>
      </p:pic>
      <p:sp>
        <p:nvSpPr>
          <p:cNvPr id="635" name="Google Shape;635;g2bfa641e8ed_0_583"/>
          <p:cNvSpPr/>
          <p:nvPr/>
        </p:nvSpPr>
        <p:spPr>
          <a:xfrm>
            <a:off x="1740117" y="47752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bfa641e8ed_0_583"/>
          <p:cNvSpPr/>
          <p:nvPr/>
        </p:nvSpPr>
        <p:spPr>
          <a:xfrm>
            <a:off x="1740117" y="47752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bfa641e8ed_0_583"/>
          <p:cNvSpPr/>
          <p:nvPr/>
        </p:nvSpPr>
        <p:spPr>
          <a:xfrm>
            <a:off x="1740117" y="47752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izonia"/>
              <a:buNone/>
            </a:pPr>
            <a:r>
              <a:rPr b="0" i="0" lang="en-US" sz="3600" u="none" cap="none" strike="noStrike">
                <a:solidFill>
                  <a:srgbClr val="0E0E0E"/>
                </a:solidFill>
                <a:latin typeface="Arizonia"/>
                <a:ea typeface="Arizonia"/>
                <a:cs typeface="Arizonia"/>
                <a:sym typeface="Arizonia"/>
              </a:rPr>
              <a:t>War</a:t>
            </a:r>
            <a:endParaRPr b="0" i="0" sz="3600" u="none" cap="none" strike="noStrike">
              <a:solidFill>
                <a:schemeClr val="dk1"/>
              </a:solidFill>
              <a:latin typeface="Calibri"/>
              <a:ea typeface="Calibri"/>
              <a:cs typeface="Calibri"/>
              <a:sym typeface="Calibri"/>
            </a:endParaRPr>
          </a:p>
        </p:txBody>
      </p:sp>
      <p:sp>
        <p:nvSpPr>
          <p:cNvPr id="638" name="Google Shape;638;g2bfa641e8ed_0_583"/>
          <p:cNvSpPr/>
          <p:nvPr/>
        </p:nvSpPr>
        <p:spPr>
          <a:xfrm>
            <a:off x="1740117" y="55499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639" name="Google Shape;639;g2bfa641e8ed_0_583"/>
          <p:cNvSpPr/>
          <p:nvPr/>
        </p:nvSpPr>
        <p:spPr>
          <a:xfrm>
            <a:off x="13069934" y="32893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bfa641e8ed_0_583"/>
          <p:cNvSpPr/>
          <p:nvPr/>
        </p:nvSpPr>
        <p:spPr>
          <a:xfrm>
            <a:off x="13069934" y="32893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bfa641e8ed_0_583"/>
          <p:cNvSpPr/>
          <p:nvPr/>
        </p:nvSpPr>
        <p:spPr>
          <a:xfrm>
            <a:off x="13069934" y="32893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izonia"/>
              <a:buNone/>
            </a:pPr>
            <a:r>
              <a:rPr b="0" i="0" lang="en-US" sz="3600" u="none" cap="none" strike="noStrike">
                <a:solidFill>
                  <a:srgbClr val="0E0E0E"/>
                </a:solidFill>
                <a:latin typeface="Arizonia"/>
                <a:ea typeface="Arizonia"/>
                <a:cs typeface="Arizonia"/>
                <a:sym typeface="Arizonia"/>
              </a:rPr>
              <a:t>Transformation</a:t>
            </a:r>
            <a:endParaRPr b="0" i="0" sz="3600" u="none" cap="none" strike="noStrike">
              <a:solidFill>
                <a:schemeClr val="dk1"/>
              </a:solidFill>
              <a:latin typeface="Calibri"/>
              <a:ea typeface="Calibri"/>
              <a:cs typeface="Calibri"/>
              <a:sym typeface="Calibri"/>
            </a:endParaRPr>
          </a:p>
        </p:txBody>
      </p:sp>
      <p:sp>
        <p:nvSpPr>
          <p:cNvPr id="642" name="Google Shape;642;g2bfa641e8ed_0_583"/>
          <p:cNvSpPr/>
          <p:nvPr/>
        </p:nvSpPr>
        <p:spPr>
          <a:xfrm>
            <a:off x="13069934" y="40640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643" name="Google Shape;643;g2bfa641e8ed_0_583"/>
          <p:cNvSpPr/>
          <p:nvPr/>
        </p:nvSpPr>
        <p:spPr>
          <a:xfrm>
            <a:off x="7417727" y="84328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bfa641e8ed_0_583"/>
          <p:cNvSpPr/>
          <p:nvPr/>
        </p:nvSpPr>
        <p:spPr>
          <a:xfrm>
            <a:off x="7417727" y="84328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2bfa641e8ed_0_583"/>
          <p:cNvSpPr/>
          <p:nvPr/>
        </p:nvSpPr>
        <p:spPr>
          <a:xfrm>
            <a:off x="7417727" y="84328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izonia"/>
              <a:buNone/>
            </a:pPr>
            <a:r>
              <a:rPr b="0" i="0" lang="en-US" sz="3600" u="none" cap="none" strike="noStrike">
                <a:solidFill>
                  <a:srgbClr val="0E0E0E"/>
                </a:solidFill>
                <a:latin typeface="Arizonia"/>
                <a:ea typeface="Arizonia"/>
                <a:cs typeface="Arizonia"/>
                <a:sym typeface="Arizonia"/>
              </a:rPr>
              <a:t>Rise</a:t>
            </a:r>
            <a:endParaRPr b="0" i="0" sz="3600" u="none" cap="none" strike="noStrike">
              <a:solidFill>
                <a:schemeClr val="dk1"/>
              </a:solidFill>
              <a:latin typeface="Calibri"/>
              <a:ea typeface="Calibri"/>
              <a:cs typeface="Calibri"/>
              <a:sym typeface="Calibri"/>
            </a:endParaRPr>
          </a:p>
        </p:txBody>
      </p:sp>
      <p:sp>
        <p:nvSpPr>
          <p:cNvPr id="646" name="Google Shape;646;g2bfa641e8ed_0_583"/>
          <p:cNvSpPr/>
          <p:nvPr/>
        </p:nvSpPr>
        <p:spPr>
          <a:xfrm>
            <a:off x="7417727" y="92075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47" name="Google Shape;647;g2bfa641e8ed_0_583"/>
          <p:cNvSpPr/>
          <p:nvPr/>
        </p:nvSpPr>
        <p:spPr>
          <a:xfrm>
            <a:off x="18747543" y="84328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bfa641e8ed_0_583"/>
          <p:cNvSpPr/>
          <p:nvPr/>
        </p:nvSpPr>
        <p:spPr>
          <a:xfrm>
            <a:off x="18747543" y="84328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bfa641e8ed_0_583"/>
          <p:cNvSpPr/>
          <p:nvPr/>
        </p:nvSpPr>
        <p:spPr>
          <a:xfrm>
            <a:off x="18747543" y="84328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izonia"/>
              <a:buNone/>
            </a:pPr>
            <a:r>
              <a:rPr b="0" i="0" lang="en-US" sz="3600" u="none" cap="none" strike="noStrike">
                <a:solidFill>
                  <a:srgbClr val="0E0E0E"/>
                </a:solidFill>
                <a:latin typeface="Arizonia"/>
                <a:ea typeface="Arizonia"/>
                <a:cs typeface="Arizonia"/>
                <a:sym typeface="Arizonia"/>
              </a:rPr>
              <a:t>Invasion</a:t>
            </a:r>
            <a:endParaRPr b="0" i="0" sz="3600" u="none" cap="none" strike="noStrike">
              <a:solidFill>
                <a:schemeClr val="dk1"/>
              </a:solidFill>
              <a:latin typeface="Calibri"/>
              <a:ea typeface="Calibri"/>
              <a:cs typeface="Calibri"/>
              <a:sym typeface="Calibri"/>
            </a:endParaRPr>
          </a:p>
        </p:txBody>
      </p:sp>
      <p:sp>
        <p:nvSpPr>
          <p:cNvPr id="650" name="Google Shape;650;g2bfa641e8ed_0_583"/>
          <p:cNvSpPr/>
          <p:nvPr/>
        </p:nvSpPr>
        <p:spPr>
          <a:xfrm>
            <a:off x="18747543" y="9207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51" name="Google Shape;651;g2bfa641e8ed_0_583"/>
          <p:cNvSpPr/>
          <p:nvPr/>
        </p:nvSpPr>
        <p:spPr>
          <a:xfrm rot="-5400000">
            <a:off x="854235" y="8522197"/>
            <a:ext cx="12195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Arizonia"/>
              <a:buNone/>
            </a:pPr>
            <a:r>
              <a:rPr b="0" i="0" lang="en-US" sz="3600" u="none" cap="none" strike="noStrike">
                <a:solidFill>
                  <a:srgbClr val="000000"/>
                </a:solidFill>
                <a:latin typeface="Arizonia"/>
                <a:ea typeface="Arizonia"/>
                <a:cs typeface="Arizonia"/>
                <a:sym typeface="Arizonia"/>
              </a:rPr>
              <a:t>2020</a:t>
            </a:r>
            <a:endParaRPr b="0" i="0" sz="3600" u="none" cap="none" strike="noStrike">
              <a:solidFill>
                <a:schemeClr val="dk1"/>
              </a:solidFill>
              <a:latin typeface="Calibri"/>
              <a:ea typeface="Calibri"/>
              <a:cs typeface="Calibri"/>
              <a:sym typeface="Calibri"/>
            </a:endParaRPr>
          </a:p>
        </p:txBody>
      </p:sp>
      <p:sp>
        <p:nvSpPr>
          <p:cNvPr id="652" name="Google Shape;652;g2bfa641e8ed_0_583"/>
          <p:cNvSpPr/>
          <p:nvPr/>
        </p:nvSpPr>
        <p:spPr>
          <a:xfrm rot="-5400000">
            <a:off x="12158750" y="8514299"/>
            <a:ext cx="12447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Arizonia"/>
              <a:buNone/>
            </a:pPr>
            <a:r>
              <a:rPr b="0" i="0" lang="en-US" sz="3600" u="none" cap="none" strike="noStrike">
                <a:solidFill>
                  <a:srgbClr val="000000"/>
                </a:solidFill>
                <a:latin typeface="Arizonia"/>
                <a:ea typeface="Arizonia"/>
                <a:cs typeface="Arizonia"/>
                <a:sym typeface="Arizonia"/>
              </a:rPr>
              <a:t>2022</a:t>
            </a:r>
            <a:endParaRPr b="0" i="0" sz="3600" u="none" cap="none" strike="noStrike">
              <a:solidFill>
                <a:schemeClr val="dk1"/>
              </a:solidFill>
              <a:latin typeface="Calibri"/>
              <a:ea typeface="Calibri"/>
              <a:cs typeface="Calibri"/>
              <a:sym typeface="Calibri"/>
            </a:endParaRPr>
          </a:p>
        </p:txBody>
      </p:sp>
      <p:sp>
        <p:nvSpPr>
          <p:cNvPr id="653" name="Google Shape;653;g2bfa641e8ed_0_583"/>
          <p:cNvSpPr/>
          <p:nvPr/>
        </p:nvSpPr>
        <p:spPr>
          <a:xfrm rot="-5400000">
            <a:off x="6544590" y="6620639"/>
            <a:ext cx="11178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Arizonia"/>
              <a:buNone/>
            </a:pPr>
            <a:r>
              <a:rPr b="0" i="0" lang="en-US" sz="3600" u="none" cap="none" strike="noStrike">
                <a:solidFill>
                  <a:srgbClr val="000000"/>
                </a:solidFill>
                <a:latin typeface="Arizonia"/>
                <a:ea typeface="Arizonia"/>
                <a:cs typeface="Arizonia"/>
                <a:sym typeface="Arizonia"/>
              </a:rPr>
              <a:t>2021</a:t>
            </a:r>
            <a:endParaRPr b="0" i="0" sz="3600" u="none" cap="none" strike="noStrike">
              <a:solidFill>
                <a:schemeClr val="dk1"/>
              </a:solidFill>
              <a:latin typeface="Calibri"/>
              <a:ea typeface="Calibri"/>
              <a:cs typeface="Calibri"/>
              <a:sym typeface="Calibri"/>
            </a:endParaRPr>
          </a:p>
        </p:txBody>
      </p:sp>
      <p:sp>
        <p:nvSpPr>
          <p:cNvPr id="654" name="Google Shape;654;g2bfa641e8ed_0_583"/>
          <p:cNvSpPr/>
          <p:nvPr/>
        </p:nvSpPr>
        <p:spPr>
          <a:xfrm rot="-5400000">
            <a:off x="17810956" y="6583899"/>
            <a:ext cx="12447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Arizonia"/>
              <a:buNone/>
            </a:pPr>
            <a:r>
              <a:rPr b="0" i="0" lang="en-US" sz="3600" u="none" cap="none" strike="noStrike">
                <a:solidFill>
                  <a:srgbClr val="000000"/>
                </a:solidFill>
                <a:latin typeface="Arizonia"/>
                <a:ea typeface="Arizonia"/>
                <a:cs typeface="Arizonia"/>
                <a:sym typeface="Arizonia"/>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659" name="Shape 659"/>
        <p:cNvGrpSpPr/>
        <p:nvPr/>
      </p:nvGrpSpPr>
      <p:grpSpPr>
        <a:xfrm>
          <a:off x="0" y="0"/>
          <a:ext cx="0" cy="0"/>
          <a:chOff x="0" y="0"/>
          <a:chExt cx="0" cy="0"/>
        </a:xfrm>
      </p:grpSpPr>
      <p:pic>
        <p:nvPicPr>
          <p:cNvPr descr=" " id="660" name="Google Shape;660;g2bfa641e8ed_0_622"/>
          <p:cNvPicPr preferRelativeResize="0"/>
          <p:nvPr/>
        </p:nvPicPr>
        <p:blipFill rotWithShape="1">
          <a:blip r:embed="rId3">
            <a:alphaModFix/>
          </a:blip>
          <a:srcRect b="0" l="0" r="0" t="0"/>
          <a:stretch/>
        </p:blipFill>
        <p:spPr>
          <a:xfrm>
            <a:off x="9615102" y="0"/>
            <a:ext cx="14771946" cy="13716000"/>
          </a:xfrm>
          <a:prstGeom prst="rect">
            <a:avLst/>
          </a:prstGeom>
          <a:noFill/>
          <a:ln>
            <a:noFill/>
          </a:ln>
        </p:spPr>
      </p:pic>
      <p:pic>
        <p:nvPicPr>
          <p:cNvPr descr=" " id="661" name="Google Shape;661;g2bfa641e8ed_0_622"/>
          <p:cNvPicPr preferRelativeResize="0"/>
          <p:nvPr/>
        </p:nvPicPr>
        <p:blipFill rotWithShape="1">
          <a:blip r:embed="rId4">
            <a:alphaModFix/>
          </a:blip>
          <a:srcRect b="0" l="0" r="0" t="0"/>
          <a:stretch/>
        </p:blipFill>
        <p:spPr>
          <a:xfrm>
            <a:off x="0" y="1308100"/>
            <a:ext cx="16397749" cy="12407900"/>
          </a:xfrm>
          <a:prstGeom prst="rect">
            <a:avLst/>
          </a:prstGeom>
          <a:noFill/>
          <a:ln>
            <a:noFill/>
          </a:ln>
        </p:spPr>
      </p:pic>
      <p:pic>
        <p:nvPicPr>
          <p:cNvPr descr=" " id="662" name="Google Shape;662;g2bfa641e8ed_0_622"/>
          <p:cNvPicPr preferRelativeResize="0"/>
          <p:nvPr/>
        </p:nvPicPr>
        <p:blipFill rotWithShape="1">
          <a:blip r:embed="rId5">
            <a:alphaModFix/>
          </a:blip>
          <a:srcRect b="0" l="0" r="0" t="0"/>
          <a:stretch/>
        </p:blipFill>
        <p:spPr>
          <a:xfrm>
            <a:off x="19801775" y="8610600"/>
            <a:ext cx="4581552" cy="5105400"/>
          </a:xfrm>
          <a:prstGeom prst="rect">
            <a:avLst/>
          </a:prstGeom>
          <a:noFill/>
          <a:ln>
            <a:noFill/>
          </a:ln>
        </p:spPr>
      </p:pic>
      <p:pic>
        <p:nvPicPr>
          <p:cNvPr descr=" " id="663" name="Google Shape;663;g2bfa641e8ed_0_622"/>
          <p:cNvPicPr preferRelativeResize="0"/>
          <p:nvPr/>
        </p:nvPicPr>
        <p:blipFill rotWithShape="1">
          <a:blip r:embed="rId6">
            <a:alphaModFix/>
          </a:blip>
          <a:srcRect b="0" l="0" r="0" t="0"/>
          <a:stretch/>
        </p:blipFill>
        <p:spPr>
          <a:xfrm>
            <a:off x="0" y="0"/>
            <a:ext cx="2974184" cy="5257800"/>
          </a:xfrm>
          <a:prstGeom prst="rect">
            <a:avLst/>
          </a:prstGeom>
          <a:noFill/>
          <a:ln>
            <a:noFill/>
          </a:ln>
        </p:spPr>
      </p:pic>
      <p:pic>
        <p:nvPicPr>
          <p:cNvPr descr=" " id="664" name="Google Shape;664;g2bfa641e8ed_0_622"/>
          <p:cNvPicPr preferRelativeResize="0"/>
          <p:nvPr/>
        </p:nvPicPr>
        <p:blipFill rotWithShape="1">
          <a:blip r:embed="rId7">
            <a:alphaModFix/>
          </a:blip>
          <a:srcRect b="0" l="0" r="0" t="0"/>
          <a:stretch/>
        </p:blipFill>
        <p:spPr>
          <a:xfrm>
            <a:off x="0" y="8229600"/>
            <a:ext cx="6261883" cy="5486400"/>
          </a:xfrm>
          <a:prstGeom prst="rect">
            <a:avLst/>
          </a:prstGeom>
          <a:noFill/>
          <a:ln>
            <a:noFill/>
          </a:ln>
        </p:spPr>
      </p:pic>
      <p:sp>
        <p:nvSpPr>
          <p:cNvPr id="665" name="Google Shape;665;g2bfa641e8ed_0_6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g2bfa641e8ed_0_62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67" name="Google Shape;667;g2bfa641e8ed_0_622"/>
          <p:cNvSpPr/>
          <p:nvPr/>
        </p:nvSpPr>
        <p:spPr>
          <a:xfrm>
            <a:off x="9267925" y="711200"/>
            <a:ext cx="58512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66064"/>
              </a:buClr>
              <a:buSzPts val="8000"/>
              <a:buFont typeface="Arizonia"/>
              <a:buNone/>
            </a:pPr>
            <a:r>
              <a:rPr b="0" i="0" lang="en-US" sz="8000" u="none" cap="none" strike="noStrike">
                <a:solidFill>
                  <a:srgbClr val="C66064"/>
                </a:solidFill>
                <a:latin typeface="Arizonia"/>
                <a:ea typeface="Arizonia"/>
                <a:cs typeface="Arizonia"/>
                <a:sym typeface="Arizonia"/>
              </a:rPr>
              <a:t>Our Team</a:t>
            </a:r>
            <a:endParaRPr b="0" i="0" sz="8000" u="none" cap="none" strike="noStrike">
              <a:solidFill>
                <a:schemeClr val="dk1"/>
              </a:solidFill>
              <a:latin typeface="Calibri"/>
              <a:ea typeface="Calibri"/>
              <a:cs typeface="Calibri"/>
              <a:sym typeface="Calibri"/>
            </a:endParaRPr>
          </a:p>
        </p:txBody>
      </p:sp>
      <p:sp>
        <p:nvSpPr>
          <p:cNvPr id="668" name="Google Shape;668;g2bfa641e8ed_0_622"/>
          <p:cNvSpPr/>
          <p:nvPr/>
        </p:nvSpPr>
        <p:spPr>
          <a:xfrm>
            <a:off x="2553019" y="29845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9" name="Google Shape;669;g2bfa641e8ed_0_622"/>
          <p:cNvPicPr preferRelativeResize="0"/>
          <p:nvPr/>
        </p:nvPicPr>
        <p:blipFill rotWithShape="1">
          <a:blip r:embed="rId9">
            <a:alphaModFix/>
          </a:blip>
          <a:srcRect b="0" l="0" r="0" t="0"/>
          <a:stretch/>
        </p:blipFill>
        <p:spPr>
          <a:xfrm>
            <a:off x="2553019" y="2984500"/>
            <a:ext cx="6096762" cy="6096000"/>
          </a:xfrm>
          <a:prstGeom prst="rect">
            <a:avLst/>
          </a:prstGeom>
          <a:noFill/>
          <a:ln>
            <a:noFill/>
          </a:ln>
        </p:spPr>
      </p:pic>
      <p:sp>
        <p:nvSpPr>
          <p:cNvPr id="670" name="Google Shape;670;g2bfa641e8ed_0_622"/>
          <p:cNvSpPr/>
          <p:nvPr/>
        </p:nvSpPr>
        <p:spPr>
          <a:xfrm>
            <a:off x="255301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bfa641e8ed_0_622"/>
          <p:cNvSpPr/>
          <p:nvPr/>
        </p:nvSpPr>
        <p:spPr>
          <a:xfrm>
            <a:off x="255301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bfa641e8ed_0_622"/>
          <p:cNvSpPr/>
          <p:nvPr/>
        </p:nvSpPr>
        <p:spPr>
          <a:xfrm>
            <a:off x="2451406" y="92837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Eldruin</a:t>
            </a:r>
            <a:endParaRPr b="0" i="0" sz="4800" u="none" cap="none" strike="noStrike">
              <a:solidFill>
                <a:schemeClr val="dk1"/>
              </a:solidFill>
              <a:latin typeface="Calibri"/>
              <a:ea typeface="Calibri"/>
              <a:cs typeface="Calibri"/>
              <a:sym typeface="Calibri"/>
            </a:endParaRPr>
          </a:p>
        </p:txBody>
      </p:sp>
      <p:sp>
        <p:nvSpPr>
          <p:cNvPr id="673" name="Google Shape;673;g2bfa641e8ed_0_622"/>
          <p:cNvSpPr/>
          <p:nvPr/>
        </p:nvSpPr>
        <p:spPr>
          <a:xfrm>
            <a:off x="2485277" y="101981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74" name="Google Shape;674;g2bfa641e8ed_0_622"/>
          <p:cNvSpPr/>
          <p:nvPr/>
        </p:nvSpPr>
        <p:spPr>
          <a:xfrm>
            <a:off x="9513489" y="54229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5" name="Google Shape;675;g2bfa641e8ed_0_622"/>
          <p:cNvPicPr preferRelativeResize="0"/>
          <p:nvPr/>
        </p:nvPicPr>
        <p:blipFill rotWithShape="1">
          <a:blip r:embed="rId10">
            <a:alphaModFix/>
          </a:blip>
          <a:srcRect b="0" l="0" r="0" t="0"/>
          <a:stretch/>
        </p:blipFill>
        <p:spPr>
          <a:xfrm>
            <a:off x="9513489" y="5422900"/>
            <a:ext cx="6096762" cy="6096000"/>
          </a:xfrm>
          <a:prstGeom prst="rect">
            <a:avLst/>
          </a:prstGeom>
          <a:noFill/>
          <a:ln>
            <a:noFill/>
          </a:ln>
        </p:spPr>
      </p:pic>
      <p:sp>
        <p:nvSpPr>
          <p:cNvPr id="676" name="Google Shape;676;g2bfa641e8ed_0_622"/>
          <p:cNvSpPr/>
          <p:nvPr/>
        </p:nvSpPr>
        <p:spPr>
          <a:xfrm>
            <a:off x="9513489" y="117221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2bfa641e8ed_0_622"/>
          <p:cNvSpPr/>
          <p:nvPr/>
        </p:nvSpPr>
        <p:spPr>
          <a:xfrm>
            <a:off x="9513489" y="117221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bfa641e8ed_0_622"/>
          <p:cNvSpPr/>
          <p:nvPr/>
        </p:nvSpPr>
        <p:spPr>
          <a:xfrm>
            <a:off x="9411876" y="117221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Elementalen</a:t>
            </a:r>
            <a:endParaRPr b="0" i="0" sz="4800" u="none" cap="none" strike="noStrike">
              <a:solidFill>
                <a:schemeClr val="dk1"/>
              </a:solidFill>
              <a:latin typeface="Calibri"/>
              <a:ea typeface="Calibri"/>
              <a:cs typeface="Calibri"/>
              <a:sym typeface="Calibri"/>
            </a:endParaRPr>
          </a:p>
        </p:txBody>
      </p:sp>
      <p:sp>
        <p:nvSpPr>
          <p:cNvPr id="679" name="Google Shape;679;g2bfa641e8ed_0_622"/>
          <p:cNvSpPr/>
          <p:nvPr/>
        </p:nvSpPr>
        <p:spPr>
          <a:xfrm>
            <a:off x="9445747" y="126365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80" name="Google Shape;680;g2bfa641e8ed_0_622"/>
          <p:cNvSpPr/>
          <p:nvPr/>
        </p:nvSpPr>
        <p:spPr>
          <a:xfrm>
            <a:off x="16473959" y="29845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1" name="Google Shape;681;g2bfa641e8ed_0_622"/>
          <p:cNvPicPr preferRelativeResize="0"/>
          <p:nvPr/>
        </p:nvPicPr>
        <p:blipFill rotWithShape="1">
          <a:blip r:embed="rId11">
            <a:alphaModFix/>
          </a:blip>
          <a:srcRect b="0" l="0" r="0" t="0"/>
          <a:stretch/>
        </p:blipFill>
        <p:spPr>
          <a:xfrm>
            <a:off x="16473959" y="2984500"/>
            <a:ext cx="6096762" cy="6096000"/>
          </a:xfrm>
          <a:prstGeom prst="rect">
            <a:avLst/>
          </a:prstGeom>
          <a:noFill/>
          <a:ln>
            <a:noFill/>
          </a:ln>
        </p:spPr>
      </p:pic>
      <p:sp>
        <p:nvSpPr>
          <p:cNvPr id="682" name="Google Shape;682;g2bfa641e8ed_0_622"/>
          <p:cNvSpPr/>
          <p:nvPr/>
        </p:nvSpPr>
        <p:spPr>
          <a:xfrm>
            <a:off x="1647395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bfa641e8ed_0_622"/>
          <p:cNvSpPr/>
          <p:nvPr/>
        </p:nvSpPr>
        <p:spPr>
          <a:xfrm>
            <a:off x="1647395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2bfa641e8ed_0_622"/>
          <p:cNvSpPr/>
          <p:nvPr/>
        </p:nvSpPr>
        <p:spPr>
          <a:xfrm>
            <a:off x="16372346" y="92837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Lunaria</a:t>
            </a:r>
            <a:endParaRPr b="0" i="0" sz="4800" u="none" cap="none" strike="noStrike">
              <a:solidFill>
                <a:schemeClr val="dk1"/>
              </a:solidFill>
              <a:latin typeface="Calibri"/>
              <a:ea typeface="Calibri"/>
              <a:cs typeface="Calibri"/>
              <a:sym typeface="Calibri"/>
            </a:endParaRPr>
          </a:p>
        </p:txBody>
      </p:sp>
      <p:sp>
        <p:nvSpPr>
          <p:cNvPr id="685" name="Google Shape;685;g2bfa641e8ed_0_622"/>
          <p:cNvSpPr/>
          <p:nvPr/>
        </p:nvSpPr>
        <p:spPr>
          <a:xfrm>
            <a:off x="16406217" y="101981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690" name="Shape 690"/>
        <p:cNvGrpSpPr/>
        <p:nvPr/>
      </p:nvGrpSpPr>
      <p:grpSpPr>
        <a:xfrm>
          <a:off x="0" y="0"/>
          <a:ext cx="0" cy="0"/>
          <a:chOff x="0" y="0"/>
          <a:chExt cx="0" cy="0"/>
        </a:xfrm>
      </p:grpSpPr>
      <p:sp>
        <p:nvSpPr>
          <p:cNvPr id="691" name="Google Shape;691;g2bfa641e8ed_0_652"/>
          <p:cNvSpPr/>
          <p:nvPr/>
        </p:nvSpPr>
        <p:spPr>
          <a:xfrm>
            <a:off x="0" y="0"/>
            <a:ext cx="24387000" cy="13716000"/>
          </a:xfrm>
          <a:prstGeom prst="rect">
            <a:avLst/>
          </a:prstGeom>
          <a:solidFill>
            <a:srgbClr val="EEC8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2" name="Google Shape;692;g2bfa641e8ed_0_652"/>
          <p:cNvPicPr preferRelativeResize="0"/>
          <p:nvPr/>
        </p:nvPicPr>
        <p:blipFill rotWithShape="1">
          <a:blip r:embed="rId3">
            <a:alphaModFix/>
          </a:blip>
          <a:srcRect b="0" l="0" r="0" t="0"/>
          <a:stretch/>
        </p:blipFill>
        <p:spPr>
          <a:xfrm>
            <a:off x="469959" y="0"/>
            <a:ext cx="23447131" cy="13716000"/>
          </a:xfrm>
          <a:prstGeom prst="rect">
            <a:avLst/>
          </a:prstGeom>
          <a:noFill/>
          <a:ln>
            <a:noFill/>
          </a:ln>
        </p:spPr>
      </p:pic>
      <p:pic>
        <p:nvPicPr>
          <p:cNvPr descr=" " id="693" name="Google Shape;693;g2bfa641e8ed_0_652"/>
          <p:cNvPicPr preferRelativeResize="0"/>
          <p:nvPr/>
        </p:nvPicPr>
        <p:blipFill rotWithShape="1">
          <a:blip r:embed="rId4">
            <a:alphaModFix/>
          </a:blip>
          <a:srcRect b="0" l="0" r="0" t="0"/>
          <a:stretch/>
        </p:blipFill>
        <p:spPr>
          <a:xfrm>
            <a:off x="19535042" y="0"/>
            <a:ext cx="4000414" cy="4864100"/>
          </a:xfrm>
          <a:prstGeom prst="rect">
            <a:avLst/>
          </a:prstGeom>
          <a:noFill/>
          <a:ln>
            <a:noFill/>
          </a:ln>
        </p:spPr>
      </p:pic>
      <p:pic>
        <p:nvPicPr>
          <p:cNvPr descr=" " id="694" name="Google Shape;694;g2bfa641e8ed_0_652"/>
          <p:cNvPicPr preferRelativeResize="0"/>
          <p:nvPr/>
        </p:nvPicPr>
        <p:blipFill rotWithShape="1">
          <a:blip r:embed="rId5">
            <a:alphaModFix/>
          </a:blip>
          <a:srcRect b="0" l="0" r="0" t="0"/>
          <a:stretch/>
        </p:blipFill>
        <p:spPr>
          <a:xfrm>
            <a:off x="431854" y="9156700"/>
            <a:ext cx="3695322" cy="4559300"/>
          </a:xfrm>
          <a:prstGeom prst="rect">
            <a:avLst/>
          </a:prstGeom>
          <a:noFill/>
          <a:ln>
            <a:noFill/>
          </a:ln>
        </p:spPr>
      </p:pic>
      <p:pic>
        <p:nvPicPr>
          <p:cNvPr descr=" " id="695" name="Google Shape;695;g2bfa641e8ed_0_652"/>
          <p:cNvPicPr preferRelativeResize="0"/>
          <p:nvPr/>
        </p:nvPicPr>
        <p:blipFill rotWithShape="1">
          <a:blip r:embed="rId6">
            <a:alphaModFix/>
          </a:blip>
          <a:srcRect b="0" l="0" r="0" t="0"/>
          <a:stretch/>
        </p:blipFill>
        <p:spPr>
          <a:xfrm>
            <a:off x="0" y="254000"/>
            <a:ext cx="3810476" cy="9220200"/>
          </a:xfrm>
          <a:prstGeom prst="rect">
            <a:avLst/>
          </a:prstGeom>
          <a:noFill/>
          <a:ln>
            <a:noFill/>
          </a:ln>
        </p:spPr>
      </p:pic>
      <p:sp>
        <p:nvSpPr>
          <p:cNvPr id="696" name="Google Shape;696;g2bfa641e8ed_0_6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7" name="Google Shape;697;g2bfa641e8ed_0_65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98" name="Google Shape;698;g2bfa641e8ed_0_652"/>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99" name="Google Shape;699;g2bfa641e8ed_0_652"/>
          <p:cNvPicPr preferRelativeResize="0"/>
          <p:nvPr/>
        </p:nvPicPr>
        <p:blipFill rotWithShape="1">
          <a:blip r:embed="rId9">
            <a:alphaModFix/>
          </a:blip>
          <a:srcRect b="0" l="0" r="0" t="0"/>
          <a:stretch/>
        </p:blipFill>
        <p:spPr>
          <a:xfrm>
            <a:off x="863708" y="952500"/>
            <a:ext cx="12879410" cy="12458700"/>
          </a:xfrm>
          <a:prstGeom prst="rect">
            <a:avLst/>
          </a:prstGeom>
          <a:noFill/>
          <a:ln>
            <a:noFill/>
          </a:ln>
        </p:spPr>
      </p:pic>
      <p:sp>
        <p:nvSpPr>
          <p:cNvPr id="700" name="Google Shape;700;g2bfa641e8ed_0_652"/>
          <p:cNvSpPr/>
          <p:nvPr/>
        </p:nvSpPr>
        <p:spPr>
          <a:xfrm>
            <a:off x="14136867" y="3644900"/>
            <a:ext cx="95727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8000"/>
              <a:buFont typeface="Arizonia"/>
              <a:buNone/>
            </a:pPr>
            <a:r>
              <a:rPr b="0" i="0" lang="en-US" sz="8000" u="none" cap="none" strike="noStrike">
                <a:solidFill>
                  <a:srgbClr val="C66064"/>
                </a:solidFill>
                <a:latin typeface="Arizonia"/>
                <a:ea typeface="Arizonia"/>
                <a:cs typeface="Arizonia"/>
                <a:sym typeface="Arizonia"/>
              </a:rPr>
              <a:t>Thank you for choosing EaTemp</a:t>
            </a:r>
            <a:endParaRPr b="0" i="0" sz="8000" u="none" cap="none" strike="noStrike">
              <a:solidFill>
                <a:schemeClr val="dk1"/>
              </a:solidFill>
              <a:latin typeface="Calibri"/>
              <a:ea typeface="Calibri"/>
              <a:cs typeface="Calibri"/>
              <a:sym typeface="Calibri"/>
            </a:endParaRPr>
          </a:p>
        </p:txBody>
      </p:sp>
      <p:sp>
        <p:nvSpPr>
          <p:cNvPr id="701" name="Google Shape;701;g2bfa641e8ed_0_652"/>
          <p:cNvSpPr/>
          <p:nvPr/>
        </p:nvSpPr>
        <p:spPr>
          <a:xfrm>
            <a:off x="14136867" y="70485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45" name="Shape 45"/>
        <p:cNvGrpSpPr/>
        <p:nvPr/>
      </p:nvGrpSpPr>
      <p:grpSpPr>
        <a:xfrm>
          <a:off x="0" y="0"/>
          <a:ext cx="0" cy="0"/>
          <a:chOff x="0" y="0"/>
          <a:chExt cx="0" cy="0"/>
        </a:xfrm>
      </p:grpSpPr>
      <p:pic>
        <p:nvPicPr>
          <p:cNvPr descr=" " id="46" name="Google Shape;46;g2bfa641e8ed_0_28"/>
          <p:cNvPicPr preferRelativeResize="0"/>
          <p:nvPr/>
        </p:nvPicPr>
        <p:blipFill rotWithShape="1">
          <a:blip r:embed="rId3">
            <a:alphaModFix/>
          </a:blip>
          <a:srcRect b="0" l="0" r="0" t="0"/>
          <a:stretch/>
        </p:blipFill>
        <p:spPr>
          <a:xfrm>
            <a:off x="0" y="0"/>
            <a:ext cx="18214076" cy="11239500"/>
          </a:xfrm>
          <a:prstGeom prst="rect">
            <a:avLst/>
          </a:prstGeom>
          <a:noFill/>
          <a:ln>
            <a:noFill/>
          </a:ln>
        </p:spPr>
      </p:pic>
      <p:pic>
        <p:nvPicPr>
          <p:cNvPr descr=" " id="47" name="Google Shape;47;g2bfa641e8ed_0_28"/>
          <p:cNvPicPr preferRelativeResize="0"/>
          <p:nvPr/>
        </p:nvPicPr>
        <p:blipFill rotWithShape="1">
          <a:blip r:embed="rId4">
            <a:alphaModFix/>
          </a:blip>
          <a:srcRect b="0" l="0" r="0" t="0"/>
          <a:stretch/>
        </p:blipFill>
        <p:spPr>
          <a:xfrm>
            <a:off x="10224778" y="2476500"/>
            <a:ext cx="14162270" cy="11239500"/>
          </a:xfrm>
          <a:prstGeom prst="rect">
            <a:avLst/>
          </a:prstGeom>
          <a:noFill/>
          <a:ln>
            <a:noFill/>
          </a:ln>
        </p:spPr>
      </p:pic>
      <p:pic>
        <p:nvPicPr>
          <p:cNvPr descr=" " id="48" name="Google Shape;48;g2bfa641e8ed_0_28"/>
          <p:cNvPicPr preferRelativeResize="0"/>
          <p:nvPr/>
        </p:nvPicPr>
        <p:blipFill rotWithShape="1">
          <a:blip r:embed="rId5">
            <a:alphaModFix/>
          </a:blip>
          <a:srcRect b="0" l="0" r="0" t="0"/>
          <a:stretch/>
        </p:blipFill>
        <p:spPr>
          <a:xfrm>
            <a:off x="787498" y="9512300"/>
            <a:ext cx="4759076" cy="4203700"/>
          </a:xfrm>
          <a:prstGeom prst="rect">
            <a:avLst/>
          </a:prstGeom>
          <a:noFill/>
          <a:ln>
            <a:noFill/>
          </a:ln>
        </p:spPr>
      </p:pic>
      <p:pic>
        <p:nvPicPr>
          <p:cNvPr descr=" " id="49" name="Google Shape;49;g2bfa641e8ed_0_28"/>
          <p:cNvPicPr preferRelativeResize="0"/>
          <p:nvPr/>
        </p:nvPicPr>
        <p:blipFill rotWithShape="1">
          <a:blip r:embed="rId6">
            <a:alphaModFix/>
          </a:blip>
          <a:srcRect b="0" l="0" r="0" t="0"/>
          <a:stretch/>
        </p:blipFill>
        <p:spPr>
          <a:xfrm>
            <a:off x="21770521" y="76200"/>
            <a:ext cx="2616527" cy="4610100"/>
          </a:xfrm>
          <a:prstGeom prst="rect">
            <a:avLst/>
          </a:prstGeom>
          <a:noFill/>
          <a:ln>
            <a:noFill/>
          </a:ln>
        </p:spPr>
      </p:pic>
      <p:pic>
        <p:nvPicPr>
          <p:cNvPr descr=" " id="50" name="Google Shape;50;g2bfa641e8ed_0_28"/>
          <p:cNvPicPr preferRelativeResize="0"/>
          <p:nvPr/>
        </p:nvPicPr>
        <p:blipFill rotWithShape="1">
          <a:blip r:embed="rId7">
            <a:alphaModFix/>
          </a:blip>
          <a:srcRect b="0" l="0" r="0" t="0"/>
          <a:stretch/>
        </p:blipFill>
        <p:spPr>
          <a:xfrm>
            <a:off x="15483235" y="9105900"/>
            <a:ext cx="8903813" cy="4610100"/>
          </a:xfrm>
          <a:prstGeom prst="rect">
            <a:avLst/>
          </a:prstGeom>
          <a:noFill/>
          <a:ln>
            <a:noFill/>
          </a:ln>
        </p:spPr>
      </p:pic>
      <p:sp>
        <p:nvSpPr>
          <p:cNvPr id="51" name="Google Shape;51;g2bfa641e8ed_0_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g2bfa641e8ed_0_2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3" name="Google Shape;53;g2bfa641e8ed_0_28"/>
          <p:cNvSpPr/>
          <p:nvPr/>
        </p:nvSpPr>
        <p:spPr>
          <a:xfrm>
            <a:off x="7138292" y="1320800"/>
            <a:ext cx="10652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12800"/>
              <a:buFont typeface="Arizonia"/>
              <a:buNone/>
            </a:pPr>
            <a:r>
              <a:rPr b="0" i="0" lang="en-US" sz="12800" u="none" cap="none" strike="noStrike">
                <a:solidFill>
                  <a:srgbClr val="C66064"/>
                </a:solidFill>
                <a:latin typeface="Arizonia"/>
                <a:ea typeface="Arizonia"/>
                <a:cs typeface="Arizonia"/>
                <a:sym typeface="Arizonia"/>
              </a:rPr>
              <a:t>Table of Contents</a:t>
            </a:r>
            <a:endParaRPr b="0" i="0" sz="12800" u="none" cap="none" strike="noStrike">
              <a:solidFill>
                <a:schemeClr val="dk1"/>
              </a:solidFill>
              <a:latin typeface="Calibri"/>
              <a:ea typeface="Calibri"/>
              <a:cs typeface="Calibri"/>
              <a:sym typeface="Calibri"/>
            </a:endParaRPr>
          </a:p>
        </p:txBody>
      </p:sp>
      <p:sp>
        <p:nvSpPr>
          <p:cNvPr id="54" name="Google Shape;54;g2bfa641e8ed_0_28"/>
          <p:cNvSpPr/>
          <p:nvPr/>
        </p:nvSpPr>
        <p:spPr>
          <a:xfrm>
            <a:off x="4051806"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bfa641e8ed_0_28"/>
          <p:cNvSpPr/>
          <p:nvPr/>
        </p:nvSpPr>
        <p:spPr>
          <a:xfrm>
            <a:off x="4051806" y="4635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bfa641e8ed_0_28"/>
          <p:cNvSpPr/>
          <p:nvPr/>
        </p:nvSpPr>
        <p:spPr>
          <a:xfrm>
            <a:off x="3848581" y="46355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Introduction</a:t>
            </a:r>
            <a:endParaRPr b="0" i="0" sz="4800" u="none" cap="none" strike="noStrike">
              <a:solidFill>
                <a:schemeClr val="dk1"/>
              </a:solidFill>
              <a:latin typeface="Calibri"/>
              <a:ea typeface="Calibri"/>
              <a:cs typeface="Calibri"/>
              <a:sym typeface="Calibri"/>
            </a:endParaRPr>
          </a:p>
        </p:txBody>
      </p:sp>
      <p:sp>
        <p:nvSpPr>
          <p:cNvPr id="57" name="Google Shape;57;g2bfa641e8ed_0_28"/>
          <p:cNvSpPr/>
          <p:nvPr/>
        </p:nvSpPr>
        <p:spPr>
          <a:xfrm>
            <a:off x="3916323" y="5499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8" name="Google Shape;58;g2bfa641e8ed_0_28"/>
          <p:cNvPicPr preferRelativeResize="0"/>
          <p:nvPr/>
        </p:nvPicPr>
        <p:blipFill rotWithShape="1">
          <a:blip r:embed="rId9">
            <a:alphaModFix/>
          </a:blip>
          <a:srcRect b="0" l="0" r="0" t="0"/>
          <a:stretch/>
        </p:blipFill>
        <p:spPr>
          <a:xfrm>
            <a:off x="10186673" y="4521200"/>
            <a:ext cx="1625803" cy="1625600"/>
          </a:xfrm>
          <a:prstGeom prst="rect">
            <a:avLst/>
          </a:prstGeom>
          <a:noFill/>
          <a:ln>
            <a:noFill/>
          </a:ln>
        </p:spPr>
      </p:pic>
      <p:sp>
        <p:nvSpPr>
          <p:cNvPr id="59" name="Google Shape;59;g2bfa641e8ed_0_28"/>
          <p:cNvSpPr/>
          <p:nvPr/>
        </p:nvSpPr>
        <p:spPr>
          <a:xfrm>
            <a:off x="10186673" y="4521200"/>
            <a:ext cx="1625700" cy="1625700"/>
          </a:xfrm>
          <a:prstGeom prst="roundRect">
            <a:avLst>
              <a:gd fmla="val 781313" name="adj"/>
            </a:avLst>
          </a:prstGeom>
          <a:noFill/>
          <a:ln cap="flat" cmpd="sng" w="50800">
            <a:solidFill>
              <a:srgbClr val="CD6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bfa641e8ed_0_28"/>
          <p:cNvSpPr/>
          <p:nvPr/>
        </p:nvSpPr>
        <p:spPr>
          <a:xfrm>
            <a:off x="10624878" y="4851400"/>
            <a:ext cx="749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D6065"/>
              </a:buClr>
              <a:buSzPts val="4800"/>
              <a:buFont typeface="Arizonia"/>
              <a:buNone/>
            </a:pPr>
            <a:r>
              <a:rPr b="0" i="0" lang="en-US" sz="4800" u="none" cap="none" strike="noStrike">
                <a:solidFill>
                  <a:srgbClr val="CD6065"/>
                </a:solidFill>
                <a:latin typeface="Arizonia"/>
                <a:ea typeface="Arizonia"/>
                <a:cs typeface="Arizonia"/>
                <a:sym typeface="Arizonia"/>
              </a:rPr>
              <a:t>01</a:t>
            </a:r>
            <a:endParaRPr b="0" i="0" sz="4800" u="none" cap="none" strike="noStrike">
              <a:solidFill>
                <a:schemeClr val="dk1"/>
              </a:solidFill>
              <a:latin typeface="Calibri"/>
              <a:ea typeface="Calibri"/>
              <a:cs typeface="Calibri"/>
              <a:sym typeface="Calibri"/>
            </a:endParaRPr>
          </a:p>
        </p:txBody>
      </p:sp>
      <p:sp>
        <p:nvSpPr>
          <p:cNvPr id="61" name="Google Shape;61;g2bfa641e8ed_0_28"/>
          <p:cNvSpPr/>
          <p:nvPr/>
        </p:nvSpPr>
        <p:spPr>
          <a:xfrm>
            <a:off x="12574572"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 name="Google Shape;62;g2bfa641e8ed_0_28"/>
          <p:cNvPicPr preferRelativeResize="0"/>
          <p:nvPr/>
        </p:nvPicPr>
        <p:blipFill rotWithShape="1">
          <a:blip r:embed="rId9">
            <a:alphaModFix/>
          </a:blip>
          <a:srcRect b="0" l="0" r="0" t="0"/>
          <a:stretch/>
        </p:blipFill>
        <p:spPr>
          <a:xfrm>
            <a:off x="12574572" y="4521200"/>
            <a:ext cx="1625803" cy="1625600"/>
          </a:xfrm>
          <a:prstGeom prst="rect">
            <a:avLst/>
          </a:prstGeom>
          <a:noFill/>
          <a:ln>
            <a:noFill/>
          </a:ln>
        </p:spPr>
      </p:pic>
      <p:sp>
        <p:nvSpPr>
          <p:cNvPr id="63" name="Google Shape;63;g2bfa641e8ed_0_28"/>
          <p:cNvSpPr/>
          <p:nvPr/>
        </p:nvSpPr>
        <p:spPr>
          <a:xfrm>
            <a:off x="12574572" y="4521200"/>
            <a:ext cx="1625700" cy="1625700"/>
          </a:xfrm>
          <a:prstGeom prst="roundRect">
            <a:avLst>
              <a:gd fmla="val 781313" name="adj"/>
            </a:avLst>
          </a:prstGeom>
          <a:noFill/>
          <a:ln cap="flat" cmpd="sng" w="50800">
            <a:solidFill>
              <a:srgbClr val="CD6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bfa641e8ed_0_28"/>
          <p:cNvSpPr/>
          <p:nvPr/>
        </p:nvSpPr>
        <p:spPr>
          <a:xfrm>
            <a:off x="12930216" y="48514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D6065"/>
              </a:buClr>
              <a:buSzPts val="4800"/>
              <a:buFont typeface="Arizonia"/>
              <a:buNone/>
            </a:pPr>
            <a:r>
              <a:rPr b="0" i="0" lang="en-US" sz="4800" u="none" cap="none" strike="noStrike">
                <a:solidFill>
                  <a:srgbClr val="CD6065"/>
                </a:solidFill>
                <a:latin typeface="Arizonia"/>
                <a:ea typeface="Arizonia"/>
                <a:cs typeface="Arizonia"/>
                <a:sym typeface="Arizonia"/>
              </a:rPr>
              <a:t>02</a:t>
            </a:r>
            <a:endParaRPr b="0" i="0" sz="4800" u="none" cap="none" strike="noStrike">
              <a:solidFill>
                <a:schemeClr val="dk1"/>
              </a:solidFill>
              <a:latin typeface="Calibri"/>
              <a:ea typeface="Calibri"/>
              <a:cs typeface="Calibri"/>
              <a:sym typeface="Calibri"/>
            </a:endParaRPr>
          </a:p>
        </p:txBody>
      </p:sp>
      <p:sp>
        <p:nvSpPr>
          <p:cNvPr id="65" name="Google Shape;65;g2bfa641e8ed_0_28"/>
          <p:cNvSpPr/>
          <p:nvPr/>
        </p:nvSpPr>
        <p:spPr>
          <a:xfrm>
            <a:off x="14403600" y="4635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bfa641e8ed_0_28"/>
          <p:cNvSpPr/>
          <p:nvPr/>
        </p:nvSpPr>
        <p:spPr>
          <a:xfrm>
            <a:off x="14403600" y="4635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Encounters</a:t>
            </a:r>
            <a:endParaRPr b="0" i="0" sz="4800" u="none" cap="none" strike="noStrike">
              <a:solidFill>
                <a:schemeClr val="dk1"/>
              </a:solidFill>
              <a:latin typeface="Calibri"/>
              <a:ea typeface="Calibri"/>
              <a:cs typeface="Calibri"/>
              <a:sym typeface="Calibri"/>
            </a:endParaRPr>
          </a:p>
        </p:txBody>
      </p:sp>
      <p:sp>
        <p:nvSpPr>
          <p:cNvPr id="67" name="Google Shape;67;g2bfa641e8ed_0_28"/>
          <p:cNvSpPr/>
          <p:nvPr/>
        </p:nvSpPr>
        <p:spPr>
          <a:xfrm>
            <a:off x="14403600" y="5499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8" name="Google Shape;68;g2bfa641e8ed_0_28"/>
          <p:cNvSpPr/>
          <p:nvPr/>
        </p:nvSpPr>
        <p:spPr>
          <a:xfrm>
            <a:off x="4051806"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bfa641e8ed_0_28"/>
          <p:cNvSpPr/>
          <p:nvPr/>
        </p:nvSpPr>
        <p:spPr>
          <a:xfrm>
            <a:off x="4051806" y="76200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bfa641e8ed_0_28"/>
          <p:cNvSpPr/>
          <p:nvPr/>
        </p:nvSpPr>
        <p:spPr>
          <a:xfrm>
            <a:off x="3848581" y="76200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Wonders</a:t>
            </a:r>
            <a:endParaRPr b="0" i="0" sz="4800" u="none" cap="none" strike="noStrike">
              <a:solidFill>
                <a:schemeClr val="dk1"/>
              </a:solidFill>
              <a:latin typeface="Calibri"/>
              <a:ea typeface="Calibri"/>
              <a:cs typeface="Calibri"/>
              <a:sym typeface="Calibri"/>
            </a:endParaRPr>
          </a:p>
        </p:txBody>
      </p:sp>
      <p:sp>
        <p:nvSpPr>
          <p:cNvPr id="71" name="Google Shape;71;g2bfa641e8ed_0_28"/>
          <p:cNvSpPr/>
          <p:nvPr/>
        </p:nvSpPr>
        <p:spPr>
          <a:xfrm>
            <a:off x="3916323" y="84836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72" name="Google Shape;72;g2bfa641e8ed_0_28"/>
          <p:cNvPicPr preferRelativeResize="0"/>
          <p:nvPr/>
        </p:nvPicPr>
        <p:blipFill rotWithShape="1">
          <a:blip r:embed="rId9">
            <a:alphaModFix/>
          </a:blip>
          <a:srcRect b="0" l="0" r="0" t="0"/>
          <a:stretch/>
        </p:blipFill>
        <p:spPr>
          <a:xfrm>
            <a:off x="10186673" y="7505700"/>
            <a:ext cx="1625803" cy="1625600"/>
          </a:xfrm>
          <a:prstGeom prst="rect">
            <a:avLst/>
          </a:prstGeom>
          <a:noFill/>
          <a:ln>
            <a:noFill/>
          </a:ln>
        </p:spPr>
      </p:pic>
      <p:sp>
        <p:nvSpPr>
          <p:cNvPr id="73" name="Google Shape;73;g2bfa641e8ed_0_28"/>
          <p:cNvSpPr/>
          <p:nvPr/>
        </p:nvSpPr>
        <p:spPr>
          <a:xfrm>
            <a:off x="10186673" y="7505700"/>
            <a:ext cx="1625700" cy="1625700"/>
          </a:xfrm>
          <a:prstGeom prst="roundRect">
            <a:avLst>
              <a:gd fmla="val 781313" name="adj"/>
            </a:avLst>
          </a:prstGeom>
          <a:noFill/>
          <a:ln cap="flat" cmpd="sng" w="50800">
            <a:solidFill>
              <a:srgbClr val="CD6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bfa641e8ed_0_28"/>
          <p:cNvSpPr/>
          <p:nvPr/>
        </p:nvSpPr>
        <p:spPr>
          <a:xfrm>
            <a:off x="10548668" y="7835900"/>
            <a:ext cx="9018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D6065"/>
              </a:buClr>
              <a:buSzPts val="4800"/>
              <a:buFont typeface="Arizonia"/>
              <a:buNone/>
            </a:pPr>
            <a:r>
              <a:rPr b="0" i="0" lang="en-US" sz="4800" u="none" cap="none" strike="noStrike">
                <a:solidFill>
                  <a:srgbClr val="CD6065"/>
                </a:solidFill>
                <a:latin typeface="Arizonia"/>
                <a:ea typeface="Arizonia"/>
                <a:cs typeface="Arizonia"/>
                <a:sym typeface="Arizonia"/>
              </a:rPr>
              <a:t>03</a:t>
            </a:r>
            <a:endParaRPr b="0" i="0" sz="4800" u="none" cap="none" strike="noStrike">
              <a:solidFill>
                <a:schemeClr val="dk1"/>
              </a:solidFill>
              <a:latin typeface="Calibri"/>
              <a:ea typeface="Calibri"/>
              <a:cs typeface="Calibri"/>
              <a:sym typeface="Calibri"/>
            </a:endParaRPr>
          </a:p>
        </p:txBody>
      </p:sp>
      <p:sp>
        <p:nvSpPr>
          <p:cNvPr id="75" name="Google Shape;75;g2bfa641e8ed_0_28"/>
          <p:cNvSpPr/>
          <p:nvPr/>
        </p:nvSpPr>
        <p:spPr>
          <a:xfrm>
            <a:off x="12574572"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 name="Google Shape;76;g2bfa641e8ed_0_28"/>
          <p:cNvPicPr preferRelativeResize="0"/>
          <p:nvPr/>
        </p:nvPicPr>
        <p:blipFill rotWithShape="1">
          <a:blip r:embed="rId9">
            <a:alphaModFix/>
          </a:blip>
          <a:srcRect b="0" l="0" r="0" t="0"/>
          <a:stretch/>
        </p:blipFill>
        <p:spPr>
          <a:xfrm>
            <a:off x="12574572" y="7505700"/>
            <a:ext cx="1625803" cy="1625600"/>
          </a:xfrm>
          <a:prstGeom prst="rect">
            <a:avLst/>
          </a:prstGeom>
          <a:noFill/>
          <a:ln>
            <a:noFill/>
          </a:ln>
        </p:spPr>
      </p:pic>
      <p:sp>
        <p:nvSpPr>
          <p:cNvPr id="77" name="Google Shape;77;g2bfa641e8ed_0_28"/>
          <p:cNvSpPr/>
          <p:nvPr/>
        </p:nvSpPr>
        <p:spPr>
          <a:xfrm>
            <a:off x="12574572" y="7505700"/>
            <a:ext cx="1625700" cy="1625700"/>
          </a:xfrm>
          <a:prstGeom prst="roundRect">
            <a:avLst>
              <a:gd fmla="val 781313" name="adj"/>
            </a:avLst>
          </a:prstGeom>
          <a:noFill/>
          <a:ln cap="flat" cmpd="sng" w="50800">
            <a:solidFill>
              <a:srgbClr val="CD6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bfa641e8ed_0_28"/>
          <p:cNvSpPr/>
          <p:nvPr/>
        </p:nvSpPr>
        <p:spPr>
          <a:xfrm>
            <a:off x="12961970" y="7835900"/>
            <a:ext cx="8511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D6065"/>
              </a:buClr>
              <a:buSzPts val="4800"/>
              <a:buFont typeface="Arizonia"/>
              <a:buNone/>
            </a:pPr>
            <a:r>
              <a:rPr b="0" i="0" lang="en-US" sz="4800" u="none" cap="none" strike="noStrike">
                <a:solidFill>
                  <a:srgbClr val="CD6065"/>
                </a:solidFill>
                <a:latin typeface="Arizonia"/>
                <a:ea typeface="Arizonia"/>
                <a:cs typeface="Arizonia"/>
                <a:sym typeface="Arizonia"/>
              </a:rPr>
              <a:t>04</a:t>
            </a:r>
            <a:endParaRPr b="0" i="0" sz="4800" u="none" cap="none" strike="noStrike">
              <a:solidFill>
                <a:schemeClr val="dk1"/>
              </a:solidFill>
              <a:latin typeface="Calibri"/>
              <a:ea typeface="Calibri"/>
              <a:cs typeface="Calibri"/>
              <a:sym typeface="Calibri"/>
            </a:endParaRPr>
          </a:p>
        </p:txBody>
      </p:sp>
      <p:sp>
        <p:nvSpPr>
          <p:cNvPr id="79" name="Google Shape;79;g2bfa641e8ed_0_28"/>
          <p:cNvSpPr/>
          <p:nvPr/>
        </p:nvSpPr>
        <p:spPr>
          <a:xfrm>
            <a:off x="14403600" y="76200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bfa641e8ed_0_28"/>
          <p:cNvSpPr/>
          <p:nvPr/>
        </p:nvSpPr>
        <p:spPr>
          <a:xfrm>
            <a:off x="14403600" y="76200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Magic</a:t>
            </a:r>
            <a:endParaRPr b="0" i="0" sz="4800" u="none" cap="none" strike="noStrike">
              <a:solidFill>
                <a:schemeClr val="dk1"/>
              </a:solidFill>
              <a:latin typeface="Calibri"/>
              <a:ea typeface="Calibri"/>
              <a:cs typeface="Calibri"/>
              <a:sym typeface="Calibri"/>
            </a:endParaRPr>
          </a:p>
        </p:txBody>
      </p:sp>
      <p:sp>
        <p:nvSpPr>
          <p:cNvPr id="81" name="Google Shape;81;g2bfa641e8ed_0_28"/>
          <p:cNvSpPr/>
          <p:nvPr/>
        </p:nvSpPr>
        <p:spPr>
          <a:xfrm>
            <a:off x="14403600" y="84836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82" name="Google Shape;82;g2bfa641e8ed_0_28"/>
          <p:cNvSpPr/>
          <p:nvPr/>
        </p:nvSpPr>
        <p:spPr>
          <a:xfrm>
            <a:off x="4051806"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bfa641e8ed_0_28"/>
          <p:cNvSpPr/>
          <p:nvPr/>
        </p:nvSpPr>
        <p:spPr>
          <a:xfrm>
            <a:off x="4051806" y="10604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bfa641e8ed_0_28"/>
          <p:cNvSpPr/>
          <p:nvPr/>
        </p:nvSpPr>
        <p:spPr>
          <a:xfrm>
            <a:off x="3848581" y="106045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Adventure</a:t>
            </a:r>
            <a:endParaRPr b="0" i="0" sz="4800" u="none" cap="none" strike="noStrike">
              <a:solidFill>
                <a:schemeClr val="dk1"/>
              </a:solidFill>
              <a:latin typeface="Calibri"/>
              <a:ea typeface="Calibri"/>
              <a:cs typeface="Calibri"/>
              <a:sym typeface="Calibri"/>
            </a:endParaRPr>
          </a:p>
        </p:txBody>
      </p:sp>
      <p:sp>
        <p:nvSpPr>
          <p:cNvPr id="85" name="Google Shape;85;g2bfa641e8ed_0_28"/>
          <p:cNvSpPr/>
          <p:nvPr/>
        </p:nvSpPr>
        <p:spPr>
          <a:xfrm>
            <a:off x="3916323" y="11468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6" name="Google Shape;86;g2bfa641e8ed_0_28"/>
          <p:cNvPicPr preferRelativeResize="0"/>
          <p:nvPr/>
        </p:nvPicPr>
        <p:blipFill rotWithShape="1">
          <a:blip r:embed="rId9">
            <a:alphaModFix/>
          </a:blip>
          <a:srcRect b="0" l="0" r="0" t="0"/>
          <a:stretch/>
        </p:blipFill>
        <p:spPr>
          <a:xfrm>
            <a:off x="10186673" y="10490200"/>
            <a:ext cx="1625803" cy="1625600"/>
          </a:xfrm>
          <a:prstGeom prst="rect">
            <a:avLst/>
          </a:prstGeom>
          <a:noFill/>
          <a:ln>
            <a:noFill/>
          </a:ln>
        </p:spPr>
      </p:pic>
      <p:sp>
        <p:nvSpPr>
          <p:cNvPr id="87" name="Google Shape;87;g2bfa641e8ed_0_28"/>
          <p:cNvSpPr/>
          <p:nvPr/>
        </p:nvSpPr>
        <p:spPr>
          <a:xfrm>
            <a:off x="10186673" y="10490200"/>
            <a:ext cx="1625700" cy="1625700"/>
          </a:xfrm>
          <a:prstGeom prst="roundRect">
            <a:avLst>
              <a:gd fmla="val 781313" name="adj"/>
            </a:avLst>
          </a:prstGeom>
          <a:noFill/>
          <a:ln cap="flat" cmpd="sng" w="50800">
            <a:solidFill>
              <a:srgbClr val="CD6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2bfa641e8ed_0_28"/>
          <p:cNvSpPr/>
          <p:nvPr/>
        </p:nvSpPr>
        <p:spPr>
          <a:xfrm>
            <a:off x="10561370" y="10820400"/>
            <a:ext cx="8763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D6065"/>
              </a:buClr>
              <a:buSzPts val="4800"/>
              <a:buFont typeface="Arizonia"/>
              <a:buNone/>
            </a:pPr>
            <a:r>
              <a:rPr b="0" i="0" lang="en-US" sz="4800" u="none" cap="none" strike="noStrike">
                <a:solidFill>
                  <a:srgbClr val="CD6065"/>
                </a:solidFill>
                <a:latin typeface="Arizonia"/>
                <a:ea typeface="Arizonia"/>
                <a:cs typeface="Arizonia"/>
                <a:sym typeface="Arizonia"/>
              </a:rPr>
              <a:t>05</a:t>
            </a:r>
            <a:endParaRPr b="0" i="0" sz="4800" u="none" cap="none" strike="noStrike">
              <a:solidFill>
                <a:schemeClr val="dk1"/>
              </a:solidFill>
              <a:latin typeface="Calibri"/>
              <a:ea typeface="Calibri"/>
              <a:cs typeface="Calibri"/>
              <a:sym typeface="Calibri"/>
            </a:endParaRPr>
          </a:p>
        </p:txBody>
      </p:sp>
      <p:sp>
        <p:nvSpPr>
          <p:cNvPr id="89" name="Google Shape;89;g2bfa641e8ed_0_28"/>
          <p:cNvSpPr/>
          <p:nvPr/>
        </p:nvSpPr>
        <p:spPr>
          <a:xfrm>
            <a:off x="12574572"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 name="Google Shape;90;g2bfa641e8ed_0_28"/>
          <p:cNvPicPr preferRelativeResize="0"/>
          <p:nvPr/>
        </p:nvPicPr>
        <p:blipFill rotWithShape="1">
          <a:blip r:embed="rId9">
            <a:alphaModFix/>
          </a:blip>
          <a:srcRect b="0" l="0" r="0" t="0"/>
          <a:stretch/>
        </p:blipFill>
        <p:spPr>
          <a:xfrm>
            <a:off x="12574572" y="10490200"/>
            <a:ext cx="1625803" cy="1625600"/>
          </a:xfrm>
          <a:prstGeom prst="rect">
            <a:avLst/>
          </a:prstGeom>
          <a:noFill/>
          <a:ln>
            <a:noFill/>
          </a:ln>
        </p:spPr>
      </p:pic>
      <p:sp>
        <p:nvSpPr>
          <p:cNvPr id="91" name="Google Shape;91;g2bfa641e8ed_0_28"/>
          <p:cNvSpPr/>
          <p:nvPr/>
        </p:nvSpPr>
        <p:spPr>
          <a:xfrm>
            <a:off x="12574572" y="10490200"/>
            <a:ext cx="1625700" cy="1625700"/>
          </a:xfrm>
          <a:prstGeom prst="roundRect">
            <a:avLst>
              <a:gd fmla="val 781313" name="adj"/>
            </a:avLst>
          </a:prstGeom>
          <a:noFill/>
          <a:ln cap="flat" cmpd="sng" w="50800">
            <a:solidFill>
              <a:srgbClr val="CD6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bfa641e8ed_0_28"/>
          <p:cNvSpPr/>
          <p:nvPr/>
        </p:nvSpPr>
        <p:spPr>
          <a:xfrm>
            <a:off x="12961970" y="10820400"/>
            <a:ext cx="8511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D6065"/>
              </a:buClr>
              <a:buSzPts val="4800"/>
              <a:buFont typeface="Arizonia"/>
              <a:buNone/>
            </a:pPr>
            <a:r>
              <a:rPr b="0" i="0" lang="en-US" sz="4800" u="none" cap="none" strike="noStrike">
                <a:solidFill>
                  <a:srgbClr val="CD6065"/>
                </a:solidFill>
                <a:latin typeface="Arizonia"/>
                <a:ea typeface="Arizonia"/>
                <a:cs typeface="Arizonia"/>
                <a:sym typeface="Arizonia"/>
              </a:rPr>
              <a:t>06</a:t>
            </a:r>
            <a:endParaRPr b="0" i="0" sz="4800" u="none" cap="none" strike="noStrike">
              <a:solidFill>
                <a:schemeClr val="dk1"/>
              </a:solidFill>
              <a:latin typeface="Calibri"/>
              <a:ea typeface="Calibri"/>
              <a:cs typeface="Calibri"/>
              <a:sym typeface="Calibri"/>
            </a:endParaRPr>
          </a:p>
        </p:txBody>
      </p:sp>
      <p:sp>
        <p:nvSpPr>
          <p:cNvPr id="93" name="Google Shape;93;g2bfa641e8ed_0_28"/>
          <p:cNvSpPr/>
          <p:nvPr/>
        </p:nvSpPr>
        <p:spPr>
          <a:xfrm>
            <a:off x="14403600" y="10604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2bfa641e8ed_0_28"/>
          <p:cNvSpPr/>
          <p:nvPr/>
        </p:nvSpPr>
        <p:spPr>
          <a:xfrm>
            <a:off x="14403600" y="10604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Conclusion</a:t>
            </a:r>
            <a:endParaRPr b="0" i="0" sz="4800" u="none" cap="none" strike="noStrike">
              <a:solidFill>
                <a:schemeClr val="dk1"/>
              </a:solidFill>
              <a:latin typeface="Calibri"/>
              <a:ea typeface="Calibri"/>
              <a:cs typeface="Calibri"/>
              <a:sym typeface="Calibri"/>
            </a:endParaRPr>
          </a:p>
        </p:txBody>
      </p:sp>
      <p:sp>
        <p:nvSpPr>
          <p:cNvPr id="95" name="Google Shape;95;g2bfa641e8ed_0_28"/>
          <p:cNvSpPr/>
          <p:nvPr/>
        </p:nvSpPr>
        <p:spPr>
          <a:xfrm>
            <a:off x="14403600" y="11468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100" name="Shape 100"/>
        <p:cNvGrpSpPr/>
        <p:nvPr/>
      </p:nvGrpSpPr>
      <p:grpSpPr>
        <a:xfrm>
          <a:off x="0" y="0"/>
          <a:ext cx="0" cy="0"/>
          <a:chOff x="0" y="0"/>
          <a:chExt cx="0" cy="0"/>
        </a:xfrm>
      </p:grpSpPr>
      <p:pic>
        <p:nvPicPr>
          <p:cNvPr descr=" " id="101" name="Google Shape;101;g2bfa641e8ed_0_82"/>
          <p:cNvPicPr preferRelativeResize="0"/>
          <p:nvPr/>
        </p:nvPicPr>
        <p:blipFill rotWithShape="1">
          <a:blip r:embed="rId3">
            <a:alphaModFix/>
          </a:blip>
          <a:srcRect b="0" l="0" r="0" t="0"/>
          <a:stretch/>
        </p:blipFill>
        <p:spPr>
          <a:xfrm>
            <a:off x="5982448" y="0"/>
            <a:ext cx="18404600" cy="12661900"/>
          </a:xfrm>
          <a:prstGeom prst="rect">
            <a:avLst/>
          </a:prstGeom>
          <a:noFill/>
          <a:ln>
            <a:noFill/>
          </a:ln>
        </p:spPr>
      </p:pic>
      <p:pic>
        <p:nvPicPr>
          <p:cNvPr descr=" " id="102" name="Google Shape;102;g2bfa641e8ed_0_82"/>
          <p:cNvPicPr preferRelativeResize="0"/>
          <p:nvPr/>
        </p:nvPicPr>
        <p:blipFill rotWithShape="1">
          <a:blip r:embed="rId4">
            <a:alphaModFix/>
          </a:blip>
          <a:srcRect b="0" l="0" r="0" t="0"/>
          <a:stretch/>
        </p:blipFill>
        <p:spPr>
          <a:xfrm>
            <a:off x="0" y="1943100"/>
            <a:ext cx="19776372" cy="11772900"/>
          </a:xfrm>
          <a:prstGeom prst="rect">
            <a:avLst/>
          </a:prstGeom>
          <a:noFill/>
          <a:ln>
            <a:noFill/>
          </a:ln>
        </p:spPr>
      </p:pic>
      <p:pic>
        <p:nvPicPr>
          <p:cNvPr descr=" " id="103" name="Google Shape;103;g2bfa641e8ed_0_82"/>
          <p:cNvPicPr preferRelativeResize="0"/>
          <p:nvPr/>
        </p:nvPicPr>
        <p:blipFill rotWithShape="1">
          <a:blip r:embed="rId5">
            <a:alphaModFix/>
          </a:blip>
          <a:srcRect b="0" l="0" r="0" t="0"/>
          <a:stretch/>
        </p:blipFill>
        <p:spPr>
          <a:xfrm>
            <a:off x="19725565" y="7315200"/>
            <a:ext cx="3924791" cy="6400800"/>
          </a:xfrm>
          <a:prstGeom prst="rect">
            <a:avLst/>
          </a:prstGeom>
          <a:noFill/>
          <a:ln>
            <a:noFill/>
          </a:ln>
        </p:spPr>
      </p:pic>
      <p:pic>
        <p:nvPicPr>
          <p:cNvPr descr=" " id="104" name="Google Shape;104;g2bfa641e8ed_0_82"/>
          <p:cNvPicPr preferRelativeResize="0"/>
          <p:nvPr/>
        </p:nvPicPr>
        <p:blipFill rotWithShape="1">
          <a:blip r:embed="rId6">
            <a:alphaModFix/>
          </a:blip>
          <a:srcRect b="0" l="0" r="0" t="0"/>
          <a:stretch/>
        </p:blipFill>
        <p:spPr>
          <a:xfrm>
            <a:off x="0" y="0"/>
            <a:ext cx="5187008" cy="4483100"/>
          </a:xfrm>
          <a:prstGeom prst="rect">
            <a:avLst/>
          </a:prstGeom>
          <a:noFill/>
          <a:ln>
            <a:noFill/>
          </a:ln>
        </p:spPr>
      </p:pic>
      <p:pic>
        <p:nvPicPr>
          <p:cNvPr descr=" " id="105" name="Google Shape;105;g2bfa641e8ed_0_82"/>
          <p:cNvPicPr preferRelativeResize="0"/>
          <p:nvPr/>
        </p:nvPicPr>
        <p:blipFill rotWithShape="1">
          <a:blip r:embed="rId7">
            <a:alphaModFix/>
          </a:blip>
          <a:srcRect b="0" l="0" r="0" t="0"/>
          <a:stretch/>
        </p:blipFill>
        <p:spPr>
          <a:xfrm>
            <a:off x="18214076" y="0"/>
            <a:ext cx="6172972" cy="5765800"/>
          </a:xfrm>
          <a:prstGeom prst="rect">
            <a:avLst/>
          </a:prstGeom>
          <a:noFill/>
          <a:ln>
            <a:noFill/>
          </a:ln>
        </p:spPr>
      </p:pic>
      <p:sp>
        <p:nvSpPr>
          <p:cNvPr id="106" name="Google Shape;106;g2bfa641e8ed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bfa641e8ed_0_8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08" name="Google Shape;108;g2bfa641e8ed_0_82"/>
          <p:cNvSpPr/>
          <p:nvPr/>
        </p:nvSpPr>
        <p:spPr>
          <a:xfrm>
            <a:off x="2959470" y="2743200"/>
            <a:ext cx="11884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66064"/>
              </a:buClr>
              <a:buSzPts val="8000"/>
              <a:buFont typeface="Arizonia"/>
              <a:buNone/>
            </a:pPr>
            <a:r>
              <a:rPr b="0" i="0" lang="en-US" sz="8000" u="none" cap="none" strike="noStrike">
                <a:solidFill>
                  <a:srgbClr val="C66064"/>
                </a:solidFill>
                <a:latin typeface="Arizonia"/>
                <a:ea typeface="Arizonia"/>
                <a:cs typeface="Arizonia"/>
                <a:sym typeface="Arizonia"/>
              </a:rPr>
              <a:t>The Realm of the Extraordinary</a:t>
            </a:r>
            <a:endParaRPr b="0" i="0" sz="8000" u="none" cap="none" strike="noStrike">
              <a:solidFill>
                <a:schemeClr val="dk1"/>
              </a:solidFill>
              <a:latin typeface="Calibri"/>
              <a:ea typeface="Calibri"/>
              <a:cs typeface="Calibri"/>
              <a:sym typeface="Calibri"/>
            </a:endParaRPr>
          </a:p>
        </p:txBody>
      </p:sp>
      <p:sp>
        <p:nvSpPr>
          <p:cNvPr id="109" name="Google Shape;109;g2bfa641e8ed_0_82"/>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0" name="Google Shape;110;g2bfa641e8ed_0_82"/>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115" name="Shape 115"/>
        <p:cNvGrpSpPr/>
        <p:nvPr/>
      </p:nvGrpSpPr>
      <p:grpSpPr>
        <a:xfrm>
          <a:off x="0" y="0"/>
          <a:ext cx="0" cy="0"/>
          <a:chOff x="0" y="0"/>
          <a:chExt cx="0" cy="0"/>
        </a:xfrm>
      </p:grpSpPr>
      <p:pic>
        <p:nvPicPr>
          <p:cNvPr descr=" " id="116" name="Google Shape;116;g2bfa641e8ed_0_96"/>
          <p:cNvPicPr preferRelativeResize="0"/>
          <p:nvPr/>
        </p:nvPicPr>
        <p:blipFill rotWithShape="1">
          <a:blip r:embed="rId3">
            <a:alphaModFix/>
          </a:blip>
          <a:srcRect b="0" l="0" r="0" t="0"/>
          <a:stretch/>
        </p:blipFill>
        <p:spPr>
          <a:xfrm>
            <a:off x="9615102" y="0"/>
            <a:ext cx="14771946" cy="13716000"/>
          </a:xfrm>
          <a:prstGeom prst="rect">
            <a:avLst/>
          </a:prstGeom>
          <a:noFill/>
          <a:ln>
            <a:noFill/>
          </a:ln>
        </p:spPr>
      </p:pic>
      <p:pic>
        <p:nvPicPr>
          <p:cNvPr descr=" " id="117" name="Google Shape;117;g2bfa641e8ed_0_96"/>
          <p:cNvPicPr preferRelativeResize="0"/>
          <p:nvPr/>
        </p:nvPicPr>
        <p:blipFill rotWithShape="1">
          <a:blip r:embed="rId4">
            <a:alphaModFix/>
          </a:blip>
          <a:srcRect b="0" l="0" r="0" t="0"/>
          <a:stretch/>
        </p:blipFill>
        <p:spPr>
          <a:xfrm>
            <a:off x="0" y="1308100"/>
            <a:ext cx="16397749" cy="12407900"/>
          </a:xfrm>
          <a:prstGeom prst="rect">
            <a:avLst/>
          </a:prstGeom>
          <a:noFill/>
          <a:ln>
            <a:noFill/>
          </a:ln>
        </p:spPr>
      </p:pic>
      <p:pic>
        <p:nvPicPr>
          <p:cNvPr descr=" " id="118" name="Google Shape;118;g2bfa641e8ed_0_96"/>
          <p:cNvPicPr preferRelativeResize="0"/>
          <p:nvPr/>
        </p:nvPicPr>
        <p:blipFill rotWithShape="1">
          <a:blip r:embed="rId5">
            <a:alphaModFix/>
          </a:blip>
          <a:srcRect b="0" l="0" r="0" t="0"/>
          <a:stretch/>
        </p:blipFill>
        <p:spPr>
          <a:xfrm>
            <a:off x="19801775" y="8610600"/>
            <a:ext cx="4581552" cy="5105400"/>
          </a:xfrm>
          <a:prstGeom prst="rect">
            <a:avLst/>
          </a:prstGeom>
          <a:noFill/>
          <a:ln>
            <a:noFill/>
          </a:ln>
        </p:spPr>
      </p:pic>
      <p:pic>
        <p:nvPicPr>
          <p:cNvPr descr=" " id="119" name="Google Shape;119;g2bfa641e8ed_0_96"/>
          <p:cNvPicPr preferRelativeResize="0"/>
          <p:nvPr/>
        </p:nvPicPr>
        <p:blipFill rotWithShape="1">
          <a:blip r:embed="rId6">
            <a:alphaModFix/>
          </a:blip>
          <a:srcRect b="0" l="0" r="0" t="0"/>
          <a:stretch/>
        </p:blipFill>
        <p:spPr>
          <a:xfrm>
            <a:off x="0" y="0"/>
            <a:ext cx="2974184" cy="5257800"/>
          </a:xfrm>
          <a:prstGeom prst="rect">
            <a:avLst/>
          </a:prstGeom>
          <a:noFill/>
          <a:ln>
            <a:noFill/>
          </a:ln>
        </p:spPr>
      </p:pic>
      <p:pic>
        <p:nvPicPr>
          <p:cNvPr descr=" " id="120" name="Google Shape;120;g2bfa641e8ed_0_96"/>
          <p:cNvPicPr preferRelativeResize="0"/>
          <p:nvPr/>
        </p:nvPicPr>
        <p:blipFill rotWithShape="1">
          <a:blip r:embed="rId7">
            <a:alphaModFix/>
          </a:blip>
          <a:srcRect b="0" l="0" r="0" t="0"/>
          <a:stretch/>
        </p:blipFill>
        <p:spPr>
          <a:xfrm>
            <a:off x="0" y="8229600"/>
            <a:ext cx="6261883" cy="5486400"/>
          </a:xfrm>
          <a:prstGeom prst="rect">
            <a:avLst/>
          </a:prstGeom>
          <a:noFill/>
          <a:ln>
            <a:noFill/>
          </a:ln>
        </p:spPr>
      </p:pic>
      <p:sp>
        <p:nvSpPr>
          <p:cNvPr id="121" name="Google Shape;121;g2bfa641e8ed_0_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2bfa641e8ed_0_9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23" name="Google Shape;123;g2bfa641e8ed_0_96"/>
          <p:cNvPicPr preferRelativeResize="0"/>
          <p:nvPr/>
        </p:nvPicPr>
        <p:blipFill rotWithShape="1">
          <a:blip r:embed="rId9">
            <a:alphaModFix/>
          </a:blip>
          <a:srcRect b="0" l="0" r="0" t="0"/>
          <a:stretch/>
        </p:blipFill>
        <p:spPr>
          <a:xfrm>
            <a:off x="0" y="0"/>
            <a:ext cx="24387048" cy="8305800"/>
          </a:xfrm>
          <a:prstGeom prst="rect">
            <a:avLst/>
          </a:prstGeom>
          <a:noFill/>
          <a:ln>
            <a:noFill/>
          </a:ln>
        </p:spPr>
      </p:pic>
      <p:sp>
        <p:nvSpPr>
          <p:cNvPr id="124" name="Google Shape;124;g2bfa641e8ed_0_96"/>
          <p:cNvSpPr/>
          <p:nvPr/>
        </p:nvSpPr>
        <p:spPr>
          <a:xfrm>
            <a:off x="1816327" y="9499600"/>
            <a:ext cx="99072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g2bfa641e8ed_0_96"/>
          <p:cNvPicPr preferRelativeResize="0"/>
          <p:nvPr/>
        </p:nvPicPr>
        <p:blipFill rotWithShape="1">
          <a:blip r:embed="rId10">
            <a:alphaModFix/>
          </a:blip>
          <a:srcRect b="0" l="0" r="0" t="0"/>
          <a:stretch/>
        </p:blipFill>
        <p:spPr>
          <a:xfrm>
            <a:off x="1816327" y="9969500"/>
            <a:ext cx="1623257" cy="1625600"/>
          </a:xfrm>
          <a:prstGeom prst="rect">
            <a:avLst/>
          </a:prstGeom>
          <a:noFill/>
          <a:ln>
            <a:noFill/>
          </a:ln>
        </p:spPr>
      </p:pic>
      <p:sp>
        <p:nvSpPr>
          <p:cNvPr id="126" name="Google Shape;126;g2bfa641e8ed_0_96"/>
          <p:cNvSpPr/>
          <p:nvPr/>
        </p:nvSpPr>
        <p:spPr>
          <a:xfrm>
            <a:off x="3846035" y="9499600"/>
            <a:ext cx="78774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bfa641e8ed_0_96"/>
          <p:cNvSpPr/>
          <p:nvPr/>
        </p:nvSpPr>
        <p:spPr>
          <a:xfrm>
            <a:off x="3846035" y="9499600"/>
            <a:ext cx="8080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Unicorn Sightings</a:t>
            </a:r>
            <a:endParaRPr b="0" i="0" sz="4800" u="none" cap="none" strike="noStrike">
              <a:solidFill>
                <a:schemeClr val="dk1"/>
              </a:solidFill>
              <a:latin typeface="Calibri"/>
              <a:ea typeface="Calibri"/>
              <a:cs typeface="Calibri"/>
              <a:sym typeface="Calibri"/>
            </a:endParaRPr>
          </a:p>
        </p:txBody>
      </p:sp>
      <p:sp>
        <p:nvSpPr>
          <p:cNvPr id="128" name="Google Shape;128;g2bfa641e8ed_0_96"/>
          <p:cNvSpPr/>
          <p:nvPr/>
        </p:nvSpPr>
        <p:spPr>
          <a:xfrm>
            <a:off x="3846035" y="10464800"/>
            <a:ext cx="8013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9" name="Google Shape;129;g2bfa641e8ed_0_96"/>
          <p:cNvSpPr/>
          <p:nvPr/>
        </p:nvSpPr>
        <p:spPr>
          <a:xfrm>
            <a:off x="12676184" y="9499600"/>
            <a:ext cx="99072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bfa641e8ed_0_96"/>
          <p:cNvPicPr preferRelativeResize="0"/>
          <p:nvPr/>
        </p:nvPicPr>
        <p:blipFill rotWithShape="1">
          <a:blip r:embed="rId11">
            <a:alphaModFix/>
          </a:blip>
          <a:srcRect b="0" l="0" r="0" t="0"/>
          <a:stretch/>
        </p:blipFill>
        <p:spPr>
          <a:xfrm>
            <a:off x="12676184" y="9969500"/>
            <a:ext cx="1677186" cy="1625594"/>
          </a:xfrm>
          <a:prstGeom prst="rect">
            <a:avLst/>
          </a:prstGeom>
          <a:noFill/>
          <a:ln>
            <a:noFill/>
          </a:ln>
        </p:spPr>
      </p:pic>
      <p:sp>
        <p:nvSpPr>
          <p:cNvPr id="131" name="Google Shape;131;g2bfa641e8ed_0_96"/>
          <p:cNvSpPr/>
          <p:nvPr/>
        </p:nvSpPr>
        <p:spPr>
          <a:xfrm>
            <a:off x="14759821" y="9499600"/>
            <a:ext cx="78237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bfa641e8ed_0_96"/>
          <p:cNvSpPr/>
          <p:nvPr/>
        </p:nvSpPr>
        <p:spPr>
          <a:xfrm>
            <a:off x="14759821" y="9499600"/>
            <a:ext cx="802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Dragon Taming</a:t>
            </a:r>
            <a:endParaRPr b="0" i="0" sz="4800" u="none" cap="none" strike="noStrike">
              <a:solidFill>
                <a:schemeClr val="dk1"/>
              </a:solidFill>
              <a:latin typeface="Calibri"/>
              <a:ea typeface="Calibri"/>
              <a:cs typeface="Calibri"/>
              <a:sym typeface="Calibri"/>
            </a:endParaRPr>
          </a:p>
        </p:txBody>
      </p:sp>
      <p:sp>
        <p:nvSpPr>
          <p:cNvPr id="133" name="Google Shape;133;g2bfa641e8ed_0_96"/>
          <p:cNvSpPr/>
          <p:nvPr/>
        </p:nvSpPr>
        <p:spPr>
          <a:xfrm>
            <a:off x="14759821" y="10464800"/>
            <a:ext cx="7959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138" name="Shape 138"/>
        <p:cNvGrpSpPr/>
        <p:nvPr/>
      </p:nvGrpSpPr>
      <p:grpSpPr>
        <a:xfrm>
          <a:off x="0" y="0"/>
          <a:ext cx="0" cy="0"/>
          <a:chOff x="0" y="0"/>
          <a:chExt cx="0" cy="0"/>
        </a:xfrm>
      </p:grpSpPr>
      <p:pic>
        <p:nvPicPr>
          <p:cNvPr descr=" " id="139" name="Google Shape;139;g2bfa641e8ed_0_118"/>
          <p:cNvPicPr preferRelativeResize="0"/>
          <p:nvPr/>
        </p:nvPicPr>
        <p:blipFill rotWithShape="1">
          <a:blip r:embed="rId3">
            <a:alphaModFix/>
          </a:blip>
          <a:srcRect b="0" l="0" r="0" t="0"/>
          <a:stretch/>
        </p:blipFill>
        <p:spPr>
          <a:xfrm>
            <a:off x="0" y="0"/>
            <a:ext cx="18214076" cy="11239500"/>
          </a:xfrm>
          <a:prstGeom prst="rect">
            <a:avLst/>
          </a:prstGeom>
          <a:noFill/>
          <a:ln>
            <a:noFill/>
          </a:ln>
        </p:spPr>
      </p:pic>
      <p:pic>
        <p:nvPicPr>
          <p:cNvPr descr=" " id="140" name="Google Shape;140;g2bfa641e8ed_0_118"/>
          <p:cNvPicPr preferRelativeResize="0"/>
          <p:nvPr/>
        </p:nvPicPr>
        <p:blipFill rotWithShape="1">
          <a:blip r:embed="rId4">
            <a:alphaModFix/>
          </a:blip>
          <a:srcRect b="0" l="0" r="0" t="0"/>
          <a:stretch/>
        </p:blipFill>
        <p:spPr>
          <a:xfrm>
            <a:off x="10224778" y="2476500"/>
            <a:ext cx="14162270" cy="11239500"/>
          </a:xfrm>
          <a:prstGeom prst="rect">
            <a:avLst/>
          </a:prstGeom>
          <a:noFill/>
          <a:ln>
            <a:noFill/>
          </a:ln>
        </p:spPr>
      </p:pic>
      <p:pic>
        <p:nvPicPr>
          <p:cNvPr descr=" " id="141" name="Google Shape;141;g2bfa641e8ed_0_118"/>
          <p:cNvPicPr preferRelativeResize="0"/>
          <p:nvPr/>
        </p:nvPicPr>
        <p:blipFill rotWithShape="1">
          <a:blip r:embed="rId5">
            <a:alphaModFix/>
          </a:blip>
          <a:srcRect b="0" l="0" r="0" t="0"/>
          <a:stretch/>
        </p:blipFill>
        <p:spPr>
          <a:xfrm>
            <a:off x="787498" y="9512300"/>
            <a:ext cx="4759076" cy="4203700"/>
          </a:xfrm>
          <a:prstGeom prst="rect">
            <a:avLst/>
          </a:prstGeom>
          <a:noFill/>
          <a:ln>
            <a:noFill/>
          </a:ln>
        </p:spPr>
      </p:pic>
      <p:pic>
        <p:nvPicPr>
          <p:cNvPr descr=" " id="142" name="Google Shape;142;g2bfa641e8ed_0_118"/>
          <p:cNvPicPr preferRelativeResize="0"/>
          <p:nvPr/>
        </p:nvPicPr>
        <p:blipFill rotWithShape="1">
          <a:blip r:embed="rId6">
            <a:alphaModFix/>
          </a:blip>
          <a:srcRect b="0" l="0" r="0" t="0"/>
          <a:stretch/>
        </p:blipFill>
        <p:spPr>
          <a:xfrm>
            <a:off x="21770521" y="76200"/>
            <a:ext cx="2616527" cy="4610100"/>
          </a:xfrm>
          <a:prstGeom prst="rect">
            <a:avLst/>
          </a:prstGeom>
          <a:noFill/>
          <a:ln>
            <a:noFill/>
          </a:ln>
        </p:spPr>
      </p:pic>
      <p:pic>
        <p:nvPicPr>
          <p:cNvPr descr=" " id="143" name="Google Shape;143;g2bfa641e8ed_0_118"/>
          <p:cNvPicPr preferRelativeResize="0"/>
          <p:nvPr/>
        </p:nvPicPr>
        <p:blipFill rotWithShape="1">
          <a:blip r:embed="rId7">
            <a:alphaModFix/>
          </a:blip>
          <a:srcRect b="0" l="0" r="0" t="0"/>
          <a:stretch/>
        </p:blipFill>
        <p:spPr>
          <a:xfrm>
            <a:off x="15483235" y="9105900"/>
            <a:ext cx="8903813" cy="4610100"/>
          </a:xfrm>
          <a:prstGeom prst="rect">
            <a:avLst/>
          </a:prstGeom>
          <a:noFill/>
          <a:ln>
            <a:noFill/>
          </a:ln>
        </p:spPr>
      </p:pic>
      <p:sp>
        <p:nvSpPr>
          <p:cNvPr id="144" name="Google Shape;144;g2bfa641e8ed_0_1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5" name="Google Shape;145;g2bfa641e8ed_0_11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46" name="Google Shape;146;g2bfa641e8ed_0_118"/>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bfa641e8ed_0_118"/>
          <p:cNvSpPr/>
          <p:nvPr/>
        </p:nvSpPr>
        <p:spPr>
          <a:xfrm>
            <a:off x="914514" y="3492500"/>
            <a:ext cx="39249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bfa641e8ed_0_118"/>
          <p:cNvSpPr/>
          <p:nvPr/>
        </p:nvSpPr>
        <p:spPr>
          <a:xfrm>
            <a:off x="914514" y="3492500"/>
            <a:ext cx="4128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Unicorn Sightings</a:t>
            </a:r>
            <a:endParaRPr b="0" i="0" sz="4800" u="none" cap="none" strike="noStrike">
              <a:solidFill>
                <a:schemeClr val="dk1"/>
              </a:solidFill>
              <a:latin typeface="Calibri"/>
              <a:ea typeface="Calibri"/>
              <a:cs typeface="Calibri"/>
              <a:sym typeface="Calibri"/>
            </a:endParaRPr>
          </a:p>
        </p:txBody>
      </p:sp>
      <p:sp>
        <p:nvSpPr>
          <p:cNvPr id="149" name="Google Shape;149;g2bfa641e8ed_0_118"/>
          <p:cNvSpPr/>
          <p:nvPr/>
        </p:nvSpPr>
        <p:spPr>
          <a:xfrm>
            <a:off x="914514" y="4864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bfa641e8ed_0_118"/>
          <p:cNvSpPr/>
          <p:nvPr/>
        </p:nvSpPr>
        <p:spPr>
          <a:xfrm>
            <a:off x="914514" y="4864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1" name="Google Shape;151;g2bfa641e8ed_0_118"/>
          <p:cNvPicPr preferRelativeResize="0"/>
          <p:nvPr/>
        </p:nvPicPr>
        <p:blipFill rotWithShape="1">
          <a:blip r:embed="rId9">
            <a:alphaModFix/>
          </a:blip>
          <a:srcRect b="0" l="0" r="0" t="0"/>
          <a:stretch/>
        </p:blipFill>
        <p:spPr>
          <a:xfrm>
            <a:off x="914514" y="7073900"/>
            <a:ext cx="7023978" cy="5181600"/>
          </a:xfrm>
          <a:prstGeom prst="rect">
            <a:avLst/>
          </a:prstGeom>
          <a:noFill/>
          <a:ln>
            <a:noFill/>
          </a:ln>
        </p:spPr>
      </p:pic>
      <p:sp>
        <p:nvSpPr>
          <p:cNvPr id="152" name="Google Shape;152;g2bfa641e8ed_0_118"/>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bfa641e8ed_0_118"/>
          <p:cNvSpPr/>
          <p:nvPr/>
        </p:nvSpPr>
        <p:spPr>
          <a:xfrm>
            <a:off x="15826178" y="3492500"/>
            <a:ext cx="39249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bfa641e8ed_0_118"/>
          <p:cNvSpPr/>
          <p:nvPr/>
        </p:nvSpPr>
        <p:spPr>
          <a:xfrm>
            <a:off x="15826178" y="3492500"/>
            <a:ext cx="4128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Unicorn Sightings</a:t>
            </a:r>
            <a:endParaRPr b="0" i="0" sz="4800" u="none" cap="none" strike="noStrike">
              <a:solidFill>
                <a:schemeClr val="dk1"/>
              </a:solidFill>
              <a:latin typeface="Calibri"/>
              <a:ea typeface="Calibri"/>
              <a:cs typeface="Calibri"/>
              <a:sym typeface="Calibri"/>
            </a:endParaRPr>
          </a:p>
        </p:txBody>
      </p:sp>
      <p:sp>
        <p:nvSpPr>
          <p:cNvPr id="155" name="Google Shape;155;g2bfa641e8ed_0_118"/>
          <p:cNvSpPr/>
          <p:nvPr/>
        </p:nvSpPr>
        <p:spPr>
          <a:xfrm>
            <a:off x="15826178" y="4864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bfa641e8ed_0_118"/>
          <p:cNvSpPr/>
          <p:nvPr/>
        </p:nvSpPr>
        <p:spPr>
          <a:xfrm>
            <a:off x="15826178" y="4864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7" name="Google Shape;157;g2bfa641e8ed_0_118"/>
          <p:cNvPicPr preferRelativeResize="0"/>
          <p:nvPr/>
        </p:nvPicPr>
        <p:blipFill rotWithShape="1">
          <a:blip r:embed="rId10">
            <a:alphaModFix/>
          </a:blip>
          <a:srcRect b="0" l="0" r="0" t="0"/>
          <a:stretch/>
        </p:blipFill>
        <p:spPr>
          <a:xfrm>
            <a:off x="15826178" y="7073900"/>
            <a:ext cx="7023978" cy="5181600"/>
          </a:xfrm>
          <a:prstGeom prst="rect">
            <a:avLst/>
          </a:prstGeom>
          <a:noFill/>
          <a:ln>
            <a:noFill/>
          </a:ln>
        </p:spPr>
      </p:pic>
      <p:sp>
        <p:nvSpPr>
          <p:cNvPr id="158" name="Google Shape;158;g2bfa641e8ed_0_118"/>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bfa641e8ed_0_118"/>
          <p:cNvSpPr/>
          <p:nvPr/>
        </p:nvSpPr>
        <p:spPr>
          <a:xfrm>
            <a:off x="8370346" y="1498600"/>
            <a:ext cx="34548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bfa641e8ed_0_118"/>
          <p:cNvSpPr/>
          <p:nvPr/>
        </p:nvSpPr>
        <p:spPr>
          <a:xfrm>
            <a:off x="8370346" y="1498600"/>
            <a:ext cx="365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Dragon Taming</a:t>
            </a:r>
            <a:endParaRPr b="0" i="0" sz="4800" u="none" cap="none" strike="noStrike">
              <a:solidFill>
                <a:schemeClr val="dk1"/>
              </a:solidFill>
              <a:latin typeface="Calibri"/>
              <a:ea typeface="Calibri"/>
              <a:cs typeface="Calibri"/>
              <a:sym typeface="Calibri"/>
            </a:endParaRPr>
          </a:p>
        </p:txBody>
      </p:sp>
      <p:sp>
        <p:nvSpPr>
          <p:cNvPr id="161" name="Google Shape;161;g2bfa641e8ed_0_118"/>
          <p:cNvSpPr/>
          <p:nvPr/>
        </p:nvSpPr>
        <p:spPr>
          <a:xfrm>
            <a:off x="8370346" y="28702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bfa641e8ed_0_118"/>
          <p:cNvSpPr/>
          <p:nvPr/>
        </p:nvSpPr>
        <p:spPr>
          <a:xfrm>
            <a:off x="8370346" y="28702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3" name="Google Shape;163;g2bfa641e8ed_0_118"/>
          <p:cNvPicPr preferRelativeResize="0"/>
          <p:nvPr/>
        </p:nvPicPr>
        <p:blipFill rotWithShape="1">
          <a:blip r:embed="rId11">
            <a:alphaModFix/>
          </a:blip>
          <a:srcRect b="0" l="0" r="0" t="0"/>
          <a:stretch/>
        </p:blipFill>
        <p:spPr>
          <a:xfrm>
            <a:off x="8370346" y="5080000"/>
            <a:ext cx="7023978" cy="5181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168" name="Shape 168"/>
        <p:cNvGrpSpPr/>
        <p:nvPr/>
      </p:nvGrpSpPr>
      <p:grpSpPr>
        <a:xfrm>
          <a:off x="0" y="0"/>
          <a:ext cx="0" cy="0"/>
          <a:chOff x="0" y="0"/>
          <a:chExt cx="0" cy="0"/>
        </a:xfrm>
      </p:grpSpPr>
      <p:sp>
        <p:nvSpPr>
          <p:cNvPr id="169" name="Google Shape;169;g2bfa641e8ed_0_147"/>
          <p:cNvSpPr/>
          <p:nvPr/>
        </p:nvSpPr>
        <p:spPr>
          <a:xfrm>
            <a:off x="0" y="0"/>
            <a:ext cx="24387000" cy="13716000"/>
          </a:xfrm>
          <a:prstGeom prst="rect">
            <a:avLst/>
          </a:prstGeom>
          <a:solidFill>
            <a:srgbClr val="EEC8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0" name="Google Shape;170;g2bfa641e8ed_0_147"/>
          <p:cNvPicPr preferRelativeResize="0"/>
          <p:nvPr/>
        </p:nvPicPr>
        <p:blipFill rotWithShape="1">
          <a:blip r:embed="rId3">
            <a:alphaModFix/>
          </a:blip>
          <a:srcRect b="0" l="0" r="0" t="0"/>
          <a:stretch/>
        </p:blipFill>
        <p:spPr>
          <a:xfrm>
            <a:off x="469959" y="0"/>
            <a:ext cx="23447131" cy="13716000"/>
          </a:xfrm>
          <a:prstGeom prst="rect">
            <a:avLst/>
          </a:prstGeom>
          <a:noFill/>
          <a:ln>
            <a:noFill/>
          </a:ln>
        </p:spPr>
      </p:pic>
      <p:pic>
        <p:nvPicPr>
          <p:cNvPr descr=" " id="171" name="Google Shape;171;g2bfa641e8ed_0_147"/>
          <p:cNvPicPr preferRelativeResize="0"/>
          <p:nvPr/>
        </p:nvPicPr>
        <p:blipFill rotWithShape="1">
          <a:blip r:embed="rId4">
            <a:alphaModFix/>
          </a:blip>
          <a:srcRect b="0" l="0" r="0" t="0"/>
          <a:stretch/>
        </p:blipFill>
        <p:spPr>
          <a:xfrm>
            <a:off x="19535042" y="0"/>
            <a:ext cx="4000414" cy="4864100"/>
          </a:xfrm>
          <a:prstGeom prst="rect">
            <a:avLst/>
          </a:prstGeom>
          <a:noFill/>
          <a:ln>
            <a:noFill/>
          </a:ln>
        </p:spPr>
      </p:pic>
      <p:pic>
        <p:nvPicPr>
          <p:cNvPr descr=" " id="172" name="Google Shape;172;g2bfa641e8ed_0_147"/>
          <p:cNvPicPr preferRelativeResize="0"/>
          <p:nvPr/>
        </p:nvPicPr>
        <p:blipFill rotWithShape="1">
          <a:blip r:embed="rId5">
            <a:alphaModFix/>
          </a:blip>
          <a:srcRect b="0" l="0" r="0" t="0"/>
          <a:stretch/>
        </p:blipFill>
        <p:spPr>
          <a:xfrm>
            <a:off x="431854" y="9156700"/>
            <a:ext cx="3695322" cy="4559300"/>
          </a:xfrm>
          <a:prstGeom prst="rect">
            <a:avLst/>
          </a:prstGeom>
          <a:noFill/>
          <a:ln>
            <a:noFill/>
          </a:ln>
        </p:spPr>
      </p:pic>
      <p:pic>
        <p:nvPicPr>
          <p:cNvPr descr=" " id="173" name="Google Shape;173;g2bfa641e8ed_0_147"/>
          <p:cNvPicPr preferRelativeResize="0"/>
          <p:nvPr/>
        </p:nvPicPr>
        <p:blipFill rotWithShape="1">
          <a:blip r:embed="rId6">
            <a:alphaModFix/>
          </a:blip>
          <a:srcRect b="0" l="0" r="0" t="0"/>
          <a:stretch/>
        </p:blipFill>
        <p:spPr>
          <a:xfrm>
            <a:off x="0" y="254000"/>
            <a:ext cx="3810476" cy="9220200"/>
          </a:xfrm>
          <a:prstGeom prst="rect">
            <a:avLst/>
          </a:prstGeom>
          <a:noFill/>
          <a:ln>
            <a:noFill/>
          </a:ln>
        </p:spPr>
      </p:pic>
      <p:sp>
        <p:nvSpPr>
          <p:cNvPr id="174" name="Google Shape;174;g2bfa641e8ed_0_1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2bfa641e8ed_0_14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76" name="Google Shape;176;g2bfa641e8ed_0_147"/>
          <p:cNvPicPr preferRelativeResize="0"/>
          <p:nvPr/>
        </p:nvPicPr>
        <p:blipFill rotWithShape="1">
          <a:blip r:embed="rId8">
            <a:alphaModFix/>
          </a:blip>
          <a:srcRect b="0" l="0" r="0" t="0"/>
          <a:stretch/>
        </p:blipFill>
        <p:spPr>
          <a:xfrm>
            <a:off x="0" y="1384300"/>
            <a:ext cx="5458634" cy="4437887"/>
          </a:xfrm>
          <a:prstGeom prst="rect">
            <a:avLst/>
          </a:prstGeom>
          <a:noFill/>
          <a:ln>
            <a:noFill/>
          </a:ln>
        </p:spPr>
      </p:pic>
      <p:sp>
        <p:nvSpPr>
          <p:cNvPr id="177" name="Google Shape;177;g2bfa641e8ed_0_147"/>
          <p:cNvSpPr/>
          <p:nvPr/>
        </p:nvSpPr>
        <p:spPr>
          <a:xfrm>
            <a:off x="5842730" y="4229100"/>
            <a:ext cx="13603500" cy="392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bfa641e8ed_0_147"/>
          <p:cNvSpPr/>
          <p:nvPr/>
        </p:nvSpPr>
        <p:spPr>
          <a:xfrm>
            <a:off x="5842730" y="4229100"/>
            <a:ext cx="13806600" cy="325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9" name="Google Shape;179;g2bfa641e8ed_0_147"/>
          <p:cNvSpPr/>
          <p:nvPr/>
        </p:nvSpPr>
        <p:spPr>
          <a:xfrm>
            <a:off x="16296137" y="7581900"/>
            <a:ext cx="3302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izonia"/>
              <a:buNone/>
            </a:pPr>
            <a:r>
              <a:rPr b="0" i="0" lang="en-US" sz="3600" u="none" cap="none" strike="noStrike">
                <a:solidFill>
                  <a:srgbClr val="0E0E0E"/>
                </a:solidFill>
                <a:latin typeface="Arizonia"/>
                <a:ea typeface="Arizonia"/>
                <a:cs typeface="Arizonia"/>
                <a:sym typeface="Arizonia"/>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184" name="Shape 184"/>
        <p:cNvGrpSpPr/>
        <p:nvPr/>
      </p:nvGrpSpPr>
      <p:grpSpPr>
        <a:xfrm>
          <a:off x="0" y="0"/>
          <a:ext cx="0" cy="0"/>
          <a:chOff x="0" y="0"/>
          <a:chExt cx="0" cy="0"/>
        </a:xfrm>
      </p:grpSpPr>
      <p:pic>
        <p:nvPicPr>
          <p:cNvPr descr=" " id="185" name="Google Shape;185;g2bfa641e8ed_0_162"/>
          <p:cNvPicPr preferRelativeResize="0"/>
          <p:nvPr/>
        </p:nvPicPr>
        <p:blipFill rotWithShape="1">
          <a:blip r:embed="rId3">
            <a:alphaModFix/>
          </a:blip>
          <a:srcRect b="0" l="0" r="0" t="0"/>
          <a:stretch/>
        </p:blipFill>
        <p:spPr>
          <a:xfrm>
            <a:off x="5982448" y="0"/>
            <a:ext cx="18404600" cy="12661900"/>
          </a:xfrm>
          <a:prstGeom prst="rect">
            <a:avLst/>
          </a:prstGeom>
          <a:noFill/>
          <a:ln>
            <a:noFill/>
          </a:ln>
        </p:spPr>
      </p:pic>
      <p:pic>
        <p:nvPicPr>
          <p:cNvPr descr=" " id="186" name="Google Shape;186;g2bfa641e8ed_0_162"/>
          <p:cNvPicPr preferRelativeResize="0"/>
          <p:nvPr/>
        </p:nvPicPr>
        <p:blipFill rotWithShape="1">
          <a:blip r:embed="rId4">
            <a:alphaModFix/>
          </a:blip>
          <a:srcRect b="0" l="0" r="0" t="0"/>
          <a:stretch/>
        </p:blipFill>
        <p:spPr>
          <a:xfrm>
            <a:off x="0" y="1943100"/>
            <a:ext cx="19776372" cy="11772900"/>
          </a:xfrm>
          <a:prstGeom prst="rect">
            <a:avLst/>
          </a:prstGeom>
          <a:noFill/>
          <a:ln>
            <a:noFill/>
          </a:ln>
        </p:spPr>
      </p:pic>
      <p:pic>
        <p:nvPicPr>
          <p:cNvPr descr=" " id="187" name="Google Shape;187;g2bfa641e8ed_0_162"/>
          <p:cNvPicPr preferRelativeResize="0"/>
          <p:nvPr/>
        </p:nvPicPr>
        <p:blipFill rotWithShape="1">
          <a:blip r:embed="rId5">
            <a:alphaModFix/>
          </a:blip>
          <a:srcRect b="0" l="0" r="0" t="0"/>
          <a:stretch/>
        </p:blipFill>
        <p:spPr>
          <a:xfrm>
            <a:off x="19725565" y="7315200"/>
            <a:ext cx="3924791" cy="6400800"/>
          </a:xfrm>
          <a:prstGeom prst="rect">
            <a:avLst/>
          </a:prstGeom>
          <a:noFill/>
          <a:ln>
            <a:noFill/>
          </a:ln>
        </p:spPr>
      </p:pic>
      <p:pic>
        <p:nvPicPr>
          <p:cNvPr descr=" " id="188" name="Google Shape;188;g2bfa641e8ed_0_162"/>
          <p:cNvPicPr preferRelativeResize="0"/>
          <p:nvPr/>
        </p:nvPicPr>
        <p:blipFill rotWithShape="1">
          <a:blip r:embed="rId6">
            <a:alphaModFix/>
          </a:blip>
          <a:srcRect b="0" l="0" r="0" t="0"/>
          <a:stretch/>
        </p:blipFill>
        <p:spPr>
          <a:xfrm>
            <a:off x="0" y="0"/>
            <a:ext cx="5187008" cy="4483100"/>
          </a:xfrm>
          <a:prstGeom prst="rect">
            <a:avLst/>
          </a:prstGeom>
          <a:noFill/>
          <a:ln>
            <a:noFill/>
          </a:ln>
        </p:spPr>
      </p:pic>
      <p:pic>
        <p:nvPicPr>
          <p:cNvPr descr=" " id="189" name="Google Shape;189;g2bfa641e8ed_0_162"/>
          <p:cNvPicPr preferRelativeResize="0"/>
          <p:nvPr/>
        </p:nvPicPr>
        <p:blipFill rotWithShape="1">
          <a:blip r:embed="rId7">
            <a:alphaModFix/>
          </a:blip>
          <a:srcRect b="0" l="0" r="0" t="0"/>
          <a:stretch/>
        </p:blipFill>
        <p:spPr>
          <a:xfrm>
            <a:off x="18214076" y="0"/>
            <a:ext cx="6172972" cy="5765800"/>
          </a:xfrm>
          <a:prstGeom prst="rect">
            <a:avLst/>
          </a:prstGeom>
          <a:noFill/>
          <a:ln>
            <a:noFill/>
          </a:ln>
        </p:spPr>
      </p:pic>
      <p:sp>
        <p:nvSpPr>
          <p:cNvPr id="190" name="Google Shape;190;g2bfa641e8ed_0_1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bfa641e8ed_0_16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92" name="Google Shape;192;g2bfa641e8ed_0_162"/>
          <p:cNvPicPr preferRelativeResize="0"/>
          <p:nvPr/>
        </p:nvPicPr>
        <p:blipFill rotWithShape="1">
          <a:blip r:embed="rId9">
            <a:alphaModFix/>
          </a:blip>
          <a:srcRect b="0" l="0" r="0" t="0"/>
          <a:stretch/>
        </p:blipFill>
        <p:spPr>
          <a:xfrm>
            <a:off x="1524191" y="1866900"/>
            <a:ext cx="7595549" cy="10147300"/>
          </a:xfrm>
          <a:prstGeom prst="rect">
            <a:avLst/>
          </a:prstGeom>
          <a:noFill/>
          <a:ln>
            <a:noFill/>
          </a:ln>
        </p:spPr>
      </p:pic>
      <p:pic>
        <p:nvPicPr>
          <p:cNvPr descr=" " id="193" name="Google Shape;193;g2bfa641e8ed_0_162"/>
          <p:cNvPicPr preferRelativeResize="0"/>
          <p:nvPr/>
        </p:nvPicPr>
        <p:blipFill rotWithShape="1">
          <a:blip r:embed="rId10">
            <a:alphaModFix/>
          </a:blip>
          <a:srcRect b="0" l="0" r="0" t="0"/>
          <a:stretch/>
        </p:blipFill>
        <p:spPr>
          <a:xfrm>
            <a:off x="9335667" y="1866900"/>
            <a:ext cx="5728416" cy="10147300"/>
          </a:xfrm>
          <a:prstGeom prst="rect">
            <a:avLst/>
          </a:prstGeom>
          <a:noFill/>
          <a:ln>
            <a:noFill/>
          </a:ln>
        </p:spPr>
      </p:pic>
      <p:sp>
        <p:nvSpPr>
          <p:cNvPr id="194" name="Google Shape;194;g2bfa641e8ed_0_162"/>
          <p:cNvSpPr/>
          <p:nvPr/>
        </p:nvSpPr>
        <p:spPr>
          <a:xfrm>
            <a:off x="16004000" y="3111500"/>
            <a:ext cx="71637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bfa641e8ed_0_162"/>
          <p:cNvSpPr/>
          <p:nvPr/>
        </p:nvSpPr>
        <p:spPr>
          <a:xfrm>
            <a:off x="16004000" y="3111500"/>
            <a:ext cx="736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Dragon Taming Technique</a:t>
            </a:r>
            <a:endParaRPr b="0" i="0" sz="4800" u="none" cap="none" strike="noStrike">
              <a:solidFill>
                <a:schemeClr val="dk1"/>
              </a:solidFill>
              <a:latin typeface="Calibri"/>
              <a:ea typeface="Calibri"/>
              <a:cs typeface="Calibri"/>
              <a:sym typeface="Calibri"/>
            </a:endParaRPr>
          </a:p>
        </p:txBody>
      </p:sp>
      <p:sp>
        <p:nvSpPr>
          <p:cNvPr id="196" name="Google Shape;196;g2bfa641e8ed_0_162"/>
          <p:cNvSpPr/>
          <p:nvPr/>
        </p:nvSpPr>
        <p:spPr>
          <a:xfrm>
            <a:off x="16004000" y="4178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7" name="Google Shape;197;g2bfa641e8ed_0_162"/>
          <p:cNvSpPr/>
          <p:nvPr/>
        </p:nvSpPr>
        <p:spPr>
          <a:xfrm>
            <a:off x="16004000" y="6540500"/>
            <a:ext cx="71637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bfa641e8ed_0_162"/>
          <p:cNvSpPr/>
          <p:nvPr/>
        </p:nvSpPr>
        <p:spPr>
          <a:xfrm>
            <a:off x="16004000" y="6540500"/>
            <a:ext cx="736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The Art of Unicorn Sighting</a:t>
            </a:r>
            <a:endParaRPr b="0" i="0" sz="4800" u="none" cap="none" strike="noStrike">
              <a:solidFill>
                <a:schemeClr val="dk1"/>
              </a:solidFill>
              <a:latin typeface="Calibri"/>
              <a:ea typeface="Calibri"/>
              <a:cs typeface="Calibri"/>
              <a:sym typeface="Calibri"/>
            </a:endParaRPr>
          </a:p>
        </p:txBody>
      </p:sp>
      <p:sp>
        <p:nvSpPr>
          <p:cNvPr id="199" name="Google Shape;199;g2bfa641e8ed_0_162"/>
          <p:cNvSpPr/>
          <p:nvPr/>
        </p:nvSpPr>
        <p:spPr>
          <a:xfrm>
            <a:off x="16004000" y="7607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C8C8"/>
        </a:solidFill>
      </p:bgPr>
    </p:bg>
    <p:spTree>
      <p:nvGrpSpPr>
        <p:cNvPr id="204" name="Shape 204"/>
        <p:cNvGrpSpPr/>
        <p:nvPr/>
      </p:nvGrpSpPr>
      <p:grpSpPr>
        <a:xfrm>
          <a:off x="0" y="0"/>
          <a:ext cx="0" cy="0"/>
          <a:chOff x="0" y="0"/>
          <a:chExt cx="0" cy="0"/>
        </a:xfrm>
      </p:grpSpPr>
      <p:pic>
        <p:nvPicPr>
          <p:cNvPr descr=" " id="205" name="Google Shape;205;g2bfa641e8ed_0_181"/>
          <p:cNvPicPr preferRelativeResize="0"/>
          <p:nvPr/>
        </p:nvPicPr>
        <p:blipFill rotWithShape="1">
          <a:blip r:embed="rId3">
            <a:alphaModFix/>
          </a:blip>
          <a:srcRect b="0" l="0" r="0" t="0"/>
          <a:stretch/>
        </p:blipFill>
        <p:spPr>
          <a:xfrm>
            <a:off x="9615102" y="0"/>
            <a:ext cx="14771946" cy="13716000"/>
          </a:xfrm>
          <a:prstGeom prst="rect">
            <a:avLst/>
          </a:prstGeom>
          <a:noFill/>
          <a:ln>
            <a:noFill/>
          </a:ln>
        </p:spPr>
      </p:pic>
      <p:pic>
        <p:nvPicPr>
          <p:cNvPr descr=" " id="206" name="Google Shape;206;g2bfa641e8ed_0_181"/>
          <p:cNvPicPr preferRelativeResize="0"/>
          <p:nvPr/>
        </p:nvPicPr>
        <p:blipFill rotWithShape="1">
          <a:blip r:embed="rId4">
            <a:alphaModFix/>
          </a:blip>
          <a:srcRect b="0" l="0" r="0" t="0"/>
          <a:stretch/>
        </p:blipFill>
        <p:spPr>
          <a:xfrm>
            <a:off x="0" y="1308100"/>
            <a:ext cx="16397749" cy="12407900"/>
          </a:xfrm>
          <a:prstGeom prst="rect">
            <a:avLst/>
          </a:prstGeom>
          <a:noFill/>
          <a:ln>
            <a:noFill/>
          </a:ln>
        </p:spPr>
      </p:pic>
      <p:pic>
        <p:nvPicPr>
          <p:cNvPr descr=" " id="207" name="Google Shape;207;g2bfa641e8ed_0_181"/>
          <p:cNvPicPr preferRelativeResize="0"/>
          <p:nvPr/>
        </p:nvPicPr>
        <p:blipFill rotWithShape="1">
          <a:blip r:embed="rId5">
            <a:alphaModFix/>
          </a:blip>
          <a:srcRect b="0" l="0" r="0" t="0"/>
          <a:stretch/>
        </p:blipFill>
        <p:spPr>
          <a:xfrm>
            <a:off x="19801775" y="8610600"/>
            <a:ext cx="4581552" cy="5105400"/>
          </a:xfrm>
          <a:prstGeom prst="rect">
            <a:avLst/>
          </a:prstGeom>
          <a:noFill/>
          <a:ln>
            <a:noFill/>
          </a:ln>
        </p:spPr>
      </p:pic>
      <p:pic>
        <p:nvPicPr>
          <p:cNvPr descr=" " id="208" name="Google Shape;208;g2bfa641e8ed_0_181"/>
          <p:cNvPicPr preferRelativeResize="0"/>
          <p:nvPr/>
        </p:nvPicPr>
        <p:blipFill rotWithShape="1">
          <a:blip r:embed="rId6">
            <a:alphaModFix/>
          </a:blip>
          <a:srcRect b="0" l="0" r="0" t="0"/>
          <a:stretch/>
        </p:blipFill>
        <p:spPr>
          <a:xfrm>
            <a:off x="0" y="0"/>
            <a:ext cx="2974184" cy="5257800"/>
          </a:xfrm>
          <a:prstGeom prst="rect">
            <a:avLst/>
          </a:prstGeom>
          <a:noFill/>
          <a:ln>
            <a:noFill/>
          </a:ln>
        </p:spPr>
      </p:pic>
      <p:pic>
        <p:nvPicPr>
          <p:cNvPr descr=" " id="209" name="Google Shape;209;g2bfa641e8ed_0_181"/>
          <p:cNvPicPr preferRelativeResize="0"/>
          <p:nvPr/>
        </p:nvPicPr>
        <p:blipFill rotWithShape="1">
          <a:blip r:embed="rId7">
            <a:alphaModFix/>
          </a:blip>
          <a:srcRect b="0" l="0" r="0" t="0"/>
          <a:stretch/>
        </p:blipFill>
        <p:spPr>
          <a:xfrm>
            <a:off x="0" y="8229600"/>
            <a:ext cx="6261883" cy="5486400"/>
          </a:xfrm>
          <a:prstGeom prst="rect">
            <a:avLst/>
          </a:prstGeom>
          <a:noFill/>
          <a:ln>
            <a:noFill/>
          </a:ln>
        </p:spPr>
      </p:pic>
      <p:sp>
        <p:nvSpPr>
          <p:cNvPr id="210" name="Google Shape;210;g2bfa641e8ed_0_181"/>
          <p:cNvSpPr/>
          <p:nvPr/>
        </p:nvSpPr>
        <p:spPr>
          <a:xfrm>
            <a:off x="2091528" y="1574800"/>
            <a:ext cx="20216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66064"/>
              </a:buClr>
              <a:buSzPts val="8000"/>
              <a:buFont typeface="Arizonia"/>
              <a:buNone/>
            </a:pPr>
            <a:r>
              <a:rPr b="0" i="0" lang="en-US" sz="8000" u="none" cap="none" strike="noStrike">
                <a:solidFill>
                  <a:srgbClr val="C66064"/>
                </a:solidFill>
                <a:latin typeface="Arizonia"/>
                <a:ea typeface="Arizonia"/>
                <a:cs typeface="Arizonia"/>
                <a:sym typeface="Arizonia"/>
              </a:rPr>
              <a:t>The Magic of Dragons: A Research</a:t>
            </a:r>
            <a:endParaRPr b="0" i="0" sz="8000" u="none" cap="none" strike="noStrike">
              <a:solidFill>
                <a:schemeClr val="dk1"/>
              </a:solidFill>
              <a:latin typeface="Calibri"/>
              <a:ea typeface="Calibri"/>
              <a:cs typeface="Calibri"/>
              <a:sym typeface="Calibri"/>
            </a:endParaRPr>
          </a:p>
        </p:txBody>
      </p:sp>
      <p:sp>
        <p:nvSpPr>
          <p:cNvPr id="211" name="Google Shape;211;g2bfa641e8ed_0_181"/>
          <p:cNvSpPr/>
          <p:nvPr/>
        </p:nvSpPr>
        <p:spPr>
          <a:xfrm>
            <a:off x="14352794" y="4025900"/>
            <a:ext cx="6642900" cy="77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bfa641e8ed_0_181"/>
          <p:cNvSpPr/>
          <p:nvPr/>
        </p:nvSpPr>
        <p:spPr>
          <a:xfrm>
            <a:off x="15845230" y="4025900"/>
            <a:ext cx="3658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Dragon Taming</a:t>
            </a:r>
            <a:endParaRPr b="0" i="0" sz="4800" u="none" cap="none" strike="noStrike">
              <a:solidFill>
                <a:schemeClr val="dk1"/>
              </a:solidFill>
              <a:latin typeface="Calibri"/>
              <a:ea typeface="Calibri"/>
              <a:cs typeface="Calibri"/>
              <a:sym typeface="Calibri"/>
            </a:endParaRPr>
          </a:p>
        </p:txBody>
      </p:sp>
      <p:sp>
        <p:nvSpPr>
          <p:cNvPr id="213" name="Google Shape;213;g2bfa641e8ed_0_181"/>
          <p:cNvSpPr/>
          <p:nvPr/>
        </p:nvSpPr>
        <p:spPr>
          <a:xfrm>
            <a:off x="14352794" y="50927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g2bfa641e8ed_0_181"/>
          <p:cNvPicPr preferRelativeResize="0"/>
          <p:nvPr/>
        </p:nvPicPr>
        <p:blipFill rotWithShape="1">
          <a:blip r:embed="rId8">
            <a:alphaModFix/>
          </a:blip>
          <a:srcRect b="0" l="0" r="0" t="0"/>
          <a:stretch/>
        </p:blipFill>
        <p:spPr>
          <a:xfrm>
            <a:off x="14352794" y="5092700"/>
            <a:ext cx="6642930" cy="6642100"/>
          </a:xfrm>
          <a:prstGeom prst="rect">
            <a:avLst/>
          </a:prstGeom>
          <a:noFill/>
          <a:ln>
            <a:noFill/>
          </a:ln>
        </p:spPr>
      </p:pic>
      <p:pic>
        <p:nvPicPr>
          <p:cNvPr descr=" " id="215" name="Google Shape;215;g2bfa641e8ed_0_181"/>
          <p:cNvPicPr preferRelativeResize="0"/>
          <p:nvPr/>
        </p:nvPicPr>
        <p:blipFill rotWithShape="1">
          <a:blip r:embed="rId9">
            <a:alphaModFix/>
          </a:blip>
          <a:srcRect b="0" l="0" r="0" t="0"/>
          <a:stretch/>
        </p:blipFill>
        <p:spPr>
          <a:xfrm>
            <a:off x="14352791" y="5092700"/>
            <a:ext cx="6642933" cy="6642100"/>
          </a:xfrm>
          <a:prstGeom prst="rect">
            <a:avLst/>
          </a:prstGeom>
          <a:noFill/>
          <a:ln>
            <a:noFill/>
          </a:ln>
        </p:spPr>
      </p:pic>
      <p:sp>
        <p:nvSpPr>
          <p:cNvPr id="216" name="Google Shape;216;g2bfa641e8ed_0_181"/>
          <p:cNvSpPr/>
          <p:nvPr/>
        </p:nvSpPr>
        <p:spPr>
          <a:xfrm>
            <a:off x="15762670" y="6489700"/>
            <a:ext cx="3835800" cy="3835500"/>
          </a:xfrm>
          <a:prstGeom prst="roundRect">
            <a:avLst>
              <a:gd fmla="val 3311285" name="adj"/>
            </a:avLst>
          </a:prstGeom>
          <a:solidFill>
            <a:srgbClr val="FFFD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bfa641e8ed_0_181"/>
          <p:cNvPicPr preferRelativeResize="0"/>
          <p:nvPr/>
        </p:nvPicPr>
        <p:blipFill rotWithShape="1">
          <a:blip r:embed="rId10">
            <a:alphaModFix/>
          </a:blip>
          <a:srcRect b="0" l="0" r="0" t="0"/>
          <a:stretch/>
        </p:blipFill>
        <p:spPr>
          <a:xfrm>
            <a:off x="16877287" y="7061200"/>
            <a:ext cx="1606645" cy="1625600"/>
          </a:xfrm>
          <a:prstGeom prst="rect">
            <a:avLst/>
          </a:prstGeom>
          <a:noFill/>
          <a:ln>
            <a:noFill/>
          </a:ln>
        </p:spPr>
      </p:pic>
      <p:sp>
        <p:nvSpPr>
          <p:cNvPr id="218" name="Google Shape;218;g2bfa641e8ed_0_181"/>
          <p:cNvSpPr/>
          <p:nvPr/>
        </p:nvSpPr>
        <p:spPr>
          <a:xfrm>
            <a:off x="15915089" y="8991600"/>
            <a:ext cx="35310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bfa641e8ed_0_181"/>
          <p:cNvSpPr/>
          <p:nvPr/>
        </p:nvSpPr>
        <p:spPr>
          <a:xfrm>
            <a:off x="15813476" y="8991600"/>
            <a:ext cx="3734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Unicorn </a:t>
            </a:r>
            <a:endParaRPr b="0" i="0" sz="4800" u="none" cap="none" strike="noStrike">
              <a:solidFill>
                <a:schemeClr val="dk1"/>
              </a:solidFill>
              <a:latin typeface="Calibri"/>
              <a:ea typeface="Calibri"/>
              <a:cs typeface="Calibri"/>
              <a:sym typeface="Calibri"/>
            </a:endParaRPr>
          </a:p>
        </p:txBody>
      </p:sp>
      <p:sp>
        <p:nvSpPr>
          <p:cNvPr id="220" name="Google Shape;220;g2bfa641e8ed_0_1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bfa641e8ed_0_181"/>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222" name="Google Shape;222;g2bfa641e8ed_0_181"/>
          <p:cNvSpPr/>
          <p:nvPr/>
        </p:nvSpPr>
        <p:spPr>
          <a:xfrm>
            <a:off x="3149994"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bfa641e8ed_0_181"/>
          <p:cNvSpPr/>
          <p:nvPr/>
        </p:nvSpPr>
        <p:spPr>
          <a:xfrm>
            <a:off x="3149994"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bfa641e8ed_0_181"/>
          <p:cNvSpPr/>
          <p:nvPr/>
        </p:nvSpPr>
        <p:spPr>
          <a:xfrm>
            <a:off x="3149994" y="43180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Archery</a:t>
            </a:r>
            <a:endParaRPr b="0" i="0" sz="4800" u="none" cap="none" strike="noStrike">
              <a:solidFill>
                <a:schemeClr val="dk1"/>
              </a:solidFill>
              <a:latin typeface="Calibri"/>
              <a:ea typeface="Calibri"/>
              <a:cs typeface="Calibri"/>
              <a:sym typeface="Calibri"/>
            </a:endParaRPr>
          </a:p>
        </p:txBody>
      </p:sp>
      <p:sp>
        <p:nvSpPr>
          <p:cNvPr id="225" name="Google Shape;225;g2bfa641e8ed_0_181"/>
          <p:cNvSpPr/>
          <p:nvPr/>
        </p:nvSpPr>
        <p:spPr>
          <a:xfrm>
            <a:off x="3149994" y="5283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6" name="Google Shape;226;g2bfa641e8ed_0_181"/>
          <p:cNvSpPr/>
          <p:nvPr/>
        </p:nvSpPr>
        <p:spPr>
          <a:xfrm>
            <a:off x="8370346"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bfa641e8ed_0_181"/>
          <p:cNvSpPr/>
          <p:nvPr/>
        </p:nvSpPr>
        <p:spPr>
          <a:xfrm>
            <a:off x="8370346"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bfa641e8ed_0_181"/>
          <p:cNvSpPr/>
          <p:nvPr/>
        </p:nvSpPr>
        <p:spPr>
          <a:xfrm>
            <a:off x="8370346" y="85471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Unicorn</a:t>
            </a:r>
            <a:endParaRPr b="0" i="0" sz="4800" u="none" cap="none" strike="noStrike">
              <a:solidFill>
                <a:schemeClr val="dk1"/>
              </a:solidFill>
              <a:latin typeface="Calibri"/>
              <a:ea typeface="Calibri"/>
              <a:cs typeface="Calibri"/>
              <a:sym typeface="Calibri"/>
            </a:endParaRPr>
          </a:p>
        </p:txBody>
      </p:sp>
      <p:sp>
        <p:nvSpPr>
          <p:cNvPr id="229" name="Google Shape;229;g2bfa641e8ed_0_181"/>
          <p:cNvSpPr/>
          <p:nvPr/>
        </p:nvSpPr>
        <p:spPr>
          <a:xfrm>
            <a:off x="8370346" y="9512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30" name="Google Shape;230;g2bfa641e8ed_0_181"/>
          <p:cNvSpPr/>
          <p:nvPr/>
        </p:nvSpPr>
        <p:spPr>
          <a:xfrm>
            <a:off x="8370346"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bfa641e8ed_0_181"/>
          <p:cNvSpPr/>
          <p:nvPr/>
        </p:nvSpPr>
        <p:spPr>
          <a:xfrm>
            <a:off x="8370346"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bfa641e8ed_0_181"/>
          <p:cNvSpPr/>
          <p:nvPr/>
        </p:nvSpPr>
        <p:spPr>
          <a:xfrm>
            <a:off x="8370346" y="43180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Music</a:t>
            </a:r>
            <a:endParaRPr b="0" i="0" sz="4800" u="none" cap="none" strike="noStrike">
              <a:solidFill>
                <a:schemeClr val="dk1"/>
              </a:solidFill>
              <a:latin typeface="Calibri"/>
              <a:ea typeface="Calibri"/>
              <a:cs typeface="Calibri"/>
              <a:sym typeface="Calibri"/>
            </a:endParaRPr>
          </a:p>
        </p:txBody>
      </p:sp>
      <p:sp>
        <p:nvSpPr>
          <p:cNvPr id="233" name="Google Shape;233;g2bfa641e8ed_0_181"/>
          <p:cNvSpPr/>
          <p:nvPr/>
        </p:nvSpPr>
        <p:spPr>
          <a:xfrm>
            <a:off x="8370346" y="5283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34" name="Google Shape;234;g2bfa641e8ed_0_181"/>
          <p:cNvSpPr/>
          <p:nvPr/>
        </p:nvSpPr>
        <p:spPr>
          <a:xfrm>
            <a:off x="3149994"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bfa641e8ed_0_181"/>
          <p:cNvSpPr/>
          <p:nvPr/>
        </p:nvSpPr>
        <p:spPr>
          <a:xfrm>
            <a:off x="3149994"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bfa641e8ed_0_181"/>
          <p:cNvSpPr/>
          <p:nvPr/>
        </p:nvSpPr>
        <p:spPr>
          <a:xfrm>
            <a:off x="3149994" y="85471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izonia"/>
              <a:buNone/>
            </a:pPr>
            <a:r>
              <a:rPr b="0" i="0" lang="en-US" sz="4800" u="none" cap="none" strike="noStrike">
                <a:solidFill>
                  <a:srgbClr val="0E0E0E"/>
                </a:solidFill>
                <a:latin typeface="Arizonia"/>
                <a:ea typeface="Arizonia"/>
                <a:cs typeface="Arizonia"/>
                <a:sym typeface="Arizonia"/>
              </a:rPr>
              <a:t>Life</a:t>
            </a:r>
            <a:endParaRPr b="0" i="0" sz="4800" u="none" cap="none" strike="noStrike">
              <a:solidFill>
                <a:schemeClr val="dk1"/>
              </a:solidFill>
              <a:latin typeface="Calibri"/>
              <a:ea typeface="Calibri"/>
              <a:cs typeface="Calibri"/>
              <a:sym typeface="Calibri"/>
            </a:endParaRPr>
          </a:p>
        </p:txBody>
      </p:sp>
      <p:sp>
        <p:nvSpPr>
          <p:cNvPr id="237" name="Google Shape;237;g2bfa641e8ed_0_181"/>
          <p:cNvSpPr/>
          <p:nvPr/>
        </p:nvSpPr>
        <p:spPr>
          <a:xfrm>
            <a:off x="3149994" y="9512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2024-03-05T09:52:46Z</dcterms:created>
  <dc:creator>PptxGenJS</dc:creator>
</cp:coreProperties>
</file>